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734" r:id="rId4"/>
  </p:sldMasterIdLst>
  <p:notesMasterIdLst>
    <p:notesMasterId r:id="rId13"/>
  </p:notesMasterIdLst>
  <p:sldIdLst>
    <p:sldId id="257" r:id="rId5"/>
    <p:sldId id="329" r:id="rId6"/>
    <p:sldId id="286" r:id="rId7"/>
    <p:sldId id="264" r:id="rId8"/>
    <p:sldId id="288" r:id="rId9"/>
    <p:sldId id="344" r:id="rId10"/>
    <p:sldId id="342" r:id="rId11"/>
    <p:sldId id="3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D28EE-6C3A-4F6E-8B8E-201E8E464C1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E6D1-C7DD-46E0-8391-3FC71991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66ddc4f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66ddc4f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8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2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9492-764A-4074-A35B-6409ECF0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9195E-598C-4014-AB32-ED69F2E88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F04C-6473-4038-A9D3-7D859ABA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235F-7FC5-4CFB-8DD7-7558458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1FFB-DBEA-424D-84BA-DFA30F02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FD3-C7E9-4652-8368-888050DA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DCEC-9360-4E85-8492-AA455646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6803-A0AD-4A98-BB98-35AED25E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E92F-27A0-4D2D-BF09-C39238BA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5A47-8335-45D6-A4CA-1C07764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AB890-B900-4FAA-A50E-E13E6228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20F96-D122-4781-A0A5-7587B143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D676-DF74-4776-ACAC-2B6C1EA1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67CD-628D-407C-9AFB-15DC4C0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2B6-AEEE-403B-8D08-5AB3A93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EE7A7D"/>
              </a:gs>
              <a:gs pos="46000">
                <a:srgbClr val="EE7A7D"/>
              </a:gs>
              <a:gs pos="100000">
                <a:srgbClr val="EA5C5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624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80DB5B"/>
              </a:gs>
              <a:gs pos="100000">
                <a:srgbClr val="19FF81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707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FFFF5B"/>
              </a:gs>
              <a:gs pos="100000">
                <a:srgbClr val="FFFA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261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47CFFF"/>
              </a:gs>
              <a:gs pos="100000">
                <a:srgbClr val="01CF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845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84567" y="2655767"/>
            <a:ext cx="7112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4524" r="-515"/>
          <a:stretch/>
        </p:blipFill>
        <p:spPr>
          <a:xfrm>
            <a:off x="1" y="860501"/>
            <a:ext cx="4117265" cy="513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1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76455" y="4409060"/>
            <a:ext cx="1342488" cy="1185293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5215281" y="4154011"/>
            <a:ext cx="2616313" cy="2383432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3004770" y="1348069"/>
            <a:ext cx="2616221" cy="2383432"/>
          </a:xfrm>
          <a:custGeom>
            <a:avLst/>
            <a:gdLst/>
            <a:ahLst/>
            <a:cxnLst/>
            <a:rect l="l" t="t" r="r" b="b"/>
            <a:pathLst>
              <a:path w="28310" h="25791" extrusionOk="0">
                <a:moveTo>
                  <a:pt x="14155" y="0"/>
                </a:moveTo>
                <a:cubicBezTo>
                  <a:pt x="10856" y="0"/>
                  <a:pt x="7558" y="1260"/>
                  <a:pt x="5039" y="3779"/>
                </a:cubicBezTo>
                <a:cubicBezTo>
                  <a:pt x="0" y="8807"/>
                  <a:pt x="0" y="16973"/>
                  <a:pt x="5039" y="22012"/>
                </a:cubicBezTo>
                <a:cubicBezTo>
                  <a:pt x="7558" y="24531"/>
                  <a:pt x="10856" y="25790"/>
                  <a:pt x="14155" y="25790"/>
                </a:cubicBezTo>
                <a:cubicBezTo>
                  <a:pt x="17453" y="25790"/>
                  <a:pt x="20752" y="24531"/>
                  <a:pt x="23271" y="22012"/>
                </a:cubicBezTo>
                <a:cubicBezTo>
                  <a:pt x="28309" y="16973"/>
                  <a:pt x="28309" y="8807"/>
                  <a:pt x="23271" y="3779"/>
                </a:cubicBezTo>
                <a:cubicBezTo>
                  <a:pt x="20752" y="1260"/>
                  <a:pt x="17453" y="0"/>
                  <a:pt x="141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2955124" y="4510290"/>
            <a:ext cx="1736539" cy="1670833"/>
          </a:xfrm>
          <a:custGeom>
            <a:avLst/>
            <a:gdLst/>
            <a:ahLst/>
            <a:cxnLst/>
            <a:rect l="l" t="t" r="r" b="b"/>
            <a:pathLst>
              <a:path w="18791" h="18080" extrusionOk="0">
                <a:moveTo>
                  <a:pt x="9748" y="0"/>
                </a:moveTo>
                <a:cubicBezTo>
                  <a:pt x="6097" y="0"/>
                  <a:pt x="2799" y="2195"/>
                  <a:pt x="1400" y="5573"/>
                </a:cubicBezTo>
                <a:cubicBezTo>
                  <a:pt x="1" y="8951"/>
                  <a:pt x="774" y="12841"/>
                  <a:pt x="3356" y="15435"/>
                </a:cubicBezTo>
                <a:cubicBezTo>
                  <a:pt x="5091" y="17161"/>
                  <a:pt x="7400" y="18079"/>
                  <a:pt x="9750" y="18079"/>
                </a:cubicBezTo>
                <a:cubicBezTo>
                  <a:pt x="10914" y="18079"/>
                  <a:pt x="12087" y="17854"/>
                  <a:pt x="13206" y="17391"/>
                </a:cubicBezTo>
                <a:cubicBezTo>
                  <a:pt x="16584" y="15992"/>
                  <a:pt x="18790" y="12693"/>
                  <a:pt x="18790" y="9042"/>
                </a:cubicBezTo>
                <a:cubicBezTo>
                  <a:pt x="18790" y="4049"/>
                  <a:pt x="14741" y="0"/>
                  <a:pt x="9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58650" y="1435832"/>
            <a:ext cx="3108468" cy="3402133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8905945" y="4409054"/>
            <a:ext cx="1664827" cy="1562063"/>
          </a:xfrm>
          <a:custGeom>
            <a:avLst/>
            <a:gdLst/>
            <a:ahLst/>
            <a:cxnLst/>
            <a:rect l="l" t="t" r="r" b="b"/>
            <a:pathLst>
              <a:path w="18015" h="16903" extrusionOk="0">
                <a:moveTo>
                  <a:pt x="13114" y="0"/>
                </a:moveTo>
                <a:cubicBezTo>
                  <a:pt x="12082" y="0"/>
                  <a:pt x="11038" y="385"/>
                  <a:pt x="10215" y="1204"/>
                </a:cubicBezTo>
                <a:lnTo>
                  <a:pt x="10215" y="1193"/>
                </a:lnTo>
                <a:cubicBezTo>
                  <a:pt x="9384" y="2012"/>
                  <a:pt x="8952" y="3149"/>
                  <a:pt x="9009" y="4320"/>
                </a:cubicBezTo>
                <a:cubicBezTo>
                  <a:pt x="9020" y="4480"/>
                  <a:pt x="9032" y="4628"/>
                  <a:pt x="9054" y="4787"/>
                </a:cubicBezTo>
                <a:cubicBezTo>
                  <a:pt x="9066" y="4832"/>
                  <a:pt x="9077" y="4889"/>
                  <a:pt x="9089" y="4935"/>
                </a:cubicBezTo>
                <a:cubicBezTo>
                  <a:pt x="9423" y="6986"/>
                  <a:pt x="7823" y="8787"/>
                  <a:pt x="5829" y="8787"/>
                </a:cubicBezTo>
                <a:cubicBezTo>
                  <a:pt x="5655" y="8787"/>
                  <a:pt x="5479" y="8773"/>
                  <a:pt x="5301" y="8745"/>
                </a:cubicBezTo>
                <a:cubicBezTo>
                  <a:pt x="5244" y="8733"/>
                  <a:pt x="5187" y="8722"/>
                  <a:pt x="5131" y="8711"/>
                </a:cubicBezTo>
                <a:cubicBezTo>
                  <a:pt x="4971" y="8688"/>
                  <a:pt x="4823" y="8677"/>
                  <a:pt x="4676" y="8665"/>
                </a:cubicBezTo>
                <a:cubicBezTo>
                  <a:pt x="4602" y="8661"/>
                  <a:pt x="4529" y="8659"/>
                  <a:pt x="4456" y="8659"/>
                </a:cubicBezTo>
                <a:cubicBezTo>
                  <a:pt x="2835" y="8659"/>
                  <a:pt x="1359" y="9619"/>
                  <a:pt x="695" y="11111"/>
                </a:cubicBezTo>
                <a:cubicBezTo>
                  <a:pt x="1" y="12669"/>
                  <a:pt x="342" y="14489"/>
                  <a:pt x="1548" y="15694"/>
                </a:cubicBezTo>
                <a:cubicBezTo>
                  <a:pt x="2338" y="16484"/>
                  <a:pt x="3396" y="16903"/>
                  <a:pt x="4470" y="16903"/>
                </a:cubicBezTo>
                <a:cubicBezTo>
                  <a:pt x="5035" y="16903"/>
                  <a:pt x="5605" y="16787"/>
                  <a:pt x="6143" y="16547"/>
                </a:cubicBezTo>
                <a:cubicBezTo>
                  <a:pt x="7701" y="15853"/>
                  <a:pt x="8668" y="14272"/>
                  <a:pt x="8577" y="12578"/>
                </a:cubicBezTo>
                <a:cubicBezTo>
                  <a:pt x="8577" y="12430"/>
                  <a:pt x="8554" y="12293"/>
                  <a:pt x="8531" y="12146"/>
                </a:cubicBezTo>
                <a:cubicBezTo>
                  <a:pt x="8520" y="12077"/>
                  <a:pt x="8509" y="12009"/>
                  <a:pt x="8497" y="11929"/>
                </a:cubicBezTo>
                <a:cubicBezTo>
                  <a:pt x="8193" y="9886"/>
                  <a:pt x="9781" y="8114"/>
                  <a:pt x="11767" y="8114"/>
                </a:cubicBezTo>
                <a:cubicBezTo>
                  <a:pt x="11937" y="8114"/>
                  <a:pt x="12110" y="8127"/>
                  <a:pt x="12285" y="8153"/>
                </a:cubicBezTo>
                <a:cubicBezTo>
                  <a:pt x="12341" y="8165"/>
                  <a:pt x="12410" y="8176"/>
                  <a:pt x="12478" y="8199"/>
                </a:cubicBezTo>
                <a:cubicBezTo>
                  <a:pt x="12626" y="8222"/>
                  <a:pt x="12774" y="8233"/>
                  <a:pt x="12922" y="8244"/>
                </a:cubicBezTo>
                <a:cubicBezTo>
                  <a:pt x="12993" y="8248"/>
                  <a:pt x="13064" y="8250"/>
                  <a:pt x="13134" y="8250"/>
                </a:cubicBezTo>
                <a:cubicBezTo>
                  <a:pt x="15992" y="8250"/>
                  <a:pt x="18014" y="5357"/>
                  <a:pt x="16971" y="2648"/>
                </a:cubicBezTo>
                <a:cubicBezTo>
                  <a:pt x="16318" y="947"/>
                  <a:pt x="14732" y="0"/>
                  <a:pt x="131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016879" y="4073113"/>
            <a:ext cx="2232613" cy="2618347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5011243" y="1132101"/>
            <a:ext cx="4641644" cy="4915465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2539100" y="2340219"/>
            <a:ext cx="1335280" cy="1185571"/>
          </a:xfrm>
          <a:custGeom>
            <a:avLst/>
            <a:gdLst/>
            <a:ahLst/>
            <a:cxnLst/>
            <a:rect l="l" t="t" r="r" b="b"/>
            <a:pathLst>
              <a:path w="14449" h="12829" extrusionOk="0">
                <a:moveTo>
                  <a:pt x="10737" y="1"/>
                </a:moveTo>
                <a:cubicBezTo>
                  <a:pt x="9951" y="1"/>
                  <a:pt x="9156" y="293"/>
                  <a:pt x="8531" y="914"/>
                </a:cubicBezTo>
                <a:cubicBezTo>
                  <a:pt x="7905" y="1540"/>
                  <a:pt x="7575" y="2404"/>
                  <a:pt x="7621" y="3291"/>
                </a:cubicBezTo>
                <a:cubicBezTo>
                  <a:pt x="7621" y="3416"/>
                  <a:pt x="7632" y="3530"/>
                  <a:pt x="7655" y="3644"/>
                </a:cubicBezTo>
                <a:cubicBezTo>
                  <a:pt x="7666" y="3689"/>
                  <a:pt x="7666" y="3723"/>
                  <a:pt x="7678" y="3757"/>
                </a:cubicBezTo>
                <a:cubicBezTo>
                  <a:pt x="7929" y="5319"/>
                  <a:pt x="6714" y="6677"/>
                  <a:pt x="5205" y="6677"/>
                </a:cubicBezTo>
                <a:cubicBezTo>
                  <a:pt x="5076" y="6677"/>
                  <a:pt x="4944" y="6667"/>
                  <a:pt x="4812" y="6646"/>
                </a:cubicBezTo>
                <a:cubicBezTo>
                  <a:pt x="4766" y="6646"/>
                  <a:pt x="4721" y="6624"/>
                  <a:pt x="4675" y="6612"/>
                </a:cubicBezTo>
                <a:cubicBezTo>
                  <a:pt x="4491" y="6582"/>
                  <a:pt x="4310" y="6568"/>
                  <a:pt x="4135" y="6568"/>
                </a:cubicBezTo>
                <a:cubicBezTo>
                  <a:pt x="1540" y="6568"/>
                  <a:pt x="0" y="9731"/>
                  <a:pt x="1843" y="11787"/>
                </a:cubicBezTo>
                <a:cubicBezTo>
                  <a:pt x="2443" y="12466"/>
                  <a:pt x="3300" y="12829"/>
                  <a:pt x="4172" y="12829"/>
                </a:cubicBezTo>
                <a:cubicBezTo>
                  <a:pt x="4572" y="12829"/>
                  <a:pt x="4975" y="12752"/>
                  <a:pt x="5358" y="12595"/>
                </a:cubicBezTo>
                <a:cubicBezTo>
                  <a:pt x="6586" y="12083"/>
                  <a:pt x="7359" y="10866"/>
                  <a:pt x="7291" y="9535"/>
                </a:cubicBezTo>
                <a:cubicBezTo>
                  <a:pt x="7291" y="9433"/>
                  <a:pt x="7280" y="9319"/>
                  <a:pt x="7257" y="9217"/>
                </a:cubicBezTo>
                <a:cubicBezTo>
                  <a:pt x="7246" y="9160"/>
                  <a:pt x="7234" y="9103"/>
                  <a:pt x="7223" y="9046"/>
                </a:cubicBezTo>
                <a:cubicBezTo>
                  <a:pt x="6993" y="7507"/>
                  <a:pt x="8198" y="6161"/>
                  <a:pt x="9705" y="6161"/>
                </a:cubicBezTo>
                <a:cubicBezTo>
                  <a:pt x="9835" y="6161"/>
                  <a:pt x="9967" y="6171"/>
                  <a:pt x="10100" y="6191"/>
                </a:cubicBezTo>
                <a:cubicBezTo>
                  <a:pt x="10146" y="6191"/>
                  <a:pt x="10191" y="6203"/>
                  <a:pt x="10237" y="6214"/>
                </a:cubicBezTo>
                <a:cubicBezTo>
                  <a:pt x="10351" y="6237"/>
                  <a:pt x="10464" y="6248"/>
                  <a:pt x="10578" y="6260"/>
                </a:cubicBezTo>
                <a:cubicBezTo>
                  <a:pt x="10633" y="6262"/>
                  <a:pt x="10688" y="6264"/>
                  <a:pt x="10742" y="6264"/>
                </a:cubicBezTo>
                <a:cubicBezTo>
                  <a:pt x="12919" y="6264"/>
                  <a:pt x="14448" y="4070"/>
                  <a:pt x="13660" y="2006"/>
                </a:cubicBezTo>
                <a:cubicBezTo>
                  <a:pt x="13168" y="716"/>
                  <a:pt x="11964" y="1"/>
                  <a:pt x="107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7707304" y="4600834"/>
            <a:ext cx="1664733" cy="1562895"/>
          </a:xfrm>
          <a:custGeom>
            <a:avLst/>
            <a:gdLst/>
            <a:ahLst/>
            <a:cxnLst/>
            <a:rect l="l" t="t" r="r" b="b"/>
            <a:pathLst>
              <a:path w="18014" h="16912" extrusionOk="0">
                <a:moveTo>
                  <a:pt x="13113" y="1"/>
                </a:moveTo>
                <a:cubicBezTo>
                  <a:pt x="12084" y="1"/>
                  <a:pt x="11043" y="384"/>
                  <a:pt x="10225" y="1201"/>
                </a:cubicBezTo>
                <a:lnTo>
                  <a:pt x="10214" y="1201"/>
                </a:lnTo>
                <a:cubicBezTo>
                  <a:pt x="9395" y="2032"/>
                  <a:pt x="8951" y="3169"/>
                  <a:pt x="9008" y="4329"/>
                </a:cubicBezTo>
                <a:cubicBezTo>
                  <a:pt x="9020" y="4488"/>
                  <a:pt x="9042" y="4648"/>
                  <a:pt x="9065" y="4795"/>
                </a:cubicBezTo>
                <a:cubicBezTo>
                  <a:pt x="9076" y="4852"/>
                  <a:pt x="9088" y="4898"/>
                  <a:pt x="9088" y="4955"/>
                </a:cubicBezTo>
                <a:cubicBezTo>
                  <a:pt x="9423" y="6995"/>
                  <a:pt x="7822" y="8795"/>
                  <a:pt x="5828" y="8795"/>
                </a:cubicBezTo>
                <a:cubicBezTo>
                  <a:pt x="5655" y="8795"/>
                  <a:pt x="5479" y="8782"/>
                  <a:pt x="5300" y="8753"/>
                </a:cubicBezTo>
                <a:cubicBezTo>
                  <a:pt x="5244" y="8742"/>
                  <a:pt x="5187" y="8731"/>
                  <a:pt x="5130" y="8719"/>
                </a:cubicBezTo>
                <a:cubicBezTo>
                  <a:pt x="4982" y="8697"/>
                  <a:pt x="4823" y="8674"/>
                  <a:pt x="4675" y="8674"/>
                </a:cubicBezTo>
                <a:cubicBezTo>
                  <a:pt x="4601" y="8670"/>
                  <a:pt x="4528" y="8668"/>
                  <a:pt x="4456" y="8668"/>
                </a:cubicBezTo>
                <a:cubicBezTo>
                  <a:pt x="2835" y="8668"/>
                  <a:pt x="1358" y="9628"/>
                  <a:pt x="694" y="11119"/>
                </a:cubicBezTo>
                <a:cubicBezTo>
                  <a:pt x="0" y="12677"/>
                  <a:pt x="341" y="14497"/>
                  <a:pt x="1547" y="15703"/>
                </a:cubicBezTo>
                <a:cubicBezTo>
                  <a:pt x="2337" y="16493"/>
                  <a:pt x="3395" y="16911"/>
                  <a:pt x="4469" y="16911"/>
                </a:cubicBezTo>
                <a:cubicBezTo>
                  <a:pt x="5034" y="16911"/>
                  <a:pt x="5604" y="16795"/>
                  <a:pt x="6142" y="16556"/>
                </a:cubicBezTo>
                <a:cubicBezTo>
                  <a:pt x="7700" y="15862"/>
                  <a:pt x="8667" y="14281"/>
                  <a:pt x="8587" y="12586"/>
                </a:cubicBezTo>
                <a:cubicBezTo>
                  <a:pt x="8576" y="12439"/>
                  <a:pt x="8565" y="12291"/>
                  <a:pt x="8542" y="12143"/>
                </a:cubicBezTo>
                <a:cubicBezTo>
                  <a:pt x="8519" y="12075"/>
                  <a:pt x="8508" y="12006"/>
                  <a:pt x="8496" y="11927"/>
                </a:cubicBezTo>
                <a:cubicBezTo>
                  <a:pt x="8193" y="9894"/>
                  <a:pt x="9790" y="8122"/>
                  <a:pt x="11769" y="8122"/>
                </a:cubicBezTo>
                <a:cubicBezTo>
                  <a:pt x="11938" y="8122"/>
                  <a:pt x="12110" y="8135"/>
                  <a:pt x="12284" y="8162"/>
                </a:cubicBezTo>
                <a:cubicBezTo>
                  <a:pt x="12352" y="8173"/>
                  <a:pt x="12409" y="8185"/>
                  <a:pt x="12477" y="8196"/>
                </a:cubicBezTo>
                <a:cubicBezTo>
                  <a:pt x="12625" y="8219"/>
                  <a:pt x="12773" y="8230"/>
                  <a:pt x="12921" y="8242"/>
                </a:cubicBezTo>
                <a:cubicBezTo>
                  <a:pt x="12993" y="8245"/>
                  <a:pt x="13064" y="8247"/>
                  <a:pt x="13135" y="8247"/>
                </a:cubicBezTo>
                <a:cubicBezTo>
                  <a:pt x="16002" y="8247"/>
                  <a:pt x="18013" y="5365"/>
                  <a:pt x="16970" y="2646"/>
                </a:cubicBezTo>
                <a:cubicBezTo>
                  <a:pt x="16323" y="949"/>
                  <a:pt x="14732" y="1"/>
                  <a:pt x="131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6784467" y="5135168"/>
            <a:ext cx="387859" cy="340081"/>
          </a:xfrm>
          <a:custGeom>
            <a:avLst/>
            <a:gdLst/>
            <a:ahLst/>
            <a:cxnLst/>
            <a:rect l="l" t="t" r="r" b="b"/>
            <a:pathLst>
              <a:path w="4197" h="3680" extrusionOk="0">
                <a:moveTo>
                  <a:pt x="2094" y="0"/>
                </a:moveTo>
                <a:cubicBezTo>
                  <a:pt x="1744" y="0"/>
                  <a:pt x="1391" y="100"/>
                  <a:pt x="1081" y="310"/>
                </a:cubicBezTo>
                <a:cubicBezTo>
                  <a:pt x="239" y="867"/>
                  <a:pt x="0" y="2005"/>
                  <a:pt x="569" y="2858"/>
                </a:cubicBezTo>
                <a:cubicBezTo>
                  <a:pt x="920" y="3388"/>
                  <a:pt x="1502" y="3680"/>
                  <a:pt x="2098" y="3680"/>
                </a:cubicBezTo>
                <a:cubicBezTo>
                  <a:pt x="2447" y="3680"/>
                  <a:pt x="2801" y="3580"/>
                  <a:pt x="3116" y="3370"/>
                </a:cubicBezTo>
                <a:cubicBezTo>
                  <a:pt x="3958" y="2812"/>
                  <a:pt x="4197" y="1675"/>
                  <a:pt x="3628" y="822"/>
                </a:cubicBezTo>
                <a:cubicBezTo>
                  <a:pt x="3277" y="291"/>
                  <a:pt x="2690" y="0"/>
                  <a:pt x="2094" y="0"/>
                </a:cubicBezTo>
                <a:close/>
              </a:path>
            </a:pathLst>
          </a:custGeom>
          <a:solidFill>
            <a:srgbClr val="BB78A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6784452" y="2579755"/>
            <a:ext cx="2232613" cy="2617885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5448543" y="2153453"/>
            <a:ext cx="775717" cy="719068"/>
          </a:xfrm>
          <a:custGeom>
            <a:avLst/>
            <a:gdLst/>
            <a:ahLst/>
            <a:cxnLst/>
            <a:rect l="l" t="t" r="r" b="b"/>
            <a:pathLst>
              <a:path w="8394" h="7781" extrusionOk="0">
                <a:moveTo>
                  <a:pt x="4194" y="1"/>
                </a:moveTo>
                <a:cubicBezTo>
                  <a:pt x="2335" y="1"/>
                  <a:pt x="690" y="1338"/>
                  <a:pt x="364" y="3231"/>
                </a:cubicBezTo>
                <a:cubicBezTo>
                  <a:pt x="0" y="5346"/>
                  <a:pt x="1422" y="7359"/>
                  <a:pt x="3537" y="7723"/>
                </a:cubicBezTo>
                <a:cubicBezTo>
                  <a:pt x="3760" y="7762"/>
                  <a:pt x="3982" y="7780"/>
                  <a:pt x="4200" y="7780"/>
                </a:cubicBezTo>
                <a:cubicBezTo>
                  <a:pt x="6058" y="7780"/>
                  <a:pt x="7704" y="6443"/>
                  <a:pt x="8030" y="4550"/>
                </a:cubicBezTo>
                <a:cubicBezTo>
                  <a:pt x="8394" y="2435"/>
                  <a:pt x="6972" y="421"/>
                  <a:pt x="4857" y="57"/>
                </a:cubicBezTo>
                <a:cubicBezTo>
                  <a:pt x="4634" y="19"/>
                  <a:pt x="4412" y="1"/>
                  <a:pt x="4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3097275" y="5913195"/>
            <a:ext cx="524168" cy="448575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2176290" y="4837966"/>
            <a:ext cx="971356" cy="934484"/>
          </a:xfrm>
          <a:custGeom>
            <a:avLst/>
            <a:gdLst/>
            <a:ahLst/>
            <a:cxnLst/>
            <a:rect l="l" t="t" r="r" b="b"/>
            <a:pathLst>
              <a:path w="10511" h="10112" extrusionOk="0">
                <a:moveTo>
                  <a:pt x="5449" y="1"/>
                </a:moveTo>
                <a:cubicBezTo>
                  <a:pt x="3402" y="1"/>
                  <a:pt x="1559" y="1229"/>
                  <a:pt x="774" y="3117"/>
                </a:cubicBezTo>
                <a:cubicBezTo>
                  <a:pt x="1" y="5005"/>
                  <a:pt x="433" y="7189"/>
                  <a:pt x="1878" y="8633"/>
                </a:cubicBezTo>
                <a:cubicBezTo>
                  <a:pt x="2843" y="9599"/>
                  <a:pt x="4133" y="10112"/>
                  <a:pt x="5447" y="10112"/>
                </a:cubicBezTo>
                <a:cubicBezTo>
                  <a:pt x="6099" y="10112"/>
                  <a:pt x="6756" y="9985"/>
                  <a:pt x="7382" y="9725"/>
                </a:cubicBezTo>
                <a:cubicBezTo>
                  <a:pt x="9282" y="8952"/>
                  <a:pt x="10510" y="7098"/>
                  <a:pt x="10510" y="5062"/>
                </a:cubicBezTo>
                <a:cubicBezTo>
                  <a:pt x="10510" y="2264"/>
                  <a:pt x="8247" y="1"/>
                  <a:pt x="54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150884" y="3252769"/>
            <a:ext cx="9890168" cy="2263267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7048404" y="2735228"/>
            <a:ext cx="1086873" cy="1046673"/>
          </a:xfrm>
          <a:custGeom>
            <a:avLst/>
            <a:gdLst/>
            <a:ahLst/>
            <a:cxnLst/>
            <a:rect l="l" t="t" r="r" b="b"/>
            <a:pathLst>
              <a:path w="11761" h="11326" extrusionOk="0">
                <a:moveTo>
                  <a:pt x="6108" y="0"/>
                </a:moveTo>
                <a:cubicBezTo>
                  <a:pt x="3810" y="0"/>
                  <a:pt x="1752" y="1388"/>
                  <a:pt x="876" y="3503"/>
                </a:cubicBezTo>
                <a:cubicBezTo>
                  <a:pt x="0" y="5619"/>
                  <a:pt x="478" y="8053"/>
                  <a:pt x="2104" y="9668"/>
                </a:cubicBezTo>
                <a:cubicBezTo>
                  <a:pt x="3186" y="10749"/>
                  <a:pt x="4635" y="11326"/>
                  <a:pt x="6109" y="11326"/>
                </a:cubicBezTo>
                <a:cubicBezTo>
                  <a:pt x="6836" y="11326"/>
                  <a:pt x="7570" y="11185"/>
                  <a:pt x="8269" y="10896"/>
                </a:cubicBezTo>
                <a:cubicBezTo>
                  <a:pt x="10384" y="10020"/>
                  <a:pt x="11761" y="7950"/>
                  <a:pt x="11761" y="5664"/>
                </a:cubicBezTo>
                <a:cubicBezTo>
                  <a:pt x="11761" y="2536"/>
                  <a:pt x="9224" y="0"/>
                  <a:pt x="61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763600" y="3545384"/>
            <a:ext cx="106648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950967" y="4685951"/>
            <a:ext cx="102900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49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882992" y="4482184"/>
            <a:ext cx="4426000" cy="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5236800" y="3635816"/>
            <a:ext cx="1718400" cy="1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882992" y="5338251"/>
            <a:ext cx="4426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3413921" y="692931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5906236" y="821437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10950797" y="1043487"/>
            <a:ext cx="1241251" cy="1877152"/>
          </a:xfrm>
          <a:custGeom>
            <a:avLst/>
            <a:gdLst/>
            <a:ahLst/>
            <a:cxnLst/>
            <a:rect l="l" t="t" r="r" b="b"/>
            <a:pathLst>
              <a:path w="15887" h="24026" extrusionOk="0">
                <a:moveTo>
                  <a:pt x="15886" y="0"/>
                </a:moveTo>
                <a:lnTo>
                  <a:pt x="1123" y="14775"/>
                </a:lnTo>
                <a:cubicBezTo>
                  <a:pt x="1" y="15878"/>
                  <a:pt x="1126" y="17805"/>
                  <a:pt x="2527" y="17805"/>
                </a:cubicBezTo>
                <a:cubicBezTo>
                  <a:pt x="2730" y="17805"/>
                  <a:pt x="2939" y="17764"/>
                  <a:pt x="3148" y="17675"/>
                </a:cubicBezTo>
                <a:cubicBezTo>
                  <a:pt x="3307" y="17607"/>
                  <a:pt x="3466" y="17504"/>
                  <a:pt x="3591" y="17391"/>
                </a:cubicBezTo>
                <a:cubicBezTo>
                  <a:pt x="3614" y="17368"/>
                  <a:pt x="3637" y="17345"/>
                  <a:pt x="3648" y="17334"/>
                </a:cubicBezTo>
                <a:lnTo>
                  <a:pt x="5559" y="15423"/>
                </a:lnTo>
                <a:cubicBezTo>
                  <a:pt x="6071" y="14911"/>
                  <a:pt x="6594" y="14115"/>
                  <a:pt x="7413" y="14013"/>
                </a:cubicBezTo>
                <a:cubicBezTo>
                  <a:pt x="7468" y="14006"/>
                  <a:pt x="7522" y="14003"/>
                  <a:pt x="7577" y="14003"/>
                </a:cubicBezTo>
                <a:cubicBezTo>
                  <a:pt x="8867" y="14003"/>
                  <a:pt x="10019" y="15762"/>
                  <a:pt x="8982" y="16799"/>
                </a:cubicBezTo>
                <a:lnTo>
                  <a:pt x="5832" y="19938"/>
                </a:lnTo>
                <a:lnTo>
                  <a:pt x="5695" y="20086"/>
                </a:lnTo>
                <a:cubicBezTo>
                  <a:pt x="5639" y="20132"/>
                  <a:pt x="5593" y="20189"/>
                  <a:pt x="5548" y="20246"/>
                </a:cubicBezTo>
                <a:cubicBezTo>
                  <a:pt x="4774" y="21190"/>
                  <a:pt x="4865" y="22566"/>
                  <a:pt x="5741" y="23407"/>
                </a:cubicBezTo>
                <a:cubicBezTo>
                  <a:pt x="6192" y="23820"/>
                  <a:pt x="6763" y="24025"/>
                  <a:pt x="7334" y="24025"/>
                </a:cubicBezTo>
                <a:cubicBezTo>
                  <a:pt x="7943" y="24025"/>
                  <a:pt x="8553" y="23792"/>
                  <a:pt x="9017" y="23328"/>
                </a:cubicBezTo>
                <a:lnTo>
                  <a:pt x="15886" y="16447"/>
                </a:lnTo>
                <a:lnTo>
                  <a:pt x="158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1552149" y="879106"/>
            <a:ext cx="638088" cy="795129"/>
          </a:xfrm>
          <a:custGeom>
            <a:avLst/>
            <a:gdLst/>
            <a:ahLst/>
            <a:cxnLst/>
            <a:rect l="l" t="t" r="r" b="b"/>
            <a:pathLst>
              <a:path w="8167" h="10177" extrusionOk="0">
                <a:moveTo>
                  <a:pt x="8167" y="0"/>
                </a:moveTo>
                <a:lnTo>
                  <a:pt x="592" y="7564"/>
                </a:lnTo>
                <a:cubicBezTo>
                  <a:pt x="0" y="8166"/>
                  <a:pt x="0" y="9133"/>
                  <a:pt x="592" y="9725"/>
                </a:cubicBezTo>
                <a:cubicBezTo>
                  <a:pt x="893" y="10026"/>
                  <a:pt x="1285" y="10177"/>
                  <a:pt x="1678" y="10177"/>
                </a:cubicBezTo>
                <a:cubicBezTo>
                  <a:pt x="2070" y="10177"/>
                  <a:pt x="2463" y="10026"/>
                  <a:pt x="2764" y="9725"/>
                </a:cubicBezTo>
                <a:lnTo>
                  <a:pt x="8167" y="4322"/>
                </a:lnTo>
                <a:lnTo>
                  <a:pt x="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0" y="891864"/>
            <a:ext cx="1441003" cy="2180400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067" y="1857916"/>
            <a:ext cx="578624" cy="713699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70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50967" y="1887400"/>
            <a:ext cx="10290000" cy="4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4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4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4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4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4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8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450-8B8B-43BD-B14D-1741219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757-F0BF-47B9-872C-88EB3153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B14A-871B-410B-B603-FBC94EEE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863A-D203-403E-96BB-94272DFD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A97F-83C7-4A96-A155-47ECB86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95667" y="719333"/>
            <a:ext cx="5045200" cy="1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5489000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5489033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8799364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8799372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2269185" y="3811980"/>
            <a:ext cx="2834020" cy="2230096"/>
          </a:xfrm>
          <a:custGeom>
            <a:avLst/>
            <a:gdLst/>
            <a:ahLst/>
            <a:cxnLst/>
            <a:rect l="l" t="t" r="r" b="b"/>
            <a:pathLst>
              <a:path w="44374" h="34918" extrusionOk="0">
                <a:moveTo>
                  <a:pt x="42046" y="1"/>
                </a:moveTo>
                <a:cubicBezTo>
                  <a:pt x="41498" y="1"/>
                  <a:pt x="40953" y="210"/>
                  <a:pt x="40543" y="628"/>
                </a:cubicBezTo>
                <a:lnTo>
                  <a:pt x="18853" y="22303"/>
                </a:lnTo>
                <a:cubicBezTo>
                  <a:pt x="18676" y="22511"/>
                  <a:pt x="18469" y="22598"/>
                  <a:pt x="18269" y="22598"/>
                </a:cubicBezTo>
                <a:cubicBezTo>
                  <a:pt x="17644" y="22598"/>
                  <a:pt x="17092" y="21751"/>
                  <a:pt x="17759" y="21194"/>
                </a:cubicBezTo>
                <a:lnTo>
                  <a:pt x="23462" y="15490"/>
                </a:lnTo>
                <a:cubicBezTo>
                  <a:pt x="24528" y="14468"/>
                  <a:pt x="24556" y="12754"/>
                  <a:pt x="23505" y="11688"/>
                </a:cubicBezTo>
                <a:cubicBezTo>
                  <a:pt x="22983" y="11173"/>
                  <a:pt x="22305" y="10917"/>
                  <a:pt x="21630" y="10917"/>
                </a:cubicBezTo>
                <a:cubicBezTo>
                  <a:pt x="20926" y="10917"/>
                  <a:pt x="20224" y="11195"/>
                  <a:pt x="19703" y="11746"/>
                </a:cubicBezTo>
                <a:lnTo>
                  <a:pt x="11364" y="20085"/>
                </a:lnTo>
                <a:cubicBezTo>
                  <a:pt x="11270" y="20173"/>
                  <a:pt x="11165" y="20210"/>
                  <a:pt x="11064" y="20210"/>
                </a:cubicBezTo>
                <a:cubicBezTo>
                  <a:pt x="10719" y="20210"/>
                  <a:pt x="10418" y="19774"/>
                  <a:pt x="10730" y="19451"/>
                </a:cubicBezTo>
                <a:lnTo>
                  <a:pt x="22468" y="7699"/>
                </a:lnTo>
                <a:cubicBezTo>
                  <a:pt x="23059" y="7094"/>
                  <a:pt x="23059" y="6129"/>
                  <a:pt x="22468" y="5539"/>
                </a:cubicBezTo>
                <a:cubicBezTo>
                  <a:pt x="22173" y="5236"/>
                  <a:pt x="21780" y="5085"/>
                  <a:pt x="21388" y="5085"/>
                </a:cubicBezTo>
                <a:cubicBezTo>
                  <a:pt x="20995" y="5085"/>
                  <a:pt x="20603" y="5236"/>
                  <a:pt x="20308" y="5539"/>
                </a:cubicBezTo>
                <a:lnTo>
                  <a:pt x="2320" y="23541"/>
                </a:lnTo>
                <a:cubicBezTo>
                  <a:pt x="1715" y="24132"/>
                  <a:pt x="1715" y="25097"/>
                  <a:pt x="2320" y="25702"/>
                </a:cubicBezTo>
                <a:cubicBezTo>
                  <a:pt x="2615" y="25997"/>
                  <a:pt x="3004" y="26144"/>
                  <a:pt x="3394" y="26144"/>
                </a:cubicBezTo>
                <a:cubicBezTo>
                  <a:pt x="3785" y="26144"/>
                  <a:pt x="4177" y="25997"/>
                  <a:pt x="4480" y="25702"/>
                </a:cubicBezTo>
                <a:lnTo>
                  <a:pt x="5661" y="24521"/>
                </a:lnTo>
                <a:cubicBezTo>
                  <a:pt x="5757" y="24427"/>
                  <a:pt x="5864" y="24388"/>
                  <a:pt x="5966" y="24388"/>
                </a:cubicBezTo>
                <a:cubicBezTo>
                  <a:pt x="6305" y="24388"/>
                  <a:pt x="6593" y="24822"/>
                  <a:pt x="6295" y="25154"/>
                </a:cubicBezTo>
                <a:lnTo>
                  <a:pt x="1052" y="30382"/>
                </a:lnTo>
                <a:cubicBezTo>
                  <a:pt x="1" y="31405"/>
                  <a:pt x="1" y="33104"/>
                  <a:pt x="1038" y="34141"/>
                </a:cubicBezTo>
                <a:cubicBezTo>
                  <a:pt x="1555" y="34658"/>
                  <a:pt x="2236" y="34917"/>
                  <a:pt x="2917" y="34917"/>
                </a:cubicBezTo>
                <a:cubicBezTo>
                  <a:pt x="3604" y="34917"/>
                  <a:pt x="4291" y="34654"/>
                  <a:pt x="4811" y="34127"/>
                </a:cubicBezTo>
                <a:lnTo>
                  <a:pt x="14749" y="24175"/>
                </a:lnTo>
                <a:cubicBezTo>
                  <a:pt x="14918" y="24022"/>
                  <a:pt x="15102" y="23957"/>
                  <a:pt x="15279" y="23957"/>
                </a:cubicBezTo>
                <a:cubicBezTo>
                  <a:pt x="15883" y="23957"/>
                  <a:pt x="16393" y="24718"/>
                  <a:pt x="15858" y="25298"/>
                </a:cubicBezTo>
                <a:lnTo>
                  <a:pt x="15526" y="25630"/>
                </a:lnTo>
                <a:cubicBezTo>
                  <a:pt x="14677" y="26465"/>
                  <a:pt x="14677" y="27847"/>
                  <a:pt x="15526" y="28697"/>
                </a:cubicBezTo>
                <a:cubicBezTo>
                  <a:pt x="15938" y="29095"/>
                  <a:pt x="16470" y="29293"/>
                  <a:pt x="17001" y="29293"/>
                </a:cubicBezTo>
                <a:cubicBezTo>
                  <a:pt x="17546" y="29293"/>
                  <a:pt x="18092" y="29084"/>
                  <a:pt x="18507" y="28668"/>
                </a:cubicBezTo>
                <a:lnTo>
                  <a:pt x="22439" y="24751"/>
                </a:lnTo>
                <a:cubicBezTo>
                  <a:pt x="22622" y="24562"/>
                  <a:pt x="22827" y="24483"/>
                  <a:pt x="23024" y="24483"/>
                </a:cubicBezTo>
                <a:cubicBezTo>
                  <a:pt x="23667" y="24483"/>
                  <a:pt x="24223" y="25326"/>
                  <a:pt x="23606" y="25932"/>
                </a:cubicBezTo>
                <a:lnTo>
                  <a:pt x="17672" y="31851"/>
                </a:lnTo>
                <a:cubicBezTo>
                  <a:pt x="17139" y="32456"/>
                  <a:pt x="17168" y="33378"/>
                  <a:pt x="17744" y="33939"/>
                </a:cubicBezTo>
                <a:cubicBezTo>
                  <a:pt x="18038" y="34241"/>
                  <a:pt x="18430" y="34392"/>
                  <a:pt x="18823" y="34392"/>
                </a:cubicBezTo>
                <a:cubicBezTo>
                  <a:pt x="19183" y="34392"/>
                  <a:pt x="19544" y="34266"/>
                  <a:pt x="19832" y="34012"/>
                </a:cubicBezTo>
                <a:lnTo>
                  <a:pt x="37835" y="16009"/>
                </a:lnTo>
                <a:cubicBezTo>
                  <a:pt x="38425" y="15404"/>
                  <a:pt x="38425" y="14439"/>
                  <a:pt x="37835" y="13849"/>
                </a:cubicBezTo>
                <a:cubicBezTo>
                  <a:pt x="37533" y="13546"/>
                  <a:pt x="37140" y="13395"/>
                  <a:pt x="36749" y="13395"/>
                </a:cubicBezTo>
                <a:cubicBezTo>
                  <a:pt x="36359" y="13395"/>
                  <a:pt x="35970" y="13546"/>
                  <a:pt x="35675" y="13849"/>
                </a:cubicBezTo>
                <a:lnTo>
                  <a:pt x="31023" y="18500"/>
                </a:lnTo>
                <a:cubicBezTo>
                  <a:pt x="30846" y="18667"/>
                  <a:pt x="30652" y="18737"/>
                  <a:pt x="30464" y="18737"/>
                </a:cubicBezTo>
                <a:cubicBezTo>
                  <a:pt x="29826" y="18737"/>
                  <a:pt x="29277" y="17921"/>
                  <a:pt x="29856" y="17320"/>
                </a:cubicBezTo>
                <a:lnTo>
                  <a:pt x="43524" y="3666"/>
                </a:lnTo>
                <a:cubicBezTo>
                  <a:pt x="44374" y="2817"/>
                  <a:pt x="44374" y="1434"/>
                  <a:pt x="43524" y="584"/>
                </a:cubicBezTo>
                <a:cubicBezTo>
                  <a:pt x="43107" y="195"/>
                  <a:pt x="42575" y="1"/>
                  <a:pt x="42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/>
          <p:nvPr/>
        </p:nvSpPr>
        <p:spPr>
          <a:xfrm>
            <a:off x="2468830" y="1635544"/>
            <a:ext cx="3120972" cy="2842641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527122" y="1328985"/>
            <a:ext cx="459073" cy="455625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3725268" y="3969730"/>
            <a:ext cx="209291" cy="151556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3869031" y="3826221"/>
            <a:ext cx="209675" cy="150917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4013879" y="3681884"/>
            <a:ext cx="209036" cy="151811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2687188" y="4025166"/>
            <a:ext cx="111000" cy="88583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2849600" y="3867671"/>
            <a:ext cx="118728" cy="87880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3008753" y="3708516"/>
            <a:ext cx="117771" cy="88647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>
            <a:off x="3182597" y="3551470"/>
            <a:ext cx="88328" cy="85837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>
            <a:off x="2777878" y="6017221"/>
            <a:ext cx="107679" cy="87944"/>
          </a:xfrm>
          <a:custGeom>
            <a:avLst/>
            <a:gdLst/>
            <a:ahLst/>
            <a:cxnLst/>
            <a:rect l="l" t="t" r="r" b="b"/>
            <a:pathLst>
              <a:path w="1686" h="1377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76" y="1312"/>
                  <a:pt x="753" y="1376"/>
                  <a:pt x="927" y="1376"/>
                </a:cubicBezTo>
                <a:cubicBezTo>
                  <a:pt x="1102" y="1376"/>
                  <a:pt x="1275" y="1312"/>
                  <a:pt x="1412" y="1182"/>
                </a:cubicBezTo>
                <a:cubicBezTo>
                  <a:pt x="1685" y="908"/>
                  <a:pt x="1685" y="476"/>
                  <a:pt x="1412" y="203"/>
                </a:cubicBezTo>
                <a:cubicBezTo>
                  <a:pt x="1282" y="73"/>
                  <a:pt x="1109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>
            <a:off x="2934221" y="5859024"/>
            <a:ext cx="121475" cy="88328"/>
          </a:xfrm>
          <a:custGeom>
            <a:avLst/>
            <a:gdLst/>
            <a:ahLst/>
            <a:cxnLst/>
            <a:rect l="l" t="t" r="r" b="b"/>
            <a:pathLst>
              <a:path w="1902" h="1383" extrusionOk="0">
                <a:moveTo>
                  <a:pt x="951" y="1"/>
                </a:moveTo>
                <a:cubicBezTo>
                  <a:pt x="202" y="1"/>
                  <a:pt x="1" y="1038"/>
                  <a:pt x="692" y="1326"/>
                </a:cubicBezTo>
                <a:cubicBezTo>
                  <a:pt x="787" y="1365"/>
                  <a:pt x="880" y="1382"/>
                  <a:pt x="969" y="1382"/>
                </a:cubicBezTo>
                <a:cubicBezTo>
                  <a:pt x="1533" y="1382"/>
                  <a:pt x="1902" y="663"/>
                  <a:pt x="1441" y="202"/>
                </a:cubicBezTo>
                <a:cubicBezTo>
                  <a:pt x="1311" y="73"/>
                  <a:pt x="1138" y="1"/>
                  <a:pt x="9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>
            <a:off x="3094271" y="5700827"/>
            <a:ext cx="117771" cy="87944"/>
          </a:xfrm>
          <a:custGeom>
            <a:avLst/>
            <a:gdLst/>
            <a:ahLst/>
            <a:cxnLst/>
            <a:rect l="l" t="t" r="r" b="b"/>
            <a:pathLst>
              <a:path w="1844" h="1377" extrusionOk="0">
                <a:moveTo>
                  <a:pt x="922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1"/>
                  <a:pt x="757" y="1376"/>
                  <a:pt x="929" y="1376"/>
                </a:cubicBezTo>
                <a:cubicBezTo>
                  <a:pt x="1102" y="1376"/>
                  <a:pt x="1275" y="1311"/>
                  <a:pt x="1412" y="1182"/>
                </a:cubicBezTo>
                <a:cubicBezTo>
                  <a:pt x="1844" y="750"/>
                  <a:pt x="1542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>
            <a:off x="2630347" y="1934246"/>
            <a:ext cx="209227" cy="151492"/>
          </a:xfrm>
          <a:custGeom>
            <a:avLst/>
            <a:gdLst/>
            <a:ahLst/>
            <a:cxnLst/>
            <a:rect l="l" t="t" r="r" b="b"/>
            <a:pathLst>
              <a:path w="3276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1" y="1143"/>
                  <a:pt x="658" y="2372"/>
                  <a:pt x="1615" y="2372"/>
                </a:cubicBezTo>
                <a:cubicBezTo>
                  <a:pt x="1764" y="2372"/>
                  <a:pt x="1920" y="2342"/>
                  <a:pt x="2080" y="2276"/>
                </a:cubicBezTo>
                <a:cubicBezTo>
                  <a:pt x="3275" y="1772"/>
                  <a:pt x="2929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2869525" y="1696025"/>
            <a:ext cx="209163" cy="151492"/>
          </a:xfrm>
          <a:custGeom>
            <a:avLst/>
            <a:gdLst/>
            <a:ahLst/>
            <a:cxnLst/>
            <a:rect l="l" t="t" r="r" b="b"/>
            <a:pathLst>
              <a:path w="3275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0" y="1143"/>
                  <a:pt x="647" y="2372"/>
                  <a:pt x="1610" y="2372"/>
                </a:cubicBezTo>
                <a:cubicBezTo>
                  <a:pt x="1760" y="2372"/>
                  <a:pt x="1918" y="2342"/>
                  <a:pt x="2079" y="2276"/>
                </a:cubicBezTo>
                <a:cubicBezTo>
                  <a:pt x="3275" y="1772"/>
                  <a:pt x="2915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5"/>
          <p:cNvSpPr/>
          <p:nvPr/>
        </p:nvSpPr>
        <p:spPr>
          <a:xfrm>
            <a:off x="3135657" y="1456908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69" y="1"/>
                </a:moveTo>
                <a:cubicBezTo>
                  <a:pt x="885" y="1"/>
                  <a:pt x="593" y="109"/>
                  <a:pt x="346" y="360"/>
                </a:cubicBezTo>
                <a:cubicBezTo>
                  <a:pt x="130" y="576"/>
                  <a:pt x="1" y="878"/>
                  <a:pt x="1" y="1195"/>
                </a:cubicBezTo>
                <a:cubicBezTo>
                  <a:pt x="1" y="1944"/>
                  <a:pt x="597" y="2376"/>
                  <a:pt x="1195" y="2376"/>
                </a:cubicBezTo>
                <a:cubicBezTo>
                  <a:pt x="1632" y="2376"/>
                  <a:pt x="2069" y="2146"/>
                  <a:pt x="2276" y="1641"/>
                </a:cubicBezTo>
                <a:cubicBezTo>
                  <a:pt x="2632" y="771"/>
                  <a:pt x="1929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5"/>
          <p:cNvSpPr/>
          <p:nvPr/>
        </p:nvSpPr>
        <p:spPr>
          <a:xfrm>
            <a:off x="1124959" y="4682606"/>
            <a:ext cx="173909" cy="151428"/>
          </a:xfrm>
          <a:custGeom>
            <a:avLst/>
            <a:gdLst/>
            <a:ahLst/>
            <a:cxnLst/>
            <a:rect l="l" t="t" r="r" b="b"/>
            <a:pathLst>
              <a:path w="2723" h="2371" extrusionOk="0">
                <a:moveTo>
                  <a:pt x="1427" y="1"/>
                </a:moveTo>
                <a:cubicBezTo>
                  <a:pt x="577" y="1"/>
                  <a:pt x="1" y="865"/>
                  <a:pt x="318" y="1642"/>
                </a:cubicBezTo>
                <a:cubicBezTo>
                  <a:pt x="517" y="2111"/>
                  <a:pt x="962" y="2370"/>
                  <a:pt x="1417" y="2370"/>
                </a:cubicBezTo>
                <a:cubicBezTo>
                  <a:pt x="1717" y="2370"/>
                  <a:pt x="2021" y="2257"/>
                  <a:pt x="2262" y="2017"/>
                </a:cubicBezTo>
                <a:cubicBezTo>
                  <a:pt x="2723" y="1556"/>
                  <a:pt x="2723" y="807"/>
                  <a:pt x="2262" y="346"/>
                </a:cubicBezTo>
                <a:cubicBezTo>
                  <a:pt x="2031" y="130"/>
                  <a:pt x="1729" y="1"/>
                  <a:pt x="14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/>
          <p:nvPr/>
        </p:nvSpPr>
        <p:spPr>
          <a:xfrm>
            <a:off x="1348491" y="4444321"/>
            <a:ext cx="209355" cy="151556"/>
          </a:xfrm>
          <a:custGeom>
            <a:avLst/>
            <a:gdLst/>
            <a:ahLst/>
            <a:cxnLst/>
            <a:rect l="l" t="t" r="r" b="b"/>
            <a:pathLst>
              <a:path w="3278" h="2373" extrusionOk="0">
                <a:moveTo>
                  <a:pt x="1690" y="0"/>
                </a:moveTo>
                <a:cubicBezTo>
                  <a:pt x="1674" y="0"/>
                  <a:pt x="1658" y="1"/>
                  <a:pt x="1642" y="1"/>
                </a:cubicBezTo>
                <a:cubicBezTo>
                  <a:pt x="346" y="1"/>
                  <a:pt x="0" y="1773"/>
                  <a:pt x="1196" y="2277"/>
                </a:cubicBezTo>
                <a:cubicBezTo>
                  <a:pt x="1356" y="2343"/>
                  <a:pt x="1513" y="2372"/>
                  <a:pt x="1662" y="2372"/>
                </a:cubicBezTo>
                <a:cubicBezTo>
                  <a:pt x="2627" y="2372"/>
                  <a:pt x="3278" y="1133"/>
                  <a:pt x="2492" y="347"/>
                </a:cubicBezTo>
                <a:cubicBezTo>
                  <a:pt x="2273" y="128"/>
                  <a:pt x="1989" y="0"/>
                  <a:pt x="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5"/>
          <p:cNvSpPr/>
          <p:nvPr/>
        </p:nvSpPr>
        <p:spPr>
          <a:xfrm>
            <a:off x="1616154" y="4205332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75" y="0"/>
                </a:moveTo>
                <a:cubicBezTo>
                  <a:pt x="891" y="0"/>
                  <a:pt x="597" y="108"/>
                  <a:pt x="346" y="359"/>
                </a:cubicBezTo>
                <a:cubicBezTo>
                  <a:pt x="130" y="575"/>
                  <a:pt x="0" y="877"/>
                  <a:pt x="0" y="1194"/>
                </a:cubicBezTo>
                <a:cubicBezTo>
                  <a:pt x="9" y="1944"/>
                  <a:pt x="604" y="2375"/>
                  <a:pt x="1200" y="2375"/>
                </a:cubicBezTo>
                <a:cubicBezTo>
                  <a:pt x="1634" y="2375"/>
                  <a:pt x="2069" y="2145"/>
                  <a:pt x="2276" y="1641"/>
                </a:cubicBezTo>
                <a:cubicBezTo>
                  <a:pt x="2632" y="771"/>
                  <a:pt x="1936" y="0"/>
                  <a:pt x="11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5"/>
          <p:cNvSpPr/>
          <p:nvPr/>
        </p:nvSpPr>
        <p:spPr>
          <a:xfrm>
            <a:off x="1585818" y="3460205"/>
            <a:ext cx="470953" cy="351905"/>
          </a:xfrm>
          <a:custGeom>
            <a:avLst/>
            <a:gdLst/>
            <a:ahLst/>
            <a:cxnLst/>
            <a:rect l="l" t="t" r="r" b="b"/>
            <a:pathLst>
              <a:path w="7374" h="5510" extrusionOk="0">
                <a:moveTo>
                  <a:pt x="3687" y="0"/>
                </a:moveTo>
                <a:cubicBezTo>
                  <a:pt x="1224" y="0"/>
                  <a:pt x="0" y="2967"/>
                  <a:pt x="1728" y="4710"/>
                </a:cubicBezTo>
                <a:cubicBezTo>
                  <a:pt x="2268" y="5243"/>
                  <a:pt x="2974" y="5509"/>
                  <a:pt x="3680" y="5509"/>
                </a:cubicBezTo>
                <a:cubicBezTo>
                  <a:pt x="4386" y="5509"/>
                  <a:pt x="5091" y="5243"/>
                  <a:pt x="5631" y="4710"/>
                </a:cubicBezTo>
                <a:cubicBezTo>
                  <a:pt x="7374" y="2967"/>
                  <a:pt x="6135" y="0"/>
                  <a:pt x="3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5073673" y="2147624"/>
            <a:ext cx="96631" cy="8724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5221777" y="1988468"/>
            <a:ext cx="118728" cy="87944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5378121" y="1829378"/>
            <a:ext cx="122432" cy="89221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>
            <a:off x="4763731" y="2272738"/>
            <a:ext cx="257575" cy="257575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>
            <a:off x="4720494" y="4459074"/>
            <a:ext cx="202393" cy="202457"/>
          </a:xfrm>
          <a:custGeom>
            <a:avLst/>
            <a:gdLst/>
            <a:ahLst/>
            <a:cxnLst/>
            <a:rect l="l" t="t" r="r" b="b"/>
            <a:pathLst>
              <a:path w="3169" h="3170" extrusionOk="0">
                <a:moveTo>
                  <a:pt x="1585" y="1"/>
                </a:moveTo>
                <a:cubicBezTo>
                  <a:pt x="706" y="1"/>
                  <a:pt x="0" y="707"/>
                  <a:pt x="0" y="1585"/>
                </a:cubicBezTo>
                <a:cubicBezTo>
                  <a:pt x="0" y="2464"/>
                  <a:pt x="706" y="3169"/>
                  <a:pt x="1585" y="3169"/>
                </a:cubicBezTo>
                <a:cubicBezTo>
                  <a:pt x="2463" y="3169"/>
                  <a:pt x="3169" y="2464"/>
                  <a:pt x="3169" y="1585"/>
                </a:cubicBezTo>
                <a:cubicBezTo>
                  <a:pt x="3169" y="707"/>
                  <a:pt x="2463" y="1"/>
                  <a:pt x="15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4920968" y="4330319"/>
            <a:ext cx="149128" cy="112277"/>
          </a:xfrm>
          <a:custGeom>
            <a:avLst/>
            <a:gdLst/>
            <a:ahLst/>
            <a:cxnLst/>
            <a:rect l="l" t="t" r="r" b="b"/>
            <a:pathLst>
              <a:path w="2335" h="1758" extrusionOk="0">
                <a:moveTo>
                  <a:pt x="1167" y="1"/>
                </a:moveTo>
                <a:cubicBezTo>
                  <a:pt x="944" y="1"/>
                  <a:pt x="721" y="87"/>
                  <a:pt x="548" y="260"/>
                </a:cubicBezTo>
                <a:cubicBezTo>
                  <a:pt x="1" y="807"/>
                  <a:pt x="390" y="1758"/>
                  <a:pt x="1167" y="1758"/>
                </a:cubicBezTo>
                <a:cubicBezTo>
                  <a:pt x="1945" y="1758"/>
                  <a:pt x="2334" y="807"/>
                  <a:pt x="1787" y="260"/>
                </a:cubicBezTo>
                <a:cubicBezTo>
                  <a:pt x="1614" y="87"/>
                  <a:pt x="1391" y="1"/>
                  <a:pt x="11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644815" y="3874121"/>
            <a:ext cx="203352" cy="203352"/>
          </a:xfrm>
          <a:custGeom>
            <a:avLst/>
            <a:gdLst/>
            <a:ahLst/>
            <a:cxnLst/>
            <a:rect l="l" t="t" r="r" b="b"/>
            <a:pathLst>
              <a:path w="3184" h="3184" extrusionOk="0">
                <a:moveTo>
                  <a:pt x="1600" y="0"/>
                </a:moveTo>
                <a:cubicBezTo>
                  <a:pt x="721" y="0"/>
                  <a:pt x="1" y="720"/>
                  <a:pt x="1" y="1599"/>
                </a:cubicBezTo>
                <a:cubicBezTo>
                  <a:pt x="1" y="2477"/>
                  <a:pt x="721" y="3183"/>
                  <a:pt x="1600" y="3183"/>
                </a:cubicBezTo>
                <a:cubicBezTo>
                  <a:pt x="2478" y="3183"/>
                  <a:pt x="3184" y="2477"/>
                  <a:pt x="3184" y="1599"/>
                </a:cubicBezTo>
                <a:cubicBezTo>
                  <a:pt x="3184" y="720"/>
                  <a:pt x="2478" y="0"/>
                  <a:pt x="16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97667" y="4093950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76" y="0"/>
                </a:moveTo>
                <a:cubicBezTo>
                  <a:pt x="951" y="0"/>
                  <a:pt x="728" y="87"/>
                  <a:pt x="562" y="260"/>
                </a:cubicBezTo>
                <a:cubicBezTo>
                  <a:pt x="1" y="807"/>
                  <a:pt x="404" y="1757"/>
                  <a:pt x="1182" y="1757"/>
                </a:cubicBezTo>
                <a:cubicBezTo>
                  <a:pt x="1959" y="1757"/>
                  <a:pt x="2348" y="807"/>
                  <a:pt x="1801" y="260"/>
                </a:cubicBezTo>
                <a:cubicBezTo>
                  <a:pt x="1628" y="87"/>
                  <a:pt x="1401" y="0"/>
                  <a:pt x="1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789280" y="976633"/>
            <a:ext cx="2873489" cy="3176600"/>
          </a:xfrm>
          <a:custGeom>
            <a:avLst/>
            <a:gdLst/>
            <a:ahLst/>
            <a:cxnLst/>
            <a:rect l="l" t="t" r="r" b="b"/>
            <a:pathLst>
              <a:path w="44992" h="49738" extrusionOk="0">
                <a:moveTo>
                  <a:pt x="36920" y="1"/>
                </a:moveTo>
                <a:cubicBezTo>
                  <a:pt x="36688" y="1"/>
                  <a:pt x="36456" y="91"/>
                  <a:pt x="36279" y="275"/>
                </a:cubicBezTo>
                <a:lnTo>
                  <a:pt x="29726" y="6828"/>
                </a:lnTo>
                <a:cubicBezTo>
                  <a:pt x="29546" y="7005"/>
                  <a:pt x="29346" y="7079"/>
                  <a:pt x="29154" y="7079"/>
                </a:cubicBezTo>
                <a:cubicBezTo>
                  <a:pt x="28518" y="7079"/>
                  <a:pt x="27976" y="6263"/>
                  <a:pt x="28574" y="5676"/>
                </a:cubicBezTo>
                <a:lnTo>
                  <a:pt x="29582" y="4654"/>
                </a:lnTo>
                <a:cubicBezTo>
                  <a:pt x="30331" y="3919"/>
                  <a:pt x="30359" y="2724"/>
                  <a:pt x="29654" y="1960"/>
                </a:cubicBezTo>
                <a:cubicBezTo>
                  <a:pt x="29283" y="1568"/>
                  <a:pt x="28788" y="1373"/>
                  <a:pt x="28291" y="1373"/>
                </a:cubicBezTo>
                <a:cubicBezTo>
                  <a:pt x="27805" y="1373"/>
                  <a:pt x="27317" y="1561"/>
                  <a:pt x="26946" y="1932"/>
                </a:cubicBezTo>
                <a:lnTo>
                  <a:pt x="16447" y="12416"/>
                </a:lnTo>
                <a:cubicBezTo>
                  <a:pt x="15698" y="13165"/>
                  <a:pt x="15713" y="14389"/>
                  <a:pt x="16476" y="15138"/>
                </a:cubicBezTo>
                <a:cubicBezTo>
                  <a:pt x="16844" y="15479"/>
                  <a:pt x="17313" y="15648"/>
                  <a:pt x="17783" y="15648"/>
                </a:cubicBezTo>
                <a:cubicBezTo>
                  <a:pt x="18286" y="15648"/>
                  <a:pt x="18789" y="15454"/>
                  <a:pt x="19169" y="15066"/>
                </a:cubicBezTo>
                <a:lnTo>
                  <a:pt x="21013" y="13237"/>
                </a:lnTo>
                <a:cubicBezTo>
                  <a:pt x="21191" y="13055"/>
                  <a:pt x="21392" y="12979"/>
                  <a:pt x="21583" y="12979"/>
                </a:cubicBezTo>
                <a:cubicBezTo>
                  <a:pt x="22211" y="12979"/>
                  <a:pt x="22749" y="13794"/>
                  <a:pt x="22165" y="14389"/>
                </a:cubicBezTo>
                <a:lnTo>
                  <a:pt x="6481" y="30073"/>
                </a:lnTo>
                <a:cubicBezTo>
                  <a:pt x="6135" y="30404"/>
                  <a:pt x="6092" y="30937"/>
                  <a:pt x="6380" y="31312"/>
                </a:cubicBezTo>
                <a:cubicBezTo>
                  <a:pt x="6564" y="31534"/>
                  <a:pt x="6825" y="31646"/>
                  <a:pt x="7086" y="31646"/>
                </a:cubicBezTo>
                <a:cubicBezTo>
                  <a:pt x="7315" y="31646"/>
                  <a:pt x="7544" y="31559"/>
                  <a:pt x="7719" y="31384"/>
                </a:cubicBezTo>
                <a:lnTo>
                  <a:pt x="12717" y="26386"/>
                </a:lnTo>
                <a:cubicBezTo>
                  <a:pt x="12857" y="26238"/>
                  <a:pt x="13044" y="26162"/>
                  <a:pt x="13232" y="26162"/>
                </a:cubicBezTo>
                <a:cubicBezTo>
                  <a:pt x="13391" y="26162"/>
                  <a:pt x="13550" y="26216"/>
                  <a:pt x="13682" y="26329"/>
                </a:cubicBezTo>
                <a:cubicBezTo>
                  <a:pt x="14013" y="26588"/>
                  <a:pt x="14028" y="27063"/>
                  <a:pt x="13740" y="27366"/>
                </a:cubicBezTo>
                <a:lnTo>
                  <a:pt x="1469" y="39622"/>
                </a:lnTo>
                <a:cubicBezTo>
                  <a:pt x="101" y="41004"/>
                  <a:pt x="0" y="43251"/>
                  <a:pt x="1325" y="44677"/>
                </a:cubicBezTo>
                <a:cubicBezTo>
                  <a:pt x="2032" y="45435"/>
                  <a:pt x="2990" y="45817"/>
                  <a:pt x="3953" y="45817"/>
                </a:cubicBezTo>
                <a:cubicBezTo>
                  <a:pt x="4874" y="45817"/>
                  <a:pt x="5799" y="45467"/>
                  <a:pt x="6510" y="44763"/>
                </a:cubicBezTo>
                <a:lnTo>
                  <a:pt x="23979" y="27294"/>
                </a:lnTo>
                <a:cubicBezTo>
                  <a:pt x="24139" y="27126"/>
                  <a:pt x="24355" y="27043"/>
                  <a:pt x="24573" y="27043"/>
                </a:cubicBezTo>
                <a:cubicBezTo>
                  <a:pt x="24749" y="27043"/>
                  <a:pt x="24926" y="27098"/>
                  <a:pt x="25074" y="27207"/>
                </a:cubicBezTo>
                <a:cubicBezTo>
                  <a:pt x="25434" y="27510"/>
                  <a:pt x="25463" y="28057"/>
                  <a:pt x="25132" y="28388"/>
                </a:cubicBezTo>
                <a:lnTo>
                  <a:pt x="19126" y="34394"/>
                </a:lnTo>
                <a:cubicBezTo>
                  <a:pt x="17945" y="35546"/>
                  <a:pt x="17902" y="37418"/>
                  <a:pt x="18996" y="38642"/>
                </a:cubicBezTo>
                <a:cubicBezTo>
                  <a:pt x="19592" y="39282"/>
                  <a:pt x="20397" y="39602"/>
                  <a:pt x="21203" y="39602"/>
                </a:cubicBezTo>
                <a:cubicBezTo>
                  <a:pt x="21978" y="39602"/>
                  <a:pt x="22753" y="39307"/>
                  <a:pt x="23346" y="38714"/>
                </a:cubicBezTo>
                <a:lnTo>
                  <a:pt x="24224" y="37836"/>
                </a:lnTo>
                <a:cubicBezTo>
                  <a:pt x="24383" y="37677"/>
                  <a:pt x="24600" y="37592"/>
                  <a:pt x="24817" y="37592"/>
                </a:cubicBezTo>
                <a:cubicBezTo>
                  <a:pt x="24993" y="37592"/>
                  <a:pt x="25170" y="37648"/>
                  <a:pt x="25319" y="37764"/>
                </a:cubicBezTo>
                <a:cubicBezTo>
                  <a:pt x="25679" y="38066"/>
                  <a:pt x="25708" y="38614"/>
                  <a:pt x="25376" y="38945"/>
                </a:cubicBezTo>
                <a:lnTo>
                  <a:pt x="16706" y="47615"/>
                </a:lnTo>
                <a:cubicBezTo>
                  <a:pt x="16217" y="48090"/>
                  <a:pt x="16188" y="48853"/>
                  <a:pt x="16634" y="49358"/>
                </a:cubicBezTo>
                <a:cubicBezTo>
                  <a:pt x="16874" y="49611"/>
                  <a:pt x="17193" y="49737"/>
                  <a:pt x="17514" y="49737"/>
                </a:cubicBezTo>
                <a:cubicBezTo>
                  <a:pt x="17831" y="49737"/>
                  <a:pt x="18148" y="49615"/>
                  <a:pt x="18391" y="49372"/>
                </a:cubicBezTo>
                <a:lnTo>
                  <a:pt x="43120" y="24644"/>
                </a:lnTo>
                <a:cubicBezTo>
                  <a:pt x="43595" y="24168"/>
                  <a:pt x="43624" y="23419"/>
                  <a:pt x="43192" y="22915"/>
                </a:cubicBezTo>
                <a:cubicBezTo>
                  <a:pt x="42949" y="22658"/>
                  <a:pt x="42623" y="22528"/>
                  <a:pt x="42298" y="22528"/>
                </a:cubicBezTo>
                <a:cubicBezTo>
                  <a:pt x="41986" y="22528"/>
                  <a:pt x="41674" y="22647"/>
                  <a:pt x="41435" y="22887"/>
                </a:cubicBezTo>
                <a:lnTo>
                  <a:pt x="34248" y="30073"/>
                </a:lnTo>
                <a:cubicBezTo>
                  <a:pt x="34091" y="30238"/>
                  <a:pt x="33879" y="30322"/>
                  <a:pt x="33664" y="30322"/>
                </a:cubicBezTo>
                <a:cubicBezTo>
                  <a:pt x="33485" y="30322"/>
                  <a:pt x="33304" y="30263"/>
                  <a:pt x="33153" y="30145"/>
                </a:cubicBezTo>
                <a:cubicBezTo>
                  <a:pt x="32793" y="29857"/>
                  <a:pt x="32765" y="29310"/>
                  <a:pt x="33096" y="28964"/>
                </a:cubicBezTo>
                <a:lnTo>
                  <a:pt x="43768" y="18307"/>
                </a:lnTo>
                <a:cubicBezTo>
                  <a:pt x="44934" y="17155"/>
                  <a:pt x="44992" y="15282"/>
                  <a:pt x="43897" y="14058"/>
                </a:cubicBezTo>
                <a:cubicBezTo>
                  <a:pt x="43299" y="13415"/>
                  <a:pt x="42488" y="13091"/>
                  <a:pt x="41677" y="13091"/>
                </a:cubicBezTo>
                <a:cubicBezTo>
                  <a:pt x="40907" y="13091"/>
                  <a:pt x="40137" y="13383"/>
                  <a:pt x="39548" y="13972"/>
                </a:cubicBezTo>
                <a:lnTo>
                  <a:pt x="28847" y="24672"/>
                </a:lnTo>
                <a:cubicBezTo>
                  <a:pt x="28690" y="24837"/>
                  <a:pt x="28478" y="24921"/>
                  <a:pt x="28263" y="24921"/>
                </a:cubicBezTo>
                <a:cubicBezTo>
                  <a:pt x="28084" y="24921"/>
                  <a:pt x="27903" y="24862"/>
                  <a:pt x="27753" y="24744"/>
                </a:cubicBezTo>
                <a:cubicBezTo>
                  <a:pt x="27393" y="24456"/>
                  <a:pt x="27364" y="23909"/>
                  <a:pt x="27695" y="23578"/>
                </a:cubicBezTo>
                <a:lnTo>
                  <a:pt x="28502" y="22771"/>
                </a:lnTo>
                <a:cubicBezTo>
                  <a:pt x="29884" y="21389"/>
                  <a:pt x="29985" y="19142"/>
                  <a:pt x="28660" y="17716"/>
                </a:cubicBezTo>
                <a:cubicBezTo>
                  <a:pt x="27944" y="16949"/>
                  <a:pt x="26979" y="16563"/>
                  <a:pt x="26015" y="16563"/>
                </a:cubicBezTo>
                <a:cubicBezTo>
                  <a:pt x="25096" y="16563"/>
                  <a:pt x="24178" y="16913"/>
                  <a:pt x="23475" y="17615"/>
                </a:cubicBezTo>
                <a:lnTo>
                  <a:pt x="20552" y="20553"/>
                </a:lnTo>
                <a:cubicBezTo>
                  <a:pt x="20411" y="20694"/>
                  <a:pt x="20223" y="20767"/>
                  <a:pt x="20034" y="20767"/>
                </a:cubicBezTo>
                <a:cubicBezTo>
                  <a:pt x="19876" y="20767"/>
                  <a:pt x="19718" y="20716"/>
                  <a:pt x="19587" y="20611"/>
                </a:cubicBezTo>
                <a:cubicBezTo>
                  <a:pt x="19256" y="20337"/>
                  <a:pt x="19241" y="19862"/>
                  <a:pt x="19529" y="19574"/>
                </a:cubicBezTo>
                <a:lnTo>
                  <a:pt x="37532" y="1572"/>
                </a:lnTo>
                <a:cubicBezTo>
                  <a:pt x="37863" y="1240"/>
                  <a:pt x="37906" y="707"/>
                  <a:pt x="37618" y="333"/>
                </a:cubicBezTo>
                <a:cubicBezTo>
                  <a:pt x="37436" y="113"/>
                  <a:pt x="37178" y="1"/>
                  <a:pt x="369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2730937" y="4182342"/>
            <a:ext cx="399295" cy="373173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>
            <a:off x="2473428" y="4560302"/>
            <a:ext cx="265877" cy="265877"/>
          </a:xfrm>
          <a:custGeom>
            <a:avLst/>
            <a:gdLst/>
            <a:ahLst/>
            <a:cxnLst/>
            <a:rect l="l" t="t" r="r" b="b"/>
            <a:pathLst>
              <a:path w="4163" h="4163" extrusionOk="0">
                <a:moveTo>
                  <a:pt x="2088" y="0"/>
                </a:moveTo>
                <a:cubicBezTo>
                  <a:pt x="936" y="0"/>
                  <a:pt x="0" y="922"/>
                  <a:pt x="0" y="2074"/>
                </a:cubicBezTo>
                <a:cubicBezTo>
                  <a:pt x="0" y="3226"/>
                  <a:pt x="936" y="4162"/>
                  <a:pt x="2088" y="4162"/>
                </a:cubicBezTo>
                <a:cubicBezTo>
                  <a:pt x="3226" y="4162"/>
                  <a:pt x="4162" y="3226"/>
                  <a:pt x="4162" y="2074"/>
                </a:cubicBezTo>
                <a:cubicBezTo>
                  <a:pt x="4162" y="922"/>
                  <a:pt x="3226" y="0"/>
                  <a:pt x="2088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1523228" y="3994128"/>
            <a:ext cx="940053" cy="926769"/>
          </a:xfrm>
          <a:custGeom>
            <a:avLst/>
            <a:gdLst/>
            <a:ahLst/>
            <a:cxnLst/>
            <a:rect l="l" t="t" r="r" b="b"/>
            <a:pathLst>
              <a:path w="14719" h="14511" extrusionOk="0">
                <a:moveTo>
                  <a:pt x="14325" y="0"/>
                </a:moveTo>
                <a:cubicBezTo>
                  <a:pt x="14263" y="0"/>
                  <a:pt x="14200" y="24"/>
                  <a:pt x="14144" y="80"/>
                </a:cubicBezTo>
                <a:lnTo>
                  <a:pt x="174" y="14050"/>
                </a:lnTo>
                <a:cubicBezTo>
                  <a:pt x="1" y="14223"/>
                  <a:pt x="116" y="14511"/>
                  <a:pt x="361" y="14511"/>
                </a:cubicBezTo>
                <a:cubicBezTo>
                  <a:pt x="433" y="14511"/>
                  <a:pt x="490" y="14482"/>
                  <a:pt x="548" y="14439"/>
                </a:cubicBezTo>
                <a:lnTo>
                  <a:pt x="14518" y="469"/>
                </a:lnTo>
                <a:cubicBezTo>
                  <a:pt x="14718" y="269"/>
                  <a:pt x="14532" y="0"/>
                  <a:pt x="1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1365990" y="4909587"/>
            <a:ext cx="1076217" cy="1073727"/>
          </a:xfrm>
          <a:custGeom>
            <a:avLst/>
            <a:gdLst/>
            <a:ahLst/>
            <a:cxnLst/>
            <a:rect l="l" t="t" r="r" b="b"/>
            <a:pathLst>
              <a:path w="16851" h="16812" extrusionOk="0">
                <a:moveTo>
                  <a:pt x="16562" y="0"/>
                </a:moveTo>
                <a:cubicBezTo>
                  <a:pt x="16494" y="0"/>
                  <a:pt x="16426" y="26"/>
                  <a:pt x="16375" y="76"/>
                </a:cubicBezTo>
                <a:lnTo>
                  <a:pt x="101" y="16350"/>
                </a:lnTo>
                <a:cubicBezTo>
                  <a:pt x="0" y="16451"/>
                  <a:pt x="0" y="16624"/>
                  <a:pt x="101" y="16725"/>
                </a:cubicBezTo>
                <a:cubicBezTo>
                  <a:pt x="158" y="16782"/>
                  <a:pt x="216" y="16811"/>
                  <a:pt x="288" y="16811"/>
                </a:cubicBezTo>
                <a:cubicBezTo>
                  <a:pt x="360" y="16811"/>
                  <a:pt x="432" y="16782"/>
                  <a:pt x="490" y="16725"/>
                </a:cubicBezTo>
                <a:lnTo>
                  <a:pt x="16750" y="465"/>
                </a:lnTo>
                <a:cubicBezTo>
                  <a:pt x="16850" y="364"/>
                  <a:pt x="16850" y="191"/>
                  <a:pt x="16750" y="76"/>
                </a:cubicBezTo>
                <a:cubicBezTo>
                  <a:pt x="16699" y="26"/>
                  <a:pt x="16631" y="0"/>
                  <a:pt x="165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>
            <a:off x="1226123" y="2002966"/>
            <a:ext cx="561196" cy="554044"/>
          </a:xfrm>
          <a:custGeom>
            <a:avLst/>
            <a:gdLst/>
            <a:ahLst/>
            <a:cxnLst/>
            <a:rect l="l" t="t" r="r" b="b"/>
            <a:pathLst>
              <a:path w="8787" h="8675" extrusionOk="0">
                <a:moveTo>
                  <a:pt x="8491" y="1"/>
                </a:moveTo>
                <a:cubicBezTo>
                  <a:pt x="8423" y="1"/>
                  <a:pt x="8354" y="26"/>
                  <a:pt x="8297" y="76"/>
                </a:cubicBezTo>
                <a:lnTo>
                  <a:pt x="174" y="8214"/>
                </a:lnTo>
                <a:cubicBezTo>
                  <a:pt x="1" y="8386"/>
                  <a:pt x="116" y="8674"/>
                  <a:pt x="361" y="8674"/>
                </a:cubicBezTo>
                <a:cubicBezTo>
                  <a:pt x="433" y="8674"/>
                  <a:pt x="505" y="8646"/>
                  <a:pt x="548" y="8602"/>
                </a:cubicBezTo>
                <a:lnTo>
                  <a:pt x="8685" y="465"/>
                </a:lnTo>
                <a:cubicBezTo>
                  <a:pt x="8786" y="364"/>
                  <a:pt x="8786" y="192"/>
                  <a:pt x="8685" y="76"/>
                </a:cubicBezTo>
                <a:cubicBezTo>
                  <a:pt x="8628" y="26"/>
                  <a:pt x="8559" y="1"/>
                  <a:pt x="84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5092066" y="3070236"/>
            <a:ext cx="730252" cy="720224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4143782" y="5130246"/>
            <a:ext cx="446620" cy="438189"/>
          </a:xfrm>
          <a:custGeom>
            <a:avLst/>
            <a:gdLst/>
            <a:ahLst/>
            <a:cxnLst/>
            <a:rect l="l" t="t" r="r" b="b"/>
            <a:pathLst>
              <a:path w="6993" h="6861" extrusionOk="0">
                <a:moveTo>
                  <a:pt x="6598" y="0"/>
                </a:moveTo>
                <a:cubicBezTo>
                  <a:pt x="6533" y="0"/>
                  <a:pt x="6467" y="27"/>
                  <a:pt x="6409" y="92"/>
                </a:cubicBezTo>
                <a:lnTo>
                  <a:pt x="101" y="6400"/>
                </a:lnTo>
                <a:cubicBezTo>
                  <a:pt x="0" y="6501"/>
                  <a:pt x="0" y="6674"/>
                  <a:pt x="101" y="6774"/>
                </a:cubicBezTo>
                <a:cubicBezTo>
                  <a:pt x="151" y="6832"/>
                  <a:pt x="220" y="6861"/>
                  <a:pt x="290" y="6861"/>
                </a:cubicBezTo>
                <a:cubicBezTo>
                  <a:pt x="360" y="6861"/>
                  <a:pt x="432" y="6832"/>
                  <a:pt x="490" y="6774"/>
                </a:cubicBezTo>
                <a:lnTo>
                  <a:pt x="6784" y="481"/>
                </a:lnTo>
                <a:cubicBezTo>
                  <a:pt x="6993" y="283"/>
                  <a:pt x="6807" y="0"/>
                  <a:pt x="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4378299" y="981999"/>
            <a:ext cx="88392" cy="88136"/>
          </a:xfrm>
          <a:custGeom>
            <a:avLst/>
            <a:gdLst/>
            <a:ahLst/>
            <a:cxnLst/>
            <a:rect l="l" t="t" r="r" b="b"/>
            <a:pathLst>
              <a:path w="1384" h="1380" extrusionOk="0">
                <a:moveTo>
                  <a:pt x="692" y="0"/>
                </a:moveTo>
                <a:cubicBezTo>
                  <a:pt x="516" y="0"/>
                  <a:pt x="339" y="69"/>
                  <a:pt x="202" y="206"/>
                </a:cubicBezTo>
                <a:cubicBezTo>
                  <a:pt x="73" y="335"/>
                  <a:pt x="1" y="508"/>
                  <a:pt x="1" y="695"/>
                </a:cubicBezTo>
                <a:cubicBezTo>
                  <a:pt x="1" y="883"/>
                  <a:pt x="73" y="1055"/>
                  <a:pt x="217" y="1185"/>
                </a:cubicBezTo>
                <a:cubicBezTo>
                  <a:pt x="354" y="1315"/>
                  <a:pt x="526" y="1379"/>
                  <a:pt x="699" y="1379"/>
                </a:cubicBezTo>
                <a:cubicBezTo>
                  <a:pt x="872" y="1379"/>
                  <a:pt x="1045" y="1315"/>
                  <a:pt x="1182" y="1185"/>
                </a:cubicBezTo>
                <a:cubicBezTo>
                  <a:pt x="1311" y="1055"/>
                  <a:pt x="1383" y="883"/>
                  <a:pt x="1383" y="695"/>
                </a:cubicBezTo>
                <a:cubicBezTo>
                  <a:pt x="1383" y="508"/>
                  <a:pt x="1311" y="335"/>
                  <a:pt x="1182" y="206"/>
                </a:cubicBezTo>
                <a:cubicBezTo>
                  <a:pt x="1045" y="69"/>
                  <a:pt x="868" y="0"/>
                  <a:pt x="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782300" y="1564459"/>
            <a:ext cx="117771" cy="87880"/>
          </a:xfrm>
          <a:custGeom>
            <a:avLst/>
            <a:gdLst/>
            <a:ahLst/>
            <a:cxnLst/>
            <a:rect l="l" t="t" r="r" b="b"/>
            <a:pathLst>
              <a:path w="1844" h="1376" extrusionOk="0">
                <a:moveTo>
                  <a:pt x="922" y="1"/>
                </a:moveTo>
                <a:cubicBezTo>
                  <a:pt x="303" y="1"/>
                  <a:pt x="0" y="735"/>
                  <a:pt x="432" y="1182"/>
                </a:cubicBezTo>
                <a:cubicBezTo>
                  <a:pt x="569" y="1311"/>
                  <a:pt x="746" y="1376"/>
                  <a:pt x="922" y="1376"/>
                </a:cubicBezTo>
                <a:cubicBezTo>
                  <a:pt x="1098" y="1376"/>
                  <a:pt x="1275" y="1311"/>
                  <a:pt x="1412" y="1182"/>
                </a:cubicBezTo>
                <a:cubicBezTo>
                  <a:pt x="1844" y="735"/>
                  <a:pt x="1527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3927595" y="1419164"/>
            <a:ext cx="117835" cy="87625"/>
          </a:xfrm>
          <a:custGeom>
            <a:avLst/>
            <a:gdLst/>
            <a:ahLst/>
            <a:cxnLst/>
            <a:rect l="l" t="t" r="r" b="b"/>
            <a:pathLst>
              <a:path w="1845" h="1372" extrusionOk="0">
                <a:moveTo>
                  <a:pt x="922" y="0"/>
                </a:moveTo>
                <a:cubicBezTo>
                  <a:pt x="303" y="0"/>
                  <a:pt x="1" y="735"/>
                  <a:pt x="433" y="1167"/>
                </a:cubicBezTo>
                <a:cubicBezTo>
                  <a:pt x="570" y="1303"/>
                  <a:pt x="746" y="1372"/>
                  <a:pt x="922" y="1372"/>
                </a:cubicBezTo>
                <a:cubicBezTo>
                  <a:pt x="1099" y="1372"/>
                  <a:pt x="1275" y="1303"/>
                  <a:pt x="1412" y="1167"/>
                </a:cubicBezTo>
                <a:cubicBezTo>
                  <a:pt x="1844" y="735"/>
                  <a:pt x="1527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4067399" y="1272654"/>
            <a:ext cx="112277" cy="90052"/>
          </a:xfrm>
          <a:custGeom>
            <a:avLst/>
            <a:gdLst/>
            <a:ahLst/>
            <a:cxnLst/>
            <a:rect l="l" t="t" r="r" b="b"/>
            <a:pathLst>
              <a:path w="1758" h="1410" extrusionOk="0">
                <a:moveTo>
                  <a:pt x="1009" y="1"/>
                </a:moveTo>
                <a:cubicBezTo>
                  <a:pt x="833" y="1"/>
                  <a:pt x="656" y="69"/>
                  <a:pt x="519" y="206"/>
                </a:cubicBezTo>
                <a:cubicBezTo>
                  <a:pt x="1" y="702"/>
                  <a:pt x="471" y="1410"/>
                  <a:pt x="1011" y="1410"/>
                </a:cubicBezTo>
                <a:cubicBezTo>
                  <a:pt x="1175" y="1410"/>
                  <a:pt x="1347" y="1344"/>
                  <a:pt x="1499" y="1185"/>
                </a:cubicBezTo>
                <a:cubicBezTo>
                  <a:pt x="1758" y="911"/>
                  <a:pt x="1758" y="479"/>
                  <a:pt x="1499" y="206"/>
                </a:cubicBezTo>
                <a:cubicBezTo>
                  <a:pt x="1362" y="69"/>
                  <a:pt x="1185" y="1"/>
                  <a:pt x="10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4218249" y="1127550"/>
            <a:ext cx="117835" cy="88583"/>
          </a:xfrm>
          <a:custGeom>
            <a:avLst/>
            <a:gdLst/>
            <a:ahLst/>
            <a:cxnLst/>
            <a:rect l="l" t="t" r="r" b="b"/>
            <a:pathLst>
              <a:path w="1845" h="1387" extrusionOk="0">
                <a:moveTo>
                  <a:pt x="923" y="1"/>
                </a:moveTo>
                <a:cubicBezTo>
                  <a:pt x="303" y="1"/>
                  <a:pt x="1" y="750"/>
                  <a:pt x="433" y="1182"/>
                </a:cubicBezTo>
                <a:cubicBezTo>
                  <a:pt x="570" y="1318"/>
                  <a:pt x="746" y="1387"/>
                  <a:pt x="923" y="1387"/>
                </a:cubicBezTo>
                <a:cubicBezTo>
                  <a:pt x="1099" y="1387"/>
                  <a:pt x="1275" y="1318"/>
                  <a:pt x="1412" y="1182"/>
                </a:cubicBezTo>
                <a:cubicBezTo>
                  <a:pt x="1844" y="750"/>
                  <a:pt x="1542" y="1"/>
                  <a:pt x="9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3647096" y="1709819"/>
            <a:ext cx="106721" cy="87880"/>
          </a:xfrm>
          <a:custGeom>
            <a:avLst/>
            <a:gdLst/>
            <a:ahLst/>
            <a:cxnLst/>
            <a:rect l="l" t="t" r="r" b="b"/>
            <a:pathLst>
              <a:path w="1671" h="1376" extrusionOk="0">
                <a:moveTo>
                  <a:pt x="763" y="0"/>
                </a:moveTo>
                <a:cubicBezTo>
                  <a:pt x="576" y="0"/>
                  <a:pt x="403" y="72"/>
                  <a:pt x="274" y="202"/>
                </a:cubicBezTo>
                <a:cubicBezTo>
                  <a:pt x="0" y="475"/>
                  <a:pt x="0" y="907"/>
                  <a:pt x="274" y="1181"/>
                </a:cubicBezTo>
                <a:cubicBezTo>
                  <a:pt x="411" y="1311"/>
                  <a:pt x="583" y="1376"/>
                  <a:pt x="758" y="1376"/>
                </a:cubicBezTo>
                <a:cubicBezTo>
                  <a:pt x="933" y="1376"/>
                  <a:pt x="1109" y="1311"/>
                  <a:pt x="1253" y="1181"/>
                </a:cubicBezTo>
                <a:cubicBezTo>
                  <a:pt x="1671" y="749"/>
                  <a:pt x="1368" y="0"/>
                  <a:pt x="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3638794" y="1465850"/>
            <a:ext cx="906204" cy="897965"/>
          </a:xfrm>
          <a:custGeom>
            <a:avLst/>
            <a:gdLst/>
            <a:ahLst/>
            <a:cxnLst/>
            <a:rect l="l" t="t" r="r" b="b"/>
            <a:pathLst>
              <a:path w="14189" h="14060" extrusionOk="0">
                <a:moveTo>
                  <a:pt x="13792" y="1"/>
                </a:moveTo>
                <a:cubicBezTo>
                  <a:pt x="13725" y="1"/>
                  <a:pt x="13655" y="31"/>
                  <a:pt x="13596" y="104"/>
                </a:cubicBezTo>
                <a:lnTo>
                  <a:pt x="101" y="13599"/>
                </a:lnTo>
                <a:cubicBezTo>
                  <a:pt x="0" y="13700"/>
                  <a:pt x="0" y="13873"/>
                  <a:pt x="101" y="13974"/>
                </a:cubicBezTo>
                <a:cubicBezTo>
                  <a:pt x="145" y="14017"/>
                  <a:pt x="217" y="14046"/>
                  <a:pt x="289" y="14060"/>
                </a:cubicBezTo>
                <a:cubicBezTo>
                  <a:pt x="361" y="14060"/>
                  <a:pt x="433" y="14031"/>
                  <a:pt x="476" y="13974"/>
                </a:cubicBezTo>
                <a:lnTo>
                  <a:pt x="13970" y="479"/>
                </a:lnTo>
                <a:cubicBezTo>
                  <a:pt x="14189" y="293"/>
                  <a:pt x="14002" y="1"/>
                  <a:pt x="137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775244" y="4279737"/>
            <a:ext cx="781920" cy="762504"/>
          </a:xfrm>
          <a:custGeom>
            <a:avLst/>
            <a:gdLst/>
            <a:ahLst/>
            <a:cxnLst/>
            <a:rect l="l" t="t" r="r" b="b"/>
            <a:pathLst>
              <a:path w="12243" h="11939" extrusionOk="0">
                <a:moveTo>
                  <a:pt x="10622" y="0"/>
                </a:moveTo>
                <a:cubicBezTo>
                  <a:pt x="10244" y="0"/>
                  <a:pt x="9866" y="145"/>
                  <a:pt x="9578" y="433"/>
                </a:cubicBezTo>
                <a:lnTo>
                  <a:pt x="548" y="9448"/>
                </a:lnTo>
                <a:cubicBezTo>
                  <a:pt x="1" y="10039"/>
                  <a:pt x="15" y="10946"/>
                  <a:pt x="577" y="11508"/>
                </a:cubicBezTo>
                <a:cubicBezTo>
                  <a:pt x="863" y="11794"/>
                  <a:pt x="1243" y="11938"/>
                  <a:pt x="1623" y="11938"/>
                </a:cubicBezTo>
                <a:cubicBezTo>
                  <a:pt x="1989" y="11938"/>
                  <a:pt x="2354" y="11805"/>
                  <a:pt x="2637" y="11537"/>
                </a:cubicBezTo>
                <a:lnTo>
                  <a:pt x="11667" y="2521"/>
                </a:lnTo>
                <a:cubicBezTo>
                  <a:pt x="12243" y="1945"/>
                  <a:pt x="12243" y="1009"/>
                  <a:pt x="11667" y="433"/>
                </a:cubicBezTo>
                <a:cubicBezTo>
                  <a:pt x="11379" y="145"/>
                  <a:pt x="11001" y="0"/>
                  <a:pt x="10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5268656" y="1349230"/>
            <a:ext cx="203352" cy="202393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5469195" y="1220475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4967911" y="2727083"/>
            <a:ext cx="209163" cy="151811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5111673" y="2583575"/>
            <a:ext cx="209100" cy="151492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5285262" y="2439621"/>
            <a:ext cx="176655" cy="1514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4643790" y="3928856"/>
            <a:ext cx="342133" cy="309561"/>
          </a:xfrm>
          <a:custGeom>
            <a:avLst/>
            <a:gdLst/>
            <a:ahLst/>
            <a:cxnLst/>
            <a:rect l="l" t="t" r="r" b="b"/>
            <a:pathLst>
              <a:path w="5357" h="4847" extrusionOk="0">
                <a:moveTo>
                  <a:pt x="4452" y="1"/>
                </a:moveTo>
                <a:cubicBezTo>
                  <a:pt x="4304" y="1"/>
                  <a:pt x="4150" y="58"/>
                  <a:pt x="4010" y="195"/>
                </a:cubicBezTo>
                <a:lnTo>
                  <a:pt x="452" y="3766"/>
                </a:lnTo>
                <a:cubicBezTo>
                  <a:pt x="1" y="4218"/>
                  <a:pt x="417" y="4846"/>
                  <a:pt x="902" y="4846"/>
                </a:cubicBezTo>
                <a:cubicBezTo>
                  <a:pt x="1051" y="4846"/>
                  <a:pt x="1206" y="4787"/>
                  <a:pt x="1345" y="4645"/>
                </a:cubicBezTo>
                <a:lnTo>
                  <a:pt x="4903" y="1087"/>
                </a:lnTo>
                <a:cubicBezTo>
                  <a:pt x="5357" y="633"/>
                  <a:pt x="4942" y="1"/>
                  <a:pt x="4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2095342" y="3219684"/>
            <a:ext cx="162924" cy="121921"/>
          </a:xfrm>
          <a:custGeom>
            <a:avLst/>
            <a:gdLst/>
            <a:ahLst/>
            <a:cxnLst/>
            <a:rect l="l" t="t" r="r" b="b"/>
            <a:pathLst>
              <a:path w="2551" h="1909" extrusionOk="0">
                <a:moveTo>
                  <a:pt x="1270" y="0"/>
                </a:moveTo>
                <a:cubicBezTo>
                  <a:pt x="1027" y="0"/>
                  <a:pt x="786" y="94"/>
                  <a:pt x="606" y="281"/>
                </a:cubicBezTo>
                <a:cubicBezTo>
                  <a:pt x="1" y="871"/>
                  <a:pt x="419" y="1908"/>
                  <a:pt x="1268" y="1908"/>
                </a:cubicBezTo>
                <a:cubicBezTo>
                  <a:pt x="2118" y="1908"/>
                  <a:pt x="2550" y="871"/>
                  <a:pt x="1945" y="281"/>
                </a:cubicBezTo>
                <a:cubicBezTo>
                  <a:pt x="1758" y="94"/>
                  <a:pt x="1513" y="0"/>
                  <a:pt x="12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2237953" y="2980951"/>
            <a:ext cx="272328" cy="203352"/>
          </a:xfrm>
          <a:custGeom>
            <a:avLst/>
            <a:gdLst/>
            <a:ahLst/>
            <a:cxnLst/>
            <a:rect l="l" t="t" r="r" b="b"/>
            <a:pathLst>
              <a:path w="4264" h="3184" extrusionOk="0">
                <a:moveTo>
                  <a:pt x="2132" y="1"/>
                </a:moveTo>
                <a:cubicBezTo>
                  <a:pt x="1725" y="1"/>
                  <a:pt x="1318" y="159"/>
                  <a:pt x="1008" y="476"/>
                </a:cubicBezTo>
                <a:cubicBezTo>
                  <a:pt x="0" y="1470"/>
                  <a:pt x="720" y="3184"/>
                  <a:pt x="2132" y="3184"/>
                </a:cubicBezTo>
                <a:cubicBezTo>
                  <a:pt x="3558" y="3184"/>
                  <a:pt x="4263" y="1470"/>
                  <a:pt x="3255" y="476"/>
                </a:cubicBezTo>
                <a:cubicBezTo>
                  <a:pt x="2945" y="159"/>
                  <a:pt x="2539" y="1"/>
                  <a:pt x="21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046787" y="3509829"/>
            <a:ext cx="192303" cy="151428"/>
          </a:xfrm>
          <a:custGeom>
            <a:avLst/>
            <a:gdLst/>
            <a:ahLst/>
            <a:cxnLst/>
            <a:rect l="l" t="t" r="r" b="b"/>
            <a:pathLst>
              <a:path w="3011" h="2371" extrusionOk="0">
                <a:moveTo>
                  <a:pt x="1426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70" y="2371"/>
                  <a:pt x="1424" y="2371"/>
                </a:cubicBezTo>
                <a:cubicBezTo>
                  <a:pt x="1724" y="2371"/>
                  <a:pt x="2027" y="2258"/>
                  <a:pt x="2262" y="2017"/>
                </a:cubicBezTo>
                <a:cubicBezTo>
                  <a:pt x="3011" y="1268"/>
                  <a:pt x="2478" y="1"/>
                  <a:pt x="1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204984" y="3351631"/>
            <a:ext cx="191408" cy="151428"/>
          </a:xfrm>
          <a:custGeom>
            <a:avLst/>
            <a:gdLst/>
            <a:ahLst/>
            <a:cxnLst/>
            <a:rect l="l" t="t" r="r" b="b"/>
            <a:pathLst>
              <a:path w="2997" h="2371" extrusionOk="0">
                <a:moveTo>
                  <a:pt x="1412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65" y="2371"/>
                  <a:pt x="1418" y="2371"/>
                </a:cubicBezTo>
                <a:cubicBezTo>
                  <a:pt x="1717" y="2371"/>
                  <a:pt x="2021" y="2258"/>
                  <a:pt x="2262" y="2017"/>
                </a:cubicBezTo>
                <a:cubicBezTo>
                  <a:pt x="2996" y="1268"/>
                  <a:pt x="2463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347597" y="3193435"/>
            <a:ext cx="210057" cy="151811"/>
          </a:xfrm>
          <a:custGeom>
            <a:avLst/>
            <a:gdLst/>
            <a:ahLst/>
            <a:cxnLst/>
            <a:rect l="l" t="t" r="r" b="b"/>
            <a:pathLst>
              <a:path w="3289" h="2377" extrusionOk="0">
                <a:moveTo>
                  <a:pt x="1671" y="1"/>
                </a:moveTo>
                <a:cubicBezTo>
                  <a:pt x="360" y="1"/>
                  <a:pt x="0" y="1787"/>
                  <a:pt x="1210" y="2276"/>
                </a:cubicBezTo>
                <a:cubicBezTo>
                  <a:pt x="1374" y="2345"/>
                  <a:pt x="1534" y="2377"/>
                  <a:pt x="1687" y="2377"/>
                </a:cubicBezTo>
                <a:cubicBezTo>
                  <a:pt x="2646" y="2377"/>
                  <a:pt x="3289" y="1142"/>
                  <a:pt x="2506" y="346"/>
                </a:cubicBezTo>
                <a:cubicBezTo>
                  <a:pt x="2276" y="130"/>
                  <a:pt x="1973" y="1"/>
                  <a:pt x="16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62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153000" y="4122351"/>
            <a:ext cx="38860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"/>
          </p:nvPr>
        </p:nvSpPr>
        <p:spPr>
          <a:xfrm>
            <a:off x="2715000" y="5385563"/>
            <a:ext cx="6762000" cy="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 rot="5400000" flipH="1">
            <a:off x="-132889" y="138266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 rot="5400000" flipH="1">
            <a:off x="506993" y="629862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 rot="5400000" flipH="1">
            <a:off x="235405" y="1972402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 rot="5400000" flipH="1">
            <a:off x="433485" y="176002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 rot="5400000" flipH="1">
            <a:off x="634228" y="1556927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 rot="5400000" flipH="1">
            <a:off x="160296" y="309501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 rot="5400000" flipH="1">
            <a:off x="-26126" y="167391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70203" y="142693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 rot="-5400000" flipH="1">
            <a:off x="-151627" y="2206086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/>
          <p:nvPr/>
        </p:nvSpPr>
        <p:spPr>
          <a:xfrm rot="5400000" flipH="1">
            <a:off x="-34454" y="23384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222604" y="18006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168434" y="52781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29243" y="66275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8"/>
          <p:cNvSpPr/>
          <p:nvPr/>
        </p:nvSpPr>
        <p:spPr>
          <a:xfrm rot="5400000" flipH="1">
            <a:off x="-137322" y="3534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23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950967" y="1115233"/>
            <a:ext cx="40032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950967" y="4395100"/>
            <a:ext cx="3924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6210134" y="651347"/>
            <a:ext cx="2856333" cy="2120901"/>
          </a:xfrm>
          <a:custGeom>
            <a:avLst/>
            <a:gdLst/>
            <a:ahLst/>
            <a:cxnLst/>
            <a:rect l="l" t="t" r="r" b="b"/>
            <a:pathLst>
              <a:path w="57062" h="42370" extrusionOk="0">
                <a:moveTo>
                  <a:pt x="53923" y="1"/>
                </a:moveTo>
                <a:cubicBezTo>
                  <a:pt x="53182" y="1"/>
                  <a:pt x="52440" y="285"/>
                  <a:pt x="51877" y="849"/>
                </a:cubicBezTo>
                <a:lnTo>
                  <a:pt x="22511" y="30229"/>
                </a:lnTo>
                <a:cubicBezTo>
                  <a:pt x="22278" y="30459"/>
                  <a:pt x="22018" y="30556"/>
                  <a:pt x="21769" y="30556"/>
                </a:cubicBezTo>
                <a:cubicBezTo>
                  <a:pt x="20943" y="30556"/>
                  <a:pt x="20235" y="29492"/>
                  <a:pt x="20999" y="28717"/>
                </a:cubicBezTo>
                <a:lnTo>
                  <a:pt x="28733" y="20983"/>
                </a:lnTo>
                <a:cubicBezTo>
                  <a:pt x="29986" y="19557"/>
                  <a:pt x="29914" y="17397"/>
                  <a:pt x="28574" y="16057"/>
                </a:cubicBezTo>
                <a:cubicBezTo>
                  <a:pt x="27877" y="15360"/>
                  <a:pt x="26957" y="15006"/>
                  <a:pt x="26034" y="15006"/>
                </a:cubicBezTo>
                <a:cubicBezTo>
                  <a:pt x="25184" y="15006"/>
                  <a:pt x="24332" y="15306"/>
                  <a:pt x="23649" y="15913"/>
                </a:cubicBezTo>
                <a:lnTo>
                  <a:pt x="12343" y="27205"/>
                </a:lnTo>
                <a:cubicBezTo>
                  <a:pt x="12208" y="27343"/>
                  <a:pt x="12056" y="27401"/>
                  <a:pt x="11911" y="27401"/>
                </a:cubicBezTo>
                <a:cubicBezTo>
                  <a:pt x="11437" y="27401"/>
                  <a:pt x="11030" y="26785"/>
                  <a:pt x="11493" y="26355"/>
                </a:cubicBezTo>
                <a:lnTo>
                  <a:pt x="27393" y="10426"/>
                </a:lnTo>
                <a:cubicBezTo>
                  <a:pt x="28200" y="9620"/>
                  <a:pt x="28200" y="8309"/>
                  <a:pt x="27393" y="7503"/>
                </a:cubicBezTo>
                <a:cubicBezTo>
                  <a:pt x="26990" y="7092"/>
                  <a:pt x="26461" y="6887"/>
                  <a:pt x="25931" y="6887"/>
                </a:cubicBezTo>
                <a:cubicBezTo>
                  <a:pt x="25402" y="6887"/>
                  <a:pt x="24873" y="7092"/>
                  <a:pt x="24470" y="7503"/>
                </a:cubicBezTo>
                <a:lnTo>
                  <a:pt x="87" y="31871"/>
                </a:lnTo>
                <a:cubicBezTo>
                  <a:pt x="58" y="31900"/>
                  <a:pt x="29" y="31928"/>
                  <a:pt x="1" y="31957"/>
                </a:cubicBezTo>
                <a:lnTo>
                  <a:pt x="1" y="34708"/>
                </a:lnTo>
                <a:cubicBezTo>
                  <a:pt x="29" y="34751"/>
                  <a:pt x="58" y="34780"/>
                  <a:pt x="87" y="34809"/>
                </a:cubicBezTo>
                <a:cubicBezTo>
                  <a:pt x="490" y="35212"/>
                  <a:pt x="1023" y="35414"/>
                  <a:pt x="1556" y="35414"/>
                </a:cubicBezTo>
                <a:cubicBezTo>
                  <a:pt x="2089" y="35414"/>
                  <a:pt x="2622" y="35212"/>
                  <a:pt x="3025" y="34809"/>
                </a:cubicBezTo>
                <a:lnTo>
                  <a:pt x="4624" y="33196"/>
                </a:lnTo>
                <a:cubicBezTo>
                  <a:pt x="4757" y="33066"/>
                  <a:pt x="4904" y="33012"/>
                  <a:pt x="5045" y="33012"/>
                </a:cubicBezTo>
                <a:cubicBezTo>
                  <a:pt x="5517" y="33012"/>
                  <a:pt x="5920" y="33617"/>
                  <a:pt x="5488" y="34060"/>
                </a:cubicBezTo>
                <a:lnTo>
                  <a:pt x="15" y="39533"/>
                </a:lnTo>
                <a:lnTo>
                  <a:pt x="15" y="42370"/>
                </a:lnTo>
                <a:lnTo>
                  <a:pt x="7346" y="42370"/>
                </a:lnTo>
                <a:lnTo>
                  <a:pt x="16952" y="32764"/>
                </a:lnTo>
                <a:cubicBezTo>
                  <a:pt x="17186" y="32529"/>
                  <a:pt x="17447" y="32431"/>
                  <a:pt x="17696" y="32431"/>
                </a:cubicBezTo>
                <a:cubicBezTo>
                  <a:pt x="18521" y="32431"/>
                  <a:pt x="19223" y="33502"/>
                  <a:pt x="18450" y="34276"/>
                </a:cubicBezTo>
                <a:lnTo>
                  <a:pt x="18003" y="34722"/>
                </a:lnTo>
                <a:cubicBezTo>
                  <a:pt x="16851" y="35875"/>
                  <a:pt x="16851" y="37732"/>
                  <a:pt x="18003" y="38885"/>
                </a:cubicBezTo>
                <a:cubicBezTo>
                  <a:pt x="18563" y="39423"/>
                  <a:pt x="19279" y="39690"/>
                  <a:pt x="19995" y="39690"/>
                </a:cubicBezTo>
                <a:cubicBezTo>
                  <a:pt x="20734" y="39690"/>
                  <a:pt x="21472" y="39405"/>
                  <a:pt x="22036" y="38841"/>
                </a:cubicBezTo>
                <a:lnTo>
                  <a:pt x="27350" y="33527"/>
                </a:lnTo>
                <a:cubicBezTo>
                  <a:pt x="27594" y="33283"/>
                  <a:pt x="27866" y="33181"/>
                  <a:pt x="28127" y="33181"/>
                </a:cubicBezTo>
                <a:cubicBezTo>
                  <a:pt x="28994" y="33181"/>
                  <a:pt x="29742" y="34304"/>
                  <a:pt x="28934" y="35111"/>
                </a:cubicBezTo>
                <a:lnTo>
                  <a:pt x="21690" y="42370"/>
                </a:lnTo>
                <a:lnTo>
                  <a:pt x="27537" y="42370"/>
                </a:lnTo>
                <a:lnTo>
                  <a:pt x="48204" y="21689"/>
                </a:lnTo>
                <a:cubicBezTo>
                  <a:pt x="49025" y="20882"/>
                  <a:pt x="49025" y="19571"/>
                  <a:pt x="48204" y="18765"/>
                </a:cubicBezTo>
                <a:cubicBezTo>
                  <a:pt x="47801" y="18362"/>
                  <a:pt x="47272" y="18160"/>
                  <a:pt x="46742" y="18160"/>
                </a:cubicBezTo>
                <a:cubicBezTo>
                  <a:pt x="46213" y="18160"/>
                  <a:pt x="45684" y="18362"/>
                  <a:pt x="45281" y="18765"/>
                </a:cubicBezTo>
                <a:lnTo>
                  <a:pt x="38987" y="25059"/>
                </a:lnTo>
                <a:cubicBezTo>
                  <a:pt x="38738" y="25308"/>
                  <a:pt x="38460" y="25412"/>
                  <a:pt x="38195" y="25412"/>
                </a:cubicBezTo>
                <a:cubicBezTo>
                  <a:pt x="37325" y="25412"/>
                  <a:pt x="36586" y="24291"/>
                  <a:pt x="37403" y="23474"/>
                </a:cubicBezTo>
                <a:lnTo>
                  <a:pt x="55909" y="4968"/>
                </a:lnTo>
                <a:cubicBezTo>
                  <a:pt x="57061" y="3830"/>
                  <a:pt x="57061" y="1958"/>
                  <a:pt x="55909" y="806"/>
                </a:cubicBezTo>
                <a:cubicBezTo>
                  <a:pt x="55357" y="267"/>
                  <a:pt x="54641" y="1"/>
                  <a:pt x="539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9"/>
          <p:cNvSpPr/>
          <p:nvPr/>
        </p:nvSpPr>
        <p:spPr>
          <a:xfrm>
            <a:off x="7603666" y="818540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9"/>
          <p:cNvSpPr/>
          <p:nvPr/>
        </p:nvSpPr>
        <p:spPr>
          <a:xfrm>
            <a:off x="7756490" y="665713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9"/>
          <p:cNvSpPr/>
          <p:nvPr/>
        </p:nvSpPr>
        <p:spPr>
          <a:xfrm>
            <a:off x="7910465" y="512886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9"/>
          <p:cNvSpPr/>
          <p:nvPr/>
        </p:nvSpPr>
        <p:spPr>
          <a:xfrm>
            <a:off x="6505719" y="878359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9"/>
          <p:cNvSpPr/>
          <p:nvPr/>
        </p:nvSpPr>
        <p:spPr>
          <a:xfrm>
            <a:off x="6674411" y="709664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9"/>
          <p:cNvSpPr/>
          <p:nvPr/>
        </p:nvSpPr>
        <p:spPr>
          <a:xfrm>
            <a:off x="6849609" y="541670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9"/>
          <p:cNvSpPr/>
          <p:nvPr/>
        </p:nvSpPr>
        <p:spPr>
          <a:xfrm>
            <a:off x="7011794" y="372274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9"/>
          <p:cNvSpPr/>
          <p:nvPr/>
        </p:nvSpPr>
        <p:spPr>
          <a:xfrm>
            <a:off x="6548969" y="1043651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9"/>
          <p:cNvSpPr/>
          <p:nvPr/>
        </p:nvSpPr>
        <p:spPr>
          <a:xfrm>
            <a:off x="6275007" y="1445767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9"/>
          <p:cNvSpPr/>
          <p:nvPr/>
        </p:nvSpPr>
        <p:spPr>
          <a:xfrm>
            <a:off x="10739391" y="3861267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9"/>
          <p:cNvSpPr/>
          <p:nvPr/>
        </p:nvSpPr>
        <p:spPr>
          <a:xfrm>
            <a:off x="8867602" y="2797031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9"/>
          <p:cNvSpPr/>
          <p:nvPr/>
        </p:nvSpPr>
        <p:spPr>
          <a:xfrm>
            <a:off x="8416291" y="4199343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9"/>
          <p:cNvSpPr/>
          <p:nvPr/>
        </p:nvSpPr>
        <p:spPr>
          <a:xfrm>
            <a:off x="7975902" y="5056134"/>
            <a:ext cx="1269111" cy="11247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9"/>
          <p:cNvSpPr/>
          <p:nvPr/>
        </p:nvSpPr>
        <p:spPr>
          <a:xfrm rot="10800000">
            <a:off x="5243957" y="2107610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64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2059784" y="1899300"/>
            <a:ext cx="28092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61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1207000" y="4302367"/>
            <a:ext cx="9778000" cy="13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2468600" y="5681967"/>
            <a:ext cx="72548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2611467" y="401551"/>
            <a:ext cx="6273787" cy="3553676"/>
            <a:chOff x="166700" y="539488"/>
            <a:chExt cx="4705340" cy="2665257"/>
          </a:xfrm>
        </p:grpSpPr>
        <p:sp>
          <p:nvSpPr>
            <p:cNvPr id="205" name="Google Shape;205;p11"/>
            <p:cNvSpPr/>
            <p:nvPr/>
          </p:nvSpPr>
          <p:spPr>
            <a:xfrm>
              <a:off x="2533198" y="930049"/>
              <a:ext cx="2338843" cy="1840440"/>
            </a:xfrm>
            <a:custGeom>
              <a:avLst/>
              <a:gdLst/>
              <a:ahLst/>
              <a:cxnLst/>
              <a:rect l="l" t="t" r="r" b="b"/>
              <a:pathLst>
                <a:path w="44374" h="34918" extrusionOk="0">
                  <a:moveTo>
                    <a:pt x="42046" y="1"/>
                  </a:moveTo>
                  <a:cubicBezTo>
                    <a:pt x="41498" y="1"/>
                    <a:pt x="40953" y="210"/>
                    <a:pt x="40543" y="628"/>
                  </a:cubicBezTo>
                  <a:lnTo>
                    <a:pt x="18853" y="22303"/>
                  </a:lnTo>
                  <a:cubicBezTo>
                    <a:pt x="18676" y="22511"/>
                    <a:pt x="18469" y="22598"/>
                    <a:pt x="18269" y="22598"/>
                  </a:cubicBezTo>
                  <a:cubicBezTo>
                    <a:pt x="17644" y="22598"/>
                    <a:pt x="17092" y="21751"/>
                    <a:pt x="17759" y="21194"/>
                  </a:cubicBezTo>
                  <a:lnTo>
                    <a:pt x="23462" y="15490"/>
                  </a:lnTo>
                  <a:cubicBezTo>
                    <a:pt x="24528" y="14468"/>
                    <a:pt x="24556" y="12754"/>
                    <a:pt x="23505" y="11688"/>
                  </a:cubicBezTo>
                  <a:cubicBezTo>
                    <a:pt x="22983" y="11173"/>
                    <a:pt x="22305" y="10917"/>
                    <a:pt x="21630" y="10917"/>
                  </a:cubicBezTo>
                  <a:cubicBezTo>
                    <a:pt x="20926" y="10917"/>
                    <a:pt x="20224" y="11195"/>
                    <a:pt x="19703" y="11746"/>
                  </a:cubicBezTo>
                  <a:lnTo>
                    <a:pt x="11364" y="20085"/>
                  </a:lnTo>
                  <a:cubicBezTo>
                    <a:pt x="11270" y="20173"/>
                    <a:pt x="11165" y="20210"/>
                    <a:pt x="11064" y="20210"/>
                  </a:cubicBezTo>
                  <a:cubicBezTo>
                    <a:pt x="10719" y="20210"/>
                    <a:pt x="10418" y="19774"/>
                    <a:pt x="10730" y="19451"/>
                  </a:cubicBezTo>
                  <a:lnTo>
                    <a:pt x="22468" y="7699"/>
                  </a:lnTo>
                  <a:cubicBezTo>
                    <a:pt x="23059" y="7094"/>
                    <a:pt x="23059" y="6129"/>
                    <a:pt x="22468" y="5539"/>
                  </a:cubicBezTo>
                  <a:cubicBezTo>
                    <a:pt x="22173" y="5236"/>
                    <a:pt x="21780" y="5085"/>
                    <a:pt x="21388" y="5085"/>
                  </a:cubicBezTo>
                  <a:cubicBezTo>
                    <a:pt x="20995" y="5085"/>
                    <a:pt x="20603" y="5236"/>
                    <a:pt x="20308" y="5539"/>
                  </a:cubicBezTo>
                  <a:lnTo>
                    <a:pt x="2320" y="23541"/>
                  </a:lnTo>
                  <a:cubicBezTo>
                    <a:pt x="1715" y="24132"/>
                    <a:pt x="1715" y="25097"/>
                    <a:pt x="2320" y="25702"/>
                  </a:cubicBezTo>
                  <a:cubicBezTo>
                    <a:pt x="2615" y="25997"/>
                    <a:pt x="3004" y="26144"/>
                    <a:pt x="3394" y="26144"/>
                  </a:cubicBezTo>
                  <a:cubicBezTo>
                    <a:pt x="3785" y="26144"/>
                    <a:pt x="4177" y="25997"/>
                    <a:pt x="4480" y="25702"/>
                  </a:cubicBezTo>
                  <a:lnTo>
                    <a:pt x="5661" y="24521"/>
                  </a:lnTo>
                  <a:cubicBezTo>
                    <a:pt x="5757" y="24427"/>
                    <a:pt x="5864" y="24388"/>
                    <a:pt x="5966" y="24388"/>
                  </a:cubicBezTo>
                  <a:cubicBezTo>
                    <a:pt x="6305" y="24388"/>
                    <a:pt x="6593" y="24822"/>
                    <a:pt x="6295" y="25154"/>
                  </a:cubicBezTo>
                  <a:lnTo>
                    <a:pt x="1052" y="30382"/>
                  </a:lnTo>
                  <a:cubicBezTo>
                    <a:pt x="1" y="31405"/>
                    <a:pt x="1" y="33104"/>
                    <a:pt x="1038" y="34141"/>
                  </a:cubicBezTo>
                  <a:cubicBezTo>
                    <a:pt x="1555" y="34658"/>
                    <a:pt x="2236" y="34917"/>
                    <a:pt x="2917" y="34917"/>
                  </a:cubicBezTo>
                  <a:cubicBezTo>
                    <a:pt x="3604" y="34917"/>
                    <a:pt x="4291" y="34654"/>
                    <a:pt x="4811" y="34127"/>
                  </a:cubicBezTo>
                  <a:lnTo>
                    <a:pt x="14749" y="24175"/>
                  </a:lnTo>
                  <a:cubicBezTo>
                    <a:pt x="14918" y="24022"/>
                    <a:pt x="15102" y="23957"/>
                    <a:pt x="15279" y="23957"/>
                  </a:cubicBezTo>
                  <a:cubicBezTo>
                    <a:pt x="15883" y="23957"/>
                    <a:pt x="16393" y="24718"/>
                    <a:pt x="15858" y="25298"/>
                  </a:cubicBezTo>
                  <a:lnTo>
                    <a:pt x="15526" y="25630"/>
                  </a:lnTo>
                  <a:cubicBezTo>
                    <a:pt x="14677" y="26465"/>
                    <a:pt x="14677" y="27847"/>
                    <a:pt x="15526" y="28697"/>
                  </a:cubicBezTo>
                  <a:cubicBezTo>
                    <a:pt x="15938" y="29095"/>
                    <a:pt x="16470" y="29293"/>
                    <a:pt x="17001" y="29293"/>
                  </a:cubicBezTo>
                  <a:cubicBezTo>
                    <a:pt x="17546" y="29293"/>
                    <a:pt x="18092" y="29084"/>
                    <a:pt x="18507" y="28668"/>
                  </a:cubicBezTo>
                  <a:lnTo>
                    <a:pt x="22439" y="24751"/>
                  </a:lnTo>
                  <a:cubicBezTo>
                    <a:pt x="22622" y="24562"/>
                    <a:pt x="22827" y="24483"/>
                    <a:pt x="23024" y="24483"/>
                  </a:cubicBezTo>
                  <a:cubicBezTo>
                    <a:pt x="23667" y="24483"/>
                    <a:pt x="24223" y="25326"/>
                    <a:pt x="23606" y="25932"/>
                  </a:cubicBezTo>
                  <a:lnTo>
                    <a:pt x="17672" y="31851"/>
                  </a:lnTo>
                  <a:cubicBezTo>
                    <a:pt x="17139" y="32456"/>
                    <a:pt x="17168" y="33378"/>
                    <a:pt x="17744" y="33939"/>
                  </a:cubicBezTo>
                  <a:cubicBezTo>
                    <a:pt x="18038" y="34241"/>
                    <a:pt x="18430" y="34392"/>
                    <a:pt x="18823" y="34392"/>
                  </a:cubicBezTo>
                  <a:cubicBezTo>
                    <a:pt x="19183" y="34392"/>
                    <a:pt x="19544" y="34266"/>
                    <a:pt x="19832" y="34012"/>
                  </a:cubicBezTo>
                  <a:lnTo>
                    <a:pt x="37835" y="16009"/>
                  </a:lnTo>
                  <a:cubicBezTo>
                    <a:pt x="38425" y="15404"/>
                    <a:pt x="38425" y="14439"/>
                    <a:pt x="37835" y="13849"/>
                  </a:cubicBezTo>
                  <a:cubicBezTo>
                    <a:pt x="37533" y="13546"/>
                    <a:pt x="37140" y="13395"/>
                    <a:pt x="36749" y="13395"/>
                  </a:cubicBezTo>
                  <a:cubicBezTo>
                    <a:pt x="36359" y="13395"/>
                    <a:pt x="35970" y="13546"/>
                    <a:pt x="35675" y="13849"/>
                  </a:cubicBezTo>
                  <a:lnTo>
                    <a:pt x="31023" y="18500"/>
                  </a:lnTo>
                  <a:cubicBezTo>
                    <a:pt x="30846" y="18667"/>
                    <a:pt x="30652" y="18737"/>
                    <a:pt x="30464" y="18737"/>
                  </a:cubicBezTo>
                  <a:cubicBezTo>
                    <a:pt x="29826" y="18737"/>
                    <a:pt x="29277" y="17921"/>
                    <a:pt x="29856" y="17320"/>
                  </a:cubicBezTo>
                  <a:lnTo>
                    <a:pt x="43524" y="3666"/>
                  </a:lnTo>
                  <a:cubicBezTo>
                    <a:pt x="44374" y="2817"/>
                    <a:pt x="44374" y="1434"/>
                    <a:pt x="43524" y="584"/>
                  </a:cubicBezTo>
                  <a:cubicBezTo>
                    <a:pt x="43107" y="195"/>
                    <a:pt x="42575" y="1"/>
                    <a:pt x="4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926728" y="1329767"/>
              <a:ext cx="172670" cy="125022"/>
            </a:xfrm>
            <a:custGeom>
              <a:avLst/>
              <a:gdLst/>
              <a:ahLst/>
              <a:cxnLst/>
              <a:rect l="l" t="t" r="r" b="b"/>
              <a:pathLst>
                <a:path w="3276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1" y="1143"/>
                    <a:pt x="658" y="2372"/>
                    <a:pt x="1615" y="2372"/>
                  </a:cubicBezTo>
                  <a:cubicBezTo>
                    <a:pt x="1764" y="2372"/>
                    <a:pt x="1920" y="2342"/>
                    <a:pt x="2080" y="2276"/>
                  </a:cubicBezTo>
                  <a:cubicBezTo>
                    <a:pt x="3275" y="1772"/>
                    <a:pt x="2929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124114" y="1133172"/>
              <a:ext cx="172617" cy="125022"/>
            </a:xfrm>
            <a:custGeom>
              <a:avLst/>
              <a:gdLst/>
              <a:ahLst/>
              <a:cxnLst/>
              <a:rect l="l" t="t" r="r" b="b"/>
              <a:pathLst>
                <a:path w="3275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0" y="1143"/>
                    <a:pt x="647" y="2372"/>
                    <a:pt x="1610" y="2372"/>
                  </a:cubicBezTo>
                  <a:cubicBezTo>
                    <a:pt x="1760" y="2372"/>
                    <a:pt x="1918" y="2342"/>
                    <a:pt x="2079" y="2276"/>
                  </a:cubicBezTo>
                  <a:cubicBezTo>
                    <a:pt x="3275" y="1772"/>
                    <a:pt x="2915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343742" y="935839"/>
              <a:ext cx="138779" cy="125233"/>
            </a:xfrm>
            <a:custGeom>
              <a:avLst/>
              <a:gdLst/>
              <a:ahLst/>
              <a:cxnLst/>
              <a:rect l="l" t="t" r="r" b="b"/>
              <a:pathLst>
                <a:path w="2633" h="2376" extrusionOk="0">
                  <a:moveTo>
                    <a:pt x="1169" y="1"/>
                  </a:moveTo>
                  <a:cubicBezTo>
                    <a:pt x="885" y="1"/>
                    <a:pt x="593" y="109"/>
                    <a:pt x="346" y="360"/>
                  </a:cubicBezTo>
                  <a:cubicBezTo>
                    <a:pt x="130" y="576"/>
                    <a:pt x="1" y="878"/>
                    <a:pt x="1" y="1195"/>
                  </a:cubicBezTo>
                  <a:cubicBezTo>
                    <a:pt x="1" y="1944"/>
                    <a:pt x="597" y="2376"/>
                    <a:pt x="1195" y="2376"/>
                  </a:cubicBezTo>
                  <a:cubicBezTo>
                    <a:pt x="1632" y="2376"/>
                    <a:pt x="2069" y="2146"/>
                    <a:pt x="2276" y="1641"/>
                  </a:cubicBezTo>
                  <a:cubicBezTo>
                    <a:pt x="2632" y="771"/>
                    <a:pt x="1929" y="1"/>
                    <a:pt x="1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4713" y="2589080"/>
              <a:ext cx="388665" cy="290418"/>
            </a:xfrm>
            <a:custGeom>
              <a:avLst/>
              <a:gdLst/>
              <a:ahLst/>
              <a:cxnLst/>
              <a:rect l="l" t="t" r="r" b="b"/>
              <a:pathLst>
                <a:path w="7374" h="5510" extrusionOk="0">
                  <a:moveTo>
                    <a:pt x="3687" y="0"/>
                  </a:moveTo>
                  <a:cubicBezTo>
                    <a:pt x="1224" y="0"/>
                    <a:pt x="0" y="2967"/>
                    <a:pt x="1728" y="4710"/>
                  </a:cubicBezTo>
                  <a:cubicBezTo>
                    <a:pt x="2268" y="5243"/>
                    <a:pt x="2974" y="5509"/>
                    <a:pt x="3680" y="5509"/>
                  </a:cubicBezTo>
                  <a:cubicBezTo>
                    <a:pt x="4386" y="5509"/>
                    <a:pt x="5091" y="5243"/>
                    <a:pt x="5631" y="4710"/>
                  </a:cubicBezTo>
                  <a:cubicBezTo>
                    <a:pt x="7374" y="2967"/>
                    <a:pt x="6135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88136" y="2930670"/>
              <a:ext cx="167821" cy="167821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0" y="0"/>
                  </a:moveTo>
                  <a:cubicBezTo>
                    <a:pt x="721" y="0"/>
                    <a:pt x="1" y="720"/>
                    <a:pt x="1" y="1599"/>
                  </a:cubicBezTo>
                  <a:cubicBezTo>
                    <a:pt x="1" y="2477"/>
                    <a:pt x="721" y="3183"/>
                    <a:pt x="1600" y="3183"/>
                  </a:cubicBezTo>
                  <a:cubicBezTo>
                    <a:pt x="2478" y="3183"/>
                    <a:pt x="3184" y="2477"/>
                    <a:pt x="3184" y="1599"/>
                  </a:cubicBezTo>
                  <a:cubicBezTo>
                    <a:pt x="3184" y="720"/>
                    <a:pt x="2478" y="0"/>
                    <a:pt x="1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66700" y="3112085"/>
              <a:ext cx="123810" cy="92660"/>
            </a:xfrm>
            <a:custGeom>
              <a:avLst/>
              <a:gdLst/>
              <a:ahLst/>
              <a:cxnLst/>
              <a:rect l="l" t="t" r="r" b="b"/>
              <a:pathLst>
                <a:path w="2349" h="1758" extrusionOk="0">
                  <a:moveTo>
                    <a:pt x="1176" y="0"/>
                  </a:moveTo>
                  <a:cubicBezTo>
                    <a:pt x="951" y="0"/>
                    <a:pt x="728" y="87"/>
                    <a:pt x="562" y="260"/>
                  </a:cubicBezTo>
                  <a:cubicBezTo>
                    <a:pt x="1" y="807"/>
                    <a:pt x="404" y="1757"/>
                    <a:pt x="1182" y="1757"/>
                  </a:cubicBezTo>
                  <a:cubicBezTo>
                    <a:pt x="1959" y="1757"/>
                    <a:pt x="2348" y="807"/>
                    <a:pt x="1801" y="260"/>
                  </a:cubicBezTo>
                  <a:cubicBezTo>
                    <a:pt x="1628" y="87"/>
                    <a:pt x="1401" y="0"/>
                    <a:pt x="1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07358" y="539488"/>
              <a:ext cx="2371416" cy="2621566"/>
            </a:xfrm>
            <a:custGeom>
              <a:avLst/>
              <a:gdLst/>
              <a:ahLst/>
              <a:cxnLst/>
              <a:rect l="l" t="t" r="r" b="b"/>
              <a:pathLst>
                <a:path w="44992" h="49738" extrusionOk="0">
                  <a:moveTo>
                    <a:pt x="36920" y="1"/>
                  </a:moveTo>
                  <a:cubicBezTo>
                    <a:pt x="36688" y="1"/>
                    <a:pt x="36456" y="91"/>
                    <a:pt x="36279" y="275"/>
                  </a:cubicBezTo>
                  <a:lnTo>
                    <a:pt x="29726" y="6828"/>
                  </a:lnTo>
                  <a:cubicBezTo>
                    <a:pt x="29546" y="7005"/>
                    <a:pt x="29346" y="7079"/>
                    <a:pt x="29154" y="7079"/>
                  </a:cubicBezTo>
                  <a:cubicBezTo>
                    <a:pt x="28518" y="7079"/>
                    <a:pt x="27976" y="6263"/>
                    <a:pt x="28574" y="5676"/>
                  </a:cubicBezTo>
                  <a:lnTo>
                    <a:pt x="29582" y="4654"/>
                  </a:lnTo>
                  <a:cubicBezTo>
                    <a:pt x="30331" y="3919"/>
                    <a:pt x="30359" y="2724"/>
                    <a:pt x="29654" y="1960"/>
                  </a:cubicBezTo>
                  <a:cubicBezTo>
                    <a:pt x="29283" y="1568"/>
                    <a:pt x="28788" y="1373"/>
                    <a:pt x="28291" y="1373"/>
                  </a:cubicBezTo>
                  <a:cubicBezTo>
                    <a:pt x="27805" y="1373"/>
                    <a:pt x="27317" y="1561"/>
                    <a:pt x="26946" y="1932"/>
                  </a:cubicBezTo>
                  <a:lnTo>
                    <a:pt x="16447" y="12416"/>
                  </a:lnTo>
                  <a:cubicBezTo>
                    <a:pt x="15698" y="13165"/>
                    <a:pt x="15713" y="14389"/>
                    <a:pt x="16476" y="15138"/>
                  </a:cubicBezTo>
                  <a:cubicBezTo>
                    <a:pt x="16844" y="15479"/>
                    <a:pt x="17313" y="15648"/>
                    <a:pt x="17783" y="15648"/>
                  </a:cubicBezTo>
                  <a:cubicBezTo>
                    <a:pt x="18286" y="15648"/>
                    <a:pt x="18789" y="15454"/>
                    <a:pt x="19169" y="15066"/>
                  </a:cubicBezTo>
                  <a:lnTo>
                    <a:pt x="21013" y="13237"/>
                  </a:lnTo>
                  <a:cubicBezTo>
                    <a:pt x="21191" y="13055"/>
                    <a:pt x="21392" y="12979"/>
                    <a:pt x="21583" y="12979"/>
                  </a:cubicBezTo>
                  <a:cubicBezTo>
                    <a:pt x="22211" y="12979"/>
                    <a:pt x="22749" y="13794"/>
                    <a:pt x="22165" y="14389"/>
                  </a:cubicBezTo>
                  <a:lnTo>
                    <a:pt x="6481" y="30073"/>
                  </a:lnTo>
                  <a:cubicBezTo>
                    <a:pt x="6135" y="30404"/>
                    <a:pt x="6092" y="30937"/>
                    <a:pt x="6380" y="31312"/>
                  </a:cubicBezTo>
                  <a:cubicBezTo>
                    <a:pt x="6564" y="31534"/>
                    <a:pt x="6825" y="31646"/>
                    <a:pt x="7086" y="31646"/>
                  </a:cubicBezTo>
                  <a:cubicBezTo>
                    <a:pt x="7315" y="31646"/>
                    <a:pt x="7544" y="31559"/>
                    <a:pt x="7719" y="31384"/>
                  </a:cubicBezTo>
                  <a:lnTo>
                    <a:pt x="12717" y="26386"/>
                  </a:lnTo>
                  <a:cubicBezTo>
                    <a:pt x="12857" y="26238"/>
                    <a:pt x="13044" y="26162"/>
                    <a:pt x="13232" y="26162"/>
                  </a:cubicBezTo>
                  <a:cubicBezTo>
                    <a:pt x="13391" y="26162"/>
                    <a:pt x="13550" y="26216"/>
                    <a:pt x="13682" y="26329"/>
                  </a:cubicBezTo>
                  <a:cubicBezTo>
                    <a:pt x="14013" y="26588"/>
                    <a:pt x="14028" y="27063"/>
                    <a:pt x="13740" y="27366"/>
                  </a:cubicBezTo>
                  <a:lnTo>
                    <a:pt x="1469" y="39622"/>
                  </a:lnTo>
                  <a:cubicBezTo>
                    <a:pt x="101" y="41004"/>
                    <a:pt x="0" y="43251"/>
                    <a:pt x="1325" y="44677"/>
                  </a:cubicBezTo>
                  <a:cubicBezTo>
                    <a:pt x="2032" y="45435"/>
                    <a:pt x="2990" y="45817"/>
                    <a:pt x="3953" y="45817"/>
                  </a:cubicBezTo>
                  <a:cubicBezTo>
                    <a:pt x="4874" y="45817"/>
                    <a:pt x="5799" y="45467"/>
                    <a:pt x="6510" y="44763"/>
                  </a:cubicBezTo>
                  <a:lnTo>
                    <a:pt x="23979" y="27294"/>
                  </a:lnTo>
                  <a:cubicBezTo>
                    <a:pt x="24139" y="27126"/>
                    <a:pt x="24355" y="27043"/>
                    <a:pt x="24573" y="27043"/>
                  </a:cubicBezTo>
                  <a:cubicBezTo>
                    <a:pt x="24749" y="27043"/>
                    <a:pt x="24926" y="27098"/>
                    <a:pt x="25074" y="27207"/>
                  </a:cubicBezTo>
                  <a:cubicBezTo>
                    <a:pt x="25434" y="27510"/>
                    <a:pt x="25463" y="28057"/>
                    <a:pt x="25132" y="28388"/>
                  </a:cubicBezTo>
                  <a:lnTo>
                    <a:pt x="19126" y="34394"/>
                  </a:lnTo>
                  <a:cubicBezTo>
                    <a:pt x="17945" y="35546"/>
                    <a:pt x="17902" y="37418"/>
                    <a:pt x="18996" y="38642"/>
                  </a:cubicBezTo>
                  <a:cubicBezTo>
                    <a:pt x="19592" y="39282"/>
                    <a:pt x="20397" y="39602"/>
                    <a:pt x="21203" y="39602"/>
                  </a:cubicBezTo>
                  <a:cubicBezTo>
                    <a:pt x="21978" y="39602"/>
                    <a:pt x="22753" y="39307"/>
                    <a:pt x="23346" y="38714"/>
                  </a:cubicBezTo>
                  <a:lnTo>
                    <a:pt x="24224" y="37836"/>
                  </a:lnTo>
                  <a:cubicBezTo>
                    <a:pt x="24383" y="37677"/>
                    <a:pt x="24600" y="37592"/>
                    <a:pt x="24817" y="37592"/>
                  </a:cubicBezTo>
                  <a:cubicBezTo>
                    <a:pt x="24993" y="37592"/>
                    <a:pt x="25170" y="37648"/>
                    <a:pt x="25319" y="37764"/>
                  </a:cubicBezTo>
                  <a:cubicBezTo>
                    <a:pt x="25679" y="38066"/>
                    <a:pt x="25708" y="38614"/>
                    <a:pt x="25376" y="38945"/>
                  </a:cubicBezTo>
                  <a:lnTo>
                    <a:pt x="16706" y="47615"/>
                  </a:lnTo>
                  <a:cubicBezTo>
                    <a:pt x="16217" y="48090"/>
                    <a:pt x="16188" y="48853"/>
                    <a:pt x="16634" y="49358"/>
                  </a:cubicBezTo>
                  <a:cubicBezTo>
                    <a:pt x="16874" y="49611"/>
                    <a:pt x="17193" y="49737"/>
                    <a:pt x="17514" y="49737"/>
                  </a:cubicBezTo>
                  <a:cubicBezTo>
                    <a:pt x="17831" y="49737"/>
                    <a:pt x="18148" y="49615"/>
                    <a:pt x="18391" y="49372"/>
                  </a:cubicBezTo>
                  <a:lnTo>
                    <a:pt x="43120" y="24644"/>
                  </a:lnTo>
                  <a:cubicBezTo>
                    <a:pt x="43595" y="24168"/>
                    <a:pt x="43624" y="23419"/>
                    <a:pt x="43192" y="22915"/>
                  </a:cubicBezTo>
                  <a:cubicBezTo>
                    <a:pt x="42949" y="22658"/>
                    <a:pt x="42623" y="22528"/>
                    <a:pt x="42298" y="22528"/>
                  </a:cubicBezTo>
                  <a:cubicBezTo>
                    <a:pt x="41986" y="22528"/>
                    <a:pt x="41674" y="22647"/>
                    <a:pt x="41435" y="22887"/>
                  </a:cubicBezTo>
                  <a:lnTo>
                    <a:pt x="34248" y="30073"/>
                  </a:lnTo>
                  <a:cubicBezTo>
                    <a:pt x="34091" y="30238"/>
                    <a:pt x="33879" y="30322"/>
                    <a:pt x="33664" y="30322"/>
                  </a:cubicBezTo>
                  <a:cubicBezTo>
                    <a:pt x="33485" y="30322"/>
                    <a:pt x="33304" y="30263"/>
                    <a:pt x="33153" y="30145"/>
                  </a:cubicBezTo>
                  <a:cubicBezTo>
                    <a:pt x="32793" y="29857"/>
                    <a:pt x="32765" y="29310"/>
                    <a:pt x="33096" y="28964"/>
                  </a:cubicBezTo>
                  <a:lnTo>
                    <a:pt x="43768" y="18307"/>
                  </a:lnTo>
                  <a:cubicBezTo>
                    <a:pt x="44934" y="17155"/>
                    <a:pt x="44992" y="15282"/>
                    <a:pt x="43897" y="14058"/>
                  </a:cubicBezTo>
                  <a:cubicBezTo>
                    <a:pt x="43299" y="13415"/>
                    <a:pt x="42488" y="13091"/>
                    <a:pt x="41677" y="13091"/>
                  </a:cubicBezTo>
                  <a:cubicBezTo>
                    <a:pt x="40907" y="13091"/>
                    <a:pt x="40137" y="13383"/>
                    <a:pt x="39548" y="13972"/>
                  </a:cubicBezTo>
                  <a:lnTo>
                    <a:pt x="28847" y="24672"/>
                  </a:lnTo>
                  <a:cubicBezTo>
                    <a:pt x="28690" y="24837"/>
                    <a:pt x="28478" y="24921"/>
                    <a:pt x="28263" y="24921"/>
                  </a:cubicBezTo>
                  <a:cubicBezTo>
                    <a:pt x="28084" y="24921"/>
                    <a:pt x="27903" y="24862"/>
                    <a:pt x="27753" y="24744"/>
                  </a:cubicBezTo>
                  <a:cubicBezTo>
                    <a:pt x="27393" y="24456"/>
                    <a:pt x="27364" y="23909"/>
                    <a:pt x="27695" y="23578"/>
                  </a:cubicBezTo>
                  <a:lnTo>
                    <a:pt x="28502" y="22771"/>
                  </a:lnTo>
                  <a:cubicBezTo>
                    <a:pt x="29884" y="21389"/>
                    <a:pt x="29985" y="19142"/>
                    <a:pt x="28660" y="17716"/>
                  </a:cubicBezTo>
                  <a:cubicBezTo>
                    <a:pt x="27944" y="16949"/>
                    <a:pt x="26979" y="16563"/>
                    <a:pt x="26015" y="16563"/>
                  </a:cubicBezTo>
                  <a:cubicBezTo>
                    <a:pt x="25096" y="16563"/>
                    <a:pt x="24178" y="16913"/>
                    <a:pt x="23475" y="17615"/>
                  </a:cubicBezTo>
                  <a:lnTo>
                    <a:pt x="20552" y="20553"/>
                  </a:lnTo>
                  <a:cubicBezTo>
                    <a:pt x="20411" y="20694"/>
                    <a:pt x="20223" y="20767"/>
                    <a:pt x="20034" y="20767"/>
                  </a:cubicBezTo>
                  <a:cubicBezTo>
                    <a:pt x="19876" y="20767"/>
                    <a:pt x="19718" y="20716"/>
                    <a:pt x="19587" y="20611"/>
                  </a:cubicBezTo>
                  <a:cubicBezTo>
                    <a:pt x="19256" y="20337"/>
                    <a:pt x="19241" y="19862"/>
                    <a:pt x="19529" y="19574"/>
                  </a:cubicBezTo>
                  <a:lnTo>
                    <a:pt x="37532" y="1572"/>
                  </a:lnTo>
                  <a:cubicBezTo>
                    <a:pt x="37863" y="1240"/>
                    <a:pt x="37906" y="707"/>
                    <a:pt x="37618" y="333"/>
                  </a:cubicBezTo>
                  <a:cubicBezTo>
                    <a:pt x="37436" y="113"/>
                    <a:pt x="37178" y="1"/>
                    <a:pt x="3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767870" y="1386479"/>
              <a:ext cx="463141" cy="457238"/>
            </a:xfrm>
            <a:custGeom>
              <a:avLst/>
              <a:gdLst/>
              <a:ahLst/>
              <a:cxnLst/>
              <a:rect l="l" t="t" r="r" b="b"/>
              <a:pathLst>
                <a:path w="8787" h="8675" extrusionOk="0">
                  <a:moveTo>
                    <a:pt x="8491" y="1"/>
                  </a:moveTo>
                  <a:cubicBezTo>
                    <a:pt x="8423" y="1"/>
                    <a:pt x="8354" y="26"/>
                    <a:pt x="8297" y="76"/>
                  </a:cubicBezTo>
                  <a:lnTo>
                    <a:pt x="174" y="8214"/>
                  </a:lnTo>
                  <a:cubicBezTo>
                    <a:pt x="1" y="8386"/>
                    <a:pt x="116" y="8674"/>
                    <a:pt x="361" y="8674"/>
                  </a:cubicBezTo>
                  <a:cubicBezTo>
                    <a:pt x="433" y="8674"/>
                    <a:pt x="505" y="8646"/>
                    <a:pt x="548" y="8602"/>
                  </a:cubicBezTo>
                  <a:lnTo>
                    <a:pt x="8685" y="465"/>
                  </a:lnTo>
                  <a:cubicBezTo>
                    <a:pt x="8786" y="364"/>
                    <a:pt x="8786" y="192"/>
                    <a:pt x="8685" y="76"/>
                  </a:cubicBezTo>
                  <a:cubicBezTo>
                    <a:pt x="8628" y="26"/>
                    <a:pt x="8559" y="1"/>
                    <a:pt x="8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69252" y="543915"/>
              <a:ext cx="72947" cy="72736"/>
            </a:xfrm>
            <a:custGeom>
              <a:avLst/>
              <a:gdLst/>
              <a:ahLst/>
              <a:cxnLst/>
              <a:rect l="l" t="t" r="r" b="b"/>
              <a:pathLst>
                <a:path w="1384" h="1380" extrusionOk="0">
                  <a:moveTo>
                    <a:pt x="692" y="0"/>
                  </a:moveTo>
                  <a:cubicBezTo>
                    <a:pt x="516" y="0"/>
                    <a:pt x="339" y="69"/>
                    <a:pt x="202" y="206"/>
                  </a:cubicBezTo>
                  <a:cubicBezTo>
                    <a:pt x="73" y="335"/>
                    <a:pt x="1" y="508"/>
                    <a:pt x="1" y="695"/>
                  </a:cubicBezTo>
                  <a:cubicBezTo>
                    <a:pt x="1" y="883"/>
                    <a:pt x="73" y="1055"/>
                    <a:pt x="217" y="1185"/>
                  </a:cubicBezTo>
                  <a:cubicBezTo>
                    <a:pt x="354" y="1315"/>
                    <a:pt x="526" y="1379"/>
                    <a:pt x="699" y="1379"/>
                  </a:cubicBezTo>
                  <a:cubicBezTo>
                    <a:pt x="872" y="1379"/>
                    <a:pt x="1045" y="1315"/>
                    <a:pt x="1182" y="1185"/>
                  </a:cubicBezTo>
                  <a:cubicBezTo>
                    <a:pt x="1311" y="1055"/>
                    <a:pt x="1383" y="883"/>
                    <a:pt x="1383" y="695"/>
                  </a:cubicBezTo>
                  <a:cubicBezTo>
                    <a:pt x="1383" y="508"/>
                    <a:pt x="1311" y="335"/>
                    <a:pt x="1182" y="206"/>
                  </a:cubicBezTo>
                  <a:cubicBezTo>
                    <a:pt x="1045" y="69"/>
                    <a:pt x="868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877395" y="1024597"/>
              <a:ext cx="97193" cy="72526"/>
            </a:xfrm>
            <a:custGeom>
              <a:avLst/>
              <a:gdLst/>
              <a:ahLst/>
              <a:cxnLst/>
              <a:rect l="l" t="t" r="r" b="b"/>
              <a:pathLst>
                <a:path w="1844" h="1376" extrusionOk="0">
                  <a:moveTo>
                    <a:pt x="922" y="1"/>
                  </a:moveTo>
                  <a:cubicBezTo>
                    <a:pt x="303" y="1"/>
                    <a:pt x="0" y="735"/>
                    <a:pt x="432" y="1182"/>
                  </a:cubicBezTo>
                  <a:cubicBezTo>
                    <a:pt x="569" y="1311"/>
                    <a:pt x="746" y="1376"/>
                    <a:pt x="922" y="1376"/>
                  </a:cubicBezTo>
                  <a:cubicBezTo>
                    <a:pt x="1098" y="1376"/>
                    <a:pt x="1275" y="1311"/>
                    <a:pt x="1412" y="1182"/>
                  </a:cubicBezTo>
                  <a:cubicBezTo>
                    <a:pt x="1844" y="735"/>
                    <a:pt x="1527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997302" y="904690"/>
              <a:ext cx="97245" cy="72315"/>
            </a:xfrm>
            <a:custGeom>
              <a:avLst/>
              <a:gdLst/>
              <a:ahLst/>
              <a:cxnLst/>
              <a:rect l="l" t="t" r="r" b="b"/>
              <a:pathLst>
                <a:path w="1845" h="1372" extrusionOk="0">
                  <a:moveTo>
                    <a:pt x="922" y="0"/>
                  </a:moveTo>
                  <a:cubicBezTo>
                    <a:pt x="303" y="0"/>
                    <a:pt x="1" y="735"/>
                    <a:pt x="433" y="1167"/>
                  </a:cubicBezTo>
                  <a:cubicBezTo>
                    <a:pt x="570" y="1303"/>
                    <a:pt x="746" y="1372"/>
                    <a:pt x="922" y="1372"/>
                  </a:cubicBezTo>
                  <a:cubicBezTo>
                    <a:pt x="1099" y="1372"/>
                    <a:pt x="1275" y="1303"/>
                    <a:pt x="1412" y="1167"/>
                  </a:cubicBezTo>
                  <a:cubicBezTo>
                    <a:pt x="1844" y="735"/>
                    <a:pt x="1527" y="0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112677" y="783781"/>
              <a:ext cx="92660" cy="74318"/>
            </a:xfrm>
            <a:custGeom>
              <a:avLst/>
              <a:gdLst/>
              <a:ahLst/>
              <a:cxnLst/>
              <a:rect l="l" t="t" r="r" b="b"/>
              <a:pathLst>
                <a:path w="1758" h="1410" extrusionOk="0">
                  <a:moveTo>
                    <a:pt x="1009" y="1"/>
                  </a:moveTo>
                  <a:cubicBezTo>
                    <a:pt x="833" y="1"/>
                    <a:pt x="656" y="69"/>
                    <a:pt x="519" y="206"/>
                  </a:cubicBezTo>
                  <a:cubicBezTo>
                    <a:pt x="1" y="702"/>
                    <a:pt x="471" y="1410"/>
                    <a:pt x="1011" y="1410"/>
                  </a:cubicBezTo>
                  <a:cubicBezTo>
                    <a:pt x="1175" y="1410"/>
                    <a:pt x="1347" y="1344"/>
                    <a:pt x="1499" y="1185"/>
                  </a:cubicBezTo>
                  <a:cubicBezTo>
                    <a:pt x="1758" y="911"/>
                    <a:pt x="1758" y="479"/>
                    <a:pt x="1499" y="206"/>
                  </a:cubicBezTo>
                  <a:cubicBezTo>
                    <a:pt x="1362" y="69"/>
                    <a:pt x="1185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37169" y="664033"/>
              <a:ext cx="97245" cy="73105"/>
            </a:xfrm>
            <a:custGeom>
              <a:avLst/>
              <a:gdLst/>
              <a:ahLst/>
              <a:cxnLst/>
              <a:rect l="l" t="t" r="r" b="b"/>
              <a:pathLst>
                <a:path w="1845" h="1387" extrusionOk="0">
                  <a:moveTo>
                    <a:pt x="923" y="1"/>
                  </a:moveTo>
                  <a:cubicBezTo>
                    <a:pt x="303" y="1"/>
                    <a:pt x="1" y="750"/>
                    <a:pt x="433" y="1182"/>
                  </a:cubicBezTo>
                  <a:cubicBezTo>
                    <a:pt x="570" y="1318"/>
                    <a:pt x="746" y="1387"/>
                    <a:pt x="923" y="1387"/>
                  </a:cubicBezTo>
                  <a:cubicBezTo>
                    <a:pt x="1099" y="1387"/>
                    <a:pt x="1275" y="1318"/>
                    <a:pt x="1412" y="1182"/>
                  </a:cubicBezTo>
                  <a:cubicBezTo>
                    <a:pt x="1844" y="750"/>
                    <a:pt x="1542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765815" y="1144556"/>
              <a:ext cx="88074" cy="72526"/>
            </a:xfrm>
            <a:custGeom>
              <a:avLst/>
              <a:gdLst/>
              <a:ahLst/>
              <a:cxnLst/>
              <a:rect l="l" t="t" r="r" b="b"/>
              <a:pathLst>
                <a:path w="1671" h="1376" extrusionOk="0">
                  <a:moveTo>
                    <a:pt x="763" y="0"/>
                  </a:moveTo>
                  <a:cubicBezTo>
                    <a:pt x="576" y="0"/>
                    <a:pt x="403" y="72"/>
                    <a:pt x="274" y="202"/>
                  </a:cubicBezTo>
                  <a:cubicBezTo>
                    <a:pt x="0" y="475"/>
                    <a:pt x="0" y="907"/>
                    <a:pt x="274" y="1181"/>
                  </a:cubicBezTo>
                  <a:cubicBezTo>
                    <a:pt x="411" y="1311"/>
                    <a:pt x="583" y="1376"/>
                    <a:pt x="758" y="1376"/>
                  </a:cubicBezTo>
                  <a:cubicBezTo>
                    <a:pt x="933" y="1376"/>
                    <a:pt x="1109" y="1311"/>
                    <a:pt x="1253" y="1181"/>
                  </a:cubicBezTo>
                  <a:cubicBezTo>
                    <a:pt x="1671" y="749"/>
                    <a:pt x="1368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2758963" y="943218"/>
              <a:ext cx="747867" cy="741067"/>
            </a:xfrm>
            <a:custGeom>
              <a:avLst/>
              <a:gdLst/>
              <a:ahLst/>
              <a:cxnLst/>
              <a:rect l="l" t="t" r="r" b="b"/>
              <a:pathLst>
                <a:path w="14189" h="14060" extrusionOk="0">
                  <a:moveTo>
                    <a:pt x="13792" y="1"/>
                  </a:moveTo>
                  <a:cubicBezTo>
                    <a:pt x="13725" y="1"/>
                    <a:pt x="13655" y="31"/>
                    <a:pt x="13596" y="104"/>
                  </a:cubicBezTo>
                  <a:lnTo>
                    <a:pt x="101" y="13599"/>
                  </a:lnTo>
                  <a:cubicBezTo>
                    <a:pt x="0" y="13700"/>
                    <a:pt x="0" y="13873"/>
                    <a:pt x="101" y="13974"/>
                  </a:cubicBezTo>
                  <a:cubicBezTo>
                    <a:pt x="145" y="14017"/>
                    <a:pt x="217" y="14046"/>
                    <a:pt x="289" y="14060"/>
                  </a:cubicBezTo>
                  <a:cubicBezTo>
                    <a:pt x="361" y="14060"/>
                    <a:pt x="433" y="14031"/>
                    <a:pt x="476" y="13974"/>
                  </a:cubicBezTo>
                  <a:lnTo>
                    <a:pt x="13970" y="479"/>
                  </a:lnTo>
                  <a:cubicBezTo>
                    <a:pt x="14189" y="293"/>
                    <a:pt x="14002" y="1"/>
                    <a:pt x="13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485206" y="2390587"/>
              <a:ext cx="134457" cy="100619"/>
            </a:xfrm>
            <a:custGeom>
              <a:avLst/>
              <a:gdLst/>
              <a:ahLst/>
              <a:cxnLst/>
              <a:rect l="l" t="t" r="r" b="b"/>
              <a:pathLst>
                <a:path w="2551" h="1909" extrusionOk="0">
                  <a:moveTo>
                    <a:pt x="1270" y="0"/>
                  </a:moveTo>
                  <a:cubicBezTo>
                    <a:pt x="1027" y="0"/>
                    <a:pt x="786" y="94"/>
                    <a:pt x="606" y="281"/>
                  </a:cubicBezTo>
                  <a:cubicBezTo>
                    <a:pt x="1" y="871"/>
                    <a:pt x="419" y="1908"/>
                    <a:pt x="1268" y="1908"/>
                  </a:cubicBezTo>
                  <a:cubicBezTo>
                    <a:pt x="2118" y="1908"/>
                    <a:pt x="2550" y="871"/>
                    <a:pt x="1945" y="281"/>
                  </a:cubicBezTo>
                  <a:cubicBezTo>
                    <a:pt x="1758" y="94"/>
                    <a:pt x="1513" y="0"/>
                    <a:pt x="1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602899" y="2193571"/>
              <a:ext cx="224745" cy="167821"/>
            </a:xfrm>
            <a:custGeom>
              <a:avLst/>
              <a:gdLst/>
              <a:ahLst/>
              <a:cxnLst/>
              <a:rect l="l" t="t" r="r" b="b"/>
              <a:pathLst>
                <a:path w="4264" h="3184" extrusionOk="0">
                  <a:moveTo>
                    <a:pt x="2132" y="1"/>
                  </a:moveTo>
                  <a:cubicBezTo>
                    <a:pt x="1725" y="1"/>
                    <a:pt x="1318" y="159"/>
                    <a:pt x="1008" y="476"/>
                  </a:cubicBezTo>
                  <a:cubicBezTo>
                    <a:pt x="0" y="1470"/>
                    <a:pt x="720" y="3184"/>
                    <a:pt x="2132" y="3184"/>
                  </a:cubicBezTo>
                  <a:cubicBezTo>
                    <a:pt x="3558" y="3184"/>
                    <a:pt x="4263" y="1470"/>
                    <a:pt x="3255" y="476"/>
                  </a:cubicBezTo>
                  <a:cubicBezTo>
                    <a:pt x="2945" y="159"/>
                    <a:pt x="2539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19870" y="2630032"/>
              <a:ext cx="158702" cy="124969"/>
            </a:xfrm>
            <a:custGeom>
              <a:avLst/>
              <a:gdLst/>
              <a:ahLst/>
              <a:cxnLst/>
              <a:rect l="l" t="t" r="r" b="b"/>
              <a:pathLst>
                <a:path w="3011" h="2371" extrusionOk="0">
                  <a:moveTo>
                    <a:pt x="1426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70" y="2371"/>
                    <a:pt x="1424" y="2371"/>
                  </a:cubicBezTo>
                  <a:cubicBezTo>
                    <a:pt x="1724" y="2371"/>
                    <a:pt x="2027" y="2258"/>
                    <a:pt x="2262" y="2017"/>
                  </a:cubicBezTo>
                  <a:cubicBezTo>
                    <a:pt x="3011" y="1268"/>
                    <a:pt x="2478" y="1"/>
                    <a:pt x="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750424" y="2499479"/>
              <a:ext cx="157964" cy="124969"/>
            </a:xfrm>
            <a:custGeom>
              <a:avLst/>
              <a:gdLst/>
              <a:ahLst/>
              <a:cxnLst/>
              <a:rect l="l" t="t" r="r" b="b"/>
              <a:pathLst>
                <a:path w="2997" h="2371" extrusionOk="0">
                  <a:moveTo>
                    <a:pt x="1412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65" y="2371"/>
                    <a:pt x="1418" y="2371"/>
                  </a:cubicBezTo>
                  <a:cubicBezTo>
                    <a:pt x="1717" y="2371"/>
                    <a:pt x="2021" y="2258"/>
                    <a:pt x="2262" y="2017"/>
                  </a:cubicBezTo>
                  <a:cubicBezTo>
                    <a:pt x="2996" y="1268"/>
                    <a:pt x="2463" y="1"/>
                    <a:pt x="1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68118" y="2368925"/>
              <a:ext cx="173355" cy="125286"/>
            </a:xfrm>
            <a:custGeom>
              <a:avLst/>
              <a:gdLst/>
              <a:ahLst/>
              <a:cxnLst/>
              <a:rect l="l" t="t" r="r" b="b"/>
              <a:pathLst>
                <a:path w="3289" h="2377" extrusionOk="0">
                  <a:moveTo>
                    <a:pt x="1671" y="1"/>
                  </a:moveTo>
                  <a:cubicBezTo>
                    <a:pt x="360" y="1"/>
                    <a:pt x="0" y="1787"/>
                    <a:pt x="1210" y="2276"/>
                  </a:cubicBezTo>
                  <a:cubicBezTo>
                    <a:pt x="1374" y="2345"/>
                    <a:pt x="1534" y="2377"/>
                    <a:pt x="1687" y="2377"/>
                  </a:cubicBezTo>
                  <a:cubicBezTo>
                    <a:pt x="2646" y="2377"/>
                    <a:pt x="3289" y="1142"/>
                    <a:pt x="2506" y="346"/>
                  </a:cubicBezTo>
                  <a:cubicBezTo>
                    <a:pt x="2276" y="130"/>
                    <a:pt x="1973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31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 preserve="1">
  <p:cSld name="Table of contents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6677601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3"/>
          <p:cNvSpPr/>
          <p:nvPr/>
        </p:nvSpPr>
        <p:spPr>
          <a:xfrm>
            <a:off x="9332895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3"/>
          <p:cNvSpPr/>
          <p:nvPr/>
        </p:nvSpPr>
        <p:spPr>
          <a:xfrm>
            <a:off x="1367013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>
            <a:off x="4022307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196050" y="1788951"/>
            <a:ext cx="340364" cy="336573"/>
          </a:xfrm>
          <a:custGeom>
            <a:avLst/>
            <a:gdLst/>
            <a:ahLst/>
            <a:cxnLst/>
            <a:rect l="l" t="t" r="r" b="b"/>
            <a:pathLst>
              <a:path w="3152" h="3117" extrusionOk="0">
                <a:moveTo>
                  <a:pt x="1582" y="0"/>
                </a:moveTo>
                <a:cubicBezTo>
                  <a:pt x="706" y="0"/>
                  <a:pt x="1" y="706"/>
                  <a:pt x="1" y="1559"/>
                </a:cubicBezTo>
                <a:cubicBezTo>
                  <a:pt x="1" y="2423"/>
                  <a:pt x="706" y="3117"/>
                  <a:pt x="1582" y="3117"/>
                </a:cubicBezTo>
                <a:cubicBezTo>
                  <a:pt x="2446" y="3117"/>
                  <a:pt x="3151" y="2423"/>
                  <a:pt x="3151" y="1559"/>
                </a:cubicBezTo>
                <a:cubicBezTo>
                  <a:pt x="3151" y="706"/>
                  <a:pt x="2446" y="0"/>
                  <a:pt x="1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3" name="Google Shape;233;p13"/>
          <p:cNvGrpSpPr/>
          <p:nvPr/>
        </p:nvGrpSpPr>
        <p:grpSpPr>
          <a:xfrm rot="-265504">
            <a:off x="902691" y="1284847"/>
            <a:ext cx="2014752" cy="1746643"/>
            <a:chOff x="-10675" y="1099414"/>
            <a:chExt cx="1742694" cy="1476180"/>
          </a:xfrm>
        </p:grpSpPr>
        <p:sp>
          <p:nvSpPr>
            <p:cNvPr id="234" name="Google Shape;234;p13"/>
            <p:cNvSpPr/>
            <p:nvPr/>
          </p:nvSpPr>
          <p:spPr>
            <a:xfrm>
              <a:off x="-10675" y="1099414"/>
              <a:ext cx="1692536" cy="1476180"/>
            </a:xfrm>
            <a:custGeom>
              <a:avLst/>
              <a:gdLst/>
              <a:ahLst/>
              <a:cxnLst/>
              <a:rect l="l" t="t" r="r" b="b"/>
              <a:pathLst>
                <a:path w="32121" h="28015" extrusionOk="0">
                  <a:moveTo>
                    <a:pt x="28436" y="1"/>
                  </a:moveTo>
                  <a:cubicBezTo>
                    <a:pt x="27974" y="1"/>
                    <a:pt x="27537" y="170"/>
                    <a:pt x="27184" y="468"/>
                  </a:cubicBezTo>
                  <a:lnTo>
                    <a:pt x="683" y="22988"/>
                  </a:lnTo>
                  <a:cubicBezTo>
                    <a:pt x="251" y="23352"/>
                    <a:pt x="1" y="23898"/>
                    <a:pt x="1" y="24466"/>
                  </a:cubicBezTo>
                  <a:cubicBezTo>
                    <a:pt x="1" y="25633"/>
                    <a:pt x="970" y="26423"/>
                    <a:pt x="1992" y="26423"/>
                  </a:cubicBezTo>
                  <a:cubicBezTo>
                    <a:pt x="2435" y="26423"/>
                    <a:pt x="2888" y="26275"/>
                    <a:pt x="3276" y="25945"/>
                  </a:cubicBezTo>
                  <a:lnTo>
                    <a:pt x="6165" y="23500"/>
                  </a:lnTo>
                  <a:cubicBezTo>
                    <a:pt x="6332" y="23360"/>
                    <a:pt x="6534" y="23291"/>
                    <a:pt x="6734" y="23291"/>
                  </a:cubicBezTo>
                  <a:cubicBezTo>
                    <a:pt x="6958" y="23291"/>
                    <a:pt x="7180" y="23377"/>
                    <a:pt x="7348" y="23545"/>
                  </a:cubicBezTo>
                  <a:cubicBezTo>
                    <a:pt x="7701" y="23898"/>
                    <a:pt x="7689" y="24478"/>
                    <a:pt x="7303" y="24796"/>
                  </a:cubicBezTo>
                  <a:lnTo>
                    <a:pt x="6882" y="25160"/>
                  </a:lnTo>
                  <a:cubicBezTo>
                    <a:pt x="6518" y="25467"/>
                    <a:pt x="6313" y="25922"/>
                    <a:pt x="6313" y="26388"/>
                  </a:cubicBezTo>
                  <a:cubicBezTo>
                    <a:pt x="6313" y="27357"/>
                    <a:pt x="7116" y="28015"/>
                    <a:pt x="7961" y="28015"/>
                  </a:cubicBezTo>
                  <a:cubicBezTo>
                    <a:pt x="8327" y="28015"/>
                    <a:pt x="8701" y="27892"/>
                    <a:pt x="9020" y="27617"/>
                  </a:cubicBezTo>
                  <a:lnTo>
                    <a:pt x="30971" y="8998"/>
                  </a:lnTo>
                  <a:cubicBezTo>
                    <a:pt x="32120" y="8008"/>
                    <a:pt x="31426" y="6143"/>
                    <a:pt x="29902" y="6143"/>
                  </a:cubicBezTo>
                  <a:lnTo>
                    <a:pt x="29868" y="6143"/>
                  </a:lnTo>
                  <a:cubicBezTo>
                    <a:pt x="29482" y="6143"/>
                    <a:pt x="29095" y="6280"/>
                    <a:pt x="28799" y="6541"/>
                  </a:cubicBezTo>
                  <a:lnTo>
                    <a:pt x="27673" y="7497"/>
                  </a:lnTo>
                  <a:cubicBezTo>
                    <a:pt x="27512" y="7636"/>
                    <a:pt x="27313" y="7705"/>
                    <a:pt x="27114" y="7705"/>
                  </a:cubicBezTo>
                  <a:cubicBezTo>
                    <a:pt x="26892" y="7705"/>
                    <a:pt x="26670" y="7619"/>
                    <a:pt x="26502" y="7451"/>
                  </a:cubicBezTo>
                  <a:cubicBezTo>
                    <a:pt x="26138" y="7099"/>
                    <a:pt x="26160" y="6530"/>
                    <a:pt x="26547" y="6211"/>
                  </a:cubicBezTo>
                  <a:lnTo>
                    <a:pt x="29811" y="3436"/>
                  </a:lnTo>
                  <a:cubicBezTo>
                    <a:pt x="31199" y="2253"/>
                    <a:pt x="30357" y="1"/>
                    <a:pt x="28515" y="1"/>
                  </a:cubicBezTo>
                  <a:lnTo>
                    <a:pt x="28481" y="1"/>
                  </a:lnTo>
                  <a:cubicBezTo>
                    <a:pt x="28466" y="1"/>
                    <a:pt x="28451" y="1"/>
                    <a:pt x="28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69467" y="1572853"/>
              <a:ext cx="781641" cy="661818"/>
            </a:xfrm>
            <a:custGeom>
              <a:avLst/>
              <a:gdLst/>
              <a:ahLst/>
              <a:cxnLst/>
              <a:rect l="l" t="t" r="r" b="b"/>
              <a:pathLst>
                <a:path w="14834" h="12560" extrusionOk="0">
                  <a:moveTo>
                    <a:pt x="13486" y="1"/>
                  </a:moveTo>
                  <a:cubicBezTo>
                    <a:pt x="13272" y="1"/>
                    <a:pt x="13071" y="89"/>
                    <a:pt x="12910" y="218"/>
                  </a:cubicBezTo>
                  <a:lnTo>
                    <a:pt x="330" y="10909"/>
                  </a:lnTo>
                  <a:cubicBezTo>
                    <a:pt x="126" y="11091"/>
                    <a:pt x="1" y="11341"/>
                    <a:pt x="1" y="11626"/>
                  </a:cubicBezTo>
                  <a:cubicBezTo>
                    <a:pt x="9" y="12181"/>
                    <a:pt x="465" y="12560"/>
                    <a:pt x="949" y="12560"/>
                  </a:cubicBezTo>
                  <a:cubicBezTo>
                    <a:pt x="1159" y="12560"/>
                    <a:pt x="1373" y="12489"/>
                    <a:pt x="1559" y="12331"/>
                  </a:cubicBezTo>
                  <a:lnTo>
                    <a:pt x="14161" y="1639"/>
                  </a:lnTo>
                  <a:cubicBezTo>
                    <a:pt x="14833" y="1090"/>
                    <a:pt x="14446" y="1"/>
                    <a:pt x="13586" y="1"/>
                  </a:cubicBezTo>
                  <a:cubicBezTo>
                    <a:pt x="13573" y="1"/>
                    <a:pt x="13560" y="1"/>
                    <a:pt x="13547" y="2"/>
                  </a:cubicBezTo>
                  <a:lnTo>
                    <a:pt x="13524" y="2"/>
                  </a:lnTo>
                  <a:cubicBezTo>
                    <a:pt x="13511" y="1"/>
                    <a:pt x="13498" y="1"/>
                    <a:pt x="13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951222" y="1695784"/>
              <a:ext cx="780797" cy="661712"/>
            </a:xfrm>
            <a:custGeom>
              <a:avLst/>
              <a:gdLst/>
              <a:ahLst/>
              <a:cxnLst/>
              <a:rect l="l" t="t" r="r" b="b"/>
              <a:pathLst>
                <a:path w="14818" h="12558" extrusionOk="0">
                  <a:moveTo>
                    <a:pt x="13549" y="0"/>
                  </a:moveTo>
                  <a:cubicBezTo>
                    <a:pt x="13545" y="0"/>
                    <a:pt x="13540" y="0"/>
                    <a:pt x="13535" y="0"/>
                  </a:cubicBezTo>
                  <a:lnTo>
                    <a:pt x="13524" y="0"/>
                  </a:lnTo>
                  <a:cubicBezTo>
                    <a:pt x="13297" y="0"/>
                    <a:pt x="13080" y="80"/>
                    <a:pt x="12910" y="228"/>
                  </a:cubicBezTo>
                  <a:lnTo>
                    <a:pt x="330" y="10908"/>
                  </a:lnTo>
                  <a:cubicBezTo>
                    <a:pt x="126" y="11090"/>
                    <a:pt x="1" y="11340"/>
                    <a:pt x="1" y="11613"/>
                  </a:cubicBezTo>
                  <a:cubicBezTo>
                    <a:pt x="1" y="12177"/>
                    <a:pt x="461" y="12558"/>
                    <a:pt x="949" y="12558"/>
                  </a:cubicBezTo>
                  <a:cubicBezTo>
                    <a:pt x="1159" y="12558"/>
                    <a:pt x="1374" y="12487"/>
                    <a:pt x="1559" y="12329"/>
                  </a:cubicBezTo>
                  <a:lnTo>
                    <a:pt x="14150" y="1638"/>
                  </a:lnTo>
                  <a:cubicBezTo>
                    <a:pt x="14817" y="1072"/>
                    <a:pt x="14415" y="0"/>
                    <a:pt x="1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" name="Google Shape;237;p13"/>
          <p:cNvSpPr/>
          <p:nvPr/>
        </p:nvSpPr>
        <p:spPr>
          <a:xfrm>
            <a:off x="11375265" y="1759163"/>
            <a:ext cx="340353" cy="340236"/>
          </a:xfrm>
          <a:custGeom>
            <a:avLst/>
            <a:gdLst/>
            <a:ahLst/>
            <a:cxnLst/>
            <a:rect l="l" t="t" r="r" b="b"/>
            <a:pathLst>
              <a:path w="2925" h="2924" extrusionOk="0">
                <a:moveTo>
                  <a:pt x="1457" y="0"/>
                </a:moveTo>
                <a:cubicBezTo>
                  <a:pt x="649" y="0"/>
                  <a:pt x="1" y="660"/>
                  <a:pt x="1" y="1467"/>
                </a:cubicBezTo>
                <a:cubicBezTo>
                  <a:pt x="1" y="2264"/>
                  <a:pt x="649" y="2923"/>
                  <a:pt x="1457" y="2923"/>
                </a:cubicBezTo>
                <a:cubicBezTo>
                  <a:pt x="2264" y="2923"/>
                  <a:pt x="2913" y="2275"/>
                  <a:pt x="2924" y="1467"/>
                </a:cubicBezTo>
                <a:cubicBezTo>
                  <a:pt x="2913" y="660"/>
                  <a:pt x="2264" y="0"/>
                  <a:pt x="1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3"/>
          <p:cNvSpPr/>
          <p:nvPr/>
        </p:nvSpPr>
        <p:spPr>
          <a:xfrm>
            <a:off x="11190021" y="2387743"/>
            <a:ext cx="195951" cy="195951"/>
          </a:xfrm>
          <a:custGeom>
            <a:avLst/>
            <a:gdLst/>
            <a:ahLst/>
            <a:cxnLst/>
            <a:rect l="l" t="t" r="r" b="b"/>
            <a:pathLst>
              <a:path w="1684" h="1684" extrusionOk="0">
                <a:moveTo>
                  <a:pt x="842" y="1"/>
                </a:moveTo>
                <a:cubicBezTo>
                  <a:pt x="376" y="1"/>
                  <a:pt x="1" y="376"/>
                  <a:pt x="1" y="842"/>
                </a:cubicBezTo>
                <a:cubicBezTo>
                  <a:pt x="1" y="1309"/>
                  <a:pt x="376" y="1684"/>
                  <a:pt x="842" y="1684"/>
                </a:cubicBezTo>
                <a:cubicBezTo>
                  <a:pt x="1297" y="1684"/>
                  <a:pt x="1673" y="1309"/>
                  <a:pt x="1684" y="842"/>
                </a:cubicBezTo>
                <a:cubicBezTo>
                  <a:pt x="1673" y="376"/>
                  <a:pt x="1297" y="1"/>
                  <a:pt x="8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3"/>
          <p:cNvSpPr/>
          <p:nvPr/>
        </p:nvSpPr>
        <p:spPr>
          <a:xfrm>
            <a:off x="11468003" y="1940453"/>
            <a:ext cx="723992" cy="892831"/>
          </a:xfrm>
          <a:custGeom>
            <a:avLst/>
            <a:gdLst/>
            <a:ahLst/>
            <a:cxnLst/>
            <a:rect l="l" t="t" r="r" b="b"/>
            <a:pathLst>
              <a:path w="6222" h="7673" extrusionOk="0">
                <a:moveTo>
                  <a:pt x="6222" y="0"/>
                </a:moveTo>
                <a:lnTo>
                  <a:pt x="671" y="5016"/>
                </a:lnTo>
                <a:cubicBezTo>
                  <a:pt x="46" y="5573"/>
                  <a:pt x="0" y="6540"/>
                  <a:pt x="557" y="7166"/>
                </a:cubicBezTo>
                <a:cubicBezTo>
                  <a:pt x="862" y="7501"/>
                  <a:pt x="1281" y="7673"/>
                  <a:pt x="1700" y="7673"/>
                </a:cubicBezTo>
                <a:cubicBezTo>
                  <a:pt x="2064" y="7673"/>
                  <a:pt x="2428" y="7544"/>
                  <a:pt x="2718" y="7280"/>
                </a:cubicBezTo>
                <a:lnTo>
                  <a:pt x="6222" y="4129"/>
                </a:lnTo>
                <a:lnTo>
                  <a:pt x="6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11659880" y="804888"/>
            <a:ext cx="530835" cy="764835"/>
          </a:xfrm>
          <a:custGeom>
            <a:avLst/>
            <a:gdLst/>
            <a:ahLst/>
            <a:cxnLst/>
            <a:rect l="l" t="t" r="r" b="b"/>
            <a:pathLst>
              <a:path w="4562" h="6573" extrusionOk="0">
                <a:moveTo>
                  <a:pt x="4561" y="1"/>
                </a:moveTo>
                <a:lnTo>
                  <a:pt x="546" y="4016"/>
                </a:lnTo>
                <a:cubicBezTo>
                  <a:pt x="0" y="4618"/>
                  <a:pt x="23" y="5551"/>
                  <a:pt x="603" y="6131"/>
                </a:cubicBezTo>
                <a:cubicBezTo>
                  <a:pt x="902" y="6424"/>
                  <a:pt x="1292" y="6572"/>
                  <a:pt x="1683" y="6572"/>
                </a:cubicBezTo>
                <a:cubicBezTo>
                  <a:pt x="2051" y="6572"/>
                  <a:pt x="2421" y="6441"/>
                  <a:pt x="2719" y="6177"/>
                </a:cubicBezTo>
                <a:lnTo>
                  <a:pt x="4561" y="4334"/>
                </a:lnTo>
                <a:lnTo>
                  <a:pt x="45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11018041" y="540167"/>
            <a:ext cx="1173956" cy="1192573"/>
          </a:xfrm>
          <a:custGeom>
            <a:avLst/>
            <a:gdLst/>
            <a:ahLst/>
            <a:cxnLst/>
            <a:rect l="l" t="t" r="r" b="b"/>
            <a:pathLst>
              <a:path w="10089" h="10249" extrusionOk="0">
                <a:moveTo>
                  <a:pt x="10089" y="1"/>
                </a:moveTo>
                <a:cubicBezTo>
                  <a:pt x="6847" y="3220"/>
                  <a:pt x="1399" y="8622"/>
                  <a:pt x="114" y="9794"/>
                </a:cubicBezTo>
                <a:cubicBezTo>
                  <a:pt x="11" y="9885"/>
                  <a:pt x="0" y="10055"/>
                  <a:pt x="102" y="10169"/>
                </a:cubicBezTo>
                <a:cubicBezTo>
                  <a:pt x="148" y="10215"/>
                  <a:pt x="228" y="10249"/>
                  <a:pt x="296" y="10249"/>
                </a:cubicBezTo>
                <a:cubicBezTo>
                  <a:pt x="364" y="10249"/>
                  <a:pt x="432" y="10226"/>
                  <a:pt x="478" y="10180"/>
                </a:cubicBezTo>
                <a:cubicBezTo>
                  <a:pt x="1706" y="9054"/>
                  <a:pt x="6790" y="4039"/>
                  <a:pt x="10089" y="752"/>
                </a:cubicBezTo>
                <a:lnTo>
                  <a:pt x="1008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3"/>
          <p:cNvSpPr/>
          <p:nvPr/>
        </p:nvSpPr>
        <p:spPr>
          <a:xfrm>
            <a:off x="11910169" y="1601610"/>
            <a:ext cx="281824" cy="290319"/>
          </a:xfrm>
          <a:custGeom>
            <a:avLst/>
            <a:gdLst/>
            <a:ahLst/>
            <a:cxnLst/>
            <a:rect l="l" t="t" r="r" b="b"/>
            <a:pathLst>
              <a:path w="2422" h="2495" extrusionOk="0">
                <a:moveTo>
                  <a:pt x="2422" y="1"/>
                </a:moveTo>
                <a:cubicBezTo>
                  <a:pt x="2399" y="12"/>
                  <a:pt x="2387" y="23"/>
                  <a:pt x="2376" y="35"/>
                </a:cubicBezTo>
                <a:cubicBezTo>
                  <a:pt x="2103" y="285"/>
                  <a:pt x="1807" y="547"/>
                  <a:pt x="1523" y="808"/>
                </a:cubicBezTo>
                <a:cubicBezTo>
                  <a:pt x="1068" y="1206"/>
                  <a:pt x="602" y="1627"/>
                  <a:pt x="192" y="2037"/>
                </a:cubicBezTo>
                <a:cubicBezTo>
                  <a:pt x="0" y="2229"/>
                  <a:pt x="177" y="2494"/>
                  <a:pt x="382" y="2494"/>
                </a:cubicBezTo>
                <a:cubicBezTo>
                  <a:pt x="445" y="2494"/>
                  <a:pt x="509" y="2470"/>
                  <a:pt x="568" y="2412"/>
                </a:cubicBezTo>
                <a:cubicBezTo>
                  <a:pt x="966" y="2002"/>
                  <a:pt x="1421" y="1593"/>
                  <a:pt x="1876" y="1195"/>
                </a:cubicBezTo>
                <a:cubicBezTo>
                  <a:pt x="2058" y="1036"/>
                  <a:pt x="2240" y="876"/>
                  <a:pt x="2422" y="717"/>
                </a:cubicBezTo>
                <a:lnTo>
                  <a:pt x="24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3"/>
          <p:cNvSpPr/>
          <p:nvPr/>
        </p:nvSpPr>
        <p:spPr>
          <a:xfrm>
            <a:off x="1" y="614294"/>
            <a:ext cx="1417505" cy="2144847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3"/>
          <p:cNvSpPr/>
          <p:nvPr/>
        </p:nvSpPr>
        <p:spPr>
          <a:xfrm>
            <a:off x="1536385" y="343733"/>
            <a:ext cx="201756" cy="201756"/>
          </a:xfrm>
          <a:custGeom>
            <a:avLst/>
            <a:gdLst/>
            <a:ahLst/>
            <a:cxnLst/>
            <a:rect l="l" t="t" r="r" b="b"/>
            <a:pathLst>
              <a:path w="2128" h="2128" extrusionOk="0">
                <a:moveTo>
                  <a:pt x="1059" y="1"/>
                </a:moveTo>
                <a:cubicBezTo>
                  <a:pt x="479" y="1"/>
                  <a:pt x="1" y="467"/>
                  <a:pt x="1" y="1059"/>
                </a:cubicBezTo>
                <a:cubicBezTo>
                  <a:pt x="1" y="1650"/>
                  <a:pt x="479" y="2116"/>
                  <a:pt x="1059" y="2128"/>
                </a:cubicBezTo>
                <a:cubicBezTo>
                  <a:pt x="1650" y="2116"/>
                  <a:pt x="2116" y="1650"/>
                  <a:pt x="2128" y="1059"/>
                </a:cubicBezTo>
                <a:cubicBezTo>
                  <a:pt x="2116" y="467"/>
                  <a:pt x="1650" y="1"/>
                  <a:pt x="10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3"/>
          <p:cNvSpPr/>
          <p:nvPr/>
        </p:nvSpPr>
        <p:spPr>
          <a:xfrm>
            <a:off x="1050" y="1564619"/>
            <a:ext cx="569189" cy="702061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3"/>
          <p:cNvSpPr/>
          <p:nvPr/>
        </p:nvSpPr>
        <p:spPr>
          <a:xfrm>
            <a:off x="1050" y="286700"/>
            <a:ext cx="1051692" cy="1129368"/>
          </a:xfrm>
          <a:custGeom>
            <a:avLst/>
            <a:gdLst/>
            <a:ahLst/>
            <a:cxnLst/>
            <a:rect l="l" t="t" r="r" b="b"/>
            <a:pathLst>
              <a:path w="12023" h="12911" extrusionOk="0">
                <a:moveTo>
                  <a:pt x="10326" y="1"/>
                </a:moveTo>
                <a:cubicBezTo>
                  <a:pt x="9957" y="1"/>
                  <a:pt x="9586" y="132"/>
                  <a:pt x="9293" y="399"/>
                </a:cubicBezTo>
                <a:lnTo>
                  <a:pt x="0" y="8781"/>
                </a:lnTo>
                <a:lnTo>
                  <a:pt x="0" y="12910"/>
                </a:lnTo>
                <a:lnTo>
                  <a:pt x="11340" y="2674"/>
                </a:lnTo>
                <a:cubicBezTo>
                  <a:pt x="11977" y="2105"/>
                  <a:pt x="12022" y="1138"/>
                  <a:pt x="11454" y="501"/>
                </a:cubicBezTo>
                <a:cubicBezTo>
                  <a:pt x="11158" y="169"/>
                  <a:pt x="10743" y="1"/>
                  <a:pt x="103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3"/>
          <p:cNvSpPr/>
          <p:nvPr/>
        </p:nvSpPr>
        <p:spPr>
          <a:xfrm>
            <a:off x="1138" y="1788983"/>
            <a:ext cx="730985" cy="738380"/>
          </a:xfrm>
          <a:custGeom>
            <a:avLst/>
            <a:gdLst/>
            <a:ahLst/>
            <a:cxnLst/>
            <a:rect l="l" t="t" r="r" b="b"/>
            <a:pathLst>
              <a:path w="7710" h="7788" extrusionOk="0">
                <a:moveTo>
                  <a:pt x="7373" y="1"/>
                </a:moveTo>
                <a:cubicBezTo>
                  <a:pt x="7303" y="1"/>
                  <a:pt x="7233" y="30"/>
                  <a:pt x="7177" y="99"/>
                </a:cubicBezTo>
                <a:cubicBezTo>
                  <a:pt x="6961" y="326"/>
                  <a:pt x="3344" y="3841"/>
                  <a:pt x="0" y="7048"/>
                </a:cubicBezTo>
                <a:lnTo>
                  <a:pt x="0" y="7787"/>
                </a:lnTo>
                <a:cubicBezTo>
                  <a:pt x="3549" y="4387"/>
                  <a:pt x="7564" y="485"/>
                  <a:pt x="7621" y="383"/>
                </a:cubicBezTo>
                <a:cubicBezTo>
                  <a:pt x="7710" y="180"/>
                  <a:pt x="7545" y="1"/>
                  <a:pt x="73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3"/>
          <p:cNvSpPr/>
          <p:nvPr/>
        </p:nvSpPr>
        <p:spPr>
          <a:xfrm>
            <a:off x="1138" y="286716"/>
            <a:ext cx="488556" cy="458121"/>
          </a:xfrm>
          <a:custGeom>
            <a:avLst/>
            <a:gdLst/>
            <a:ahLst/>
            <a:cxnLst/>
            <a:rect l="l" t="t" r="r" b="b"/>
            <a:pathLst>
              <a:path w="5153" h="4832" extrusionOk="0">
                <a:moveTo>
                  <a:pt x="4931" y="0"/>
                </a:moveTo>
                <a:cubicBezTo>
                  <a:pt x="4884" y="0"/>
                  <a:pt x="4837" y="18"/>
                  <a:pt x="4800" y="55"/>
                </a:cubicBezTo>
                <a:lnTo>
                  <a:pt x="0" y="4297"/>
                </a:lnTo>
                <a:lnTo>
                  <a:pt x="0" y="4832"/>
                </a:lnTo>
                <a:lnTo>
                  <a:pt x="5062" y="350"/>
                </a:lnTo>
                <a:cubicBezTo>
                  <a:pt x="5141" y="282"/>
                  <a:pt x="5153" y="157"/>
                  <a:pt x="5084" y="66"/>
                </a:cubicBezTo>
                <a:cubicBezTo>
                  <a:pt x="5042" y="23"/>
                  <a:pt x="4986" y="0"/>
                  <a:pt x="4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3"/>
          <p:cNvSpPr/>
          <p:nvPr/>
        </p:nvSpPr>
        <p:spPr>
          <a:xfrm>
            <a:off x="1138" y="2575214"/>
            <a:ext cx="616929" cy="760945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3"/>
          <p:cNvSpPr/>
          <p:nvPr/>
        </p:nvSpPr>
        <p:spPr>
          <a:xfrm rot="-259359">
            <a:off x="10257188" y="585757"/>
            <a:ext cx="1712349" cy="1451187"/>
          </a:xfrm>
          <a:custGeom>
            <a:avLst/>
            <a:gdLst/>
            <a:ahLst/>
            <a:cxnLst/>
            <a:rect l="l" t="t" r="r" b="b"/>
            <a:pathLst>
              <a:path w="14818" h="12558" extrusionOk="0">
                <a:moveTo>
                  <a:pt x="13549" y="0"/>
                </a:moveTo>
                <a:cubicBezTo>
                  <a:pt x="13545" y="0"/>
                  <a:pt x="13540" y="0"/>
                  <a:pt x="13535" y="0"/>
                </a:cubicBezTo>
                <a:lnTo>
                  <a:pt x="13524" y="0"/>
                </a:lnTo>
                <a:cubicBezTo>
                  <a:pt x="13297" y="0"/>
                  <a:pt x="13080" y="80"/>
                  <a:pt x="12910" y="228"/>
                </a:cubicBezTo>
                <a:lnTo>
                  <a:pt x="330" y="10908"/>
                </a:lnTo>
                <a:cubicBezTo>
                  <a:pt x="126" y="11090"/>
                  <a:pt x="1" y="11340"/>
                  <a:pt x="1" y="11613"/>
                </a:cubicBezTo>
                <a:cubicBezTo>
                  <a:pt x="1" y="12177"/>
                  <a:pt x="461" y="12558"/>
                  <a:pt x="949" y="12558"/>
                </a:cubicBezTo>
                <a:cubicBezTo>
                  <a:pt x="1159" y="12558"/>
                  <a:pt x="1374" y="12487"/>
                  <a:pt x="1559" y="12329"/>
                </a:cubicBezTo>
                <a:lnTo>
                  <a:pt x="14150" y="1638"/>
                </a:lnTo>
                <a:cubicBezTo>
                  <a:pt x="14817" y="1072"/>
                  <a:pt x="14415" y="0"/>
                  <a:pt x="13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95124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"/>
          </p:nvPr>
        </p:nvSpPr>
        <p:spPr>
          <a:xfrm>
            <a:off x="95124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95124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3606536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3606536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6"/>
          </p:nvPr>
        </p:nvSpPr>
        <p:spPr>
          <a:xfrm>
            <a:off x="3606536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7" hasCustomPrompt="1"/>
          </p:nvPr>
        </p:nvSpPr>
        <p:spPr>
          <a:xfrm>
            <a:off x="626183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626183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626183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8917125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8917125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8917125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0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 preserve="1">
  <p:cSld name="Quote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 flipH="1">
            <a:off x="6138467" y="4194767"/>
            <a:ext cx="5252000" cy="8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"/>
          </p:nvPr>
        </p:nvSpPr>
        <p:spPr>
          <a:xfrm flipH="1">
            <a:off x="6138467" y="2122600"/>
            <a:ext cx="5252000" cy="2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3859967" y="719328"/>
            <a:ext cx="1914852" cy="1690552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4"/>
          <p:cNvSpPr/>
          <p:nvPr/>
        </p:nvSpPr>
        <p:spPr>
          <a:xfrm>
            <a:off x="2083029" y="3686101"/>
            <a:ext cx="2472432" cy="2899599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4"/>
          <p:cNvSpPr/>
          <p:nvPr/>
        </p:nvSpPr>
        <p:spPr>
          <a:xfrm>
            <a:off x="275132" y="3526132"/>
            <a:ext cx="1428827" cy="1261480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4"/>
          <p:cNvSpPr/>
          <p:nvPr/>
        </p:nvSpPr>
        <p:spPr>
          <a:xfrm>
            <a:off x="2608768" y="5971477"/>
            <a:ext cx="404961" cy="346560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4"/>
          <p:cNvSpPr/>
          <p:nvPr/>
        </p:nvSpPr>
        <p:spPr>
          <a:xfrm>
            <a:off x="1770735" y="227201"/>
            <a:ext cx="2666268" cy="3126372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4"/>
          <p:cNvSpPr/>
          <p:nvPr/>
        </p:nvSpPr>
        <p:spPr>
          <a:xfrm>
            <a:off x="3976886" y="3196373"/>
            <a:ext cx="2666329" cy="2428996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4"/>
          <p:cNvSpPr/>
          <p:nvPr/>
        </p:nvSpPr>
        <p:spPr>
          <a:xfrm>
            <a:off x="630100" y="583530"/>
            <a:ext cx="2574128" cy="3102572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4"/>
          <p:cNvSpPr/>
          <p:nvPr/>
        </p:nvSpPr>
        <p:spPr>
          <a:xfrm>
            <a:off x="1141451" y="1951297"/>
            <a:ext cx="4845792" cy="3810433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00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 preserve="1">
  <p:cSld name="Numbers and text 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title" hasCustomPrompt="1"/>
          </p:nvPr>
        </p:nvSpPr>
        <p:spPr>
          <a:xfrm>
            <a:off x="873200" y="1072933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1"/>
          </p:nvPr>
        </p:nvSpPr>
        <p:spPr>
          <a:xfrm>
            <a:off x="873200" y="17691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873200" y="2762600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873200" y="34586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title" idx="4" hasCustomPrompt="1"/>
          </p:nvPr>
        </p:nvSpPr>
        <p:spPr>
          <a:xfrm>
            <a:off x="873200" y="4473467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5"/>
          </p:nvPr>
        </p:nvSpPr>
        <p:spPr>
          <a:xfrm>
            <a:off x="873200" y="5169467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 rot="10800000">
            <a:off x="2270132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5"/>
          <p:cNvSpPr/>
          <p:nvPr/>
        </p:nvSpPr>
        <p:spPr>
          <a:xfrm rot="10800000">
            <a:off x="1153231" y="6077439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5"/>
          <p:cNvSpPr/>
          <p:nvPr/>
        </p:nvSpPr>
        <p:spPr>
          <a:xfrm rot="10800000">
            <a:off x="8582133" y="-3917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5"/>
          <p:cNvSpPr/>
          <p:nvPr/>
        </p:nvSpPr>
        <p:spPr>
          <a:xfrm rot="10800000">
            <a:off x="7526859" y="-39163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5"/>
          <p:cNvSpPr/>
          <p:nvPr/>
        </p:nvSpPr>
        <p:spPr>
          <a:xfrm rot="10800000">
            <a:off x="6935836" y="438943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5"/>
          <p:cNvSpPr/>
          <p:nvPr/>
        </p:nvSpPr>
        <p:spPr>
          <a:xfrm rot="10800000">
            <a:off x="2463008" y="6155007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5"/>
          <p:cNvSpPr/>
          <p:nvPr/>
        </p:nvSpPr>
        <p:spPr>
          <a:xfrm rot="10800000">
            <a:off x="2291903" y="634270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5"/>
          <p:cNvSpPr/>
          <p:nvPr/>
        </p:nvSpPr>
        <p:spPr>
          <a:xfrm rot="10800000">
            <a:off x="8074401" y="472930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5"/>
          <p:cNvSpPr/>
          <p:nvPr/>
        </p:nvSpPr>
        <p:spPr>
          <a:xfrm rot="10800000">
            <a:off x="7853301" y="67973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5"/>
          <p:cNvSpPr/>
          <p:nvPr/>
        </p:nvSpPr>
        <p:spPr>
          <a:xfrm rot="10800000">
            <a:off x="7643659" y="887019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5"/>
          <p:cNvSpPr/>
          <p:nvPr/>
        </p:nvSpPr>
        <p:spPr>
          <a:xfrm rot="10800000">
            <a:off x="8270500" y="8708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5"/>
          <p:cNvSpPr/>
          <p:nvPr/>
        </p:nvSpPr>
        <p:spPr>
          <a:xfrm>
            <a:off x="4042690" y="657447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5"/>
          <p:cNvSpPr/>
          <p:nvPr/>
        </p:nvSpPr>
        <p:spPr>
          <a:xfrm rot="10800000">
            <a:off x="3573461" y="611324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 rot="10800000">
            <a:off x="896600" y="660069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 rot="10800000">
            <a:off x="9017254" y="304569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 rot="10800000">
            <a:off x="9048734" y="74360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 rot="10800000">
            <a:off x="7924890" y="-3917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5"/>
          <p:cNvSpPr/>
          <p:nvPr/>
        </p:nvSpPr>
        <p:spPr>
          <a:xfrm rot="10800000">
            <a:off x="7727787" y="727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5"/>
          <p:cNvSpPr/>
          <p:nvPr/>
        </p:nvSpPr>
        <p:spPr>
          <a:xfrm>
            <a:off x="9094170" y="-39183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5"/>
          <p:cNvSpPr/>
          <p:nvPr/>
        </p:nvSpPr>
        <p:spPr>
          <a:xfrm rot="10800000">
            <a:off x="10285123" y="-3136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5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 rot="5400000" flipH="1">
            <a:off x="11501647" y="6536649"/>
            <a:ext cx="170271" cy="118539"/>
          </a:xfrm>
          <a:custGeom>
            <a:avLst/>
            <a:gdLst/>
            <a:ahLst/>
            <a:cxnLst/>
            <a:rect l="l" t="t" r="r" b="b"/>
            <a:pathLst>
              <a:path w="4443" h="3227" extrusionOk="0">
                <a:moveTo>
                  <a:pt x="2211" y="1"/>
                </a:moveTo>
                <a:cubicBezTo>
                  <a:pt x="1778" y="1"/>
                  <a:pt x="1375" y="174"/>
                  <a:pt x="1073" y="476"/>
                </a:cubicBezTo>
                <a:cubicBezTo>
                  <a:pt x="0" y="1549"/>
                  <a:pt x="883" y="3226"/>
                  <a:pt x="2186" y="3226"/>
                </a:cubicBezTo>
                <a:cubicBezTo>
                  <a:pt x="2388" y="3226"/>
                  <a:pt x="2599" y="3186"/>
                  <a:pt x="2815" y="3097"/>
                </a:cubicBezTo>
                <a:cubicBezTo>
                  <a:pt x="4443" y="2420"/>
                  <a:pt x="3968" y="15"/>
                  <a:pt x="22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6"/>
          <p:cNvSpPr/>
          <p:nvPr/>
        </p:nvSpPr>
        <p:spPr>
          <a:xfrm rot="5400000" flipH="1">
            <a:off x="11687332" y="6343300"/>
            <a:ext cx="170653" cy="118171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06" y="1"/>
                </a:moveTo>
                <a:cubicBezTo>
                  <a:pt x="1789" y="1"/>
                  <a:pt x="1371" y="174"/>
                  <a:pt x="1083" y="476"/>
                </a:cubicBezTo>
                <a:cubicBezTo>
                  <a:pt x="1" y="1546"/>
                  <a:pt x="884" y="3217"/>
                  <a:pt x="2184" y="3217"/>
                </a:cubicBezTo>
                <a:cubicBezTo>
                  <a:pt x="2390" y="3217"/>
                  <a:pt x="2606" y="3175"/>
                  <a:pt x="2826" y="3083"/>
                </a:cubicBezTo>
                <a:cubicBezTo>
                  <a:pt x="4453" y="2420"/>
                  <a:pt x="3963" y="1"/>
                  <a:pt x="22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6"/>
          <p:cNvSpPr/>
          <p:nvPr/>
        </p:nvSpPr>
        <p:spPr>
          <a:xfrm rot="5400000" flipH="1">
            <a:off x="11890318" y="6143383"/>
            <a:ext cx="136661" cy="118024"/>
          </a:xfrm>
          <a:custGeom>
            <a:avLst/>
            <a:gdLst/>
            <a:ahLst/>
            <a:cxnLst/>
            <a:rect l="l" t="t" r="r" b="b"/>
            <a:pathLst>
              <a:path w="3566" h="3213" extrusionOk="0">
                <a:moveTo>
                  <a:pt x="1580" y="0"/>
                </a:moveTo>
                <a:cubicBezTo>
                  <a:pt x="1195" y="0"/>
                  <a:pt x="798" y="145"/>
                  <a:pt x="462" y="482"/>
                </a:cubicBezTo>
                <a:cubicBezTo>
                  <a:pt x="174" y="784"/>
                  <a:pt x="1" y="1188"/>
                  <a:pt x="1" y="1620"/>
                </a:cubicBezTo>
                <a:cubicBezTo>
                  <a:pt x="1" y="2629"/>
                  <a:pt x="812" y="3213"/>
                  <a:pt x="1623" y="3213"/>
                </a:cubicBezTo>
                <a:cubicBezTo>
                  <a:pt x="2213" y="3213"/>
                  <a:pt x="2804" y="2904"/>
                  <a:pt x="3083" y="2225"/>
                </a:cubicBezTo>
                <a:cubicBezTo>
                  <a:pt x="3565" y="1040"/>
                  <a:pt x="2612" y="0"/>
                  <a:pt x="15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6"/>
          <p:cNvSpPr/>
          <p:nvPr/>
        </p:nvSpPr>
        <p:spPr>
          <a:xfrm rot="5400000" flipH="1">
            <a:off x="11700548" y="6361248"/>
            <a:ext cx="507285" cy="486203"/>
          </a:xfrm>
          <a:custGeom>
            <a:avLst/>
            <a:gdLst/>
            <a:ahLst/>
            <a:cxnLst/>
            <a:rect l="l" t="t" r="r" b="b"/>
            <a:pathLst>
              <a:path w="13237" h="13236" extrusionOk="0">
                <a:moveTo>
                  <a:pt x="1" y="0"/>
                </a:moveTo>
                <a:lnTo>
                  <a:pt x="1" y="13235"/>
                </a:lnTo>
                <a:lnTo>
                  <a:pt x="13236" y="0"/>
                </a:lnTo>
                <a:lnTo>
                  <a:pt x="9766" y="0"/>
                </a:lnTo>
                <a:lnTo>
                  <a:pt x="5834" y="3946"/>
                </a:lnTo>
                <a:cubicBezTo>
                  <a:pt x="5590" y="4187"/>
                  <a:pt x="5318" y="4288"/>
                  <a:pt x="5057" y="4288"/>
                </a:cubicBezTo>
                <a:cubicBezTo>
                  <a:pt x="4195" y="4288"/>
                  <a:pt x="3457" y="3184"/>
                  <a:pt x="4264" y="2376"/>
                </a:cubicBezTo>
                <a:lnTo>
                  <a:pt x="5632" y="1008"/>
                </a:lnTo>
                <a:cubicBezTo>
                  <a:pt x="5920" y="720"/>
                  <a:pt x="6136" y="374"/>
                  <a:pt x="6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6"/>
          <p:cNvSpPr/>
          <p:nvPr/>
        </p:nvSpPr>
        <p:spPr>
          <a:xfrm rot="5400000" flipH="1">
            <a:off x="10504157" y="5621909"/>
            <a:ext cx="1016719" cy="1455448"/>
          </a:xfrm>
          <a:custGeom>
            <a:avLst/>
            <a:gdLst/>
            <a:ahLst/>
            <a:cxnLst/>
            <a:rect l="l" t="t" r="r" b="b"/>
            <a:pathLst>
              <a:path w="26530" h="39622" extrusionOk="0">
                <a:moveTo>
                  <a:pt x="22016" y="1"/>
                </a:moveTo>
                <a:cubicBezTo>
                  <a:pt x="20972" y="1"/>
                  <a:pt x="19927" y="397"/>
                  <a:pt x="19127" y="1197"/>
                </a:cubicBezTo>
                <a:lnTo>
                  <a:pt x="4638" y="15700"/>
                </a:lnTo>
                <a:cubicBezTo>
                  <a:pt x="4425" y="15921"/>
                  <a:pt x="4134" y="16033"/>
                  <a:pt x="3841" y="16033"/>
                </a:cubicBezTo>
                <a:cubicBezTo>
                  <a:pt x="3600" y="16033"/>
                  <a:pt x="3357" y="15957"/>
                  <a:pt x="3155" y="15800"/>
                </a:cubicBezTo>
                <a:cubicBezTo>
                  <a:pt x="2665" y="15397"/>
                  <a:pt x="2637" y="14648"/>
                  <a:pt x="3083" y="14202"/>
                </a:cubicBezTo>
                <a:lnTo>
                  <a:pt x="4178" y="13093"/>
                </a:lnTo>
                <a:cubicBezTo>
                  <a:pt x="6050" y="11235"/>
                  <a:pt x="6194" y="8182"/>
                  <a:pt x="4394" y="6252"/>
                </a:cubicBezTo>
                <a:cubicBezTo>
                  <a:pt x="3461" y="5247"/>
                  <a:pt x="2160" y="4699"/>
                  <a:pt x="822" y="4699"/>
                </a:cubicBezTo>
                <a:cubicBezTo>
                  <a:pt x="549" y="4699"/>
                  <a:pt x="274" y="4722"/>
                  <a:pt x="1" y="4768"/>
                </a:cubicBezTo>
                <a:lnTo>
                  <a:pt x="1" y="33558"/>
                </a:lnTo>
                <a:cubicBezTo>
                  <a:pt x="332" y="33961"/>
                  <a:pt x="332" y="34538"/>
                  <a:pt x="1" y="34941"/>
                </a:cubicBezTo>
                <a:lnTo>
                  <a:pt x="1" y="39621"/>
                </a:lnTo>
                <a:lnTo>
                  <a:pt x="23980" y="15642"/>
                </a:lnTo>
                <a:cubicBezTo>
                  <a:pt x="24628" y="15008"/>
                  <a:pt x="24672" y="13971"/>
                  <a:pt x="24067" y="13294"/>
                </a:cubicBezTo>
                <a:cubicBezTo>
                  <a:pt x="23736" y="12949"/>
                  <a:pt x="23296" y="12776"/>
                  <a:pt x="22856" y="12776"/>
                </a:cubicBezTo>
                <a:cubicBezTo>
                  <a:pt x="22435" y="12776"/>
                  <a:pt x="22014" y="12934"/>
                  <a:pt x="21690" y="13251"/>
                </a:cubicBezTo>
                <a:lnTo>
                  <a:pt x="11955" y="23001"/>
                </a:lnTo>
                <a:cubicBezTo>
                  <a:pt x="11734" y="23222"/>
                  <a:pt x="11443" y="23335"/>
                  <a:pt x="11153" y="23335"/>
                </a:cubicBezTo>
                <a:cubicBezTo>
                  <a:pt x="10913" y="23335"/>
                  <a:pt x="10673" y="23259"/>
                  <a:pt x="10471" y="23102"/>
                </a:cubicBezTo>
                <a:cubicBezTo>
                  <a:pt x="9982" y="22699"/>
                  <a:pt x="9938" y="21950"/>
                  <a:pt x="10399" y="21504"/>
                </a:cubicBezTo>
                <a:lnTo>
                  <a:pt x="24844" y="7058"/>
                </a:lnTo>
                <a:cubicBezTo>
                  <a:pt x="26414" y="5489"/>
                  <a:pt x="26530" y="2925"/>
                  <a:pt x="25017" y="1312"/>
                </a:cubicBezTo>
                <a:cubicBezTo>
                  <a:pt x="24212" y="440"/>
                  <a:pt x="23115" y="1"/>
                  <a:pt x="220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6"/>
          <p:cNvSpPr/>
          <p:nvPr/>
        </p:nvSpPr>
        <p:spPr>
          <a:xfrm rot="5400000" flipH="1">
            <a:off x="11851521" y="5662964"/>
            <a:ext cx="96076" cy="68544"/>
          </a:xfrm>
          <a:custGeom>
            <a:avLst/>
            <a:gdLst/>
            <a:ahLst/>
            <a:cxnLst/>
            <a:rect l="l" t="t" r="r" b="b"/>
            <a:pathLst>
              <a:path w="2507" h="1866" extrusionOk="0">
                <a:moveTo>
                  <a:pt x="1253" y="0"/>
                </a:moveTo>
                <a:cubicBezTo>
                  <a:pt x="418" y="0"/>
                  <a:pt x="0" y="1008"/>
                  <a:pt x="591" y="1584"/>
                </a:cubicBezTo>
                <a:cubicBezTo>
                  <a:pt x="771" y="1772"/>
                  <a:pt x="1009" y="1865"/>
                  <a:pt x="1248" y="1865"/>
                </a:cubicBezTo>
                <a:cubicBezTo>
                  <a:pt x="1487" y="1865"/>
                  <a:pt x="1729" y="1772"/>
                  <a:pt x="1916" y="1584"/>
                </a:cubicBezTo>
                <a:cubicBezTo>
                  <a:pt x="2506" y="994"/>
                  <a:pt x="2089" y="0"/>
                  <a:pt x="12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6"/>
          <p:cNvSpPr/>
          <p:nvPr/>
        </p:nvSpPr>
        <p:spPr>
          <a:xfrm rot="5400000" flipH="1">
            <a:off x="11742859" y="5777354"/>
            <a:ext cx="87224" cy="68287"/>
          </a:xfrm>
          <a:custGeom>
            <a:avLst/>
            <a:gdLst/>
            <a:ahLst/>
            <a:cxnLst/>
            <a:rect l="l" t="t" r="r" b="b"/>
            <a:pathLst>
              <a:path w="2276" h="1859" extrusionOk="0">
                <a:moveTo>
                  <a:pt x="1037" y="0"/>
                </a:moveTo>
                <a:cubicBezTo>
                  <a:pt x="778" y="0"/>
                  <a:pt x="548" y="101"/>
                  <a:pt x="375" y="274"/>
                </a:cubicBezTo>
                <a:cubicBezTo>
                  <a:pt x="0" y="634"/>
                  <a:pt x="0" y="1224"/>
                  <a:pt x="375" y="1599"/>
                </a:cubicBezTo>
                <a:cubicBezTo>
                  <a:pt x="555" y="1772"/>
                  <a:pt x="793" y="1858"/>
                  <a:pt x="1032" y="1858"/>
                </a:cubicBezTo>
                <a:cubicBezTo>
                  <a:pt x="1271" y="1858"/>
                  <a:pt x="1513" y="1772"/>
                  <a:pt x="1700" y="1599"/>
                </a:cubicBezTo>
                <a:cubicBezTo>
                  <a:pt x="2276" y="1008"/>
                  <a:pt x="1858" y="0"/>
                  <a:pt x="10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6"/>
          <p:cNvSpPr/>
          <p:nvPr/>
        </p:nvSpPr>
        <p:spPr>
          <a:xfrm rot="5400000" flipH="1">
            <a:off x="11292813" y="5145108"/>
            <a:ext cx="736000" cy="698337"/>
          </a:xfrm>
          <a:custGeom>
            <a:avLst/>
            <a:gdLst/>
            <a:ahLst/>
            <a:cxnLst/>
            <a:rect l="l" t="t" r="r" b="b"/>
            <a:pathLst>
              <a:path w="19205" h="19011" extrusionOk="0">
                <a:moveTo>
                  <a:pt x="18676" y="1"/>
                </a:moveTo>
                <a:cubicBezTo>
                  <a:pt x="18590" y="1"/>
                  <a:pt x="18501" y="34"/>
                  <a:pt x="18420" y="115"/>
                </a:cubicBezTo>
                <a:lnTo>
                  <a:pt x="144" y="18391"/>
                </a:lnTo>
                <a:cubicBezTo>
                  <a:pt x="0" y="18535"/>
                  <a:pt x="0" y="18765"/>
                  <a:pt x="144" y="18909"/>
                </a:cubicBezTo>
                <a:cubicBezTo>
                  <a:pt x="216" y="18981"/>
                  <a:pt x="317" y="19010"/>
                  <a:pt x="403" y="19010"/>
                </a:cubicBezTo>
                <a:cubicBezTo>
                  <a:pt x="504" y="19010"/>
                  <a:pt x="605" y="18981"/>
                  <a:pt x="663" y="18909"/>
                </a:cubicBezTo>
                <a:lnTo>
                  <a:pt x="18939" y="633"/>
                </a:lnTo>
                <a:cubicBezTo>
                  <a:pt x="19204" y="368"/>
                  <a:pt x="18960" y="1"/>
                  <a:pt x="18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6"/>
          <p:cNvSpPr/>
          <p:nvPr/>
        </p:nvSpPr>
        <p:spPr>
          <a:xfrm>
            <a:off x="2" y="1345433"/>
            <a:ext cx="404868" cy="563091"/>
          </a:xfrm>
          <a:custGeom>
            <a:avLst/>
            <a:gdLst/>
            <a:ahLst/>
            <a:cxnLst/>
            <a:rect l="l" t="t" r="r" b="b"/>
            <a:pathLst>
              <a:path w="7001" h="9737" extrusionOk="0">
                <a:moveTo>
                  <a:pt x="4042" y="0"/>
                </a:moveTo>
                <a:cubicBezTo>
                  <a:pt x="2700" y="0"/>
                  <a:pt x="1528" y="1116"/>
                  <a:pt x="1599" y="2564"/>
                </a:cubicBezTo>
                <a:cubicBezTo>
                  <a:pt x="1599" y="2651"/>
                  <a:pt x="1614" y="2752"/>
                  <a:pt x="1628" y="2838"/>
                </a:cubicBezTo>
                <a:lnTo>
                  <a:pt x="1643" y="2925"/>
                </a:lnTo>
                <a:cubicBezTo>
                  <a:pt x="1815" y="4005"/>
                  <a:pt x="1081" y="5013"/>
                  <a:pt x="1" y="5171"/>
                </a:cubicBezTo>
                <a:lnTo>
                  <a:pt x="1" y="9737"/>
                </a:lnTo>
                <a:cubicBezTo>
                  <a:pt x="246" y="9622"/>
                  <a:pt x="447" y="9463"/>
                  <a:pt x="634" y="9290"/>
                </a:cubicBezTo>
                <a:cubicBezTo>
                  <a:pt x="1124" y="8801"/>
                  <a:pt x="1383" y="8124"/>
                  <a:pt x="1354" y="7432"/>
                </a:cubicBezTo>
                <a:cubicBezTo>
                  <a:pt x="1340" y="7346"/>
                  <a:pt x="1340" y="7260"/>
                  <a:pt x="1326" y="7173"/>
                </a:cubicBezTo>
                <a:cubicBezTo>
                  <a:pt x="1311" y="7130"/>
                  <a:pt x="1297" y="7087"/>
                  <a:pt x="1297" y="7044"/>
                </a:cubicBezTo>
                <a:cubicBezTo>
                  <a:pt x="1111" y="5849"/>
                  <a:pt x="2062" y="4802"/>
                  <a:pt x="3226" y="4802"/>
                </a:cubicBezTo>
                <a:cubicBezTo>
                  <a:pt x="3326" y="4802"/>
                  <a:pt x="3427" y="4810"/>
                  <a:pt x="3529" y="4826"/>
                </a:cubicBezTo>
                <a:lnTo>
                  <a:pt x="3644" y="4840"/>
                </a:lnTo>
                <a:cubicBezTo>
                  <a:pt x="3731" y="4854"/>
                  <a:pt x="3817" y="4869"/>
                  <a:pt x="3904" y="4869"/>
                </a:cubicBezTo>
                <a:cubicBezTo>
                  <a:pt x="3953" y="4872"/>
                  <a:pt x="4003" y="4873"/>
                  <a:pt x="4053" y="4873"/>
                </a:cubicBezTo>
                <a:cubicBezTo>
                  <a:pt x="4691" y="4873"/>
                  <a:pt x="5307" y="4618"/>
                  <a:pt x="5761" y="4163"/>
                </a:cubicBezTo>
                <a:cubicBezTo>
                  <a:pt x="7000" y="2910"/>
                  <a:pt x="6554" y="793"/>
                  <a:pt x="4912" y="159"/>
                </a:cubicBezTo>
                <a:cubicBezTo>
                  <a:pt x="4621" y="51"/>
                  <a:pt x="4328" y="0"/>
                  <a:pt x="40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6"/>
          <p:cNvSpPr/>
          <p:nvPr/>
        </p:nvSpPr>
        <p:spPr>
          <a:xfrm>
            <a:off x="854500" y="0"/>
            <a:ext cx="1061896" cy="849213"/>
          </a:xfrm>
          <a:custGeom>
            <a:avLst/>
            <a:gdLst/>
            <a:ahLst/>
            <a:cxnLst/>
            <a:rect l="l" t="t" r="r" b="b"/>
            <a:pathLst>
              <a:path w="16117" h="12889" extrusionOk="0">
                <a:moveTo>
                  <a:pt x="10097" y="0"/>
                </a:moveTo>
                <a:lnTo>
                  <a:pt x="879" y="9218"/>
                </a:lnTo>
                <a:cubicBezTo>
                  <a:pt x="58" y="10024"/>
                  <a:pt x="1" y="11335"/>
                  <a:pt x="764" y="12199"/>
                </a:cubicBezTo>
                <a:cubicBezTo>
                  <a:pt x="1186" y="12658"/>
                  <a:pt x="1765" y="12889"/>
                  <a:pt x="2343" y="12889"/>
                </a:cubicBezTo>
                <a:cubicBezTo>
                  <a:pt x="2889" y="12889"/>
                  <a:pt x="3434" y="12683"/>
                  <a:pt x="3846" y="12271"/>
                </a:cubicBezTo>
                <a:lnTo>
                  <a:pt x="161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6"/>
          <p:cNvSpPr/>
          <p:nvPr/>
        </p:nvSpPr>
        <p:spPr>
          <a:xfrm>
            <a:off x="102206" y="0"/>
            <a:ext cx="958679" cy="849245"/>
          </a:xfrm>
          <a:custGeom>
            <a:avLst/>
            <a:gdLst/>
            <a:ahLst/>
            <a:cxnLst/>
            <a:rect l="l" t="t" r="r" b="b"/>
            <a:pathLst>
              <a:path w="20438" h="18105" extrusionOk="0">
                <a:moveTo>
                  <a:pt x="7346" y="0"/>
                </a:moveTo>
                <a:lnTo>
                  <a:pt x="6338" y="1008"/>
                </a:lnTo>
                <a:cubicBezTo>
                  <a:pt x="5344" y="2045"/>
                  <a:pt x="5373" y="3702"/>
                  <a:pt x="6381" y="4710"/>
                </a:cubicBezTo>
                <a:cubicBezTo>
                  <a:pt x="6901" y="5230"/>
                  <a:pt x="7582" y="5493"/>
                  <a:pt x="8264" y="5493"/>
                </a:cubicBezTo>
                <a:cubicBezTo>
                  <a:pt x="8922" y="5493"/>
                  <a:pt x="9580" y="5248"/>
                  <a:pt x="10097" y="4753"/>
                </a:cubicBezTo>
                <a:lnTo>
                  <a:pt x="13193" y="1671"/>
                </a:lnTo>
                <a:cubicBezTo>
                  <a:pt x="13290" y="1578"/>
                  <a:pt x="13397" y="1538"/>
                  <a:pt x="13499" y="1538"/>
                </a:cubicBezTo>
                <a:cubicBezTo>
                  <a:pt x="13838" y="1538"/>
                  <a:pt x="14126" y="1972"/>
                  <a:pt x="13827" y="2305"/>
                </a:cubicBezTo>
                <a:lnTo>
                  <a:pt x="692" y="15439"/>
                </a:lnTo>
                <a:cubicBezTo>
                  <a:pt x="30" y="16015"/>
                  <a:pt x="1" y="17038"/>
                  <a:pt x="620" y="17657"/>
                </a:cubicBezTo>
                <a:cubicBezTo>
                  <a:pt x="919" y="17956"/>
                  <a:pt x="1313" y="18104"/>
                  <a:pt x="1706" y="18104"/>
                </a:cubicBezTo>
                <a:cubicBezTo>
                  <a:pt x="2126" y="18104"/>
                  <a:pt x="2547" y="17935"/>
                  <a:pt x="2853" y="17600"/>
                </a:cubicBezTo>
                <a:lnTo>
                  <a:pt x="204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6"/>
          <p:cNvSpPr/>
          <p:nvPr/>
        </p:nvSpPr>
        <p:spPr>
          <a:xfrm>
            <a:off x="347417" y="1119956"/>
            <a:ext cx="249073" cy="249941"/>
          </a:xfrm>
          <a:custGeom>
            <a:avLst/>
            <a:gdLst/>
            <a:ahLst/>
            <a:cxnLst/>
            <a:rect l="l" t="t" r="r" b="b"/>
            <a:pathLst>
              <a:path w="4307" h="4322" extrusionOk="0">
                <a:moveTo>
                  <a:pt x="2146" y="1"/>
                </a:moveTo>
                <a:cubicBezTo>
                  <a:pt x="965" y="1"/>
                  <a:pt x="0" y="966"/>
                  <a:pt x="0" y="2161"/>
                </a:cubicBezTo>
                <a:cubicBezTo>
                  <a:pt x="0" y="3356"/>
                  <a:pt x="965" y="4321"/>
                  <a:pt x="2146" y="4321"/>
                </a:cubicBezTo>
                <a:cubicBezTo>
                  <a:pt x="3341" y="4321"/>
                  <a:pt x="4306" y="3356"/>
                  <a:pt x="4306" y="2161"/>
                </a:cubicBezTo>
                <a:cubicBezTo>
                  <a:pt x="4306" y="966"/>
                  <a:pt x="3341" y="1"/>
                  <a:pt x="21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/>
          <p:nvPr/>
        </p:nvSpPr>
        <p:spPr>
          <a:xfrm>
            <a:off x="593086" y="962767"/>
            <a:ext cx="183321" cy="137288"/>
          </a:xfrm>
          <a:custGeom>
            <a:avLst/>
            <a:gdLst/>
            <a:ahLst/>
            <a:cxnLst/>
            <a:rect l="l" t="t" r="r" b="b"/>
            <a:pathLst>
              <a:path w="3170" h="2374" extrusionOk="0">
                <a:moveTo>
                  <a:pt x="1587" y="0"/>
                </a:moveTo>
                <a:cubicBezTo>
                  <a:pt x="1282" y="0"/>
                  <a:pt x="980" y="119"/>
                  <a:pt x="750" y="357"/>
                </a:cubicBezTo>
                <a:cubicBezTo>
                  <a:pt x="1" y="1091"/>
                  <a:pt x="534" y="2373"/>
                  <a:pt x="1585" y="2373"/>
                </a:cubicBezTo>
                <a:cubicBezTo>
                  <a:pt x="2651" y="2373"/>
                  <a:pt x="3169" y="1091"/>
                  <a:pt x="2435" y="357"/>
                </a:cubicBezTo>
                <a:cubicBezTo>
                  <a:pt x="2197" y="119"/>
                  <a:pt x="1891" y="0"/>
                  <a:pt x="1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6"/>
          <p:cNvSpPr/>
          <p:nvPr/>
        </p:nvSpPr>
        <p:spPr>
          <a:xfrm>
            <a:off x="251758" y="200400"/>
            <a:ext cx="878001" cy="849219"/>
          </a:xfrm>
          <a:custGeom>
            <a:avLst/>
            <a:gdLst/>
            <a:ahLst/>
            <a:cxnLst/>
            <a:rect l="l" t="t" r="r" b="b"/>
            <a:pathLst>
              <a:path w="9589" h="9275" extrusionOk="0">
                <a:moveTo>
                  <a:pt x="9066" y="0"/>
                </a:moveTo>
                <a:cubicBezTo>
                  <a:pt x="8979" y="0"/>
                  <a:pt x="8888" y="35"/>
                  <a:pt x="8806" y="116"/>
                </a:cubicBezTo>
                <a:lnTo>
                  <a:pt x="265" y="8642"/>
                </a:lnTo>
                <a:cubicBezTo>
                  <a:pt x="0" y="8908"/>
                  <a:pt x="244" y="9275"/>
                  <a:pt x="528" y="9275"/>
                </a:cubicBezTo>
                <a:cubicBezTo>
                  <a:pt x="614" y="9275"/>
                  <a:pt x="704" y="9241"/>
                  <a:pt x="784" y="9161"/>
                </a:cubicBezTo>
                <a:lnTo>
                  <a:pt x="9324" y="621"/>
                </a:lnTo>
                <a:cubicBezTo>
                  <a:pt x="9588" y="357"/>
                  <a:pt x="9348" y="0"/>
                  <a:pt x="90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25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087F-C3E8-40C6-BCBD-0818ECC6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31A2-EEEC-44FE-98CB-C3C4B30B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58EB-02E3-476E-B486-F1505D0C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9963-7C53-428E-AD75-84A13B9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C7CF-A6D8-4C33-9B56-4C2A25B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1" preserve="1">
  <p:cSld name="Tiitle and text 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 rot="10800000">
            <a:off x="8835865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 rot="10800000">
            <a:off x="8683642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 rot="10800000">
            <a:off x="852956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7"/>
          <p:cNvSpPr/>
          <p:nvPr/>
        </p:nvSpPr>
        <p:spPr>
          <a:xfrm rot="10800000">
            <a:off x="10031221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7"/>
          <p:cNvSpPr/>
          <p:nvPr/>
        </p:nvSpPr>
        <p:spPr>
          <a:xfrm rot="10800000">
            <a:off x="9862530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 rot="10800000">
            <a:off x="9705351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0800000">
            <a:off x="9525146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 rot="10800000">
            <a:off x="968953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/>
          <p:nvPr/>
        </p:nvSpPr>
        <p:spPr>
          <a:xfrm rot="10800000">
            <a:off x="10105506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7"/>
          <p:cNvSpPr/>
          <p:nvPr/>
        </p:nvSpPr>
        <p:spPr>
          <a:xfrm rot="10800000">
            <a:off x="5243958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7"/>
          <p:cNvSpPr/>
          <p:nvPr/>
        </p:nvSpPr>
        <p:spPr>
          <a:xfrm rot="10800000">
            <a:off x="5243970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7"/>
          <p:cNvSpPr/>
          <p:nvPr/>
        </p:nvSpPr>
        <p:spPr>
          <a:xfrm rot="10800000">
            <a:off x="6365796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8542061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7"/>
          <p:cNvSpPr/>
          <p:nvPr/>
        </p:nvSpPr>
        <p:spPr>
          <a:xfrm>
            <a:off x="943652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7"/>
          <p:cNvSpPr/>
          <p:nvPr/>
        </p:nvSpPr>
        <p:spPr>
          <a:xfrm rot="10800000">
            <a:off x="6547942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7"/>
          <p:cNvSpPr/>
          <p:nvPr/>
        </p:nvSpPr>
        <p:spPr>
          <a:xfrm rot="10800000">
            <a:off x="6024650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7"/>
          <p:cNvSpPr/>
          <p:nvPr/>
        </p:nvSpPr>
        <p:spPr>
          <a:xfrm rot="10800000">
            <a:off x="8733392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7"/>
          <p:cNvSpPr/>
          <p:nvPr/>
        </p:nvSpPr>
        <p:spPr>
          <a:xfrm rot="10800000">
            <a:off x="8543080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7"/>
          <p:cNvSpPr/>
          <p:nvPr/>
        </p:nvSpPr>
        <p:spPr>
          <a:xfrm rot="10800000">
            <a:off x="8352682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7"/>
          <p:cNvSpPr/>
          <p:nvPr/>
        </p:nvSpPr>
        <p:spPr>
          <a:xfrm rot="10800000">
            <a:off x="1023372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7"/>
          <p:cNvSpPr/>
          <p:nvPr/>
        </p:nvSpPr>
        <p:spPr>
          <a:xfrm rot="10800000">
            <a:off x="10009091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7"/>
          <p:cNvSpPr/>
          <p:nvPr/>
        </p:nvSpPr>
        <p:spPr>
          <a:xfrm rot="10800000">
            <a:off x="9800227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7"/>
          <p:cNvSpPr/>
          <p:nvPr/>
        </p:nvSpPr>
        <p:spPr>
          <a:xfrm rot="10800000">
            <a:off x="9609577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7"/>
          <p:cNvSpPr/>
          <p:nvPr/>
        </p:nvSpPr>
        <p:spPr>
          <a:xfrm rot="10800000">
            <a:off x="7101866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7"/>
          <p:cNvSpPr/>
          <p:nvPr/>
        </p:nvSpPr>
        <p:spPr>
          <a:xfrm rot="10800000">
            <a:off x="687714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 rot="10800000">
            <a:off x="6665839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 rot="10800000">
            <a:off x="7298582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 rot="10800000">
            <a:off x="9795327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 rot="10800000">
            <a:off x="6241009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 rot="10800000">
            <a:off x="670352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 rot="10800000">
            <a:off x="6509170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 rot="10800000">
            <a:off x="709292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 rot="10800000">
            <a:off x="6903200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 rot="10800000">
            <a:off x="6716853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 rot="10800000">
            <a:off x="8426778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950967" y="3577667"/>
            <a:ext cx="365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950967" y="1323467"/>
            <a:ext cx="3184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6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2" preserve="1">
  <p:cSld name="Tiitle and text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subTitle" idx="1"/>
          </p:nvPr>
        </p:nvSpPr>
        <p:spPr>
          <a:xfrm flipH="1">
            <a:off x="7197100" y="3577651"/>
            <a:ext cx="401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 flipH="1">
            <a:off x="8241100" y="1323467"/>
            <a:ext cx="2970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rot="10800000">
            <a:off x="4368233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8"/>
          <p:cNvSpPr/>
          <p:nvPr/>
        </p:nvSpPr>
        <p:spPr>
          <a:xfrm rot="10800000">
            <a:off x="4216010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8"/>
          <p:cNvSpPr/>
          <p:nvPr/>
        </p:nvSpPr>
        <p:spPr>
          <a:xfrm rot="10800000">
            <a:off x="406193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8"/>
          <p:cNvSpPr/>
          <p:nvPr/>
        </p:nvSpPr>
        <p:spPr>
          <a:xfrm rot="10800000">
            <a:off x="5563590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5394898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5237719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5057515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 rot="10800000">
            <a:off x="522190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 rot="10800000">
            <a:off x="5637874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 rot="10800000">
            <a:off x="776327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 rot="10800000">
            <a:off x="776338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1898165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4074429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96889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 rot="10800000">
            <a:off x="2080311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8"/>
          <p:cNvSpPr/>
          <p:nvPr/>
        </p:nvSpPr>
        <p:spPr>
          <a:xfrm rot="10800000">
            <a:off x="1557019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8"/>
          <p:cNvSpPr/>
          <p:nvPr/>
        </p:nvSpPr>
        <p:spPr>
          <a:xfrm rot="10800000">
            <a:off x="4265760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8"/>
          <p:cNvSpPr/>
          <p:nvPr/>
        </p:nvSpPr>
        <p:spPr>
          <a:xfrm rot="10800000">
            <a:off x="4075449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8"/>
          <p:cNvSpPr/>
          <p:nvPr/>
        </p:nvSpPr>
        <p:spPr>
          <a:xfrm rot="10800000">
            <a:off x="3885051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8"/>
          <p:cNvSpPr/>
          <p:nvPr/>
        </p:nvSpPr>
        <p:spPr>
          <a:xfrm rot="10800000">
            <a:off x="576609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8"/>
          <p:cNvSpPr/>
          <p:nvPr/>
        </p:nvSpPr>
        <p:spPr>
          <a:xfrm rot="10800000">
            <a:off x="5541459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8"/>
          <p:cNvSpPr/>
          <p:nvPr/>
        </p:nvSpPr>
        <p:spPr>
          <a:xfrm rot="10800000">
            <a:off x="5332595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8"/>
          <p:cNvSpPr/>
          <p:nvPr/>
        </p:nvSpPr>
        <p:spPr>
          <a:xfrm rot="10800000">
            <a:off x="5141945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8"/>
          <p:cNvSpPr/>
          <p:nvPr/>
        </p:nvSpPr>
        <p:spPr>
          <a:xfrm rot="10800000">
            <a:off x="2634234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8"/>
          <p:cNvSpPr/>
          <p:nvPr/>
        </p:nvSpPr>
        <p:spPr>
          <a:xfrm rot="10800000">
            <a:off x="240951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8"/>
          <p:cNvSpPr/>
          <p:nvPr/>
        </p:nvSpPr>
        <p:spPr>
          <a:xfrm rot="10800000">
            <a:off x="2198208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8"/>
          <p:cNvSpPr/>
          <p:nvPr/>
        </p:nvSpPr>
        <p:spPr>
          <a:xfrm rot="10800000">
            <a:off x="2830950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8"/>
          <p:cNvSpPr/>
          <p:nvPr/>
        </p:nvSpPr>
        <p:spPr>
          <a:xfrm rot="10800000">
            <a:off x="5327695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8"/>
          <p:cNvSpPr/>
          <p:nvPr/>
        </p:nvSpPr>
        <p:spPr>
          <a:xfrm rot="10800000">
            <a:off x="1773378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8"/>
          <p:cNvSpPr/>
          <p:nvPr/>
        </p:nvSpPr>
        <p:spPr>
          <a:xfrm rot="10800000">
            <a:off x="223589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8"/>
          <p:cNvSpPr/>
          <p:nvPr/>
        </p:nvSpPr>
        <p:spPr>
          <a:xfrm rot="10800000">
            <a:off x="2041539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8"/>
          <p:cNvSpPr/>
          <p:nvPr/>
        </p:nvSpPr>
        <p:spPr>
          <a:xfrm rot="10800000">
            <a:off x="262529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8"/>
          <p:cNvSpPr/>
          <p:nvPr/>
        </p:nvSpPr>
        <p:spPr>
          <a:xfrm rot="10800000">
            <a:off x="2435569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249221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8"/>
          <p:cNvSpPr/>
          <p:nvPr/>
        </p:nvSpPr>
        <p:spPr>
          <a:xfrm rot="10800000">
            <a:off x="3959146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76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 preserve="1">
  <p:cSld name="Tiitle and text 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ctrTitle"/>
          </p:nvPr>
        </p:nvSpPr>
        <p:spPr>
          <a:xfrm>
            <a:off x="6065448" y="2011084"/>
            <a:ext cx="51756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1"/>
          </p:nvPr>
        </p:nvSpPr>
        <p:spPr>
          <a:xfrm>
            <a:off x="6065448" y="4193911"/>
            <a:ext cx="5175600" cy="1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8909609" y="678159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597922" y="65004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10348024" y="585791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9"/>
          <p:cNvSpPr/>
          <p:nvPr/>
        </p:nvSpPr>
        <p:spPr>
          <a:xfrm>
            <a:off x="9690205" y="630622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9"/>
          <p:cNvSpPr/>
          <p:nvPr/>
        </p:nvSpPr>
        <p:spPr>
          <a:xfrm>
            <a:off x="9893106" y="6098676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9"/>
          <p:cNvSpPr/>
          <p:nvPr/>
        </p:nvSpPr>
        <p:spPr>
          <a:xfrm>
            <a:off x="10089198" y="5890924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19"/>
          <p:cNvSpPr/>
          <p:nvPr/>
        </p:nvSpPr>
        <p:spPr>
          <a:xfrm>
            <a:off x="9284403" y="647050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19"/>
          <p:cNvSpPr/>
          <p:nvPr/>
        </p:nvSpPr>
        <p:spPr>
          <a:xfrm rot="10800000">
            <a:off x="8651443" y="343757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9"/>
          <p:cNvSpPr/>
          <p:nvPr/>
        </p:nvSpPr>
        <p:spPr>
          <a:xfrm rot="10800000">
            <a:off x="8682925" y="782789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>
            <a:off x="9789229" y="687629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9"/>
          <p:cNvSpPr/>
          <p:nvPr/>
        </p:nvSpPr>
        <p:spPr>
          <a:xfrm>
            <a:off x="9943999" y="6687757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9"/>
          <p:cNvSpPr/>
          <p:nvPr/>
        </p:nvSpPr>
        <p:spPr>
          <a:xfrm>
            <a:off x="8728359" y="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9"/>
          <p:cNvSpPr/>
          <p:nvPr/>
        </p:nvSpPr>
        <p:spPr>
          <a:xfrm rot="10800000">
            <a:off x="9919313" y="7821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9"/>
          <p:cNvSpPr/>
          <p:nvPr/>
        </p:nvSpPr>
        <p:spPr>
          <a:xfrm rot="5400000" flipH="1">
            <a:off x="11226661" y="5710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9"/>
          <p:cNvSpPr/>
          <p:nvPr/>
        </p:nvSpPr>
        <p:spPr>
          <a:xfrm>
            <a:off x="10645498" y="7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9"/>
          <p:cNvSpPr/>
          <p:nvPr/>
        </p:nvSpPr>
        <p:spPr>
          <a:xfrm>
            <a:off x="10325284" y="59939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9"/>
          <p:cNvSpPr/>
          <p:nvPr/>
        </p:nvSpPr>
        <p:spPr>
          <a:xfrm>
            <a:off x="10513776" y="41272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9"/>
          <p:cNvSpPr/>
          <p:nvPr/>
        </p:nvSpPr>
        <p:spPr>
          <a:xfrm>
            <a:off x="11570585" y="664921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9"/>
          <p:cNvSpPr/>
          <p:nvPr/>
        </p:nvSpPr>
        <p:spPr>
          <a:xfrm rot="10800000">
            <a:off x="10567689" y="618797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9"/>
          <p:cNvSpPr/>
          <p:nvPr/>
        </p:nvSpPr>
        <p:spPr>
          <a:xfrm>
            <a:off x="11740465" y="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9"/>
          <p:cNvSpPr/>
          <p:nvPr/>
        </p:nvSpPr>
        <p:spPr>
          <a:xfrm rot="10800000">
            <a:off x="11284204" y="6675439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9"/>
          <p:cNvSpPr/>
          <p:nvPr/>
        </p:nvSpPr>
        <p:spPr>
          <a:xfrm rot="10800000">
            <a:off x="11158464" y="682383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9"/>
          <p:cNvSpPr/>
          <p:nvPr/>
        </p:nvSpPr>
        <p:spPr>
          <a:xfrm rot="-5400000" flipH="1">
            <a:off x="11916399" y="23264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9"/>
          <p:cNvSpPr/>
          <p:nvPr/>
        </p:nvSpPr>
        <p:spPr>
          <a:xfrm rot="-5400000" flipH="1">
            <a:off x="11729304" y="48343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3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subTitle" idx="1"/>
          </p:nvPr>
        </p:nvSpPr>
        <p:spPr>
          <a:xfrm>
            <a:off x="951000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subTitle" idx="2"/>
          </p:nvPr>
        </p:nvSpPr>
        <p:spPr>
          <a:xfrm>
            <a:off x="951000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ubTitle" idx="3"/>
          </p:nvPr>
        </p:nvSpPr>
        <p:spPr>
          <a:xfrm>
            <a:off x="6261767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4"/>
          </p:nvPr>
        </p:nvSpPr>
        <p:spPr>
          <a:xfrm>
            <a:off x="6261767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0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0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20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20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20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20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20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0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0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0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0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0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0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0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20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0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20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43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1_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F2AEEC-48EB-42C3-B97D-8A68CE1D3B48}"/>
              </a:ext>
            </a:extLst>
          </p:cNvPr>
          <p:cNvGrpSpPr/>
          <p:nvPr/>
        </p:nvGrpSpPr>
        <p:grpSpPr>
          <a:xfrm>
            <a:off x="10850070" y="-15026"/>
            <a:ext cx="1331926" cy="1195727"/>
            <a:chOff x="10850070" y="-15026"/>
            <a:chExt cx="1331926" cy="1195727"/>
          </a:xfrm>
        </p:grpSpPr>
        <p:sp>
          <p:nvSpPr>
            <p:cNvPr id="435" name="Google Shape;435;p20"/>
            <p:cNvSpPr/>
            <p:nvPr/>
          </p:nvSpPr>
          <p:spPr>
            <a:xfrm>
              <a:off x="11717892" y="81888"/>
              <a:ext cx="464104" cy="455856"/>
            </a:xfrm>
            <a:custGeom>
              <a:avLst/>
              <a:gdLst/>
              <a:ahLst/>
              <a:cxnLst/>
              <a:rect l="l" t="t" r="r" b="b"/>
              <a:pathLst>
                <a:path w="9848" h="9673" extrusionOk="0">
                  <a:moveTo>
                    <a:pt x="9445" y="1"/>
                  </a:moveTo>
                  <a:cubicBezTo>
                    <a:pt x="9351" y="1"/>
                    <a:pt x="9257" y="37"/>
                    <a:pt x="9185" y="109"/>
                  </a:cubicBezTo>
                  <a:lnTo>
                    <a:pt x="242" y="9038"/>
                  </a:lnTo>
                  <a:cubicBezTo>
                    <a:pt x="1" y="9265"/>
                    <a:pt x="164" y="9672"/>
                    <a:pt x="484" y="9672"/>
                  </a:cubicBezTo>
                  <a:cubicBezTo>
                    <a:pt x="490" y="9672"/>
                    <a:pt x="495" y="9672"/>
                    <a:pt x="501" y="9672"/>
                  </a:cubicBezTo>
                  <a:cubicBezTo>
                    <a:pt x="602" y="9672"/>
                    <a:pt x="688" y="9629"/>
                    <a:pt x="760" y="9557"/>
                  </a:cubicBezTo>
                  <a:lnTo>
                    <a:pt x="9704" y="613"/>
                  </a:lnTo>
                  <a:cubicBezTo>
                    <a:pt x="9848" y="483"/>
                    <a:pt x="9848" y="239"/>
                    <a:pt x="9704" y="109"/>
                  </a:cubicBezTo>
                  <a:cubicBezTo>
                    <a:pt x="9632" y="37"/>
                    <a:pt x="9538" y="1"/>
                    <a:pt x="9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1371346" y="798027"/>
              <a:ext cx="96421" cy="87467"/>
            </a:xfrm>
            <a:custGeom>
              <a:avLst/>
              <a:gdLst/>
              <a:ahLst/>
              <a:cxnLst/>
              <a:rect l="l" t="t" r="r" b="b"/>
              <a:pathLst>
                <a:path w="2046" h="1856" extrusionOk="0">
                  <a:moveTo>
                    <a:pt x="1028" y="1"/>
                  </a:moveTo>
                  <a:cubicBezTo>
                    <a:pt x="789" y="1"/>
                    <a:pt x="548" y="91"/>
                    <a:pt x="361" y="271"/>
                  </a:cubicBezTo>
                  <a:cubicBezTo>
                    <a:pt x="1" y="631"/>
                    <a:pt x="1" y="1236"/>
                    <a:pt x="361" y="1596"/>
                  </a:cubicBezTo>
                  <a:cubicBezTo>
                    <a:pt x="548" y="1769"/>
                    <a:pt x="785" y="1855"/>
                    <a:pt x="1023" y="1855"/>
                  </a:cubicBezTo>
                  <a:cubicBezTo>
                    <a:pt x="1261" y="1855"/>
                    <a:pt x="1498" y="1769"/>
                    <a:pt x="1686" y="1596"/>
                  </a:cubicBezTo>
                  <a:cubicBezTo>
                    <a:pt x="2046" y="1221"/>
                    <a:pt x="2046" y="631"/>
                    <a:pt x="1686" y="271"/>
                  </a:cubicBezTo>
                  <a:cubicBezTo>
                    <a:pt x="1506" y="91"/>
                    <a:pt x="1268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1519329" y="639061"/>
              <a:ext cx="118147" cy="88599"/>
            </a:xfrm>
            <a:custGeom>
              <a:avLst/>
              <a:gdLst/>
              <a:ahLst/>
              <a:cxnLst/>
              <a:rect l="l" t="t" r="r" b="b"/>
              <a:pathLst>
                <a:path w="2507" h="1880" extrusionOk="0">
                  <a:moveTo>
                    <a:pt x="1253" y="0"/>
                  </a:moveTo>
                  <a:cubicBezTo>
                    <a:pt x="418" y="0"/>
                    <a:pt x="0" y="1008"/>
                    <a:pt x="591" y="1599"/>
                  </a:cubicBezTo>
                  <a:cubicBezTo>
                    <a:pt x="778" y="1786"/>
                    <a:pt x="1019" y="1880"/>
                    <a:pt x="1259" y="1880"/>
                  </a:cubicBezTo>
                  <a:cubicBezTo>
                    <a:pt x="1498" y="1880"/>
                    <a:pt x="1736" y="1786"/>
                    <a:pt x="1916" y="1599"/>
                  </a:cubicBezTo>
                  <a:cubicBezTo>
                    <a:pt x="2506" y="1008"/>
                    <a:pt x="2088" y="0"/>
                    <a:pt x="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1061145" y="923437"/>
              <a:ext cx="257312" cy="257264"/>
            </a:xfrm>
            <a:custGeom>
              <a:avLst/>
              <a:gdLst/>
              <a:ahLst/>
              <a:cxnLst/>
              <a:rect l="l" t="t" r="r" b="b"/>
              <a:pathLst>
                <a:path w="5460" h="5459" extrusionOk="0">
                  <a:moveTo>
                    <a:pt x="2723" y="1"/>
                  </a:moveTo>
                  <a:cubicBezTo>
                    <a:pt x="1225" y="1"/>
                    <a:pt x="1" y="1225"/>
                    <a:pt x="1" y="2723"/>
                  </a:cubicBezTo>
                  <a:cubicBezTo>
                    <a:pt x="1" y="4235"/>
                    <a:pt x="1225" y="5459"/>
                    <a:pt x="2723" y="5459"/>
                  </a:cubicBezTo>
                  <a:cubicBezTo>
                    <a:pt x="4235" y="5459"/>
                    <a:pt x="5459" y="4235"/>
                    <a:pt x="5459" y="2723"/>
                  </a:cubicBezTo>
                  <a:cubicBezTo>
                    <a:pt x="5459" y="1225"/>
                    <a:pt x="4235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362928" y="202859"/>
              <a:ext cx="203021" cy="203635"/>
            </a:xfrm>
            <a:custGeom>
              <a:avLst/>
              <a:gdLst/>
              <a:ahLst/>
              <a:cxnLst/>
              <a:rect l="l" t="t" r="r" b="b"/>
              <a:pathLst>
                <a:path w="4308" h="4321" extrusionOk="0">
                  <a:moveTo>
                    <a:pt x="2147" y="0"/>
                  </a:moveTo>
                  <a:cubicBezTo>
                    <a:pt x="966" y="0"/>
                    <a:pt x="1" y="965"/>
                    <a:pt x="1" y="2161"/>
                  </a:cubicBezTo>
                  <a:cubicBezTo>
                    <a:pt x="1" y="3356"/>
                    <a:pt x="966" y="4321"/>
                    <a:pt x="2147" y="4321"/>
                  </a:cubicBezTo>
                  <a:cubicBezTo>
                    <a:pt x="3342" y="4321"/>
                    <a:pt x="4307" y="3356"/>
                    <a:pt x="4307" y="2161"/>
                  </a:cubicBezTo>
                  <a:cubicBezTo>
                    <a:pt x="4307" y="965"/>
                    <a:pt x="3342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1576751" y="80700"/>
              <a:ext cx="122907" cy="105893"/>
            </a:xfrm>
            <a:custGeom>
              <a:avLst/>
              <a:gdLst/>
              <a:ahLst/>
              <a:cxnLst/>
              <a:rect l="l" t="t" r="r" b="b"/>
              <a:pathLst>
                <a:path w="2608" h="2247" extrusionOk="0">
                  <a:moveTo>
                    <a:pt x="793" y="0"/>
                  </a:moveTo>
                  <a:cubicBezTo>
                    <a:pt x="663" y="58"/>
                    <a:pt x="562" y="130"/>
                    <a:pt x="461" y="230"/>
                  </a:cubicBezTo>
                  <a:cubicBezTo>
                    <a:pt x="1" y="691"/>
                    <a:pt x="1" y="1440"/>
                    <a:pt x="461" y="1901"/>
                  </a:cubicBezTo>
                  <a:cubicBezTo>
                    <a:pt x="699" y="2132"/>
                    <a:pt x="1005" y="2247"/>
                    <a:pt x="1309" y="2247"/>
                  </a:cubicBezTo>
                  <a:cubicBezTo>
                    <a:pt x="1614" y="2247"/>
                    <a:pt x="1916" y="2132"/>
                    <a:pt x="2146" y="1901"/>
                  </a:cubicBezTo>
                  <a:cubicBezTo>
                    <a:pt x="2607" y="1440"/>
                    <a:pt x="2607" y="691"/>
                    <a:pt x="2146" y="230"/>
                  </a:cubicBezTo>
                  <a:cubicBezTo>
                    <a:pt x="2046" y="130"/>
                    <a:pt x="1945" y="58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1671848" y="971127"/>
              <a:ext cx="209195" cy="151607"/>
            </a:xfrm>
            <a:custGeom>
              <a:avLst/>
              <a:gdLst/>
              <a:ahLst/>
              <a:cxnLst/>
              <a:rect l="l" t="t" r="r" b="b"/>
              <a:pathLst>
                <a:path w="4439" h="3217" extrusionOk="0">
                  <a:moveTo>
                    <a:pt x="2233" y="1"/>
                  </a:moveTo>
                  <a:cubicBezTo>
                    <a:pt x="476" y="1"/>
                    <a:pt x="1" y="2406"/>
                    <a:pt x="1614" y="3083"/>
                  </a:cubicBezTo>
                  <a:cubicBezTo>
                    <a:pt x="1836" y="3175"/>
                    <a:pt x="2053" y="3217"/>
                    <a:pt x="2259" y="3217"/>
                  </a:cubicBezTo>
                  <a:cubicBezTo>
                    <a:pt x="3566" y="3217"/>
                    <a:pt x="4439" y="1545"/>
                    <a:pt x="3356" y="476"/>
                  </a:cubicBezTo>
                  <a:cubicBezTo>
                    <a:pt x="3068" y="173"/>
                    <a:pt x="2651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1815073" y="827242"/>
              <a:ext cx="209289" cy="151607"/>
            </a:xfrm>
            <a:custGeom>
              <a:avLst/>
              <a:gdLst/>
              <a:ahLst/>
              <a:cxnLst/>
              <a:rect l="l" t="t" r="r" b="b"/>
              <a:pathLst>
                <a:path w="4441" h="3217" extrusionOk="0">
                  <a:moveTo>
                    <a:pt x="2247" y="0"/>
                  </a:moveTo>
                  <a:cubicBezTo>
                    <a:pt x="490" y="0"/>
                    <a:pt x="1" y="2420"/>
                    <a:pt x="1628" y="3082"/>
                  </a:cubicBezTo>
                  <a:cubicBezTo>
                    <a:pt x="1848" y="3175"/>
                    <a:pt x="2064" y="3216"/>
                    <a:pt x="2268" y="3216"/>
                  </a:cubicBezTo>
                  <a:cubicBezTo>
                    <a:pt x="3566" y="3216"/>
                    <a:pt x="4440" y="1545"/>
                    <a:pt x="3371" y="476"/>
                  </a:cubicBezTo>
                  <a:cubicBezTo>
                    <a:pt x="3068" y="173"/>
                    <a:pt x="2665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1970974" y="683120"/>
              <a:ext cx="168572" cy="151984"/>
            </a:xfrm>
            <a:custGeom>
              <a:avLst/>
              <a:gdLst/>
              <a:ahLst/>
              <a:cxnLst/>
              <a:rect l="l" t="t" r="r" b="b"/>
              <a:pathLst>
                <a:path w="3577" h="3225" extrusionOk="0">
                  <a:moveTo>
                    <a:pt x="1995" y="1"/>
                  </a:moveTo>
                  <a:cubicBezTo>
                    <a:pt x="956" y="1"/>
                    <a:pt x="1" y="1050"/>
                    <a:pt x="495" y="2237"/>
                  </a:cubicBezTo>
                  <a:cubicBezTo>
                    <a:pt x="773" y="2915"/>
                    <a:pt x="1362" y="3224"/>
                    <a:pt x="1951" y="3224"/>
                  </a:cubicBezTo>
                  <a:cubicBezTo>
                    <a:pt x="2764" y="3224"/>
                    <a:pt x="3577" y="2637"/>
                    <a:pt x="3577" y="1618"/>
                  </a:cubicBezTo>
                  <a:cubicBezTo>
                    <a:pt x="3577" y="1200"/>
                    <a:pt x="3404" y="783"/>
                    <a:pt x="3116" y="480"/>
                  </a:cubicBezTo>
                  <a:cubicBezTo>
                    <a:pt x="2777" y="145"/>
                    <a:pt x="2380" y="1"/>
                    <a:pt x="1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10850070" y="-15026"/>
              <a:ext cx="462532" cy="297339"/>
            </a:xfrm>
            <a:custGeom>
              <a:avLst/>
              <a:gdLst/>
              <a:ahLst/>
              <a:cxnLst/>
              <a:rect l="l" t="t" r="r" b="b"/>
              <a:pathLst>
                <a:path w="6366" h="4092" extrusionOk="0">
                  <a:moveTo>
                    <a:pt x="4708" y="1"/>
                  </a:moveTo>
                  <a:cubicBezTo>
                    <a:pt x="4324" y="1"/>
                    <a:pt x="3939" y="145"/>
                    <a:pt x="3644" y="433"/>
                  </a:cubicBezTo>
                  <a:lnTo>
                    <a:pt x="0" y="4091"/>
                  </a:lnTo>
                  <a:lnTo>
                    <a:pt x="4278" y="4091"/>
                  </a:lnTo>
                  <a:lnTo>
                    <a:pt x="5747" y="2622"/>
                  </a:lnTo>
                  <a:cubicBezTo>
                    <a:pt x="6337" y="2046"/>
                    <a:pt x="6366" y="1096"/>
                    <a:pt x="5819" y="476"/>
                  </a:cubicBezTo>
                  <a:cubicBezTo>
                    <a:pt x="5516" y="159"/>
                    <a:pt x="5112" y="1"/>
                    <a:pt x="4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74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 preserve="1">
  <p:cSld name="Title and two columns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7" name="Google Shape;447;p21"/>
          <p:cNvSpPr txBox="1">
            <a:spLocks noGrp="1"/>
          </p:cNvSpPr>
          <p:nvPr>
            <p:ph type="subTitle" idx="1"/>
          </p:nvPr>
        </p:nvSpPr>
        <p:spPr>
          <a:xfrm>
            <a:off x="951000" y="3439133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1"/>
          <p:cNvSpPr txBox="1">
            <a:spLocks noGrp="1"/>
          </p:cNvSpPr>
          <p:nvPr>
            <p:ph type="subTitle" idx="2"/>
          </p:nvPr>
        </p:nvSpPr>
        <p:spPr>
          <a:xfrm>
            <a:off x="951000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21"/>
          <p:cNvSpPr txBox="1">
            <a:spLocks noGrp="1"/>
          </p:cNvSpPr>
          <p:nvPr>
            <p:ph type="subTitle" idx="3"/>
          </p:nvPr>
        </p:nvSpPr>
        <p:spPr>
          <a:xfrm>
            <a:off x="6261767" y="3439100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subTitle" idx="4"/>
          </p:nvPr>
        </p:nvSpPr>
        <p:spPr>
          <a:xfrm>
            <a:off x="6261767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1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1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1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1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1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1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1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1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1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1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1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1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21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1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1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1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1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82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preserve="1">
  <p:cSld name="Title and two columns 3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 txBox="1">
            <a:spLocks noGrp="1"/>
          </p:cNvSpPr>
          <p:nvPr>
            <p:ph type="subTitle" idx="1"/>
          </p:nvPr>
        </p:nvSpPr>
        <p:spPr>
          <a:xfrm>
            <a:off x="8254100" y="4334900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22"/>
          <p:cNvSpPr txBox="1">
            <a:spLocks noGrp="1"/>
          </p:cNvSpPr>
          <p:nvPr>
            <p:ph type="subTitle" idx="2"/>
          </p:nvPr>
        </p:nvSpPr>
        <p:spPr>
          <a:xfrm>
            <a:off x="8254100" y="5294117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2"/>
          <p:cNvSpPr txBox="1">
            <a:spLocks noGrp="1"/>
          </p:cNvSpPr>
          <p:nvPr>
            <p:ph type="subTitle" idx="3"/>
          </p:nvPr>
        </p:nvSpPr>
        <p:spPr>
          <a:xfrm>
            <a:off x="8254100" y="1960033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2"/>
          <p:cNvSpPr txBox="1">
            <a:spLocks noGrp="1"/>
          </p:cNvSpPr>
          <p:nvPr>
            <p:ph type="subTitle" idx="4"/>
          </p:nvPr>
        </p:nvSpPr>
        <p:spPr>
          <a:xfrm>
            <a:off x="8254100" y="2919251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22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22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22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22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22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22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22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22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22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22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22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2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22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2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2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2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2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44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1"/>
          </p:nvPr>
        </p:nvSpPr>
        <p:spPr>
          <a:xfrm>
            <a:off x="1394164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2"/>
          </p:nvPr>
        </p:nvSpPr>
        <p:spPr>
          <a:xfrm>
            <a:off x="1394164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3"/>
          </p:nvPr>
        </p:nvSpPr>
        <p:spPr>
          <a:xfrm>
            <a:off x="4841000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4"/>
          </p:nvPr>
        </p:nvSpPr>
        <p:spPr>
          <a:xfrm>
            <a:off x="4841000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5"/>
          </p:nvPr>
        </p:nvSpPr>
        <p:spPr>
          <a:xfrm>
            <a:off x="8287831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subTitle" idx="6"/>
          </p:nvPr>
        </p:nvSpPr>
        <p:spPr>
          <a:xfrm>
            <a:off x="8287831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 rot="10800000">
            <a:off x="11875844" y="4699967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3"/>
          <p:cNvSpPr/>
          <p:nvPr/>
        </p:nvSpPr>
        <p:spPr>
          <a:xfrm rot="10800000">
            <a:off x="11510257" y="5110647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23"/>
          <p:cNvSpPr/>
          <p:nvPr/>
        </p:nvSpPr>
        <p:spPr>
          <a:xfrm rot="10800000">
            <a:off x="11159033" y="5716187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23"/>
          <p:cNvSpPr/>
          <p:nvPr/>
        </p:nvSpPr>
        <p:spPr>
          <a:xfrm rot="10800000">
            <a:off x="11683267" y="5136222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23"/>
          <p:cNvSpPr/>
          <p:nvPr/>
        </p:nvSpPr>
        <p:spPr>
          <a:xfrm rot="10800000">
            <a:off x="11541825" y="5348369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3"/>
          <p:cNvSpPr/>
          <p:nvPr/>
        </p:nvSpPr>
        <p:spPr>
          <a:xfrm rot="10800000">
            <a:off x="10817747" y="5976429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3"/>
          <p:cNvSpPr/>
          <p:nvPr/>
        </p:nvSpPr>
        <p:spPr>
          <a:xfrm rot="10800000">
            <a:off x="12005313" y="4490109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3"/>
          <p:cNvSpPr/>
          <p:nvPr/>
        </p:nvSpPr>
        <p:spPr>
          <a:xfrm rot="10800000">
            <a:off x="11624777" y="554417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23"/>
          <p:cNvSpPr/>
          <p:nvPr/>
        </p:nvSpPr>
        <p:spPr>
          <a:xfrm rot="10800000">
            <a:off x="5" y="630524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23"/>
          <p:cNvSpPr/>
          <p:nvPr/>
        </p:nvSpPr>
        <p:spPr>
          <a:xfrm rot="10800000">
            <a:off x="714235" y="5957493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3"/>
          <p:cNvSpPr/>
          <p:nvPr/>
        </p:nvSpPr>
        <p:spPr>
          <a:xfrm rot="10800000">
            <a:off x="544525" y="6115330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3"/>
          <p:cNvSpPr/>
          <p:nvPr/>
        </p:nvSpPr>
        <p:spPr>
          <a:xfrm rot="10800000">
            <a:off x="863544" y="5662285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3"/>
          <p:cNvSpPr/>
          <p:nvPr/>
        </p:nvSpPr>
        <p:spPr>
          <a:xfrm rot="10800000">
            <a:off x="616051" y="6436495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3"/>
          <p:cNvSpPr/>
          <p:nvPr/>
        </p:nvSpPr>
        <p:spPr>
          <a:xfrm rot="10800000">
            <a:off x="482344" y="6656394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3"/>
          <p:cNvSpPr/>
          <p:nvPr/>
        </p:nvSpPr>
        <p:spPr>
          <a:xfrm rot="10800000">
            <a:off x="300959" y="5720255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3"/>
          <p:cNvSpPr/>
          <p:nvPr/>
        </p:nvSpPr>
        <p:spPr>
          <a:xfrm rot="10800000">
            <a:off x="157641" y="5864141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3"/>
          <p:cNvSpPr/>
          <p:nvPr/>
        </p:nvSpPr>
        <p:spPr>
          <a:xfrm rot="10800000">
            <a:off x="42457" y="6007884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3"/>
          <p:cNvSpPr/>
          <p:nvPr/>
        </p:nvSpPr>
        <p:spPr>
          <a:xfrm>
            <a:off x="869401" y="6560675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28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6224059" y="22072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5986059" y="16660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6224059" y="37966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5986059" y="32554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224059" y="53860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5986059" y="48448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0000" y="1692309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24"/>
          <p:cNvSpPr/>
          <p:nvPr/>
        </p:nvSpPr>
        <p:spPr>
          <a:xfrm>
            <a:off x="9999" y="867054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4"/>
          <p:cNvSpPr/>
          <p:nvPr/>
        </p:nvSpPr>
        <p:spPr>
          <a:xfrm>
            <a:off x="9999" y="-20616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4"/>
          <p:cNvSpPr/>
          <p:nvPr/>
        </p:nvSpPr>
        <p:spPr>
          <a:xfrm>
            <a:off x="312357" y="1489769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4"/>
          <p:cNvSpPr/>
          <p:nvPr/>
        </p:nvSpPr>
        <p:spPr>
          <a:xfrm>
            <a:off x="506441" y="1366405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4"/>
          <p:cNvSpPr/>
          <p:nvPr/>
        </p:nvSpPr>
        <p:spPr>
          <a:xfrm>
            <a:off x="668144" y="151477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4"/>
          <p:cNvSpPr/>
          <p:nvPr/>
        </p:nvSpPr>
        <p:spPr>
          <a:xfrm>
            <a:off x="9999" y="2139173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4"/>
          <p:cNvSpPr/>
          <p:nvPr/>
        </p:nvSpPr>
        <p:spPr>
          <a:xfrm>
            <a:off x="238451" y="98085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4"/>
          <p:cNvSpPr/>
          <p:nvPr/>
        </p:nvSpPr>
        <p:spPr>
          <a:xfrm>
            <a:off x="10736669" y="667122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4"/>
          <p:cNvSpPr/>
          <p:nvPr/>
        </p:nvSpPr>
        <p:spPr>
          <a:xfrm>
            <a:off x="11424982" y="639013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4"/>
          <p:cNvSpPr/>
          <p:nvPr/>
        </p:nvSpPr>
        <p:spPr>
          <a:xfrm>
            <a:off x="11517265" y="6195859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4"/>
          <p:cNvSpPr/>
          <p:nvPr/>
        </p:nvSpPr>
        <p:spPr>
          <a:xfrm>
            <a:off x="11720166" y="598830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24"/>
          <p:cNvSpPr/>
          <p:nvPr/>
        </p:nvSpPr>
        <p:spPr>
          <a:xfrm>
            <a:off x="11916258" y="5780556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24"/>
          <p:cNvSpPr/>
          <p:nvPr/>
        </p:nvSpPr>
        <p:spPr>
          <a:xfrm>
            <a:off x="11111463" y="636013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24"/>
          <p:cNvSpPr/>
          <p:nvPr/>
        </p:nvSpPr>
        <p:spPr>
          <a:xfrm>
            <a:off x="11616289" y="676593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4"/>
          <p:cNvSpPr/>
          <p:nvPr/>
        </p:nvSpPr>
        <p:spPr>
          <a:xfrm>
            <a:off x="11771059" y="6577391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62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1_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96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E98-20FA-498D-9764-F0EDCC01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511-1DD1-4C43-82E3-4766283B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7521-0840-4D71-ABC2-B7F6E550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299E-32DC-4853-B753-C2F37B2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3096-4F24-43C2-95DF-1FF2035C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8224-18F8-43FB-82B1-D63EB948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 preserve="1">
  <p:cSld name="Title and four columns 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0" name="Google Shape;560;p25"/>
          <p:cNvSpPr txBox="1">
            <a:spLocks noGrp="1"/>
          </p:cNvSpPr>
          <p:nvPr>
            <p:ph type="subTitle" idx="1"/>
          </p:nvPr>
        </p:nvSpPr>
        <p:spPr>
          <a:xfrm>
            <a:off x="353096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1" name="Google Shape;561;p25"/>
          <p:cNvSpPr txBox="1">
            <a:spLocks noGrp="1"/>
          </p:cNvSpPr>
          <p:nvPr>
            <p:ph type="subTitle" idx="2"/>
          </p:nvPr>
        </p:nvSpPr>
        <p:spPr>
          <a:xfrm>
            <a:off x="3530989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2" name="Google Shape;562;p25"/>
          <p:cNvSpPr txBox="1">
            <a:spLocks noGrp="1"/>
          </p:cNvSpPr>
          <p:nvPr>
            <p:ph type="subTitle" idx="3"/>
          </p:nvPr>
        </p:nvSpPr>
        <p:spPr>
          <a:xfrm>
            <a:off x="611097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4"/>
          </p:nvPr>
        </p:nvSpPr>
        <p:spPr>
          <a:xfrm>
            <a:off x="6111012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subTitle" idx="5"/>
          </p:nvPr>
        </p:nvSpPr>
        <p:spPr>
          <a:xfrm>
            <a:off x="8690985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6"/>
          </p:nvPr>
        </p:nvSpPr>
        <p:spPr>
          <a:xfrm>
            <a:off x="8691000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subTitle" idx="7"/>
          </p:nvPr>
        </p:nvSpPr>
        <p:spPr>
          <a:xfrm>
            <a:off x="950951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8"/>
          </p:nvPr>
        </p:nvSpPr>
        <p:spPr>
          <a:xfrm>
            <a:off x="950968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1075027" y="-3565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5"/>
          <p:cNvSpPr/>
          <p:nvPr/>
        </p:nvSpPr>
        <p:spPr>
          <a:xfrm rot="10800000">
            <a:off x="1055267" y="1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5"/>
          <p:cNvSpPr/>
          <p:nvPr/>
        </p:nvSpPr>
        <p:spPr>
          <a:xfrm rot="10800000">
            <a:off x="-6" y="2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5"/>
          <p:cNvSpPr/>
          <p:nvPr/>
        </p:nvSpPr>
        <p:spPr>
          <a:xfrm rot="10800000">
            <a:off x="547535" y="512114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25"/>
          <p:cNvSpPr/>
          <p:nvPr/>
        </p:nvSpPr>
        <p:spPr>
          <a:xfrm rot="10800000">
            <a:off x="326434" y="718923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25"/>
          <p:cNvSpPr/>
          <p:nvPr/>
        </p:nvSpPr>
        <p:spPr>
          <a:xfrm rot="10800000">
            <a:off x="116793" y="92620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25"/>
          <p:cNvSpPr/>
          <p:nvPr/>
        </p:nvSpPr>
        <p:spPr>
          <a:xfrm rot="10800000">
            <a:off x="743633" y="1262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25"/>
          <p:cNvSpPr/>
          <p:nvPr/>
        </p:nvSpPr>
        <p:spPr>
          <a:xfrm rot="-5400000" flipH="1">
            <a:off x="11831826" y="23327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25"/>
          <p:cNvSpPr/>
          <p:nvPr/>
        </p:nvSpPr>
        <p:spPr>
          <a:xfrm rot="5400000" flipH="1">
            <a:off x="11432157" y="61162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25"/>
          <p:cNvSpPr/>
          <p:nvPr/>
        </p:nvSpPr>
        <p:spPr>
          <a:xfrm rot="10800000">
            <a:off x="398023" y="11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5"/>
          <p:cNvSpPr/>
          <p:nvPr/>
        </p:nvSpPr>
        <p:spPr>
          <a:xfrm rot="10800000">
            <a:off x="200921" y="4645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5"/>
          <p:cNvSpPr/>
          <p:nvPr/>
        </p:nvSpPr>
        <p:spPr>
          <a:xfrm rot="-5400000" flipH="1">
            <a:off x="10951670" y="74879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25"/>
          <p:cNvSpPr/>
          <p:nvPr/>
        </p:nvSpPr>
        <p:spPr>
          <a:xfrm rot="-5400000" flipH="1">
            <a:off x="10812480" y="8837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85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 preserve="1">
  <p:cSld name="Title and four columns 2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1"/>
          </p:nvPr>
        </p:nvSpPr>
        <p:spPr>
          <a:xfrm>
            <a:off x="6819449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subTitle" idx="2"/>
          </p:nvPr>
        </p:nvSpPr>
        <p:spPr>
          <a:xfrm>
            <a:off x="6819471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3"/>
          </p:nvPr>
        </p:nvSpPr>
        <p:spPr>
          <a:xfrm>
            <a:off x="2350929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4"/>
          </p:nvPr>
        </p:nvSpPr>
        <p:spPr>
          <a:xfrm>
            <a:off x="2350951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5"/>
          </p:nvPr>
        </p:nvSpPr>
        <p:spPr>
          <a:xfrm>
            <a:off x="6819464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6"/>
          </p:nvPr>
        </p:nvSpPr>
        <p:spPr>
          <a:xfrm>
            <a:off x="6819485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7"/>
          </p:nvPr>
        </p:nvSpPr>
        <p:spPr>
          <a:xfrm>
            <a:off x="2350915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subTitle" idx="8"/>
          </p:nvPr>
        </p:nvSpPr>
        <p:spPr>
          <a:xfrm>
            <a:off x="2350936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 rot="5400000" flipH="1">
            <a:off x="11226665" y="336874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6"/>
          <p:cNvSpPr/>
          <p:nvPr/>
        </p:nvSpPr>
        <p:spPr>
          <a:xfrm rot="5400000" flipH="1">
            <a:off x="11235389" y="2276254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6"/>
          <p:cNvSpPr/>
          <p:nvPr/>
        </p:nvSpPr>
        <p:spPr>
          <a:xfrm rot="5400000" flipH="1">
            <a:off x="-124454" y="361433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6"/>
          <p:cNvSpPr/>
          <p:nvPr/>
        </p:nvSpPr>
        <p:spPr>
          <a:xfrm rot="5400000" flipH="1">
            <a:off x="-167385" y="26019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6"/>
          <p:cNvSpPr/>
          <p:nvPr/>
        </p:nvSpPr>
        <p:spPr>
          <a:xfrm rot="5400000" flipH="1">
            <a:off x="472498" y="184919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6"/>
          <p:cNvSpPr/>
          <p:nvPr/>
        </p:nvSpPr>
        <p:spPr>
          <a:xfrm rot="5400000" flipH="1">
            <a:off x="11469258" y="342972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6"/>
          <p:cNvSpPr/>
          <p:nvPr/>
        </p:nvSpPr>
        <p:spPr>
          <a:xfrm rot="5400000" flipH="1">
            <a:off x="11665136" y="3250444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6"/>
          <p:cNvSpPr/>
          <p:nvPr/>
        </p:nvSpPr>
        <p:spPr>
          <a:xfrm rot="5400000" flipH="1">
            <a:off x="505710" y="298853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6"/>
          <p:cNvSpPr/>
          <p:nvPr/>
        </p:nvSpPr>
        <p:spPr>
          <a:xfrm rot="5400000" flipH="1">
            <a:off x="703790" y="2776165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6"/>
          <p:cNvSpPr/>
          <p:nvPr/>
        </p:nvSpPr>
        <p:spPr>
          <a:xfrm rot="5400000" flipH="1">
            <a:off x="904532" y="257306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6"/>
          <p:cNvSpPr/>
          <p:nvPr/>
        </p:nvSpPr>
        <p:spPr>
          <a:xfrm rot="5400000" flipH="1">
            <a:off x="125801" y="317870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6"/>
          <p:cNvSpPr/>
          <p:nvPr/>
        </p:nvSpPr>
        <p:spPr>
          <a:xfrm rot="-5400000" flipH="1">
            <a:off x="11831842" y="50662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6"/>
          <p:cNvSpPr/>
          <p:nvPr/>
        </p:nvSpPr>
        <p:spPr>
          <a:xfrm rot="5400000" flipH="1">
            <a:off x="11432173" y="453550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6"/>
          <p:cNvSpPr/>
          <p:nvPr/>
        </p:nvSpPr>
        <p:spPr>
          <a:xfrm rot="5400000" flipH="1">
            <a:off x="11916187" y="186208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6"/>
          <p:cNvSpPr/>
          <p:nvPr/>
        </p:nvSpPr>
        <p:spPr>
          <a:xfrm rot="5400000" flipH="1">
            <a:off x="337215" y="3931525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6"/>
          <p:cNvSpPr/>
          <p:nvPr/>
        </p:nvSpPr>
        <p:spPr>
          <a:xfrm rot="5400000" flipH="1">
            <a:off x="782783" y="3956467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6"/>
          <p:cNvSpPr/>
          <p:nvPr/>
        </p:nvSpPr>
        <p:spPr>
          <a:xfrm rot="5400000" flipH="1">
            <a:off x="-60621" y="2893255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6"/>
          <p:cNvSpPr/>
          <p:nvPr/>
        </p:nvSpPr>
        <p:spPr>
          <a:xfrm rot="5400000" flipH="1">
            <a:off x="35707" y="2646272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26"/>
          <p:cNvSpPr/>
          <p:nvPr/>
        </p:nvSpPr>
        <p:spPr>
          <a:xfrm rot="-5400000" flipH="1">
            <a:off x="-184163" y="418606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26"/>
          <p:cNvSpPr/>
          <p:nvPr/>
        </p:nvSpPr>
        <p:spPr>
          <a:xfrm rot="5400000" flipH="1">
            <a:off x="-68825" y="52694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71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 preserve="1">
  <p:cSld name="Title and six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3" name="Google Shape;613;p27"/>
          <p:cNvSpPr txBox="1">
            <a:spLocks noGrp="1"/>
          </p:cNvSpPr>
          <p:nvPr>
            <p:ph type="subTitle" idx="1"/>
          </p:nvPr>
        </p:nvSpPr>
        <p:spPr>
          <a:xfrm>
            <a:off x="1032133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27"/>
          <p:cNvSpPr txBox="1">
            <a:spLocks noGrp="1"/>
          </p:cNvSpPr>
          <p:nvPr>
            <p:ph type="subTitle" idx="2"/>
          </p:nvPr>
        </p:nvSpPr>
        <p:spPr>
          <a:xfrm>
            <a:off x="1032133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27"/>
          <p:cNvSpPr txBox="1">
            <a:spLocks noGrp="1"/>
          </p:cNvSpPr>
          <p:nvPr>
            <p:ph type="subTitle" idx="3"/>
          </p:nvPr>
        </p:nvSpPr>
        <p:spPr>
          <a:xfrm>
            <a:off x="4834600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27"/>
          <p:cNvSpPr txBox="1">
            <a:spLocks noGrp="1"/>
          </p:cNvSpPr>
          <p:nvPr>
            <p:ph type="subTitle" idx="4"/>
          </p:nvPr>
        </p:nvSpPr>
        <p:spPr>
          <a:xfrm>
            <a:off x="4834600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27"/>
          <p:cNvSpPr txBox="1">
            <a:spLocks noGrp="1"/>
          </p:cNvSpPr>
          <p:nvPr>
            <p:ph type="subTitle" idx="5"/>
          </p:nvPr>
        </p:nvSpPr>
        <p:spPr>
          <a:xfrm>
            <a:off x="8637067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7"/>
          <p:cNvSpPr txBox="1">
            <a:spLocks noGrp="1"/>
          </p:cNvSpPr>
          <p:nvPr>
            <p:ph type="subTitle" idx="6"/>
          </p:nvPr>
        </p:nvSpPr>
        <p:spPr>
          <a:xfrm>
            <a:off x="8637067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27"/>
          <p:cNvSpPr txBox="1">
            <a:spLocks noGrp="1"/>
          </p:cNvSpPr>
          <p:nvPr>
            <p:ph type="subTitle" idx="7"/>
          </p:nvPr>
        </p:nvSpPr>
        <p:spPr>
          <a:xfrm>
            <a:off x="1032133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7"/>
          <p:cNvSpPr txBox="1">
            <a:spLocks noGrp="1"/>
          </p:cNvSpPr>
          <p:nvPr>
            <p:ph type="subTitle" idx="8"/>
          </p:nvPr>
        </p:nvSpPr>
        <p:spPr>
          <a:xfrm>
            <a:off x="1032133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7"/>
          <p:cNvSpPr txBox="1">
            <a:spLocks noGrp="1"/>
          </p:cNvSpPr>
          <p:nvPr>
            <p:ph type="subTitle" idx="9"/>
          </p:nvPr>
        </p:nvSpPr>
        <p:spPr>
          <a:xfrm>
            <a:off x="4834600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subTitle" idx="13"/>
          </p:nvPr>
        </p:nvSpPr>
        <p:spPr>
          <a:xfrm>
            <a:off x="4834600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4"/>
          </p:nvPr>
        </p:nvSpPr>
        <p:spPr>
          <a:xfrm>
            <a:off x="8637067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15"/>
          </p:nvPr>
        </p:nvSpPr>
        <p:spPr>
          <a:xfrm>
            <a:off x="8637067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257293" y="-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27"/>
          <p:cNvSpPr/>
          <p:nvPr/>
        </p:nvSpPr>
        <p:spPr>
          <a:xfrm rot="-5400000" flipH="1">
            <a:off x="-176055" y="5487558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27"/>
          <p:cNvSpPr/>
          <p:nvPr/>
        </p:nvSpPr>
        <p:spPr>
          <a:xfrm rot="-5400000" flipH="1">
            <a:off x="11916395" y="54272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27"/>
          <p:cNvSpPr/>
          <p:nvPr/>
        </p:nvSpPr>
        <p:spPr>
          <a:xfrm rot="-5400000" flipH="1">
            <a:off x="11592365" y="61585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27"/>
          <p:cNvSpPr/>
          <p:nvPr/>
        </p:nvSpPr>
        <p:spPr>
          <a:xfrm rot="-5400000" flipH="1">
            <a:off x="579637" y="50110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27"/>
          <p:cNvSpPr/>
          <p:nvPr/>
        </p:nvSpPr>
        <p:spPr>
          <a:xfrm rot="-5400000" flipH="1">
            <a:off x="401147" y="519135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7"/>
          <p:cNvSpPr/>
          <p:nvPr/>
        </p:nvSpPr>
        <p:spPr>
          <a:xfrm rot="-5400000" flipH="1">
            <a:off x="11559095" y="60898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7"/>
          <p:cNvSpPr/>
          <p:nvPr/>
        </p:nvSpPr>
        <p:spPr>
          <a:xfrm rot="-5400000" flipH="1">
            <a:off x="11342815" y="63014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7"/>
          <p:cNvSpPr/>
          <p:nvPr/>
        </p:nvSpPr>
        <p:spPr>
          <a:xfrm rot="-5400000" flipH="1">
            <a:off x="11128525" y="65040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7"/>
          <p:cNvSpPr/>
          <p:nvPr/>
        </p:nvSpPr>
        <p:spPr>
          <a:xfrm rot="-5400000" flipH="1">
            <a:off x="11729300" y="56780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7"/>
          <p:cNvSpPr/>
          <p:nvPr/>
        </p:nvSpPr>
        <p:spPr>
          <a:xfrm rot="5400000" flipH="1">
            <a:off x="-68952" y="268942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7"/>
          <p:cNvSpPr/>
          <p:nvPr/>
        </p:nvSpPr>
        <p:spPr>
          <a:xfrm rot="-5400000" flipH="1">
            <a:off x="-15076" y="8644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7"/>
          <p:cNvSpPr/>
          <p:nvPr/>
        </p:nvSpPr>
        <p:spPr>
          <a:xfrm rot="-5400000" flipH="1">
            <a:off x="-18516" y="642498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27"/>
          <p:cNvSpPr/>
          <p:nvPr/>
        </p:nvSpPr>
        <p:spPr>
          <a:xfrm rot="10800000">
            <a:off x="10954058" y="782790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27"/>
          <p:cNvSpPr/>
          <p:nvPr/>
        </p:nvSpPr>
        <p:spPr>
          <a:xfrm rot="-5400000" flipH="1">
            <a:off x="12074939" y="62430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7"/>
          <p:cNvSpPr/>
          <p:nvPr/>
        </p:nvSpPr>
        <p:spPr>
          <a:xfrm rot="-5400000" flipH="1">
            <a:off x="11936277" y="63479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999494" y="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27"/>
          <p:cNvSpPr/>
          <p:nvPr/>
        </p:nvSpPr>
        <p:spPr>
          <a:xfrm rot="-5400000" flipH="1">
            <a:off x="11839530" y="26893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27"/>
          <p:cNvSpPr/>
          <p:nvPr/>
        </p:nvSpPr>
        <p:spPr>
          <a:xfrm rot="-5400000" flipH="1">
            <a:off x="133937" y="7844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27"/>
          <p:cNvSpPr/>
          <p:nvPr/>
        </p:nvSpPr>
        <p:spPr>
          <a:xfrm rot="-5400000" flipH="1">
            <a:off x="-5253" y="919388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8167" y="670687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482961" y="639578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7"/>
          <p:cNvSpPr/>
          <p:nvPr/>
        </p:nvSpPr>
        <p:spPr>
          <a:xfrm rot="5400000" flipH="1">
            <a:off x="11916184" y="686270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39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>
            <a:spLocks noGrp="1"/>
          </p:cNvSpPr>
          <p:nvPr>
            <p:ph type="title"/>
          </p:nvPr>
        </p:nvSpPr>
        <p:spPr>
          <a:xfrm>
            <a:off x="3688200" y="947933"/>
            <a:ext cx="4815600" cy="9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28"/>
          <p:cNvSpPr txBox="1">
            <a:spLocks noGrp="1"/>
          </p:cNvSpPr>
          <p:nvPr>
            <p:ph type="subTitle" idx="1"/>
          </p:nvPr>
        </p:nvSpPr>
        <p:spPr>
          <a:xfrm>
            <a:off x="3112417" y="2640033"/>
            <a:ext cx="5967200" cy="1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28"/>
          <p:cNvSpPr txBox="1">
            <a:spLocks noGrp="1"/>
          </p:cNvSpPr>
          <p:nvPr>
            <p:ph type="subTitle" idx="2"/>
          </p:nvPr>
        </p:nvSpPr>
        <p:spPr>
          <a:xfrm>
            <a:off x="3725000" y="2071100"/>
            <a:ext cx="4742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3490800" y="4841133"/>
            <a:ext cx="521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28"/>
          <p:cNvSpPr/>
          <p:nvPr/>
        </p:nvSpPr>
        <p:spPr>
          <a:xfrm rot="-5400000" flipH="1">
            <a:off x="-151640" y="3283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8"/>
          <p:cNvSpPr/>
          <p:nvPr/>
        </p:nvSpPr>
        <p:spPr>
          <a:xfrm rot="-5400000" flipH="1">
            <a:off x="-176055" y="4408725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8"/>
          <p:cNvSpPr/>
          <p:nvPr/>
        </p:nvSpPr>
        <p:spPr>
          <a:xfrm rot="-5400000" flipH="1">
            <a:off x="11592365" y="44313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8"/>
          <p:cNvSpPr/>
          <p:nvPr/>
        </p:nvSpPr>
        <p:spPr>
          <a:xfrm rot="-5400000" flipH="1">
            <a:off x="11111563" y="5019651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8"/>
          <p:cNvSpPr/>
          <p:nvPr/>
        </p:nvSpPr>
        <p:spPr>
          <a:xfrm rot="-5400000" flipH="1">
            <a:off x="579637" y="393220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8"/>
          <p:cNvSpPr/>
          <p:nvPr/>
        </p:nvSpPr>
        <p:spPr>
          <a:xfrm rot="-5400000" flipH="1">
            <a:off x="401147" y="4112521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8"/>
          <p:cNvSpPr/>
          <p:nvPr/>
        </p:nvSpPr>
        <p:spPr>
          <a:xfrm rot="-5400000" flipH="1">
            <a:off x="11559095" y="43626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8"/>
          <p:cNvSpPr/>
          <p:nvPr/>
        </p:nvSpPr>
        <p:spPr>
          <a:xfrm rot="-5400000" flipH="1">
            <a:off x="11342815" y="45742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8"/>
          <p:cNvSpPr/>
          <p:nvPr/>
        </p:nvSpPr>
        <p:spPr>
          <a:xfrm rot="-5400000" flipH="1">
            <a:off x="11128525" y="47768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8"/>
          <p:cNvSpPr/>
          <p:nvPr/>
        </p:nvSpPr>
        <p:spPr>
          <a:xfrm rot="-5400000" flipH="1">
            <a:off x="11729300" y="39508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/>
          <p:nvPr/>
        </p:nvSpPr>
        <p:spPr>
          <a:xfrm rot="5400000" flipH="1">
            <a:off x="-68952" y="21234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8"/>
          <p:cNvSpPr/>
          <p:nvPr/>
        </p:nvSpPr>
        <p:spPr>
          <a:xfrm rot="-5400000" flipH="1">
            <a:off x="-15076" y="21852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8"/>
          <p:cNvSpPr/>
          <p:nvPr/>
        </p:nvSpPr>
        <p:spPr>
          <a:xfrm rot="-5400000" flipH="1">
            <a:off x="-18516" y="534615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28"/>
          <p:cNvSpPr/>
          <p:nvPr/>
        </p:nvSpPr>
        <p:spPr>
          <a:xfrm rot="-5400000" flipH="1">
            <a:off x="12074939" y="45158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8"/>
          <p:cNvSpPr/>
          <p:nvPr/>
        </p:nvSpPr>
        <p:spPr>
          <a:xfrm rot="-5400000" flipH="1">
            <a:off x="11936277" y="46207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2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2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28"/>
          <p:cNvSpPr/>
          <p:nvPr/>
        </p:nvSpPr>
        <p:spPr>
          <a:xfrm rot="10800000">
            <a:off x="10817731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2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28"/>
          <p:cNvSpPr/>
          <p:nvPr/>
        </p:nvSpPr>
        <p:spPr>
          <a:xfrm rot="5400000" flipH="1">
            <a:off x="-124455" y="127959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8"/>
          <p:cNvSpPr/>
          <p:nvPr/>
        </p:nvSpPr>
        <p:spPr>
          <a:xfrm rot="5400000" flipH="1">
            <a:off x="-167386" y="26725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5400000" flipH="1">
            <a:off x="505709" y="65379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 rot="5400000" flipH="1">
            <a:off x="703787" y="44142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/>
          <p:nvPr/>
        </p:nvSpPr>
        <p:spPr>
          <a:xfrm rot="5400000" flipH="1">
            <a:off x="125800" y="84396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8"/>
          <p:cNvSpPr/>
          <p:nvPr/>
        </p:nvSpPr>
        <p:spPr>
          <a:xfrm rot="-5400000" flipH="1">
            <a:off x="11831841" y="631322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8"/>
          <p:cNvSpPr/>
          <p:nvPr/>
        </p:nvSpPr>
        <p:spPr>
          <a:xfrm rot="5400000" flipH="1">
            <a:off x="11432172" y="5248766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8"/>
          <p:cNvSpPr/>
          <p:nvPr/>
        </p:nvSpPr>
        <p:spPr>
          <a:xfrm>
            <a:off x="971887" y="580915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8"/>
          <p:cNvSpPr/>
          <p:nvPr/>
        </p:nvSpPr>
        <p:spPr>
          <a:xfrm rot="10800000">
            <a:off x="7805" y="6041615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28"/>
          <p:cNvSpPr/>
          <p:nvPr/>
        </p:nvSpPr>
        <p:spPr>
          <a:xfrm rot="5400000" flipH="1">
            <a:off x="-76641" y="631322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28"/>
          <p:cNvSpPr/>
          <p:nvPr/>
        </p:nvSpPr>
        <p:spPr>
          <a:xfrm rot="5400000" flipH="1">
            <a:off x="11914957" y="59699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28"/>
          <p:cNvSpPr/>
          <p:nvPr/>
        </p:nvSpPr>
        <p:spPr>
          <a:xfrm rot="5400000" flipH="1">
            <a:off x="12071535" y="58360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2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2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8"/>
          <p:cNvSpPr/>
          <p:nvPr/>
        </p:nvSpPr>
        <p:spPr>
          <a:xfrm rot="-5400000" flipH="1">
            <a:off x="-18515" y="591442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40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12400" y="1964951"/>
            <a:ext cx="4401200" cy="2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97013" y="3966652"/>
            <a:ext cx="3631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81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74929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4946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1359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09985" y="715533"/>
            <a:ext cx="45720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1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6665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ADA-F673-4631-8E55-F75FE226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EFA6-7907-4C68-85F1-69A5A827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62A5-F469-4CB2-B604-E025F4BA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B2D8F-8D79-41EE-AD81-B6E11010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86699-1AA0-49FA-A85A-F4E668171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C7F08-90D8-4E42-8892-2CDF9147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4C42E-62C0-4ADC-AFD7-94DB36FC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9291-9B8C-4E31-9C66-13D86257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60507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7040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02522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4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899733" y="2074367"/>
            <a:ext cx="2760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880433" y="3297233"/>
            <a:ext cx="2760400" cy="1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4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97833" y="19894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878400" y="3265751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15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Diapositiva con título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1439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99D9-3EAC-45A7-BFE2-3B4B7B6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03ABE-C8D4-43C2-B4A5-4CDB6C43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9E177-4D51-410A-9585-4AC6E1F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51F64-1C29-4818-99AB-39CDEBD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78DE-085D-4060-8648-9A67CFE9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FFA3E-088E-4C78-863E-9166A412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FBD9-D8E1-4AB3-A6D6-DA3A474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EA1B-CB18-4FE4-BC81-EFAF527B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5D4B-23D8-47EA-8CDB-DB0DE27C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9192-9AC7-4598-9F40-6BBE6AEC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6C3A-C52E-4287-ABD2-2C00057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B1E8-EEBB-464E-AFB0-62629FC3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9982-E055-4ED5-9FE3-662B69C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A4C-A851-459D-8249-D4F0FF97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25BD9-3D12-4CCC-85F1-BB2EBDD0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7662-CB9E-4501-B02E-D4770EC5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80C9-E498-485D-9383-6C67C32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984F-1B88-4ACA-9018-18A48415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EC4D-C583-49CE-9CC1-B0AAEB1F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B1720-1EE4-49A8-95B8-1E913F2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5610-9098-43F8-8432-C1AAD7DB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7274-FD32-4845-AA32-8DD00F5CF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DA85-E27F-429B-AC06-E37CAA4734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A352-1478-4C37-8968-025B9EED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A8E9-0F4D-4B17-B2B4-B271006EC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193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283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8D04DF7-8AC2-480A-8903-9C6297E0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8" y="962639"/>
            <a:ext cx="6075218" cy="54811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E74CC8-ACF9-46B7-B9E0-24CF5A5E5E44}"/>
              </a:ext>
            </a:extLst>
          </p:cNvPr>
          <p:cNvGrpSpPr/>
          <p:nvPr/>
        </p:nvGrpSpPr>
        <p:grpSpPr>
          <a:xfrm>
            <a:off x="6993082" y="1845941"/>
            <a:ext cx="4894118" cy="2609945"/>
            <a:chOff x="6993082" y="1426225"/>
            <a:chExt cx="4894118" cy="26099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7C2CE-B1AC-4313-837C-482063338AF9}"/>
                </a:ext>
              </a:extLst>
            </p:cNvPr>
            <p:cNvSpPr txBox="1"/>
            <p:nvPr/>
          </p:nvSpPr>
          <p:spPr>
            <a:xfrm>
              <a:off x="6993082" y="1426225"/>
              <a:ext cx="4894118" cy="26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6600" dirty="0">
                  <a:latin typeface="Fira Sans Extra Condensed SemiB" panose="020B0603050000020004" pitchFamily="34" charset="0"/>
                </a:rPr>
                <a:t>Converge  </a:t>
              </a:r>
              <a:endParaRPr lang="en-US" sz="4400" dirty="0">
                <a:latin typeface="Fira Sans Extra Condensed SemiB" panose="020B06030500000200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4800" dirty="0">
                  <a:latin typeface="Fira Sans Extra Condensed SemiB" panose="020B0603050000020004" pitchFamily="34" charset="0"/>
                </a:rPr>
                <a:t>Meeting Application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626E111-CD35-40BF-8A77-3944315D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942" y="1681173"/>
              <a:ext cx="1602349" cy="1602349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345BEA8-2FE6-4775-9527-E5E74D859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256629"/>
            <a:ext cx="1010437" cy="70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446AE1-7E6D-4489-93FA-50FC9E2227C4}"/>
              </a:ext>
            </a:extLst>
          </p:cNvPr>
          <p:cNvSpPr txBox="1"/>
          <p:nvPr/>
        </p:nvSpPr>
        <p:spPr>
          <a:xfrm>
            <a:off x="7294418" y="308318"/>
            <a:ext cx="459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 Extra Condensed SemiB" panose="020B0603050000020004" pitchFamily="34" charset="0"/>
              </a:rPr>
              <a:t>Swiggy i++  -  Week 0 Case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D69CE-DC8A-451F-A540-AD9EA8F367CC}"/>
              </a:ext>
            </a:extLst>
          </p:cNvPr>
          <p:cNvSpPr txBox="1"/>
          <p:nvPr/>
        </p:nvSpPr>
        <p:spPr>
          <a:xfrm>
            <a:off x="7858992" y="6243781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SemiB" panose="020B0603050000020004" pitchFamily="34" charset="0"/>
              </a:rPr>
              <a:t>swiggyb1019@datascience.manipal.edu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73314-6059-4561-8568-D04AC0B18B55}"/>
              </a:ext>
            </a:extLst>
          </p:cNvPr>
          <p:cNvSpPr txBox="1"/>
          <p:nvPr/>
        </p:nvSpPr>
        <p:spPr>
          <a:xfrm>
            <a:off x="9220202" y="5720561"/>
            <a:ext cx="279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 Extra Condensed SemiB" panose="020B0603050000020004" pitchFamily="34" charset="0"/>
              </a:rPr>
              <a:t>Ashwin Gopalsamy</a:t>
            </a:r>
          </a:p>
        </p:txBody>
      </p:sp>
    </p:spTree>
    <p:extLst>
      <p:ext uri="{BB962C8B-B14F-4D97-AF65-F5344CB8AC3E}">
        <p14:creationId xmlns:p14="http://schemas.microsoft.com/office/powerpoint/2010/main" val="40626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66;p16">
            <a:extLst>
              <a:ext uri="{FF2B5EF4-FFF2-40B4-BE49-F238E27FC236}">
                <a16:creationId xmlns:a16="http://schemas.microsoft.com/office/drawing/2014/main" id="{C1D59718-68DF-456A-8BDE-3D15955C52D1}"/>
              </a:ext>
            </a:extLst>
          </p:cNvPr>
          <p:cNvSpPr txBox="1">
            <a:spLocks/>
          </p:cNvSpPr>
          <p:nvPr/>
        </p:nvSpPr>
        <p:spPr>
          <a:xfrm>
            <a:off x="490431" y="327858"/>
            <a:ext cx="4449559" cy="74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US" sz="6000" i="0" u="none" strike="noStrike" kern="0" cap="none" spc="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 panose="020B0503050000020004" pitchFamily="34" charset="0"/>
                <a:sym typeface="Fira Sans Extra Condensed"/>
              </a:rPr>
              <a:t>Introduction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37EEB1-2208-4E79-835A-18398945CACB}"/>
              </a:ext>
            </a:extLst>
          </p:cNvPr>
          <p:cNvGrpSpPr/>
          <p:nvPr/>
        </p:nvGrpSpPr>
        <p:grpSpPr>
          <a:xfrm>
            <a:off x="0" y="2014556"/>
            <a:ext cx="6132481" cy="4843444"/>
            <a:chOff x="0" y="2975921"/>
            <a:chExt cx="4572166" cy="3882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3" name="Google Shape;2019;p30">
              <a:extLst>
                <a:ext uri="{FF2B5EF4-FFF2-40B4-BE49-F238E27FC236}">
                  <a16:creationId xmlns:a16="http://schemas.microsoft.com/office/drawing/2014/main" id="{5E4F8475-29F2-4F9B-9AF8-18C510FAAD39}"/>
                </a:ext>
              </a:extLst>
            </p:cNvPr>
            <p:cNvGrpSpPr/>
            <p:nvPr/>
          </p:nvGrpSpPr>
          <p:grpSpPr>
            <a:xfrm>
              <a:off x="0" y="2975921"/>
              <a:ext cx="4572166" cy="3882080"/>
              <a:chOff x="-9" y="1261267"/>
              <a:chExt cx="4572166" cy="3882080"/>
            </a:xfrm>
          </p:grpSpPr>
          <p:sp>
            <p:nvSpPr>
              <p:cNvPr id="34" name="Google Shape;2020;p30">
                <a:extLst>
                  <a:ext uri="{FF2B5EF4-FFF2-40B4-BE49-F238E27FC236}">
                    <a16:creationId xmlns:a16="http://schemas.microsoft.com/office/drawing/2014/main" id="{F14C0C67-800E-4E78-93FE-3EA540D61472}"/>
                  </a:ext>
                </a:extLst>
              </p:cNvPr>
              <p:cNvSpPr/>
              <p:nvPr/>
            </p:nvSpPr>
            <p:spPr>
              <a:xfrm>
                <a:off x="-1" y="2236500"/>
                <a:ext cx="4572158" cy="2906844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148044" extrusionOk="0">
                    <a:moveTo>
                      <a:pt x="132292" y="0"/>
                    </a:moveTo>
                    <a:lnTo>
                      <a:pt x="131639" y="10"/>
                    </a:lnTo>
                    <a:lnTo>
                      <a:pt x="130977" y="40"/>
                    </a:lnTo>
                    <a:lnTo>
                      <a:pt x="130315" y="79"/>
                    </a:lnTo>
                    <a:lnTo>
                      <a:pt x="129653" y="139"/>
                    </a:lnTo>
                    <a:lnTo>
                      <a:pt x="128991" y="218"/>
                    </a:lnTo>
                    <a:lnTo>
                      <a:pt x="128329" y="307"/>
                    </a:lnTo>
                    <a:lnTo>
                      <a:pt x="127657" y="425"/>
                    </a:lnTo>
                    <a:lnTo>
                      <a:pt x="127222" y="504"/>
                    </a:lnTo>
                    <a:lnTo>
                      <a:pt x="126797" y="593"/>
                    </a:lnTo>
                    <a:lnTo>
                      <a:pt x="126362" y="682"/>
                    </a:lnTo>
                    <a:lnTo>
                      <a:pt x="125937" y="791"/>
                    </a:lnTo>
                    <a:lnTo>
                      <a:pt x="125513" y="899"/>
                    </a:lnTo>
                    <a:lnTo>
                      <a:pt x="125088" y="1008"/>
                    </a:lnTo>
                    <a:lnTo>
                      <a:pt x="124673" y="1137"/>
                    </a:lnTo>
                    <a:lnTo>
                      <a:pt x="124248" y="1265"/>
                    </a:lnTo>
                    <a:lnTo>
                      <a:pt x="123833" y="1394"/>
                    </a:lnTo>
                    <a:lnTo>
                      <a:pt x="123427" y="1532"/>
                    </a:lnTo>
                    <a:lnTo>
                      <a:pt x="123012" y="1680"/>
                    </a:lnTo>
                    <a:lnTo>
                      <a:pt x="122607" y="1828"/>
                    </a:lnTo>
                    <a:lnTo>
                      <a:pt x="122202" y="1987"/>
                    </a:lnTo>
                    <a:lnTo>
                      <a:pt x="121797" y="2155"/>
                    </a:lnTo>
                    <a:lnTo>
                      <a:pt x="120996" y="2491"/>
                    </a:lnTo>
                    <a:lnTo>
                      <a:pt x="120206" y="2856"/>
                    </a:lnTo>
                    <a:lnTo>
                      <a:pt x="119425" y="3242"/>
                    </a:lnTo>
                    <a:lnTo>
                      <a:pt x="118644" y="3647"/>
                    </a:lnTo>
                    <a:lnTo>
                      <a:pt x="117874" y="4062"/>
                    </a:lnTo>
                    <a:lnTo>
                      <a:pt x="117113" y="4497"/>
                    </a:lnTo>
                    <a:lnTo>
                      <a:pt x="116362" y="4951"/>
                    </a:lnTo>
                    <a:lnTo>
                      <a:pt x="115611" y="5425"/>
                    </a:lnTo>
                    <a:lnTo>
                      <a:pt x="114870" y="5910"/>
                    </a:lnTo>
                    <a:lnTo>
                      <a:pt x="114128" y="6404"/>
                    </a:lnTo>
                    <a:lnTo>
                      <a:pt x="113397" y="6918"/>
                    </a:lnTo>
                    <a:lnTo>
                      <a:pt x="112666" y="7432"/>
                    </a:lnTo>
                    <a:lnTo>
                      <a:pt x="111944" y="7965"/>
                    </a:lnTo>
                    <a:lnTo>
                      <a:pt x="111223" y="8509"/>
                    </a:lnTo>
                    <a:lnTo>
                      <a:pt x="110502" y="9062"/>
                    </a:lnTo>
                    <a:lnTo>
                      <a:pt x="109790" y="9616"/>
                    </a:lnTo>
                    <a:lnTo>
                      <a:pt x="109079" y="10189"/>
                    </a:lnTo>
                    <a:lnTo>
                      <a:pt x="108377" y="10762"/>
                    </a:lnTo>
                    <a:lnTo>
                      <a:pt x="107675" y="11335"/>
                    </a:lnTo>
                    <a:lnTo>
                      <a:pt x="106262" y="12511"/>
                    </a:lnTo>
                    <a:lnTo>
                      <a:pt x="104869" y="13687"/>
                    </a:lnTo>
                    <a:lnTo>
                      <a:pt x="103475" y="14873"/>
                    </a:lnTo>
                    <a:lnTo>
                      <a:pt x="102072" y="16049"/>
                    </a:lnTo>
                    <a:lnTo>
                      <a:pt x="100669" y="17215"/>
                    </a:lnTo>
                    <a:lnTo>
                      <a:pt x="99266" y="18361"/>
                    </a:lnTo>
                    <a:lnTo>
                      <a:pt x="98564" y="18934"/>
                    </a:lnTo>
                    <a:lnTo>
                      <a:pt x="97853" y="19488"/>
                    </a:lnTo>
                    <a:lnTo>
                      <a:pt x="97141" y="20041"/>
                    </a:lnTo>
                    <a:lnTo>
                      <a:pt x="96420" y="20575"/>
                    </a:lnTo>
                    <a:lnTo>
                      <a:pt x="95698" y="21108"/>
                    </a:lnTo>
                    <a:lnTo>
                      <a:pt x="94977" y="21632"/>
                    </a:lnTo>
                    <a:lnTo>
                      <a:pt x="94255" y="22136"/>
                    </a:lnTo>
                    <a:lnTo>
                      <a:pt x="93524" y="22630"/>
                    </a:lnTo>
                    <a:lnTo>
                      <a:pt x="92783" y="23105"/>
                    </a:lnTo>
                    <a:lnTo>
                      <a:pt x="92042" y="23579"/>
                    </a:lnTo>
                    <a:lnTo>
                      <a:pt x="91291" y="24024"/>
                    </a:lnTo>
                    <a:lnTo>
                      <a:pt x="90540" y="24458"/>
                    </a:lnTo>
                    <a:lnTo>
                      <a:pt x="89779" y="24873"/>
                    </a:lnTo>
                    <a:lnTo>
                      <a:pt x="89008" y="25269"/>
                    </a:lnTo>
                    <a:lnTo>
                      <a:pt x="88237" y="25654"/>
                    </a:lnTo>
                    <a:lnTo>
                      <a:pt x="87447" y="26010"/>
                    </a:lnTo>
                    <a:lnTo>
                      <a:pt x="86656" y="26346"/>
                    </a:lnTo>
                    <a:lnTo>
                      <a:pt x="86261" y="26504"/>
                    </a:lnTo>
                    <a:lnTo>
                      <a:pt x="85866" y="26662"/>
                    </a:lnTo>
                    <a:lnTo>
                      <a:pt x="85460" y="26810"/>
                    </a:lnTo>
                    <a:lnTo>
                      <a:pt x="85055" y="26949"/>
                    </a:lnTo>
                    <a:lnTo>
                      <a:pt x="84650" y="27087"/>
                    </a:lnTo>
                    <a:lnTo>
                      <a:pt x="84235" y="27225"/>
                    </a:lnTo>
                    <a:lnTo>
                      <a:pt x="83830" y="27344"/>
                    </a:lnTo>
                    <a:lnTo>
                      <a:pt x="83415" y="27463"/>
                    </a:lnTo>
                    <a:lnTo>
                      <a:pt x="83000" y="27581"/>
                    </a:lnTo>
                    <a:lnTo>
                      <a:pt x="82575" y="27680"/>
                    </a:lnTo>
                    <a:lnTo>
                      <a:pt x="82160" y="27779"/>
                    </a:lnTo>
                    <a:lnTo>
                      <a:pt x="81735" y="27878"/>
                    </a:lnTo>
                    <a:lnTo>
                      <a:pt x="81310" y="27957"/>
                    </a:lnTo>
                    <a:lnTo>
                      <a:pt x="80875" y="28036"/>
                    </a:lnTo>
                    <a:lnTo>
                      <a:pt x="80450" y="28105"/>
                    </a:lnTo>
                    <a:lnTo>
                      <a:pt x="80015" y="28174"/>
                    </a:lnTo>
                    <a:lnTo>
                      <a:pt x="79571" y="28233"/>
                    </a:lnTo>
                    <a:lnTo>
                      <a:pt x="79136" y="28283"/>
                    </a:lnTo>
                    <a:lnTo>
                      <a:pt x="78494" y="28342"/>
                    </a:lnTo>
                    <a:lnTo>
                      <a:pt x="77851" y="28382"/>
                    </a:lnTo>
                    <a:lnTo>
                      <a:pt x="77219" y="28401"/>
                    </a:lnTo>
                    <a:lnTo>
                      <a:pt x="76576" y="28411"/>
                    </a:lnTo>
                    <a:lnTo>
                      <a:pt x="75944" y="28411"/>
                    </a:lnTo>
                    <a:lnTo>
                      <a:pt x="75311" y="28391"/>
                    </a:lnTo>
                    <a:lnTo>
                      <a:pt x="74689" y="28352"/>
                    </a:lnTo>
                    <a:lnTo>
                      <a:pt x="74056" y="28303"/>
                    </a:lnTo>
                    <a:lnTo>
                      <a:pt x="73434" y="28243"/>
                    </a:lnTo>
                    <a:lnTo>
                      <a:pt x="72801" y="28164"/>
                    </a:lnTo>
                    <a:lnTo>
                      <a:pt x="72179" y="28085"/>
                    </a:lnTo>
                    <a:lnTo>
                      <a:pt x="71556" y="27986"/>
                    </a:lnTo>
                    <a:lnTo>
                      <a:pt x="70944" y="27868"/>
                    </a:lnTo>
                    <a:lnTo>
                      <a:pt x="70321" y="27749"/>
                    </a:lnTo>
                    <a:lnTo>
                      <a:pt x="69698" y="27621"/>
                    </a:lnTo>
                    <a:lnTo>
                      <a:pt x="69086" y="27472"/>
                    </a:lnTo>
                    <a:lnTo>
                      <a:pt x="68473" y="27324"/>
                    </a:lnTo>
                    <a:lnTo>
                      <a:pt x="67850" y="27156"/>
                    </a:lnTo>
                    <a:lnTo>
                      <a:pt x="67238" y="26988"/>
                    </a:lnTo>
                    <a:lnTo>
                      <a:pt x="66625" y="26810"/>
                    </a:lnTo>
                    <a:lnTo>
                      <a:pt x="66012" y="26623"/>
                    </a:lnTo>
                    <a:lnTo>
                      <a:pt x="65400" y="26425"/>
                    </a:lnTo>
                    <a:lnTo>
                      <a:pt x="64797" y="26227"/>
                    </a:lnTo>
                    <a:lnTo>
                      <a:pt x="64184" y="26020"/>
                    </a:lnTo>
                    <a:lnTo>
                      <a:pt x="62969" y="25585"/>
                    </a:lnTo>
                    <a:lnTo>
                      <a:pt x="61743" y="25130"/>
                    </a:lnTo>
                    <a:lnTo>
                      <a:pt x="60528" y="24666"/>
                    </a:lnTo>
                    <a:lnTo>
                      <a:pt x="59322" y="24182"/>
                    </a:lnTo>
                    <a:lnTo>
                      <a:pt x="58107" y="23688"/>
                    </a:lnTo>
                    <a:lnTo>
                      <a:pt x="56891" y="23194"/>
                    </a:lnTo>
                    <a:lnTo>
                      <a:pt x="54450" y="22186"/>
                    </a:lnTo>
                    <a:lnTo>
                      <a:pt x="53235" y="21691"/>
                    </a:lnTo>
                    <a:lnTo>
                      <a:pt x="52009" y="21207"/>
                    </a:lnTo>
                    <a:lnTo>
                      <a:pt x="50784" y="20733"/>
                    </a:lnTo>
                    <a:lnTo>
                      <a:pt x="49559" y="20278"/>
                    </a:lnTo>
                    <a:lnTo>
                      <a:pt x="48323" y="19843"/>
                    </a:lnTo>
                    <a:lnTo>
                      <a:pt x="47711" y="19636"/>
                    </a:lnTo>
                    <a:lnTo>
                      <a:pt x="47088" y="19428"/>
                    </a:lnTo>
                    <a:lnTo>
                      <a:pt x="46466" y="19231"/>
                    </a:lnTo>
                    <a:lnTo>
                      <a:pt x="45843" y="19043"/>
                    </a:lnTo>
                    <a:lnTo>
                      <a:pt x="45220" y="18855"/>
                    </a:lnTo>
                    <a:lnTo>
                      <a:pt x="44598" y="18687"/>
                    </a:lnTo>
                    <a:lnTo>
                      <a:pt x="43975" y="18519"/>
                    </a:lnTo>
                    <a:lnTo>
                      <a:pt x="43343" y="18361"/>
                    </a:lnTo>
                    <a:lnTo>
                      <a:pt x="42710" y="18223"/>
                    </a:lnTo>
                    <a:lnTo>
                      <a:pt x="42078" y="18084"/>
                    </a:lnTo>
                    <a:lnTo>
                      <a:pt x="41446" y="17956"/>
                    </a:lnTo>
                    <a:lnTo>
                      <a:pt x="40813" y="17837"/>
                    </a:lnTo>
                    <a:lnTo>
                      <a:pt x="40181" y="17739"/>
                    </a:lnTo>
                    <a:lnTo>
                      <a:pt x="39538" y="17640"/>
                    </a:lnTo>
                    <a:lnTo>
                      <a:pt x="38896" y="17561"/>
                    </a:lnTo>
                    <a:lnTo>
                      <a:pt x="38254" y="17492"/>
                    </a:lnTo>
                    <a:lnTo>
                      <a:pt x="37611" y="17442"/>
                    </a:lnTo>
                    <a:lnTo>
                      <a:pt x="36969" y="17393"/>
                    </a:lnTo>
                    <a:lnTo>
                      <a:pt x="36327" y="17363"/>
                    </a:lnTo>
                    <a:lnTo>
                      <a:pt x="35684" y="17343"/>
                    </a:lnTo>
                    <a:lnTo>
                      <a:pt x="35052" y="17333"/>
                    </a:lnTo>
                    <a:lnTo>
                      <a:pt x="34409" y="17333"/>
                    </a:lnTo>
                    <a:lnTo>
                      <a:pt x="33777" y="17343"/>
                    </a:lnTo>
                    <a:lnTo>
                      <a:pt x="33145" y="17373"/>
                    </a:lnTo>
                    <a:lnTo>
                      <a:pt x="32512" y="17403"/>
                    </a:lnTo>
                    <a:lnTo>
                      <a:pt x="31870" y="17442"/>
                    </a:lnTo>
                    <a:lnTo>
                      <a:pt x="31237" y="17501"/>
                    </a:lnTo>
                    <a:lnTo>
                      <a:pt x="30615" y="17561"/>
                    </a:lnTo>
                    <a:lnTo>
                      <a:pt x="29982" y="17640"/>
                    </a:lnTo>
                    <a:lnTo>
                      <a:pt x="29350" y="17719"/>
                    </a:lnTo>
                    <a:lnTo>
                      <a:pt x="28717" y="17808"/>
                    </a:lnTo>
                    <a:lnTo>
                      <a:pt x="28095" y="17907"/>
                    </a:lnTo>
                    <a:lnTo>
                      <a:pt x="27462" y="18015"/>
                    </a:lnTo>
                    <a:lnTo>
                      <a:pt x="26840" y="18134"/>
                    </a:lnTo>
                    <a:lnTo>
                      <a:pt x="26217" y="18262"/>
                    </a:lnTo>
                    <a:lnTo>
                      <a:pt x="25585" y="18391"/>
                    </a:lnTo>
                    <a:lnTo>
                      <a:pt x="24962" y="18539"/>
                    </a:lnTo>
                    <a:lnTo>
                      <a:pt x="24340" y="18687"/>
                    </a:lnTo>
                    <a:lnTo>
                      <a:pt x="23717" y="18836"/>
                    </a:lnTo>
                    <a:lnTo>
                      <a:pt x="23094" y="19003"/>
                    </a:lnTo>
                    <a:lnTo>
                      <a:pt x="22482" y="19171"/>
                    </a:lnTo>
                    <a:lnTo>
                      <a:pt x="21859" y="19349"/>
                    </a:lnTo>
                    <a:lnTo>
                      <a:pt x="21237" y="19537"/>
                    </a:lnTo>
                    <a:lnTo>
                      <a:pt x="20624" y="19725"/>
                    </a:lnTo>
                    <a:lnTo>
                      <a:pt x="19389" y="20120"/>
                    </a:lnTo>
                    <a:lnTo>
                      <a:pt x="18153" y="20545"/>
                    </a:lnTo>
                    <a:lnTo>
                      <a:pt x="16928" y="20980"/>
                    </a:lnTo>
                    <a:lnTo>
                      <a:pt x="15703" y="21444"/>
                    </a:lnTo>
                    <a:lnTo>
                      <a:pt x="14477" y="21919"/>
                    </a:lnTo>
                    <a:lnTo>
                      <a:pt x="13252" y="22413"/>
                    </a:lnTo>
                    <a:lnTo>
                      <a:pt x="12036" y="22917"/>
                    </a:lnTo>
                    <a:lnTo>
                      <a:pt x="10821" y="23441"/>
                    </a:lnTo>
                    <a:lnTo>
                      <a:pt x="9615" y="23974"/>
                    </a:lnTo>
                    <a:lnTo>
                      <a:pt x="8400" y="24508"/>
                    </a:lnTo>
                    <a:lnTo>
                      <a:pt x="7194" y="25061"/>
                    </a:lnTo>
                    <a:lnTo>
                      <a:pt x="4783" y="26168"/>
                    </a:lnTo>
                    <a:lnTo>
                      <a:pt x="2391" y="27275"/>
                    </a:lnTo>
                    <a:lnTo>
                      <a:pt x="0" y="28391"/>
                    </a:lnTo>
                    <a:lnTo>
                      <a:pt x="0" y="148044"/>
                    </a:lnTo>
                    <a:lnTo>
                      <a:pt x="251114" y="148044"/>
                    </a:lnTo>
                    <a:lnTo>
                      <a:pt x="251114" y="25397"/>
                    </a:lnTo>
                    <a:lnTo>
                      <a:pt x="250442" y="25615"/>
                    </a:lnTo>
                    <a:lnTo>
                      <a:pt x="249760" y="25842"/>
                    </a:lnTo>
                    <a:lnTo>
                      <a:pt x="249088" y="26069"/>
                    </a:lnTo>
                    <a:lnTo>
                      <a:pt x="248426" y="26306"/>
                    </a:lnTo>
                    <a:lnTo>
                      <a:pt x="247092" y="26791"/>
                    </a:lnTo>
                    <a:lnTo>
                      <a:pt x="245768" y="27295"/>
                    </a:lnTo>
                    <a:lnTo>
                      <a:pt x="244453" y="27818"/>
                    </a:lnTo>
                    <a:lnTo>
                      <a:pt x="243149" y="28352"/>
                    </a:lnTo>
                    <a:lnTo>
                      <a:pt x="241864" y="28905"/>
                    </a:lnTo>
                    <a:lnTo>
                      <a:pt x="240599" y="29469"/>
                    </a:lnTo>
                    <a:lnTo>
                      <a:pt x="238267" y="30526"/>
                    </a:lnTo>
                    <a:lnTo>
                      <a:pt x="235925" y="31603"/>
                    </a:lnTo>
                    <a:lnTo>
                      <a:pt x="233573" y="32680"/>
                    </a:lnTo>
                    <a:lnTo>
                      <a:pt x="232387" y="33214"/>
                    </a:lnTo>
                    <a:lnTo>
                      <a:pt x="231202" y="33738"/>
                    </a:lnTo>
                    <a:lnTo>
                      <a:pt x="230016" y="34261"/>
                    </a:lnTo>
                    <a:lnTo>
                      <a:pt x="228830" y="34775"/>
                    </a:lnTo>
                    <a:lnTo>
                      <a:pt x="227634" y="35279"/>
                    </a:lnTo>
                    <a:lnTo>
                      <a:pt x="226438" y="35764"/>
                    </a:lnTo>
                    <a:lnTo>
                      <a:pt x="225243" y="36238"/>
                    </a:lnTo>
                    <a:lnTo>
                      <a:pt x="224037" y="36702"/>
                    </a:lnTo>
                    <a:lnTo>
                      <a:pt x="222831" y="37137"/>
                    </a:lnTo>
                    <a:lnTo>
                      <a:pt x="221616" y="37562"/>
                    </a:lnTo>
                    <a:lnTo>
                      <a:pt x="220410" y="37957"/>
                    </a:lnTo>
                    <a:lnTo>
                      <a:pt x="219798" y="38155"/>
                    </a:lnTo>
                    <a:lnTo>
                      <a:pt x="219195" y="38333"/>
                    </a:lnTo>
                    <a:lnTo>
                      <a:pt x="218582" y="38521"/>
                    </a:lnTo>
                    <a:lnTo>
                      <a:pt x="217979" y="38689"/>
                    </a:lnTo>
                    <a:lnTo>
                      <a:pt x="217367" y="38857"/>
                    </a:lnTo>
                    <a:lnTo>
                      <a:pt x="216754" y="39015"/>
                    </a:lnTo>
                    <a:lnTo>
                      <a:pt x="216141" y="39163"/>
                    </a:lnTo>
                    <a:lnTo>
                      <a:pt x="215529" y="39301"/>
                    </a:lnTo>
                    <a:lnTo>
                      <a:pt x="214916" y="39440"/>
                    </a:lnTo>
                    <a:lnTo>
                      <a:pt x="214303" y="39568"/>
                    </a:lnTo>
                    <a:lnTo>
                      <a:pt x="213681" y="39687"/>
                    </a:lnTo>
                    <a:lnTo>
                      <a:pt x="213068" y="39805"/>
                    </a:lnTo>
                    <a:lnTo>
                      <a:pt x="212455" y="39904"/>
                    </a:lnTo>
                    <a:lnTo>
                      <a:pt x="211833" y="39993"/>
                    </a:lnTo>
                    <a:lnTo>
                      <a:pt x="211220" y="40082"/>
                    </a:lnTo>
                    <a:lnTo>
                      <a:pt x="210597" y="40161"/>
                    </a:lnTo>
                    <a:lnTo>
                      <a:pt x="209975" y="40220"/>
                    </a:lnTo>
                    <a:lnTo>
                      <a:pt x="209352" y="40280"/>
                    </a:lnTo>
                    <a:lnTo>
                      <a:pt x="208730" y="40329"/>
                    </a:lnTo>
                    <a:lnTo>
                      <a:pt x="208107" y="40359"/>
                    </a:lnTo>
                    <a:lnTo>
                      <a:pt x="207485" y="40388"/>
                    </a:lnTo>
                    <a:lnTo>
                      <a:pt x="206862" y="40398"/>
                    </a:lnTo>
                    <a:lnTo>
                      <a:pt x="206239" y="40408"/>
                    </a:lnTo>
                    <a:lnTo>
                      <a:pt x="205617" y="40398"/>
                    </a:lnTo>
                    <a:lnTo>
                      <a:pt x="204984" y="40378"/>
                    </a:lnTo>
                    <a:lnTo>
                      <a:pt x="204362" y="40349"/>
                    </a:lnTo>
                    <a:lnTo>
                      <a:pt x="203729" y="40309"/>
                    </a:lnTo>
                    <a:lnTo>
                      <a:pt x="203097" y="40250"/>
                    </a:lnTo>
                    <a:lnTo>
                      <a:pt x="202474" y="40191"/>
                    </a:lnTo>
                    <a:lnTo>
                      <a:pt x="201842" y="40112"/>
                    </a:lnTo>
                    <a:lnTo>
                      <a:pt x="201170" y="40013"/>
                    </a:lnTo>
                    <a:lnTo>
                      <a:pt x="200508" y="39904"/>
                    </a:lnTo>
                    <a:lnTo>
                      <a:pt x="199846" y="39776"/>
                    </a:lnTo>
                    <a:lnTo>
                      <a:pt x="199193" y="39637"/>
                    </a:lnTo>
                    <a:lnTo>
                      <a:pt x="198541" y="39489"/>
                    </a:lnTo>
                    <a:lnTo>
                      <a:pt x="197899" y="39331"/>
                    </a:lnTo>
                    <a:lnTo>
                      <a:pt x="197257" y="39153"/>
                    </a:lnTo>
                    <a:lnTo>
                      <a:pt x="196614" y="38975"/>
                    </a:lnTo>
                    <a:lnTo>
                      <a:pt x="195992" y="38778"/>
                    </a:lnTo>
                    <a:lnTo>
                      <a:pt x="195359" y="38570"/>
                    </a:lnTo>
                    <a:lnTo>
                      <a:pt x="194737" y="38343"/>
                    </a:lnTo>
                    <a:lnTo>
                      <a:pt x="194114" y="38115"/>
                    </a:lnTo>
                    <a:lnTo>
                      <a:pt x="193501" y="37878"/>
                    </a:lnTo>
                    <a:lnTo>
                      <a:pt x="192889" y="37621"/>
                    </a:lnTo>
                    <a:lnTo>
                      <a:pt x="192286" y="37364"/>
                    </a:lnTo>
                    <a:lnTo>
                      <a:pt x="191673" y="37088"/>
                    </a:lnTo>
                    <a:lnTo>
                      <a:pt x="191080" y="36811"/>
                    </a:lnTo>
                    <a:lnTo>
                      <a:pt x="190477" y="36515"/>
                    </a:lnTo>
                    <a:lnTo>
                      <a:pt x="189894" y="36218"/>
                    </a:lnTo>
                    <a:lnTo>
                      <a:pt x="189301" y="35912"/>
                    </a:lnTo>
                    <a:lnTo>
                      <a:pt x="188718" y="35596"/>
                    </a:lnTo>
                    <a:lnTo>
                      <a:pt x="188135" y="35269"/>
                    </a:lnTo>
                    <a:lnTo>
                      <a:pt x="187552" y="34933"/>
                    </a:lnTo>
                    <a:lnTo>
                      <a:pt x="186979" y="34588"/>
                    </a:lnTo>
                    <a:lnTo>
                      <a:pt x="186406" y="34242"/>
                    </a:lnTo>
                    <a:lnTo>
                      <a:pt x="185843" y="33886"/>
                    </a:lnTo>
                    <a:lnTo>
                      <a:pt x="185270" y="33520"/>
                    </a:lnTo>
                    <a:lnTo>
                      <a:pt x="184716" y="33145"/>
                    </a:lnTo>
                    <a:lnTo>
                      <a:pt x="184153" y="32769"/>
                    </a:lnTo>
                    <a:lnTo>
                      <a:pt x="183600" y="32384"/>
                    </a:lnTo>
                    <a:lnTo>
                      <a:pt x="183046" y="31998"/>
                    </a:lnTo>
                    <a:lnTo>
                      <a:pt x="182493" y="31603"/>
                    </a:lnTo>
                    <a:lnTo>
                      <a:pt x="181939" y="31198"/>
                    </a:lnTo>
                    <a:lnTo>
                      <a:pt x="181396" y="30793"/>
                    </a:lnTo>
                    <a:lnTo>
                      <a:pt x="180309" y="29953"/>
                    </a:lnTo>
                    <a:lnTo>
                      <a:pt x="179242" y="29103"/>
                    </a:lnTo>
                    <a:lnTo>
                      <a:pt x="178174" y="28233"/>
                    </a:lnTo>
                    <a:lnTo>
                      <a:pt x="177117" y="27354"/>
                    </a:lnTo>
                    <a:lnTo>
                      <a:pt x="176069" y="26455"/>
                    </a:lnTo>
                    <a:lnTo>
                      <a:pt x="175032" y="25555"/>
                    </a:lnTo>
                    <a:lnTo>
                      <a:pt x="173994" y="24636"/>
                    </a:lnTo>
                    <a:lnTo>
                      <a:pt x="172966" y="23707"/>
                    </a:lnTo>
                    <a:lnTo>
                      <a:pt x="171949" y="22778"/>
                    </a:lnTo>
                    <a:lnTo>
                      <a:pt x="169923" y="20911"/>
                    </a:lnTo>
                    <a:lnTo>
                      <a:pt x="167907" y="19043"/>
                    </a:lnTo>
                    <a:lnTo>
                      <a:pt x="165911" y="17195"/>
                    </a:lnTo>
                    <a:lnTo>
                      <a:pt x="164903" y="16276"/>
                    </a:lnTo>
                    <a:lnTo>
                      <a:pt x="163885" y="15367"/>
                    </a:lnTo>
                    <a:lnTo>
                      <a:pt x="162847" y="14458"/>
                    </a:lnTo>
                    <a:lnTo>
                      <a:pt x="161800" y="13558"/>
                    </a:lnTo>
                    <a:lnTo>
                      <a:pt x="160732" y="12669"/>
                    </a:lnTo>
                    <a:lnTo>
                      <a:pt x="159655" y="11790"/>
                    </a:lnTo>
                    <a:lnTo>
                      <a:pt x="158558" y="10930"/>
                    </a:lnTo>
                    <a:lnTo>
                      <a:pt x="157451" y="10090"/>
                    </a:lnTo>
                    <a:lnTo>
                      <a:pt x="156888" y="9675"/>
                    </a:lnTo>
                    <a:lnTo>
                      <a:pt x="156335" y="9260"/>
                    </a:lnTo>
                    <a:lnTo>
                      <a:pt x="155762" y="8855"/>
                    </a:lnTo>
                    <a:lnTo>
                      <a:pt x="155198" y="8449"/>
                    </a:lnTo>
                    <a:lnTo>
                      <a:pt x="154625" y="8064"/>
                    </a:lnTo>
                    <a:lnTo>
                      <a:pt x="154052" y="7669"/>
                    </a:lnTo>
                    <a:lnTo>
                      <a:pt x="153469" y="7293"/>
                    </a:lnTo>
                    <a:lnTo>
                      <a:pt x="152886" y="6918"/>
                    </a:lnTo>
                    <a:lnTo>
                      <a:pt x="152303" y="6542"/>
                    </a:lnTo>
                    <a:lnTo>
                      <a:pt x="151720" y="6186"/>
                    </a:lnTo>
                    <a:lnTo>
                      <a:pt x="151127" y="5831"/>
                    </a:lnTo>
                    <a:lnTo>
                      <a:pt x="150534" y="5485"/>
                    </a:lnTo>
                    <a:lnTo>
                      <a:pt x="149941" y="5149"/>
                    </a:lnTo>
                    <a:lnTo>
                      <a:pt x="149338" y="4813"/>
                    </a:lnTo>
                    <a:lnTo>
                      <a:pt x="148735" y="4497"/>
                    </a:lnTo>
                    <a:lnTo>
                      <a:pt x="148133" y="4180"/>
                    </a:lnTo>
                    <a:lnTo>
                      <a:pt x="147530" y="3884"/>
                    </a:lnTo>
                    <a:lnTo>
                      <a:pt x="146917" y="3587"/>
                    </a:lnTo>
                    <a:lnTo>
                      <a:pt x="146304" y="3301"/>
                    </a:lnTo>
                    <a:lnTo>
                      <a:pt x="145692" y="3024"/>
                    </a:lnTo>
                    <a:lnTo>
                      <a:pt x="145079" y="2757"/>
                    </a:lnTo>
                    <a:lnTo>
                      <a:pt x="144457" y="2510"/>
                    </a:lnTo>
                    <a:lnTo>
                      <a:pt x="143834" y="2263"/>
                    </a:lnTo>
                    <a:lnTo>
                      <a:pt x="143211" y="2026"/>
                    </a:lnTo>
                    <a:lnTo>
                      <a:pt x="142589" y="1809"/>
                    </a:lnTo>
                    <a:lnTo>
                      <a:pt x="141956" y="1601"/>
                    </a:lnTo>
                    <a:lnTo>
                      <a:pt x="141324" y="1403"/>
                    </a:lnTo>
                    <a:lnTo>
                      <a:pt x="140691" y="1216"/>
                    </a:lnTo>
                    <a:lnTo>
                      <a:pt x="140059" y="1038"/>
                    </a:lnTo>
                    <a:lnTo>
                      <a:pt x="139427" y="880"/>
                    </a:lnTo>
                    <a:lnTo>
                      <a:pt x="138784" y="731"/>
                    </a:lnTo>
                    <a:lnTo>
                      <a:pt x="138142" y="593"/>
                    </a:lnTo>
                    <a:lnTo>
                      <a:pt x="137500" y="475"/>
                    </a:lnTo>
                    <a:lnTo>
                      <a:pt x="136857" y="366"/>
                    </a:lnTo>
                    <a:lnTo>
                      <a:pt x="136215" y="267"/>
                    </a:lnTo>
                    <a:lnTo>
                      <a:pt x="135563" y="188"/>
                    </a:lnTo>
                    <a:lnTo>
                      <a:pt x="134910" y="119"/>
                    </a:lnTo>
                    <a:lnTo>
                      <a:pt x="134258" y="69"/>
                    </a:lnTo>
                    <a:lnTo>
                      <a:pt x="133606" y="30"/>
                    </a:lnTo>
                    <a:lnTo>
                      <a:pt x="132954" y="10"/>
                    </a:lnTo>
                    <a:lnTo>
                      <a:pt x="132292" y="0"/>
                    </a:lnTo>
                    <a:close/>
                  </a:path>
                </a:pathLst>
              </a:custGeom>
              <a:solidFill>
                <a:srgbClr val="06D6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021;p30">
                <a:extLst>
                  <a:ext uri="{FF2B5EF4-FFF2-40B4-BE49-F238E27FC236}">
                    <a16:creationId xmlns:a16="http://schemas.microsoft.com/office/drawing/2014/main" id="{89E35A3C-4E06-4ACA-BEBA-49FC519B47A5}"/>
                  </a:ext>
                </a:extLst>
              </p:cNvPr>
              <p:cNvSpPr/>
              <p:nvPr/>
            </p:nvSpPr>
            <p:spPr>
              <a:xfrm>
                <a:off x="-1" y="2730891"/>
                <a:ext cx="4572158" cy="2412454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122865" extrusionOk="0">
                    <a:moveTo>
                      <a:pt x="196555" y="1"/>
                    </a:moveTo>
                    <a:lnTo>
                      <a:pt x="196041" y="11"/>
                    </a:lnTo>
                    <a:lnTo>
                      <a:pt x="195527" y="30"/>
                    </a:lnTo>
                    <a:lnTo>
                      <a:pt x="195003" y="60"/>
                    </a:lnTo>
                    <a:lnTo>
                      <a:pt x="194490" y="90"/>
                    </a:lnTo>
                    <a:lnTo>
                      <a:pt x="193966" y="129"/>
                    </a:lnTo>
                    <a:lnTo>
                      <a:pt x="193452" y="189"/>
                    </a:lnTo>
                    <a:lnTo>
                      <a:pt x="192938" y="248"/>
                    </a:lnTo>
                    <a:lnTo>
                      <a:pt x="192414" y="307"/>
                    </a:lnTo>
                    <a:lnTo>
                      <a:pt x="191900" y="386"/>
                    </a:lnTo>
                    <a:lnTo>
                      <a:pt x="191387" y="465"/>
                    </a:lnTo>
                    <a:lnTo>
                      <a:pt x="190863" y="554"/>
                    </a:lnTo>
                    <a:lnTo>
                      <a:pt x="190349" y="653"/>
                    </a:lnTo>
                    <a:lnTo>
                      <a:pt x="189835" y="752"/>
                    </a:lnTo>
                    <a:lnTo>
                      <a:pt x="189321" y="861"/>
                    </a:lnTo>
                    <a:lnTo>
                      <a:pt x="188807" y="969"/>
                    </a:lnTo>
                    <a:lnTo>
                      <a:pt x="188294" y="1098"/>
                    </a:lnTo>
                    <a:lnTo>
                      <a:pt x="187780" y="1226"/>
                    </a:lnTo>
                    <a:lnTo>
                      <a:pt x="186752" y="1493"/>
                    </a:lnTo>
                    <a:lnTo>
                      <a:pt x="185724" y="1789"/>
                    </a:lnTo>
                    <a:lnTo>
                      <a:pt x="184706" y="2096"/>
                    </a:lnTo>
                    <a:lnTo>
                      <a:pt x="183679" y="2432"/>
                    </a:lnTo>
                    <a:lnTo>
                      <a:pt x="182671" y="2778"/>
                    </a:lnTo>
                    <a:lnTo>
                      <a:pt x="181653" y="3143"/>
                    </a:lnTo>
                    <a:lnTo>
                      <a:pt x="180645" y="3529"/>
                    </a:lnTo>
                    <a:lnTo>
                      <a:pt x="179637" y="3914"/>
                    </a:lnTo>
                    <a:lnTo>
                      <a:pt x="178629" y="4319"/>
                    </a:lnTo>
                    <a:lnTo>
                      <a:pt x="177631" y="4744"/>
                    </a:lnTo>
                    <a:lnTo>
                      <a:pt x="176643" y="5169"/>
                    </a:lnTo>
                    <a:lnTo>
                      <a:pt x="175644" y="5594"/>
                    </a:lnTo>
                    <a:lnTo>
                      <a:pt x="174666" y="6039"/>
                    </a:lnTo>
                    <a:lnTo>
                      <a:pt x="172709" y="6928"/>
                    </a:lnTo>
                    <a:lnTo>
                      <a:pt x="170773" y="7818"/>
                    </a:lnTo>
                    <a:lnTo>
                      <a:pt x="166760" y="9685"/>
                    </a:lnTo>
                    <a:lnTo>
                      <a:pt x="164754" y="10604"/>
                    </a:lnTo>
                    <a:lnTo>
                      <a:pt x="162738" y="11533"/>
                    </a:lnTo>
                    <a:lnTo>
                      <a:pt x="160713" y="12442"/>
                    </a:lnTo>
                    <a:lnTo>
                      <a:pt x="158697" y="13352"/>
                    </a:lnTo>
                    <a:lnTo>
                      <a:pt x="156671" y="14251"/>
                    </a:lnTo>
                    <a:lnTo>
                      <a:pt x="154635" y="15140"/>
                    </a:lnTo>
                    <a:lnTo>
                      <a:pt x="152599" y="16020"/>
                    </a:lnTo>
                    <a:lnTo>
                      <a:pt x="150554" y="16879"/>
                    </a:lnTo>
                    <a:lnTo>
                      <a:pt x="148508" y="17739"/>
                    </a:lnTo>
                    <a:lnTo>
                      <a:pt x="146453" y="18569"/>
                    </a:lnTo>
                    <a:lnTo>
                      <a:pt x="144397" y="19390"/>
                    </a:lnTo>
                    <a:lnTo>
                      <a:pt x="142332" y="20190"/>
                    </a:lnTo>
                    <a:lnTo>
                      <a:pt x="140267" y="20971"/>
                    </a:lnTo>
                    <a:lnTo>
                      <a:pt x="138191" y="21732"/>
                    </a:lnTo>
                    <a:lnTo>
                      <a:pt x="137154" y="22107"/>
                    </a:lnTo>
                    <a:lnTo>
                      <a:pt x="136106" y="22473"/>
                    </a:lnTo>
                    <a:lnTo>
                      <a:pt x="135069" y="22828"/>
                    </a:lnTo>
                    <a:lnTo>
                      <a:pt x="134021" y="23184"/>
                    </a:lnTo>
                    <a:lnTo>
                      <a:pt x="132974" y="23530"/>
                    </a:lnTo>
                    <a:lnTo>
                      <a:pt x="131926" y="23876"/>
                    </a:lnTo>
                    <a:lnTo>
                      <a:pt x="130879" y="24212"/>
                    </a:lnTo>
                    <a:lnTo>
                      <a:pt x="129831" y="24538"/>
                    </a:lnTo>
                    <a:lnTo>
                      <a:pt x="128774" y="24864"/>
                    </a:lnTo>
                    <a:lnTo>
                      <a:pt x="127726" y="25180"/>
                    </a:lnTo>
                    <a:lnTo>
                      <a:pt x="126669" y="25487"/>
                    </a:lnTo>
                    <a:lnTo>
                      <a:pt x="125611" y="25783"/>
                    </a:lnTo>
                    <a:lnTo>
                      <a:pt x="124544" y="26080"/>
                    </a:lnTo>
                    <a:lnTo>
                      <a:pt x="123487" y="26366"/>
                    </a:lnTo>
                    <a:lnTo>
                      <a:pt x="122419" y="26643"/>
                    </a:lnTo>
                    <a:lnTo>
                      <a:pt x="121362" y="26910"/>
                    </a:lnTo>
                    <a:lnTo>
                      <a:pt x="120295" y="27177"/>
                    </a:lnTo>
                    <a:lnTo>
                      <a:pt x="119228" y="27424"/>
                    </a:lnTo>
                    <a:lnTo>
                      <a:pt x="118150" y="27671"/>
                    </a:lnTo>
                    <a:lnTo>
                      <a:pt x="117083" y="27908"/>
                    </a:lnTo>
                    <a:lnTo>
                      <a:pt x="116006" y="28135"/>
                    </a:lnTo>
                    <a:lnTo>
                      <a:pt x="114929" y="28353"/>
                    </a:lnTo>
                    <a:lnTo>
                      <a:pt x="113852" y="28560"/>
                    </a:lnTo>
                    <a:lnTo>
                      <a:pt x="112775" y="28758"/>
                    </a:lnTo>
                    <a:lnTo>
                      <a:pt x="111687" y="28945"/>
                    </a:lnTo>
                    <a:lnTo>
                      <a:pt x="110600" y="29123"/>
                    </a:lnTo>
                    <a:lnTo>
                      <a:pt x="109513" y="29291"/>
                    </a:lnTo>
                    <a:lnTo>
                      <a:pt x="108426" y="29459"/>
                    </a:lnTo>
                    <a:lnTo>
                      <a:pt x="107339" y="29608"/>
                    </a:lnTo>
                    <a:lnTo>
                      <a:pt x="106242" y="29746"/>
                    </a:lnTo>
                    <a:lnTo>
                      <a:pt x="105146" y="29874"/>
                    </a:lnTo>
                    <a:lnTo>
                      <a:pt x="104049" y="29993"/>
                    </a:lnTo>
                    <a:lnTo>
                      <a:pt x="103228" y="30072"/>
                    </a:lnTo>
                    <a:lnTo>
                      <a:pt x="102398" y="30151"/>
                    </a:lnTo>
                    <a:lnTo>
                      <a:pt x="101568" y="30220"/>
                    </a:lnTo>
                    <a:lnTo>
                      <a:pt x="100738" y="30280"/>
                    </a:lnTo>
                    <a:lnTo>
                      <a:pt x="99918" y="30339"/>
                    </a:lnTo>
                    <a:lnTo>
                      <a:pt x="99088" y="30388"/>
                    </a:lnTo>
                    <a:lnTo>
                      <a:pt x="98258" y="30428"/>
                    </a:lnTo>
                    <a:lnTo>
                      <a:pt x="97428" y="30467"/>
                    </a:lnTo>
                    <a:lnTo>
                      <a:pt x="96598" y="30497"/>
                    </a:lnTo>
                    <a:lnTo>
                      <a:pt x="95767" y="30527"/>
                    </a:lnTo>
                    <a:lnTo>
                      <a:pt x="94937" y="30546"/>
                    </a:lnTo>
                    <a:lnTo>
                      <a:pt x="94107" y="30556"/>
                    </a:lnTo>
                    <a:lnTo>
                      <a:pt x="91607" y="30556"/>
                    </a:lnTo>
                    <a:lnTo>
                      <a:pt x="90777" y="30537"/>
                    </a:lnTo>
                    <a:lnTo>
                      <a:pt x="89947" y="30517"/>
                    </a:lnTo>
                    <a:lnTo>
                      <a:pt x="89117" y="30497"/>
                    </a:lnTo>
                    <a:lnTo>
                      <a:pt x="88287" y="30467"/>
                    </a:lnTo>
                    <a:lnTo>
                      <a:pt x="87457" y="30428"/>
                    </a:lnTo>
                    <a:lnTo>
                      <a:pt x="86626" y="30378"/>
                    </a:lnTo>
                    <a:lnTo>
                      <a:pt x="85796" y="30329"/>
                    </a:lnTo>
                    <a:lnTo>
                      <a:pt x="84976" y="30270"/>
                    </a:lnTo>
                    <a:lnTo>
                      <a:pt x="84146" y="30210"/>
                    </a:lnTo>
                    <a:lnTo>
                      <a:pt x="83316" y="30141"/>
                    </a:lnTo>
                    <a:lnTo>
                      <a:pt x="82486" y="30062"/>
                    </a:lnTo>
                    <a:lnTo>
                      <a:pt x="81666" y="29983"/>
                    </a:lnTo>
                    <a:lnTo>
                      <a:pt x="80836" y="29894"/>
                    </a:lnTo>
                    <a:lnTo>
                      <a:pt x="80015" y="29805"/>
                    </a:lnTo>
                    <a:lnTo>
                      <a:pt x="79185" y="29706"/>
                    </a:lnTo>
                    <a:lnTo>
                      <a:pt x="78365" y="29598"/>
                    </a:lnTo>
                    <a:lnTo>
                      <a:pt x="77535" y="29489"/>
                    </a:lnTo>
                    <a:lnTo>
                      <a:pt x="76715" y="29370"/>
                    </a:lnTo>
                    <a:lnTo>
                      <a:pt x="75895" y="29242"/>
                    </a:lnTo>
                    <a:lnTo>
                      <a:pt x="75074" y="29113"/>
                    </a:lnTo>
                    <a:lnTo>
                      <a:pt x="74254" y="28975"/>
                    </a:lnTo>
                    <a:lnTo>
                      <a:pt x="73434" y="28827"/>
                    </a:lnTo>
                    <a:lnTo>
                      <a:pt x="72624" y="28679"/>
                    </a:lnTo>
                    <a:lnTo>
                      <a:pt x="71803" y="28530"/>
                    </a:lnTo>
                    <a:lnTo>
                      <a:pt x="70993" y="28362"/>
                    </a:lnTo>
                    <a:lnTo>
                      <a:pt x="70173" y="28194"/>
                    </a:lnTo>
                    <a:lnTo>
                      <a:pt x="69362" y="28026"/>
                    </a:lnTo>
                    <a:lnTo>
                      <a:pt x="68552" y="27839"/>
                    </a:lnTo>
                    <a:lnTo>
                      <a:pt x="67742" y="27661"/>
                    </a:lnTo>
                    <a:lnTo>
                      <a:pt x="66931" y="27463"/>
                    </a:lnTo>
                    <a:lnTo>
                      <a:pt x="66131" y="27266"/>
                    </a:lnTo>
                    <a:lnTo>
                      <a:pt x="65321" y="27058"/>
                    </a:lnTo>
                    <a:lnTo>
                      <a:pt x="64520" y="26850"/>
                    </a:lnTo>
                    <a:lnTo>
                      <a:pt x="63720" y="26633"/>
                    </a:lnTo>
                    <a:lnTo>
                      <a:pt x="62919" y="26416"/>
                    </a:lnTo>
                    <a:lnTo>
                      <a:pt x="62119" y="26188"/>
                    </a:lnTo>
                    <a:lnTo>
                      <a:pt x="61318" y="25951"/>
                    </a:lnTo>
                    <a:lnTo>
                      <a:pt x="60528" y="25714"/>
                    </a:lnTo>
                    <a:lnTo>
                      <a:pt x="59727" y="25467"/>
                    </a:lnTo>
                    <a:lnTo>
                      <a:pt x="58937" y="25210"/>
                    </a:lnTo>
                    <a:lnTo>
                      <a:pt x="58156" y="24953"/>
                    </a:lnTo>
                    <a:lnTo>
                      <a:pt x="57366" y="24686"/>
                    </a:lnTo>
                    <a:lnTo>
                      <a:pt x="56575" y="24419"/>
                    </a:lnTo>
                    <a:lnTo>
                      <a:pt x="55794" y="24143"/>
                    </a:lnTo>
                    <a:lnTo>
                      <a:pt x="55014" y="23856"/>
                    </a:lnTo>
                    <a:lnTo>
                      <a:pt x="54233" y="23570"/>
                    </a:lnTo>
                    <a:lnTo>
                      <a:pt x="53462" y="23273"/>
                    </a:lnTo>
                    <a:lnTo>
                      <a:pt x="52681" y="22977"/>
                    </a:lnTo>
                    <a:lnTo>
                      <a:pt x="51911" y="22670"/>
                    </a:lnTo>
                    <a:lnTo>
                      <a:pt x="50636" y="22147"/>
                    </a:lnTo>
                    <a:lnTo>
                      <a:pt x="49351" y="21603"/>
                    </a:lnTo>
                    <a:lnTo>
                      <a:pt x="48047" y="21050"/>
                    </a:lnTo>
                    <a:lnTo>
                      <a:pt x="46752" y="20477"/>
                    </a:lnTo>
                    <a:lnTo>
                      <a:pt x="44124" y="19301"/>
                    </a:lnTo>
                    <a:lnTo>
                      <a:pt x="41455" y="18095"/>
                    </a:lnTo>
                    <a:lnTo>
                      <a:pt x="40121" y="17502"/>
                    </a:lnTo>
                    <a:lnTo>
                      <a:pt x="38777" y="16899"/>
                    </a:lnTo>
                    <a:lnTo>
                      <a:pt x="37424" y="16316"/>
                    </a:lnTo>
                    <a:lnTo>
                      <a:pt x="36060" y="15733"/>
                    </a:lnTo>
                    <a:lnTo>
                      <a:pt x="34696" y="15170"/>
                    </a:lnTo>
                    <a:lnTo>
                      <a:pt x="33322" y="14616"/>
                    </a:lnTo>
                    <a:lnTo>
                      <a:pt x="31949" y="14083"/>
                    </a:lnTo>
                    <a:lnTo>
                      <a:pt x="31257" y="13826"/>
                    </a:lnTo>
                    <a:lnTo>
                      <a:pt x="30565" y="13579"/>
                    </a:lnTo>
                    <a:lnTo>
                      <a:pt x="29874" y="13332"/>
                    </a:lnTo>
                    <a:lnTo>
                      <a:pt x="29182" y="13095"/>
                    </a:lnTo>
                    <a:lnTo>
                      <a:pt x="28490" y="12857"/>
                    </a:lnTo>
                    <a:lnTo>
                      <a:pt x="27788" y="12630"/>
                    </a:lnTo>
                    <a:lnTo>
                      <a:pt x="27097" y="12413"/>
                    </a:lnTo>
                    <a:lnTo>
                      <a:pt x="26395" y="12205"/>
                    </a:lnTo>
                    <a:lnTo>
                      <a:pt x="25693" y="12008"/>
                    </a:lnTo>
                    <a:lnTo>
                      <a:pt x="25002" y="11810"/>
                    </a:lnTo>
                    <a:lnTo>
                      <a:pt x="24300" y="11622"/>
                    </a:lnTo>
                    <a:lnTo>
                      <a:pt x="23598" y="11454"/>
                    </a:lnTo>
                    <a:lnTo>
                      <a:pt x="22897" y="11286"/>
                    </a:lnTo>
                    <a:lnTo>
                      <a:pt x="22185" y="11138"/>
                    </a:lnTo>
                    <a:lnTo>
                      <a:pt x="21484" y="10990"/>
                    </a:lnTo>
                    <a:lnTo>
                      <a:pt x="20782" y="10861"/>
                    </a:lnTo>
                    <a:lnTo>
                      <a:pt x="20071" y="10743"/>
                    </a:lnTo>
                    <a:lnTo>
                      <a:pt x="19369" y="10634"/>
                    </a:lnTo>
                    <a:lnTo>
                      <a:pt x="18657" y="10535"/>
                    </a:lnTo>
                    <a:lnTo>
                      <a:pt x="17946" y="10446"/>
                    </a:lnTo>
                    <a:lnTo>
                      <a:pt x="17244" y="10377"/>
                    </a:lnTo>
                    <a:lnTo>
                      <a:pt x="16533" y="10318"/>
                    </a:lnTo>
                    <a:lnTo>
                      <a:pt x="15821" y="10268"/>
                    </a:lnTo>
                    <a:lnTo>
                      <a:pt x="15110" y="10239"/>
                    </a:lnTo>
                    <a:lnTo>
                      <a:pt x="14398" y="10229"/>
                    </a:lnTo>
                    <a:lnTo>
                      <a:pt x="13687" y="10229"/>
                    </a:lnTo>
                    <a:lnTo>
                      <a:pt x="12975" y="10239"/>
                    </a:lnTo>
                    <a:lnTo>
                      <a:pt x="12264" y="10268"/>
                    </a:lnTo>
                    <a:lnTo>
                      <a:pt x="11542" y="10308"/>
                    </a:lnTo>
                    <a:lnTo>
                      <a:pt x="10831" y="10367"/>
                    </a:lnTo>
                    <a:lnTo>
                      <a:pt x="10119" y="10446"/>
                    </a:lnTo>
                    <a:lnTo>
                      <a:pt x="9408" y="10545"/>
                    </a:lnTo>
                    <a:lnTo>
                      <a:pt x="8686" y="10654"/>
                    </a:lnTo>
                    <a:lnTo>
                      <a:pt x="7975" y="10782"/>
                    </a:lnTo>
                    <a:lnTo>
                      <a:pt x="7451" y="10891"/>
                    </a:lnTo>
                    <a:lnTo>
                      <a:pt x="6937" y="11009"/>
                    </a:lnTo>
                    <a:lnTo>
                      <a:pt x="6413" y="11138"/>
                    </a:lnTo>
                    <a:lnTo>
                      <a:pt x="5900" y="11276"/>
                    </a:lnTo>
                    <a:lnTo>
                      <a:pt x="5396" y="11425"/>
                    </a:lnTo>
                    <a:lnTo>
                      <a:pt x="4892" y="11593"/>
                    </a:lnTo>
                    <a:lnTo>
                      <a:pt x="4388" y="11761"/>
                    </a:lnTo>
                    <a:lnTo>
                      <a:pt x="3884" y="11938"/>
                    </a:lnTo>
                    <a:lnTo>
                      <a:pt x="3390" y="12126"/>
                    </a:lnTo>
                    <a:lnTo>
                      <a:pt x="2895" y="12324"/>
                    </a:lnTo>
                    <a:lnTo>
                      <a:pt x="2401" y="12531"/>
                    </a:lnTo>
                    <a:lnTo>
                      <a:pt x="1917" y="12749"/>
                    </a:lnTo>
                    <a:lnTo>
                      <a:pt x="1433" y="12976"/>
                    </a:lnTo>
                    <a:lnTo>
                      <a:pt x="949" y="13203"/>
                    </a:lnTo>
                    <a:lnTo>
                      <a:pt x="474" y="13450"/>
                    </a:lnTo>
                    <a:lnTo>
                      <a:pt x="0" y="13697"/>
                    </a:lnTo>
                    <a:lnTo>
                      <a:pt x="0" y="122865"/>
                    </a:lnTo>
                    <a:lnTo>
                      <a:pt x="251114" y="122865"/>
                    </a:lnTo>
                    <a:lnTo>
                      <a:pt x="251114" y="25941"/>
                    </a:lnTo>
                    <a:lnTo>
                      <a:pt x="250155" y="25615"/>
                    </a:lnTo>
                    <a:lnTo>
                      <a:pt x="249187" y="25279"/>
                    </a:lnTo>
                    <a:lnTo>
                      <a:pt x="248228" y="24933"/>
                    </a:lnTo>
                    <a:lnTo>
                      <a:pt x="247280" y="24568"/>
                    </a:lnTo>
                    <a:lnTo>
                      <a:pt x="246321" y="24202"/>
                    </a:lnTo>
                    <a:lnTo>
                      <a:pt x="245373" y="23827"/>
                    </a:lnTo>
                    <a:lnTo>
                      <a:pt x="244434" y="23431"/>
                    </a:lnTo>
                    <a:lnTo>
                      <a:pt x="243485" y="23036"/>
                    </a:lnTo>
                    <a:lnTo>
                      <a:pt x="242546" y="22631"/>
                    </a:lnTo>
                    <a:lnTo>
                      <a:pt x="241617" y="22216"/>
                    </a:lnTo>
                    <a:lnTo>
                      <a:pt x="240688" y="21791"/>
                    </a:lnTo>
                    <a:lnTo>
                      <a:pt x="239759" y="21356"/>
                    </a:lnTo>
                    <a:lnTo>
                      <a:pt x="238831" y="20911"/>
                    </a:lnTo>
                    <a:lnTo>
                      <a:pt x="237912" y="20457"/>
                    </a:lnTo>
                    <a:lnTo>
                      <a:pt x="236992" y="20002"/>
                    </a:lnTo>
                    <a:lnTo>
                      <a:pt x="236083" y="19528"/>
                    </a:lnTo>
                    <a:lnTo>
                      <a:pt x="235174" y="19054"/>
                    </a:lnTo>
                    <a:lnTo>
                      <a:pt x="234275" y="18569"/>
                    </a:lnTo>
                    <a:lnTo>
                      <a:pt x="233366" y="18075"/>
                    </a:lnTo>
                    <a:lnTo>
                      <a:pt x="232476" y="17581"/>
                    </a:lnTo>
                    <a:lnTo>
                      <a:pt x="231577" y="17067"/>
                    </a:lnTo>
                    <a:lnTo>
                      <a:pt x="230688" y="16553"/>
                    </a:lnTo>
                    <a:lnTo>
                      <a:pt x="229808" y="16039"/>
                    </a:lnTo>
                    <a:lnTo>
                      <a:pt x="228929" y="15506"/>
                    </a:lnTo>
                    <a:lnTo>
                      <a:pt x="228049" y="14972"/>
                    </a:lnTo>
                    <a:lnTo>
                      <a:pt x="227180" y="14429"/>
                    </a:lnTo>
                    <a:lnTo>
                      <a:pt x="226310" y="13885"/>
                    </a:lnTo>
                    <a:lnTo>
                      <a:pt x="225450" y="13332"/>
                    </a:lnTo>
                    <a:lnTo>
                      <a:pt x="224590" y="12778"/>
                    </a:lnTo>
                    <a:lnTo>
                      <a:pt x="223741" y="12205"/>
                    </a:lnTo>
                    <a:lnTo>
                      <a:pt x="222891" y="11642"/>
                    </a:lnTo>
                    <a:lnTo>
                      <a:pt x="222051" y="11069"/>
                    </a:lnTo>
                    <a:lnTo>
                      <a:pt x="220934" y="10298"/>
                    </a:lnTo>
                    <a:lnTo>
                      <a:pt x="219827" y="9527"/>
                    </a:lnTo>
                    <a:lnTo>
                      <a:pt x="218720" y="8746"/>
                    </a:lnTo>
                    <a:lnTo>
                      <a:pt x="217604" y="7976"/>
                    </a:lnTo>
                    <a:lnTo>
                      <a:pt x="216477" y="7215"/>
                    </a:lnTo>
                    <a:lnTo>
                      <a:pt x="215351" y="6454"/>
                    </a:lnTo>
                    <a:lnTo>
                      <a:pt x="214214" y="5723"/>
                    </a:lnTo>
                    <a:lnTo>
                      <a:pt x="213641" y="5367"/>
                    </a:lnTo>
                    <a:lnTo>
                      <a:pt x="213068" y="5011"/>
                    </a:lnTo>
                    <a:lnTo>
                      <a:pt x="212485" y="4665"/>
                    </a:lnTo>
                    <a:lnTo>
                      <a:pt x="211902" y="4329"/>
                    </a:lnTo>
                    <a:lnTo>
                      <a:pt x="211319" y="4003"/>
                    </a:lnTo>
                    <a:lnTo>
                      <a:pt x="210726" y="3677"/>
                    </a:lnTo>
                    <a:lnTo>
                      <a:pt x="210133" y="3371"/>
                    </a:lnTo>
                    <a:lnTo>
                      <a:pt x="209540" y="3064"/>
                    </a:lnTo>
                    <a:lnTo>
                      <a:pt x="208937" y="2778"/>
                    </a:lnTo>
                    <a:lnTo>
                      <a:pt x="208325" y="2501"/>
                    </a:lnTo>
                    <a:lnTo>
                      <a:pt x="207722" y="2234"/>
                    </a:lnTo>
                    <a:lnTo>
                      <a:pt x="207099" y="1977"/>
                    </a:lnTo>
                    <a:lnTo>
                      <a:pt x="206477" y="1740"/>
                    </a:lnTo>
                    <a:lnTo>
                      <a:pt x="205854" y="1503"/>
                    </a:lnTo>
                    <a:lnTo>
                      <a:pt x="205222" y="1295"/>
                    </a:lnTo>
                    <a:lnTo>
                      <a:pt x="204579" y="1098"/>
                    </a:lnTo>
                    <a:lnTo>
                      <a:pt x="203937" y="910"/>
                    </a:lnTo>
                    <a:lnTo>
                      <a:pt x="203285" y="742"/>
                    </a:lnTo>
                    <a:lnTo>
                      <a:pt x="202771" y="623"/>
                    </a:lnTo>
                    <a:lnTo>
                      <a:pt x="202247" y="515"/>
                    </a:lnTo>
                    <a:lnTo>
                      <a:pt x="201733" y="416"/>
                    </a:lnTo>
                    <a:lnTo>
                      <a:pt x="201219" y="337"/>
                    </a:lnTo>
                    <a:lnTo>
                      <a:pt x="200705" y="258"/>
                    </a:lnTo>
                    <a:lnTo>
                      <a:pt x="200182" y="189"/>
                    </a:lnTo>
                    <a:lnTo>
                      <a:pt x="199668" y="139"/>
                    </a:lnTo>
                    <a:lnTo>
                      <a:pt x="199154" y="90"/>
                    </a:lnTo>
                    <a:lnTo>
                      <a:pt x="198630" y="50"/>
                    </a:lnTo>
                    <a:lnTo>
                      <a:pt x="198116" y="30"/>
                    </a:lnTo>
                    <a:lnTo>
                      <a:pt x="197593" y="11"/>
                    </a:lnTo>
                    <a:lnTo>
                      <a:pt x="197079" y="1"/>
                    </a:lnTo>
                    <a:close/>
                  </a:path>
                </a:pathLst>
              </a:custGeom>
              <a:solidFill>
                <a:srgbClr val="019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022;p30">
                <a:extLst>
                  <a:ext uri="{FF2B5EF4-FFF2-40B4-BE49-F238E27FC236}">
                    <a16:creationId xmlns:a16="http://schemas.microsoft.com/office/drawing/2014/main" id="{272925BC-2B93-475A-AC25-37547C530865}"/>
                  </a:ext>
                </a:extLst>
              </p:cNvPr>
              <p:cNvSpPr/>
              <p:nvPr/>
            </p:nvSpPr>
            <p:spPr>
              <a:xfrm>
                <a:off x="-1" y="3046013"/>
                <a:ext cx="4572158" cy="2097332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106816" extrusionOk="0">
                    <a:moveTo>
                      <a:pt x="68463" y="0"/>
                    </a:moveTo>
                    <a:lnTo>
                      <a:pt x="67702" y="20"/>
                    </a:lnTo>
                    <a:lnTo>
                      <a:pt x="66941" y="50"/>
                    </a:lnTo>
                    <a:lnTo>
                      <a:pt x="66180" y="109"/>
                    </a:lnTo>
                    <a:lnTo>
                      <a:pt x="65419" y="188"/>
                    </a:lnTo>
                    <a:lnTo>
                      <a:pt x="64659" y="287"/>
                    </a:lnTo>
                    <a:lnTo>
                      <a:pt x="63898" y="396"/>
                    </a:lnTo>
                    <a:lnTo>
                      <a:pt x="63137" y="534"/>
                    </a:lnTo>
                    <a:lnTo>
                      <a:pt x="62376" y="682"/>
                    </a:lnTo>
                    <a:lnTo>
                      <a:pt x="61625" y="840"/>
                    </a:lnTo>
                    <a:lnTo>
                      <a:pt x="60874" y="1018"/>
                    </a:lnTo>
                    <a:lnTo>
                      <a:pt x="60113" y="1216"/>
                    </a:lnTo>
                    <a:lnTo>
                      <a:pt x="59372" y="1423"/>
                    </a:lnTo>
                    <a:lnTo>
                      <a:pt x="58621" y="1651"/>
                    </a:lnTo>
                    <a:lnTo>
                      <a:pt x="57879" y="1888"/>
                    </a:lnTo>
                    <a:lnTo>
                      <a:pt x="57138" y="2135"/>
                    </a:lnTo>
                    <a:lnTo>
                      <a:pt x="56397" y="2392"/>
                    </a:lnTo>
                    <a:lnTo>
                      <a:pt x="55666" y="2659"/>
                    </a:lnTo>
                    <a:lnTo>
                      <a:pt x="54935" y="2945"/>
                    </a:lnTo>
                    <a:lnTo>
                      <a:pt x="54213" y="3232"/>
                    </a:lnTo>
                    <a:lnTo>
                      <a:pt x="53492" y="3538"/>
                    </a:lnTo>
                    <a:lnTo>
                      <a:pt x="52770" y="3844"/>
                    </a:lnTo>
                    <a:lnTo>
                      <a:pt x="52059" y="4161"/>
                    </a:lnTo>
                    <a:lnTo>
                      <a:pt x="51347" y="4487"/>
                    </a:lnTo>
                    <a:lnTo>
                      <a:pt x="50646" y="4813"/>
                    </a:lnTo>
                    <a:lnTo>
                      <a:pt x="49944" y="5149"/>
                    </a:lnTo>
                    <a:lnTo>
                      <a:pt x="49134" y="5554"/>
                    </a:lnTo>
                    <a:lnTo>
                      <a:pt x="48314" y="5969"/>
                    </a:lnTo>
                    <a:lnTo>
                      <a:pt x="47503" y="6384"/>
                    </a:lnTo>
                    <a:lnTo>
                      <a:pt x="46693" y="6809"/>
                    </a:lnTo>
                    <a:lnTo>
                      <a:pt x="45892" y="7234"/>
                    </a:lnTo>
                    <a:lnTo>
                      <a:pt x="45082" y="7679"/>
                    </a:lnTo>
                    <a:lnTo>
                      <a:pt x="44292" y="8123"/>
                    </a:lnTo>
                    <a:lnTo>
                      <a:pt x="43491" y="8568"/>
                    </a:lnTo>
                    <a:lnTo>
                      <a:pt x="42701" y="9023"/>
                    </a:lnTo>
                    <a:lnTo>
                      <a:pt x="41910" y="9487"/>
                    </a:lnTo>
                    <a:lnTo>
                      <a:pt x="40329" y="10416"/>
                    </a:lnTo>
                    <a:lnTo>
                      <a:pt x="38767" y="11375"/>
                    </a:lnTo>
                    <a:lnTo>
                      <a:pt x="37206" y="12343"/>
                    </a:lnTo>
                    <a:lnTo>
                      <a:pt x="35655" y="13331"/>
                    </a:lnTo>
                    <a:lnTo>
                      <a:pt x="34113" y="14329"/>
                    </a:lnTo>
                    <a:lnTo>
                      <a:pt x="32581" y="15337"/>
                    </a:lnTo>
                    <a:lnTo>
                      <a:pt x="31040" y="16355"/>
                    </a:lnTo>
                    <a:lnTo>
                      <a:pt x="29518" y="17373"/>
                    </a:lnTo>
                    <a:lnTo>
                      <a:pt x="27986" y="18401"/>
                    </a:lnTo>
                    <a:lnTo>
                      <a:pt x="24942" y="20466"/>
                    </a:lnTo>
                    <a:lnTo>
                      <a:pt x="21889" y="22532"/>
                    </a:lnTo>
                    <a:lnTo>
                      <a:pt x="20367" y="23549"/>
                    </a:lnTo>
                    <a:lnTo>
                      <a:pt x="18835" y="24567"/>
                    </a:lnTo>
                    <a:lnTo>
                      <a:pt x="17304" y="25575"/>
                    </a:lnTo>
                    <a:lnTo>
                      <a:pt x="15772" y="26573"/>
                    </a:lnTo>
                    <a:lnTo>
                      <a:pt x="14230" y="27562"/>
                    </a:lnTo>
                    <a:lnTo>
                      <a:pt x="12689" y="28530"/>
                    </a:lnTo>
                    <a:lnTo>
                      <a:pt x="11137" y="29479"/>
                    </a:lnTo>
                    <a:lnTo>
                      <a:pt x="9576" y="30417"/>
                    </a:lnTo>
                    <a:lnTo>
                      <a:pt x="8005" y="31327"/>
                    </a:lnTo>
                    <a:lnTo>
                      <a:pt x="7214" y="31781"/>
                    </a:lnTo>
                    <a:lnTo>
                      <a:pt x="6423" y="32226"/>
                    </a:lnTo>
                    <a:lnTo>
                      <a:pt x="5633" y="32661"/>
                    </a:lnTo>
                    <a:lnTo>
                      <a:pt x="4832" y="33086"/>
                    </a:lnTo>
                    <a:lnTo>
                      <a:pt x="4032" y="33511"/>
                    </a:lnTo>
                    <a:lnTo>
                      <a:pt x="3231" y="33926"/>
                    </a:lnTo>
                    <a:lnTo>
                      <a:pt x="2431" y="34341"/>
                    </a:lnTo>
                    <a:lnTo>
                      <a:pt x="1621" y="34746"/>
                    </a:lnTo>
                    <a:lnTo>
                      <a:pt x="810" y="35141"/>
                    </a:lnTo>
                    <a:lnTo>
                      <a:pt x="0" y="35527"/>
                    </a:lnTo>
                    <a:lnTo>
                      <a:pt x="0" y="106816"/>
                    </a:lnTo>
                    <a:lnTo>
                      <a:pt x="251114" y="106816"/>
                    </a:lnTo>
                    <a:lnTo>
                      <a:pt x="251114" y="19923"/>
                    </a:lnTo>
                    <a:lnTo>
                      <a:pt x="250383" y="20041"/>
                    </a:lnTo>
                    <a:lnTo>
                      <a:pt x="249671" y="20160"/>
                    </a:lnTo>
                    <a:lnTo>
                      <a:pt x="248772" y="20308"/>
                    </a:lnTo>
                    <a:lnTo>
                      <a:pt x="247873" y="20437"/>
                    </a:lnTo>
                    <a:lnTo>
                      <a:pt x="246973" y="20555"/>
                    </a:lnTo>
                    <a:lnTo>
                      <a:pt x="246064" y="20654"/>
                    </a:lnTo>
                    <a:lnTo>
                      <a:pt x="245165" y="20743"/>
                    </a:lnTo>
                    <a:lnTo>
                      <a:pt x="244256" y="20812"/>
                    </a:lnTo>
                    <a:lnTo>
                      <a:pt x="243347" y="20861"/>
                    </a:lnTo>
                    <a:lnTo>
                      <a:pt x="242447" y="20901"/>
                    </a:lnTo>
                    <a:lnTo>
                      <a:pt x="241538" y="20931"/>
                    </a:lnTo>
                    <a:lnTo>
                      <a:pt x="240629" y="20931"/>
                    </a:lnTo>
                    <a:lnTo>
                      <a:pt x="239720" y="20921"/>
                    </a:lnTo>
                    <a:lnTo>
                      <a:pt x="238811" y="20901"/>
                    </a:lnTo>
                    <a:lnTo>
                      <a:pt x="237902" y="20861"/>
                    </a:lnTo>
                    <a:lnTo>
                      <a:pt x="236992" y="20802"/>
                    </a:lnTo>
                    <a:lnTo>
                      <a:pt x="236093" y="20733"/>
                    </a:lnTo>
                    <a:lnTo>
                      <a:pt x="235184" y="20654"/>
                    </a:lnTo>
                    <a:lnTo>
                      <a:pt x="234285" y="20545"/>
                    </a:lnTo>
                    <a:lnTo>
                      <a:pt x="233376" y="20437"/>
                    </a:lnTo>
                    <a:lnTo>
                      <a:pt x="232476" y="20298"/>
                    </a:lnTo>
                    <a:lnTo>
                      <a:pt x="231587" y="20150"/>
                    </a:lnTo>
                    <a:lnTo>
                      <a:pt x="230688" y="19992"/>
                    </a:lnTo>
                    <a:lnTo>
                      <a:pt x="229798" y="19814"/>
                    </a:lnTo>
                    <a:lnTo>
                      <a:pt x="228909" y="19616"/>
                    </a:lnTo>
                    <a:lnTo>
                      <a:pt x="228029" y="19409"/>
                    </a:lnTo>
                    <a:lnTo>
                      <a:pt x="227150" y="19191"/>
                    </a:lnTo>
                    <a:lnTo>
                      <a:pt x="226270" y="18954"/>
                    </a:lnTo>
                    <a:lnTo>
                      <a:pt x="225391" y="18697"/>
                    </a:lnTo>
                    <a:lnTo>
                      <a:pt x="224531" y="18430"/>
                    </a:lnTo>
                    <a:lnTo>
                      <a:pt x="223662" y="18144"/>
                    </a:lnTo>
                    <a:lnTo>
                      <a:pt x="222802" y="17847"/>
                    </a:lnTo>
                    <a:lnTo>
                      <a:pt x="221952" y="17531"/>
                    </a:lnTo>
                    <a:lnTo>
                      <a:pt x="221102" y="17205"/>
                    </a:lnTo>
                    <a:lnTo>
                      <a:pt x="220559" y="16988"/>
                    </a:lnTo>
                    <a:lnTo>
                      <a:pt x="220005" y="16760"/>
                    </a:lnTo>
                    <a:lnTo>
                      <a:pt x="218918" y="16286"/>
                    </a:lnTo>
                    <a:lnTo>
                      <a:pt x="217841" y="15792"/>
                    </a:lnTo>
                    <a:lnTo>
                      <a:pt x="216764" y="15278"/>
                    </a:lnTo>
                    <a:lnTo>
                      <a:pt x="215697" y="14754"/>
                    </a:lnTo>
                    <a:lnTo>
                      <a:pt x="214629" y="14211"/>
                    </a:lnTo>
                    <a:lnTo>
                      <a:pt x="213572" y="13657"/>
                    </a:lnTo>
                    <a:lnTo>
                      <a:pt x="212515" y="13094"/>
                    </a:lnTo>
                    <a:lnTo>
                      <a:pt x="211457" y="12531"/>
                    </a:lnTo>
                    <a:lnTo>
                      <a:pt x="210400" y="11948"/>
                    </a:lnTo>
                    <a:lnTo>
                      <a:pt x="208305" y="10792"/>
                    </a:lnTo>
                    <a:lnTo>
                      <a:pt x="206200" y="9645"/>
                    </a:lnTo>
                    <a:lnTo>
                      <a:pt x="205152" y="9072"/>
                    </a:lnTo>
                    <a:lnTo>
                      <a:pt x="204105" y="8509"/>
                    </a:lnTo>
                    <a:lnTo>
                      <a:pt x="203047" y="7965"/>
                    </a:lnTo>
                    <a:lnTo>
                      <a:pt x="201990" y="7422"/>
                    </a:lnTo>
                    <a:lnTo>
                      <a:pt x="200923" y="6898"/>
                    </a:lnTo>
                    <a:lnTo>
                      <a:pt x="199856" y="6394"/>
                    </a:lnTo>
                    <a:lnTo>
                      <a:pt x="198788" y="5910"/>
                    </a:lnTo>
                    <a:lnTo>
                      <a:pt x="197711" y="5445"/>
                    </a:lnTo>
                    <a:lnTo>
                      <a:pt x="197168" y="5218"/>
                    </a:lnTo>
                    <a:lnTo>
                      <a:pt x="196624" y="5001"/>
                    </a:lnTo>
                    <a:lnTo>
                      <a:pt x="196081" y="4793"/>
                    </a:lnTo>
                    <a:lnTo>
                      <a:pt x="195537" y="4586"/>
                    </a:lnTo>
                    <a:lnTo>
                      <a:pt x="194984" y="4388"/>
                    </a:lnTo>
                    <a:lnTo>
                      <a:pt x="194440" y="4190"/>
                    </a:lnTo>
                    <a:lnTo>
                      <a:pt x="193887" y="4012"/>
                    </a:lnTo>
                    <a:lnTo>
                      <a:pt x="193323" y="3835"/>
                    </a:lnTo>
                    <a:lnTo>
                      <a:pt x="192770" y="3667"/>
                    </a:lnTo>
                    <a:lnTo>
                      <a:pt x="192207" y="3508"/>
                    </a:lnTo>
                    <a:lnTo>
                      <a:pt x="191653" y="3360"/>
                    </a:lnTo>
                    <a:lnTo>
                      <a:pt x="191080" y="3212"/>
                    </a:lnTo>
                    <a:lnTo>
                      <a:pt x="190517" y="3084"/>
                    </a:lnTo>
                    <a:lnTo>
                      <a:pt x="189944" y="2955"/>
                    </a:lnTo>
                    <a:lnTo>
                      <a:pt x="189371" y="2846"/>
                    </a:lnTo>
                    <a:lnTo>
                      <a:pt x="188797" y="2738"/>
                    </a:lnTo>
                    <a:lnTo>
                      <a:pt x="188224" y="2649"/>
                    </a:lnTo>
                    <a:lnTo>
                      <a:pt x="187641" y="2570"/>
                    </a:lnTo>
                    <a:lnTo>
                      <a:pt x="187058" y="2491"/>
                    </a:lnTo>
                    <a:lnTo>
                      <a:pt x="186465" y="2431"/>
                    </a:lnTo>
                    <a:lnTo>
                      <a:pt x="185961" y="2392"/>
                    </a:lnTo>
                    <a:lnTo>
                      <a:pt x="185447" y="2352"/>
                    </a:lnTo>
                    <a:lnTo>
                      <a:pt x="184943" y="2333"/>
                    </a:lnTo>
                    <a:lnTo>
                      <a:pt x="184439" y="2313"/>
                    </a:lnTo>
                    <a:lnTo>
                      <a:pt x="183926" y="2303"/>
                    </a:lnTo>
                    <a:lnTo>
                      <a:pt x="182908" y="2303"/>
                    </a:lnTo>
                    <a:lnTo>
                      <a:pt x="182404" y="2313"/>
                    </a:lnTo>
                    <a:lnTo>
                      <a:pt x="181890" y="2333"/>
                    </a:lnTo>
                    <a:lnTo>
                      <a:pt x="181386" y="2362"/>
                    </a:lnTo>
                    <a:lnTo>
                      <a:pt x="180882" y="2392"/>
                    </a:lnTo>
                    <a:lnTo>
                      <a:pt x="180368" y="2431"/>
                    </a:lnTo>
                    <a:lnTo>
                      <a:pt x="179360" y="2520"/>
                    </a:lnTo>
                    <a:lnTo>
                      <a:pt x="178342" y="2629"/>
                    </a:lnTo>
                    <a:lnTo>
                      <a:pt x="177334" y="2767"/>
                    </a:lnTo>
                    <a:lnTo>
                      <a:pt x="176316" y="2916"/>
                    </a:lnTo>
                    <a:lnTo>
                      <a:pt x="175308" y="3084"/>
                    </a:lnTo>
                    <a:lnTo>
                      <a:pt x="174300" y="3261"/>
                    </a:lnTo>
                    <a:lnTo>
                      <a:pt x="173292" y="3459"/>
                    </a:lnTo>
                    <a:lnTo>
                      <a:pt x="172294" y="3657"/>
                    </a:lnTo>
                    <a:lnTo>
                      <a:pt x="171296" y="3864"/>
                    </a:lnTo>
                    <a:lnTo>
                      <a:pt x="170298" y="4082"/>
                    </a:lnTo>
                    <a:lnTo>
                      <a:pt x="167818" y="4625"/>
                    </a:lnTo>
                    <a:lnTo>
                      <a:pt x="165337" y="5188"/>
                    </a:lnTo>
                    <a:lnTo>
                      <a:pt x="162867" y="5771"/>
                    </a:lnTo>
                    <a:lnTo>
                      <a:pt x="160396" y="6364"/>
                    </a:lnTo>
                    <a:lnTo>
                      <a:pt x="155455" y="7550"/>
                    </a:lnTo>
                    <a:lnTo>
                      <a:pt x="152985" y="8143"/>
                    </a:lnTo>
                    <a:lnTo>
                      <a:pt x="150514" y="8726"/>
                    </a:lnTo>
                    <a:lnTo>
                      <a:pt x="148034" y="9299"/>
                    </a:lnTo>
                    <a:lnTo>
                      <a:pt x="145553" y="9843"/>
                    </a:lnTo>
                    <a:lnTo>
                      <a:pt x="144318" y="10110"/>
                    </a:lnTo>
                    <a:lnTo>
                      <a:pt x="143073" y="10367"/>
                    </a:lnTo>
                    <a:lnTo>
                      <a:pt x="141828" y="10624"/>
                    </a:lnTo>
                    <a:lnTo>
                      <a:pt x="140593" y="10871"/>
                    </a:lnTo>
                    <a:lnTo>
                      <a:pt x="139347" y="11108"/>
                    </a:lnTo>
                    <a:lnTo>
                      <a:pt x="138092" y="11335"/>
                    </a:lnTo>
                    <a:lnTo>
                      <a:pt x="136847" y="11562"/>
                    </a:lnTo>
                    <a:lnTo>
                      <a:pt x="135592" y="11770"/>
                    </a:lnTo>
                    <a:lnTo>
                      <a:pt x="134347" y="11968"/>
                    </a:lnTo>
                    <a:lnTo>
                      <a:pt x="133092" y="12165"/>
                    </a:lnTo>
                    <a:lnTo>
                      <a:pt x="131837" y="12343"/>
                    </a:lnTo>
                    <a:lnTo>
                      <a:pt x="130572" y="12501"/>
                    </a:lnTo>
                    <a:lnTo>
                      <a:pt x="129317" y="12659"/>
                    </a:lnTo>
                    <a:lnTo>
                      <a:pt x="128052" y="12798"/>
                    </a:lnTo>
                    <a:lnTo>
                      <a:pt x="126787" y="12926"/>
                    </a:lnTo>
                    <a:lnTo>
                      <a:pt x="125513" y="13035"/>
                    </a:lnTo>
                    <a:lnTo>
                      <a:pt x="124238" y="13134"/>
                    </a:lnTo>
                    <a:lnTo>
                      <a:pt x="122963" y="13213"/>
                    </a:lnTo>
                    <a:lnTo>
                      <a:pt x="121688" y="13272"/>
                    </a:lnTo>
                    <a:lnTo>
                      <a:pt x="120413" y="13321"/>
                    </a:lnTo>
                    <a:lnTo>
                      <a:pt x="119139" y="13341"/>
                    </a:lnTo>
                    <a:lnTo>
                      <a:pt x="117864" y="13361"/>
                    </a:lnTo>
                    <a:lnTo>
                      <a:pt x="116589" y="13351"/>
                    </a:lnTo>
                    <a:lnTo>
                      <a:pt x="115314" y="13321"/>
                    </a:lnTo>
                    <a:lnTo>
                      <a:pt x="114039" y="13272"/>
                    </a:lnTo>
                    <a:lnTo>
                      <a:pt x="112775" y="13213"/>
                    </a:lnTo>
                    <a:lnTo>
                      <a:pt x="111500" y="13124"/>
                    </a:lnTo>
                    <a:lnTo>
                      <a:pt x="110235" y="13015"/>
                    </a:lnTo>
                    <a:lnTo>
                      <a:pt x="108970" y="12887"/>
                    </a:lnTo>
                    <a:lnTo>
                      <a:pt x="107715" y="12738"/>
                    </a:lnTo>
                    <a:lnTo>
                      <a:pt x="106460" y="12561"/>
                    </a:lnTo>
                    <a:lnTo>
                      <a:pt x="105837" y="12462"/>
                    </a:lnTo>
                    <a:lnTo>
                      <a:pt x="105215" y="12363"/>
                    </a:lnTo>
                    <a:lnTo>
                      <a:pt x="104582" y="12254"/>
                    </a:lnTo>
                    <a:lnTo>
                      <a:pt x="103970" y="12145"/>
                    </a:lnTo>
                    <a:lnTo>
                      <a:pt x="103347" y="12027"/>
                    </a:lnTo>
                    <a:lnTo>
                      <a:pt x="102724" y="11898"/>
                    </a:lnTo>
                    <a:lnTo>
                      <a:pt x="102112" y="11770"/>
                    </a:lnTo>
                    <a:lnTo>
                      <a:pt x="101489" y="11632"/>
                    </a:lnTo>
                    <a:lnTo>
                      <a:pt x="100876" y="11483"/>
                    </a:lnTo>
                    <a:lnTo>
                      <a:pt x="100264" y="11335"/>
                    </a:lnTo>
                    <a:lnTo>
                      <a:pt x="99651" y="11177"/>
                    </a:lnTo>
                    <a:lnTo>
                      <a:pt x="99048" y="11009"/>
                    </a:lnTo>
                    <a:lnTo>
                      <a:pt x="98436" y="10841"/>
                    </a:lnTo>
                    <a:lnTo>
                      <a:pt x="97833" y="10663"/>
                    </a:lnTo>
                    <a:lnTo>
                      <a:pt x="97230" y="10485"/>
                    </a:lnTo>
                    <a:lnTo>
                      <a:pt x="96627" y="10298"/>
                    </a:lnTo>
                    <a:lnTo>
                      <a:pt x="96024" y="10100"/>
                    </a:lnTo>
                    <a:lnTo>
                      <a:pt x="95431" y="9892"/>
                    </a:lnTo>
                    <a:lnTo>
                      <a:pt x="94839" y="9685"/>
                    </a:lnTo>
                    <a:lnTo>
                      <a:pt x="94246" y="9467"/>
                    </a:lnTo>
                    <a:lnTo>
                      <a:pt x="93653" y="9240"/>
                    </a:lnTo>
                    <a:lnTo>
                      <a:pt x="93070" y="9013"/>
                    </a:lnTo>
                    <a:lnTo>
                      <a:pt x="92477" y="8776"/>
                    </a:lnTo>
                    <a:lnTo>
                      <a:pt x="91894" y="8529"/>
                    </a:lnTo>
                    <a:lnTo>
                      <a:pt x="91311" y="8272"/>
                    </a:lnTo>
                    <a:lnTo>
                      <a:pt x="90737" y="8015"/>
                    </a:lnTo>
                    <a:lnTo>
                      <a:pt x="90214" y="7768"/>
                    </a:lnTo>
                    <a:lnTo>
                      <a:pt x="89680" y="7511"/>
                    </a:lnTo>
                    <a:lnTo>
                      <a:pt x="88642" y="6997"/>
                    </a:lnTo>
                    <a:lnTo>
                      <a:pt x="87605" y="6473"/>
                    </a:lnTo>
                    <a:lnTo>
                      <a:pt x="86567" y="5930"/>
                    </a:lnTo>
                    <a:lnTo>
                      <a:pt x="84502" y="4843"/>
                    </a:lnTo>
                    <a:lnTo>
                      <a:pt x="83464" y="4309"/>
                    </a:lnTo>
                    <a:lnTo>
                      <a:pt x="82427" y="3775"/>
                    </a:lnTo>
                    <a:lnTo>
                      <a:pt x="81379" y="3261"/>
                    </a:lnTo>
                    <a:lnTo>
                      <a:pt x="80855" y="3014"/>
                    </a:lnTo>
                    <a:lnTo>
                      <a:pt x="80332" y="2767"/>
                    </a:lnTo>
                    <a:lnTo>
                      <a:pt x="79798" y="2530"/>
                    </a:lnTo>
                    <a:lnTo>
                      <a:pt x="79274" y="2303"/>
                    </a:lnTo>
                    <a:lnTo>
                      <a:pt x="78741" y="2085"/>
                    </a:lnTo>
                    <a:lnTo>
                      <a:pt x="78207" y="1868"/>
                    </a:lnTo>
                    <a:lnTo>
                      <a:pt x="77663" y="1661"/>
                    </a:lnTo>
                    <a:lnTo>
                      <a:pt x="77120" y="1463"/>
                    </a:lnTo>
                    <a:lnTo>
                      <a:pt x="76576" y="1275"/>
                    </a:lnTo>
                    <a:lnTo>
                      <a:pt x="76023" y="1107"/>
                    </a:lnTo>
                    <a:lnTo>
                      <a:pt x="75470" y="939"/>
                    </a:lnTo>
                    <a:lnTo>
                      <a:pt x="74916" y="781"/>
                    </a:lnTo>
                    <a:lnTo>
                      <a:pt x="74353" y="643"/>
                    </a:lnTo>
                    <a:lnTo>
                      <a:pt x="73790" y="524"/>
                    </a:lnTo>
                    <a:lnTo>
                      <a:pt x="73414" y="445"/>
                    </a:lnTo>
                    <a:lnTo>
                      <a:pt x="73029" y="376"/>
                    </a:lnTo>
                    <a:lnTo>
                      <a:pt x="72653" y="307"/>
                    </a:lnTo>
                    <a:lnTo>
                      <a:pt x="72268" y="247"/>
                    </a:lnTo>
                    <a:lnTo>
                      <a:pt x="71892" y="198"/>
                    </a:lnTo>
                    <a:lnTo>
                      <a:pt x="71517" y="158"/>
                    </a:lnTo>
                    <a:lnTo>
                      <a:pt x="71131" y="119"/>
                    </a:lnTo>
                    <a:lnTo>
                      <a:pt x="70756" y="79"/>
                    </a:lnTo>
                    <a:lnTo>
                      <a:pt x="69985" y="30"/>
                    </a:lnTo>
                    <a:lnTo>
                      <a:pt x="69224" y="0"/>
                    </a:lnTo>
                    <a:close/>
                  </a:path>
                </a:pathLst>
              </a:custGeom>
              <a:solidFill>
                <a:srgbClr val="06D6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023;p30">
                <a:extLst>
                  <a:ext uri="{FF2B5EF4-FFF2-40B4-BE49-F238E27FC236}">
                    <a16:creationId xmlns:a16="http://schemas.microsoft.com/office/drawing/2014/main" id="{EE9F0D84-FD23-4259-A11F-4BB9246F95DA}"/>
                  </a:ext>
                </a:extLst>
              </p:cNvPr>
              <p:cNvSpPr/>
              <p:nvPr/>
            </p:nvSpPr>
            <p:spPr>
              <a:xfrm>
                <a:off x="-1" y="3484523"/>
                <a:ext cx="4572158" cy="1658824"/>
              </a:xfrm>
              <a:custGeom>
                <a:avLst/>
                <a:gdLst/>
                <a:ahLst/>
                <a:cxnLst/>
                <a:rect l="l" t="t" r="r" b="b"/>
                <a:pathLst>
                  <a:path w="251114" h="84483" extrusionOk="0">
                    <a:moveTo>
                      <a:pt x="127034" y="1"/>
                    </a:moveTo>
                    <a:lnTo>
                      <a:pt x="126412" y="21"/>
                    </a:lnTo>
                    <a:lnTo>
                      <a:pt x="125789" y="50"/>
                    </a:lnTo>
                    <a:lnTo>
                      <a:pt x="125167" y="90"/>
                    </a:lnTo>
                    <a:lnTo>
                      <a:pt x="124534" y="139"/>
                    </a:lnTo>
                    <a:lnTo>
                      <a:pt x="123912" y="199"/>
                    </a:lnTo>
                    <a:lnTo>
                      <a:pt x="123279" y="278"/>
                    </a:lnTo>
                    <a:lnTo>
                      <a:pt x="122647" y="357"/>
                    </a:lnTo>
                    <a:lnTo>
                      <a:pt x="122014" y="455"/>
                    </a:lnTo>
                    <a:lnTo>
                      <a:pt x="121372" y="564"/>
                    </a:lnTo>
                    <a:lnTo>
                      <a:pt x="120739" y="693"/>
                    </a:lnTo>
                    <a:lnTo>
                      <a:pt x="120097" y="831"/>
                    </a:lnTo>
                    <a:lnTo>
                      <a:pt x="119455" y="979"/>
                    </a:lnTo>
                    <a:lnTo>
                      <a:pt x="118812" y="1137"/>
                    </a:lnTo>
                    <a:lnTo>
                      <a:pt x="118259" y="1286"/>
                    </a:lnTo>
                    <a:lnTo>
                      <a:pt x="117716" y="1444"/>
                    </a:lnTo>
                    <a:lnTo>
                      <a:pt x="117172" y="1622"/>
                    </a:lnTo>
                    <a:lnTo>
                      <a:pt x="116638" y="1799"/>
                    </a:lnTo>
                    <a:lnTo>
                      <a:pt x="116105" y="1987"/>
                    </a:lnTo>
                    <a:lnTo>
                      <a:pt x="115571" y="2185"/>
                    </a:lnTo>
                    <a:lnTo>
                      <a:pt x="115047" y="2392"/>
                    </a:lnTo>
                    <a:lnTo>
                      <a:pt x="114524" y="2600"/>
                    </a:lnTo>
                    <a:lnTo>
                      <a:pt x="114000" y="2827"/>
                    </a:lnTo>
                    <a:lnTo>
                      <a:pt x="113486" y="3054"/>
                    </a:lnTo>
                    <a:lnTo>
                      <a:pt x="112962" y="3292"/>
                    </a:lnTo>
                    <a:lnTo>
                      <a:pt x="112448" y="3529"/>
                    </a:lnTo>
                    <a:lnTo>
                      <a:pt x="111431" y="4033"/>
                    </a:lnTo>
                    <a:lnTo>
                      <a:pt x="110413" y="4547"/>
                    </a:lnTo>
                    <a:lnTo>
                      <a:pt x="109405" y="5080"/>
                    </a:lnTo>
                    <a:lnTo>
                      <a:pt x="108397" y="5624"/>
                    </a:lnTo>
                    <a:lnTo>
                      <a:pt x="106391" y="6721"/>
                    </a:lnTo>
                    <a:lnTo>
                      <a:pt x="104394" y="7828"/>
                    </a:lnTo>
                    <a:lnTo>
                      <a:pt x="103387" y="8371"/>
                    </a:lnTo>
                    <a:lnTo>
                      <a:pt x="102379" y="8905"/>
                    </a:lnTo>
                    <a:lnTo>
                      <a:pt x="101390" y="9409"/>
                    </a:lnTo>
                    <a:lnTo>
                      <a:pt x="100392" y="9903"/>
                    </a:lnTo>
                    <a:lnTo>
                      <a:pt x="99384" y="10387"/>
                    </a:lnTo>
                    <a:lnTo>
                      <a:pt x="98376" y="10851"/>
                    </a:lnTo>
                    <a:lnTo>
                      <a:pt x="97358" y="11306"/>
                    </a:lnTo>
                    <a:lnTo>
                      <a:pt x="96341" y="11741"/>
                    </a:lnTo>
                    <a:lnTo>
                      <a:pt x="95303" y="12166"/>
                    </a:lnTo>
                    <a:lnTo>
                      <a:pt x="94275" y="12571"/>
                    </a:lnTo>
                    <a:lnTo>
                      <a:pt x="93238" y="12966"/>
                    </a:lnTo>
                    <a:lnTo>
                      <a:pt x="92190" y="13342"/>
                    </a:lnTo>
                    <a:lnTo>
                      <a:pt x="91143" y="13717"/>
                    </a:lnTo>
                    <a:lnTo>
                      <a:pt x="90085" y="14063"/>
                    </a:lnTo>
                    <a:lnTo>
                      <a:pt x="89028" y="14399"/>
                    </a:lnTo>
                    <a:lnTo>
                      <a:pt x="87961" y="14725"/>
                    </a:lnTo>
                    <a:lnTo>
                      <a:pt x="86893" y="15041"/>
                    </a:lnTo>
                    <a:lnTo>
                      <a:pt x="85816" y="15338"/>
                    </a:lnTo>
                    <a:lnTo>
                      <a:pt x="84749" y="15615"/>
                    </a:lnTo>
                    <a:lnTo>
                      <a:pt x="83662" y="15881"/>
                    </a:lnTo>
                    <a:lnTo>
                      <a:pt x="82585" y="16138"/>
                    </a:lnTo>
                    <a:lnTo>
                      <a:pt x="81498" y="16376"/>
                    </a:lnTo>
                    <a:lnTo>
                      <a:pt x="80401" y="16603"/>
                    </a:lnTo>
                    <a:lnTo>
                      <a:pt x="79314" y="16810"/>
                    </a:lnTo>
                    <a:lnTo>
                      <a:pt x="78217" y="17008"/>
                    </a:lnTo>
                    <a:lnTo>
                      <a:pt x="77120" y="17196"/>
                    </a:lnTo>
                    <a:lnTo>
                      <a:pt x="76023" y="17364"/>
                    </a:lnTo>
                    <a:lnTo>
                      <a:pt x="74916" y="17512"/>
                    </a:lnTo>
                    <a:lnTo>
                      <a:pt x="73809" y="17650"/>
                    </a:lnTo>
                    <a:lnTo>
                      <a:pt x="72703" y="17779"/>
                    </a:lnTo>
                    <a:lnTo>
                      <a:pt x="71596" y="17888"/>
                    </a:lnTo>
                    <a:lnTo>
                      <a:pt x="70489" y="17986"/>
                    </a:lnTo>
                    <a:lnTo>
                      <a:pt x="69382" y="18065"/>
                    </a:lnTo>
                    <a:lnTo>
                      <a:pt x="68266" y="18135"/>
                    </a:lnTo>
                    <a:lnTo>
                      <a:pt x="67159" y="18194"/>
                    </a:lnTo>
                    <a:lnTo>
                      <a:pt x="66042" y="18233"/>
                    </a:lnTo>
                    <a:lnTo>
                      <a:pt x="64935" y="18253"/>
                    </a:lnTo>
                    <a:lnTo>
                      <a:pt x="63819" y="18263"/>
                    </a:lnTo>
                    <a:lnTo>
                      <a:pt x="62712" y="18263"/>
                    </a:lnTo>
                    <a:lnTo>
                      <a:pt x="61595" y="18243"/>
                    </a:lnTo>
                    <a:lnTo>
                      <a:pt x="60478" y="18214"/>
                    </a:lnTo>
                    <a:lnTo>
                      <a:pt x="59372" y="18164"/>
                    </a:lnTo>
                    <a:lnTo>
                      <a:pt x="58255" y="18105"/>
                    </a:lnTo>
                    <a:lnTo>
                      <a:pt x="57148" y="18026"/>
                    </a:lnTo>
                    <a:lnTo>
                      <a:pt x="56041" y="17937"/>
                    </a:lnTo>
                    <a:lnTo>
                      <a:pt x="54935" y="17828"/>
                    </a:lnTo>
                    <a:lnTo>
                      <a:pt x="53828" y="17710"/>
                    </a:lnTo>
                    <a:lnTo>
                      <a:pt x="52721" y="17581"/>
                    </a:lnTo>
                    <a:lnTo>
                      <a:pt x="51614" y="17433"/>
                    </a:lnTo>
                    <a:lnTo>
                      <a:pt x="50517" y="17265"/>
                    </a:lnTo>
                    <a:lnTo>
                      <a:pt x="49420" y="17087"/>
                    </a:lnTo>
                    <a:lnTo>
                      <a:pt x="48323" y="16899"/>
                    </a:lnTo>
                    <a:lnTo>
                      <a:pt x="47236" y="16692"/>
                    </a:lnTo>
                    <a:lnTo>
                      <a:pt x="46140" y="16474"/>
                    </a:lnTo>
                    <a:lnTo>
                      <a:pt x="45052" y="16237"/>
                    </a:lnTo>
                    <a:lnTo>
                      <a:pt x="43975" y="15980"/>
                    </a:lnTo>
                    <a:lnTo>
                      <a:pt x="42888" y="15723"/>
                    </a:lnTo>
                    <a:lnTo>
                      <a:pt x="41811" y="15437"/>
                    </a:lnTo>
                    <a:lnTo>
                      <a:pt x="40744" y="15150"/>
                    </a:lnTo>
                    <a:lnTo>
                      <a:pt x="39677" y="14844"/>
                    </a:lnTo>
                    <a:lnTo>
                      <a:pt x="38609" y="14518"/>
                    </a:lnTo>
                    <a:lnTo>
                      <a:pt x="37552" y="14182"/>
                    </a:lnTo>
                    <a:lnTo>
                      <a:pt x="36495" y="13826"/>
                    </a:lnTo>
                    <a:lnTo>
                      <a:pt x="35447" y="13460"/>
                    </a:lnTo>
                    <a:lnTo>
                      <a:pt x="34400" y="13075"/>
                    </a:lnTo>
                    <a:lnTo>
                      <a:pt x="33352" y="12680"/>
                    </a:lnTo>
                    <a:lnTo>
                      <a:pt x="33056" y="12571"/>
                    </a:lnTo>
                    <a:lnTo>
                      <a:pt x="32730" y="12462"/>
                    </a:lnTo>
                    <a:lnTo>
                      <a:pt x="32384" y="12363"/>
                    </a:lnTo>
                    <a:lnTo>
                      <a:pt x="32018" y="12265"/>
                    </a:lnTo>
                    <a:lnTo>
                      <a:pt x="31633" y="12176"/>
                    </a:lnTo>
                    <a:lnTo>
                      <a:pt x="31227" y="12077"/>
                    </a:lnTo>
                    <a:lnTo>
                      <a:pt x="30812" y="11998"/>
                    </a:lnTo>
                    <a:lnTo>
                      <a:pt x="30368" y="11919"/>
                    </a:lnTo>
                    <a:lnTo>
                      <a:pt x="29903" y="11840"/>
                    </a:lnTo>
                    <a:lnTo>
                      <a:pt x="29429" y="11761"/>
                    </a:lnTo>
                    <a:lnTo>
                      <a:pt x="28945" y="11691"/>
                    </a:lnTo>
                    <a:lnTo>
                      <a:pt x="28431" y="11622"/>
                    </a:lnTo>
                    <a:lnTo>
                      <a:pt x="27383" y="11504"/>
                    </a:lnTo>
                    <a:lnTo>
                      <a:pt x="26277" y="11405"/>
                    </a:lnTo>
                    <a:lnTo>
                      <a:pt x="25130" y="11316"/>
                    </a:lnTo>
                    <a:lnTo>
                      <a:pt x="23944" y="11237"/>
                    </a:lnTo>
                    <a:lnTo>
                      <a:pt x="22719" y="11187"/>
                    </a:lnTo>
                    <a:lnTo>
                      <a:pt x="21474" y="11138"/>
                    </a:lnTo>
                    <a:lnTo>
                      <a:pt x="20199" y="11108"/>
                    </a:lnTo>
                    <a:lnTo>
                      <a:pt x="18914" y="11099"/>
                    </a:lnTo>
                    <a:lnTo>
                      <a:pt x="17620" y="11099"/>
                    </a:lnTo>
                    <a:lnTo>
                      <a:pt x="16325" y="11118"/>
                    </a:lnTo>
                    <a:lnTo>
                      <a:pt x="15031" y="11148"/>
                    </a:lnTo>
                    <a:lnTo>
                      <a:pt x="13746" y="11187"/>
                    </a:lnTo>
                    <a:lnTo>
                      <a:pt x="12481" y="11247"/>
                    </a:lnTo>
                    <a:lnTo>
                      <a:pt x="11226" y="11316"/>
                    </a:lnTo>
                    <a:lnTo>
                      <a:pt x="10001" y="11405"/>
                    </a:lnTo>
                    <a:lnTo>
                      <a:pt x="8815" y="11504"/>
                    </a:lnTo>
                    <a:lnTo>
                      <a:pt x="7659" y="11612"/>
                    </a:lnTo>
                    <a:lnTo>
                      <a:pt x="6552" y="11741"/>
                    </a:lnTo>
                    <a:lnTo>
                      <a:pt x="5494" y="11869"/>
                    </a:lnTo>
                    <a:lnTo>
                      <a:pt x="4496" y="12027"/>
                    </a:lnTo>
                    <a:lnTo>
                      <a:pt x="4012" y="12106"/>
                    </a:lnTo>
                    <a:lnTo>
                      <a:pt x="3548" y="12186"/>
                    </a:lnTo>
                    <a:lnTo>
                      <a:pt x="3103" y="12274"/>
                    </a:lnTo>
                    <a:lnTo>
                      <a:pt x="2678" y="12363"/>
                    </a:lnTo>
                    <a:lnTo>
                      <a:pt x="2273" y="12452"/>
                    </a:lnTo>
                    <a:lnTo>
                      <a:pt x="1887" y="12551"/>
                    </a:lnTo>
                    <a:lnTo>
                      <a:pt x="1512" y="12650"/>
                    </a:lnTo>
                    <a:lnTo>
                      <a:pt x="1166" y="12749"/>
                    </a:lnTo>
                    <a:lnTo>
                      <a:pt x="840" y="12858"/>
                    </a:lnTo>
                    <a:lnTo>
                      <a:pt x="534" y="12966"/>
                    </a:lnTo>
                    <a:lnTo>
                      <a:pt x="257" y="13075"/>
                    </a:lnTo>
                    <a:lnTo>
                      <a:pt x="0" y="13194"/>
                    </a:lnTo>
                    <a:lnTo>
                      <a:pt x="0" y="84483"/>
                    </a:lnTo>
                    <a:lnTo>
                      <a:pt x="251114" y="84483"/>
                    </a:lnTo>
                    <a:lnTo>
                      <a:pt x="251114" y="16504"/>
                    </a:lnTo>
                    <a:lnTo>
                      <a:pt x="250106" y="15941"/>
                    </a:lnTo>
                    <a:lnTo>
                      <a:pt x="249088" y="15387"/>
                    </a:lnTo>
                    <a:lnTo>
                      <a:pt x="248060" y="14844"/>
                    </a:lnTo>
                    <a:lnTo>
                      <a:pt x="247023" y="14310"/>
                    </a:lnTo>
                    <a:lnTo>
                      <a:pt x="245985" y="13786"/>
                    </a:lnTo>
                    <a:lnTo>
                      <a:pt x="244938" y="13282"/>
                    </a:lnTo>
                    <a:lnTo>
                      <a:pt x="243880" y="12788"/>
                    </a:lnTo>
                    <a:lnTo>
                      <a:pt x="242823" y="12304"/>
                    </a:lnTo>
                    <a:lnTo>
                      <a:pt x="241766" y="11830"/>
                    </a:lnTo>
                    <a:lnTo>
                      <a:pt x="240698" y="11375"/>
                    </a:lnTo>
                    <a:lnTo>
                      <a:pt x="239621" y="10921"/>
                    </a:lnTo>
                    <a:lnTo>
                      <a:pt x="238544" y="10486"/>
                    </a:lnTo>
                    <a:lnTo>
                      <a:pt x="237467" y="10051"/>
                    </a:lnTo>
                    <a:lnTo>
                      <a:pt x="236390" y="9636"/>
                    </a:lnTo>
                    <a:lnTo>
                      <a:pt x="235303" y="9231"/>
                    </a:lnTo>
                    <a:lnTo>
                      <a:pt x="234216" y="8836"/>
                    </a:lnTo>
                    <a:lnTo>
                      <a:pt x="234048" y="8776"/>
                    </a:lnTo>
                    <a:lnTo>
                      <a:pt x="233524" y="8588"/>
                    </a:lnTo>
                    <a:lnTo>
                      <a:pt x="233000" y="8411"/>
                    </a:lnTo>
                    <a:lnTo>
                      <a:pt x="232476" y="8243"/>
                    </a:lnTo>
                    <a:lnTo>
                      <a:pt x="231943" y="8075"/>
                    </a:lnTo>
                    <a:lnTo>
                      <a:pt x="231409" y="7926"/>
                    </a:lnTo>
                    <a:lnTo>
                      <a:pt x="230875" y="7788"/>
                    </a:lnTo>
                    <a:lnTo>
                      <a:pt x="230342" y="7669"/>
                    </a:lnTo>
                    <a:lnTo>
                      <a:pt x="229798" y="7561"/>
                    </a:lnTo>
                    <a:lnTo>
                      <a:pt x="229255" y="7472"/>
                    </a:lnTo>
                    <a:lnTo>
                      <a:pt x="228721" y="7412"/>
                    </a:lnTo>
                    <a:lnTo>
                      <a:pt x="228444" y="7383"/>
                    </a:lnTo>
                    <a:lnTo>
                      <a:pt x="228178" y="7373"/>
                    </a:lnTo>
                    <a:lnTo>
                      <a:pt x="227901" y="7363"/>
                    </a:lnTo>
                    <a:lnTo>
                      <a:pt x="227634" y="7353"/>
                    </a:lnTo>
                    <a:lnTo>
                      <a:pt x="227367" y="7363"/>
                    </a:lnTo>
                    <a:lnTo>
                      <a:pt x="227101" y="7373"/>
                    </a:lnTo>
                    <a:lnTo>
                      <a:pt x="226824" y="7393"/>
                    </a:lnTo>
                    <a:lnTo>
                      <a:pt x="226557" y="7412"/>
                    </a:lnTo>
                    <a:lnTo>
                      <a:pt x="226290" y="7452"/>
                    </a:lnTo>
                    <a:lnTo>
                      <a:pt x="226023" y="7492"/>
                    </a:lnTo>
                    <a:lnTo>
                      <a:pt x="225757" y="7541"/>
                    </a:lnTo>
                    <a:lnTo>
                      <a:pt x="225490" y="7600"/>
                    </a:lnTo>
                    <a:lnTo>
                      <a:pt x="225144" y="7699"/>
                    </a:lnTo>
                    <a:lnTo>
                      <a:pt x="224808" y="7798"/>
                    </a:lnTo>
                    <a:lnTo>
                      <a:pt x="224472" y="7916"/>
                    </a:lnTo>
                    <a:lnTo>
                      <a:pt x="224156" y="8045"/>
                    </a:lnTo>
                    <a:lnTo>
                      <a:pt x="223830" y="8193"/>
                    </a:lnTo>
                    <a:lnTo>
                      <a:pt x="223523" y="8341"/>
                    </a:lnTo>
                    <a:lnTo>
                      <a:pt x="223217" y="8509"/>
                    </a:lnTo>
                    <a:lnTo>
                      <a:pt x="222910" y="8687"/>
                    </a:lnTo>
                    <a:lnTo>
                      <a:pt x="222614" y="8865"/>
                    </a:lnTo>
                    <a:lnTo>
                      <a:pt x="222318" y="9063"/>
                    </a:lnTo>
                    <a:lnTo>
                      <a:pt x="222031" y="9260"/>
                    </a:lnTo>
                    <a:lnTo>
                      <a:pt x="221744" y="9468"/>
                    </a:lnTo>
                    <a:lnTo>
                      <a:pt x="221468" y="9685"/>
                    </a:lnTo>
                    <a:lnTo>
                      <a:pt x="221191" y="9913"/>
                    </a:lnTo>
                    <a:lnTo>
                      <a:pt x="220914" y="10140"/>
                    </a:lnTo>
                    <a:lnTo>
                      <a:pt x="220647" y="10377"/>
                    </a:lnTo>
                    <a:lnTo>
                      <a:pt x="220114" y="10861"/>
                    </a:lnTo>
                    <a:lnTo>
                      <a:pt x="219590" y="11365"/>
                    </a:lnTo>
                    <a:lnTo>
                      <a:pt x="219066" y="11869"/>
                    </a:lnTo>
                    <a:lnTo>
                      <a:pt x="218562" y="12393"/>
                    </a:lnTo>
                    <a:lnTo>
                      <a:pt x="217545" y="13431"/>
                    </a:lnTo>
                    <a:lnTo>
                      <a:pt x="217031" y="13945"/>
                    </a:lnTo>
                    <a:lnTo>
                      <a:pt x="216517" y="14449"/>
                    </a:lnTo>
                    <a:lnTo>
                      <a:pt x="215963" y="14982"/>
                    </a:lnTo>
                    <a:lnTo>
                      <a:pt x="215390" y="15486"/>
                    </a:lnTo>
                    <a:lnTo>
                      <a:pt x="214797" y="15990"/>
                    </a:lnTo>
                    <a:lnTo>
                      <a:pt x="214204" y="16474"/>
                    </a:lnTo>
                    <a:lnTo>
                      <a:pt x="213592" y="16939"/>
                    </a:lnTo>
                    <a:lnTo>
                      <a:pt x="212969" y="17393"/>
                    </a:lnTo>
                    <a:lnTo>
                      <a:pt x="212337" y="17828"/>
                    </a:lnTo>
                    <a:lnTo>
                      <a:pt x="211694" y="18253"/>
                    </a:lnTo>
                    <a:lnTo>
                      <a:pt x="211042" y="18658"/>
                    </a:lnTo>
                    <a:lnTo>
                      <a:pt x="210380" y="19044"/>
                    </a:lnTo>
                    <a:lnTo>
                      <a:pt x="209708" y="19419"/>
                    </a:lnTo>
                    <a:lnTo>
                      <a:pt x="209026" y="19785"/>
                    </a:lnTo>
                    <a:lnTo>
                      <a:pt x="208344" y="20121"/>
                    </a:lnTo>
                    <a:lnTo>
                      <a:pt x="207643" y="20447"/>
                    </a:lnTo>
                    <a:lnTo>
                      <a:pt x="206941" y="20753"/>
                    </a:lnTo>
                    <a:lnTo>
                      <a:pt x="206230" y="21050"/>
                    </a:lnTo>
                    <a:lnTo>
                      <a:pt x="205508" y="21326"/>
                    </a:lnTo>
                    <a:lnTo>
                      <a:pt x="204787" y="21583"/>
                    </a:lnTo>
                    <a:lnTo>
                      <a:pt x="204055" y="21821"/>
                    </a:lnTo>
                    <a:lnTo>
                      <a:pt x="203324" y="22048"/>
                    </a:lnTo>
                    <a:lnTo>
                      <a:pt x="202583" y="22255"/>
                    </a:lnTo>
                    <a:lnTo>
                      <a:pt x="201832" y="22443"/>
                    </a:lnTo>
                    <a:lnTo>
                      <a:pt x="201091" y="22611"/>
                    </a:lnTo>
                    <a:lnTo>
                      <a:pt x="200330" y="22769"/>
                    </a:lnTo>
                    <a:lnTo>
                      <a:pt x="199579" y="22898"/>
                    </a:lnTo>
                    <a:lnTo>
                      <a:pt x="198818" y="23016"/>
                    </a:lnTo>
                    <a:lnTo>
                      <a:pt x="198057" y="23115"/>
                    </a:lnTo>
                    <a:lnTo>
                      <a:pt x="197286" y="23194"/>
                    </a:lnTo>
                    <a:lnTo>
                      <a:pt x="196525" y="23253"/>
                    </a:lnTo>
                    <a:lnTo>
                      <a:pt x="195754" y="23293"/>
                    </a:lnTo>
                    <a:lnTo>
                      <a:pt x="194984" y="23313"/>
                    </a:lnTo>
                    <a:lnTo>
                      <a:pt x="194223" y="23313"/>
                    </a:lnTo>
                    <a:lnTo>
                      <a:pt x="193610" y="23303"/>
                    </a:lnTo>
                    <a:lnTo>
                      <a:pt x="192997" y="23283"/>
                    </a:lnTo>
                    <a:lnTo>
                      <a:pt x="192395" y="23253"/>
                    </a:lnTo>
                    <a:lnTo>
                      <a:pt x="191782" y="23204"/>
                    </a:lnTo>
                    <a:lnTo>
                      <a:pt x="191179" y="23155"/>
                    </a:lnTo>
                    <a:lnTo>
                      <a:pt x="190576" y="23095"/>
                    </a:lnTo>
                    <a:lnTo>
                      <a:pt x="189973" y="23026"/>
                    </a:lnTo>
                    <a:lnTo>
                      <a:pt x="189371" y="22947"/>
                    </a:lnTo>
                    <a:lnTo>
                      <a:pt x="188778" y="22858"/>
                    </a:lnTo>
                    <a:lnTo>
                      <a:pt x="188175" y="22759"/>
                    </a:lnTo>
                    <a:lnTo>
                      <a:pt x="187582" y="22651"/>
                    </a:lnTo>
                    <a:lnTo>
                      <a:pt x="186989" y="22532"/>
                    </a:lnTo>
                    <a:lnTo>
                      <a:pt x="186396" y="22414"/>
                    </a:lnTo>
                    <a:lnTo>
                      <a:pt x="185803" y="22275"/>
                    </a:lnTo>
                    <a:lnTo>
                      <a:pt x="185210" y="22137"/>
                    </a:lnTo>
                    <a:lnTo>
                      <a:pt x="184617" y="21989"/>
                    </a:lnTo>
                    <a:lnTo>
                      <a:pt x="184024" y="21840"/>
                    </a:lnTo>
                    <a:lnTo>
                      <a:pt x="183441" y="21672"/>
                    </a:lnTo>
                    <a:lnTo>
                      <a:pt x="182848" y="21504"/>
                    </a:lnTo>
                    <a:lnTo>
                      <a:pt x="182265" y="21326"/>
                    </a:lnTo>
                    <a:lnTo>
                      <a:pt x="181682" y="21139"/>
                    </a:lnTo>
                    <a:lnTo>
                      <a:pt x="181099" y="20951"/>
                    </a:lnTo>
                    <a:lnTo>
                      <a:pt x="180516" y="20753"/>
                    </a:lnTo>
                    <a:lnTo>
                      <a:pt x="179933" y="20556"/>
                    </a:lnTo>
                    <a:lnTo>
                      <a:pt x="178767" y="20131"/>
                    </a:lnTo>
                    <a:lnTo>
                      <a:pt x="177611" y="19686"/>
                    </a:lnTo>
                    <a:lnTo>
                      <a:pt x="176455" y="19212"/>
                    </a:lnTo>
                    <a:lnTo>
                      <a:pt x="175299" y="18727"/>
                    </a:lnTo>
                    <a:lnTo>
                      <a:pt x="174152" y="18224"/>
                    </a:lnTo>
                    <a:lnTo>
                      <a:pt x="173006" y="17700"/>
                    </a:lnTo>
                    <a:lnTo>
                      <a:pt x="171860" y="17156"/>
                    </a:lnTo>
                    <a:lnTo>
                      <a:pt x="170713" y="16603"/>
                    </a:lnTo>
                    <a:lnTo>
                      <a:pt x="169567" y="16040"/>
                    </a:lnTo>
                    <a:lnTo>
                      <a:pt x="168430" y="15466"/>
                    </a:lnTo>
                    <a:lnTo>
                      <a:pt x="167294" y="14883"/>
                    </a:lnTo>
                    <a:lnTo>
                      <a:pt x="166148" y="14281"/>
                    </a:lnTo>
                    <a:lnTo>
                      <a:pt x="163875" y="13085"/>
                    </a:lnTo>
                    <a:lnTo>
                      <a:pt x="161602" y="11859"/>
                    </a:lnTo>
                    <a:lnTo>
                      <a:pt x="159329" y="10644"/>
                    </a:lnTo>
                    <a:lnTo>
                      <a:pt x="157056" y="9428"/>
                    </a:lnTo>
                    <a:lnTo>
                      <a:pt x="155910" y="8836"/>
                    </a:lnTo>
                    <a:lnTo>
                      <a:pt x="154773" y="8243"/>
                    </a:lnTo>
                    <a:lnTo>
                      <a:pt x="153627" y="7660"/>
                    </a:lnTo>
                    <a:lnTo>
                      <a:pt x="152491" y="7086"/>
                    </a:lnTo>
                    <a:lnTo>
                      <a:pt x="151344" y="6523"/>
                    </a:lnTo>
                    <a:lnTo>
                      <a:pt x="150188" y="5980"/>
                    </a:lnTo>
                    <a:lnTo>
                      <a:pt x="149042" y="5446"/>
                    </a:lnTo>
                    <a:lnTo>
                      <a:pt x="147886" y="4922"/>
                    </a:lnTo>
                    <a:lnTo>
                      <a:pt x="146729" y="4428"/>
                    </a:lnTo>
                    <a:lnTo>
                      <a:pt x="145573" y="3944"/>
                    </a:lnTo>
                    <a:lnTo>
                      <a:pt x="144407" y="3479"/>
                    </a:lnTo>
                    <a:lnTo>
                      <a:pt x="143241" y="3045"/>
                    </a:lnTo>
                    <a:lnTo>
                      <a:pt x="142658" y="2827"/>
                    </a:lnTo>
                    <a:lnTo>
                      <a:pt x="142075" y="2630"/>
                    </a:lnTo>
                    <a:lnTo>
                      <a:pt x="141482" y="2432"/>
                    </a:lnTo>
                    <a:lnTo>
                      <a:pt x="140899" y="2234"/>
                    </a:lnTo>
                    <a:lnTo>
                      <a:pt x="140306" y="2047"/>
                    </a:lnTo>
                    <a:lnTo>
                      <a:pt x="139723" y="1869"/>
                    </a:lnTo>
                    <a:lnTo>
                      <a:pt x="139130" y="1701"/>
                    </a:lnTo>
                    <a:lnTo>
                      <a:pt x="138537" y="1533"/>
                    </a:lnTo>
                    <a:lnTo>
                      <a:pt x="137944" y="1375"/>
                    </a:lnTo>
                    <a:lnTo>
                      <a:pt x="137351" y="1226"/>
                    </a:lnTo>
                    <a:lnTo>
                      <a:pt x="136758" y="1078"/>
                    </a:lnTo>
                    <a:lnTo>
                      <a:pt x="136156" y="950"/>
                    </a:lnTo>
                    <a:lnTo>
                      <a:pt x="135563" y="821"/>
                    </a:lnTo>
                    <a:lnTo>
                      <a:pt x="134960" y="703"/>
                    </a:lnTo>
                    <a:lnTo>
                      <a:pt x="134357" y="594"/>
                    </a:lnTo>
                    <a:lnTo>
                      <a:pt x="133754" y="495"/>
                    </a:lnTo>
                    <a:lnTo>
                      <a:pt x="133151" y="396"/>
                    </a:lnTo>
                    <a:lnTo>
                      <a:pt x="132549" y="317"/>
                    </a:lnTo>
                    <a:lnTo>
                      <a:pt x="131936" y="238"/>
                    </a:lnTo>
                    <a:lnTo>
                      <a:pt x="131333" y="179"/>
                    </a:lnTo>
                    <a:lnTo>
                      <a:pt x="130720" y="119"/>
                    </a:lnTo>
                    <a:lnTo>
                      <a:pt x="130108" y="80"/>
                    </a:lnTo>
                    <a:lnTo>
                      <a:pt x="129495" y="40"/>
                    </a:lnTo>
                    <a:lnTo>
                      <a:pt x="128882" y="21"/>
                    </a:lnTo>
                    <a:lnTo>
                      <a:pt x="128270" y="1"/>
                    </a:lnTo>
                    <a:close/>
                  </a:path>
                </a:pathLst>
              </a:custGeom>
              <a:solidFill>
                <a:srgbClr val="00B0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24;p30">
                <a:extLst>
                  <a:ext uri="{FF2B5EF4-FFF2-40B4-BE49-F238E27FC236}">
                    <a16:creationId xmlns:a16="http://schemas.microsoft.com/office/drawing/2014/main" id="{2D4C919D-8039-4E3F-8BA9-A3B7936C5EC3}"/>
                  </a:ext>
                </a:extLst>
              </p:cNvPr>
              <p:cNvSpPr/>
              <p:nvPr/>
            </p:nvSpPr>
            <p:spPr>
              <a:xfrm>
                <a:off x="-9" y="4147161"/>
                <a:ext cx="4403836" cy="996182"/>
              </a:xfrm>
              <a:custGeom>
                <a:avLst/>
                <a:gdLst/>
                <a:ahLst/>
                <a:cxnLst/>
                <a:rect l="l" t="t" r="r" b="b"/>
                <a:pathLst>
                  <a:path w="224285" h="50735" extrusionOk="0">
                    <a:moveTo>
                      <a:pt x="105047" y="0"/>
                    </a:moveTo>
                    <a:lnTo>
                      <a:pt x="104721" y="10"/>
                    </a:lnTo>
                    <a:lnTo>
                      <a:pt x="104068" y="40"/>
                    </a:lnTo>
                    <a:lnTo>
                      <a:pt x="103416" y="99"/>
                    </a:lnTo>
                    <a:lnTo>
                      <a:pt x="102764" y="158"/>
                    </a:lnTo>
                    <a:lnTo>
                      <a:pt x="102112" y="247"/>
                    </a:lnTo>
                    <a:lnTo>
                      <a:pt x="101460" y="346"/>
                    </a:lnTo>
                    <a:lnTo>
                      <a:pt x="100817" y="445"/>
                    </a:lnTo>
                    <a:lnTo>
                      <a:pt x="100165" y="564"/>
                    </a:lnTo>
                    <a:lnTo>
                      <a:pt x="99523" y="682"/>
                    </a:lnTo>
                    <a:lnTo>
                      <a:pt x="98712" y="830"/>
                    </a:lnTo>
                    <a:lnTo>
                      <a:pt x="97902" y="998"/>
                    </a:lnTo>
                    <a:lnTo>
                      <a:pt x="97092" y="1166"/>
                    </a:lnTo>
                    <a:lnTo>
                      <a:pt x="96291" y="1334"/>
                    </a:lnTo>
                    <a:lnTo>
                      <a:pt x="95491" y="1512"/>
                    </a:lnTo>
                    <a:lnTo>
                      <a:pt x="94690" y="1700"/>
                    </a:lnTo>
                    <a:lnTo>
                      <a:pt x="93900" y="1888"/>
                    </a:lnTo>
                    <a:lnTo>
                      <a:pt x="93109" y="2085"/>
                    </a:lnTo>
                    <a:lnTo>
                      <a:pt x="92319" y="2283"/>
                    </a:lnTo>
                    <a:lnTo>
                      <a:pt x="91538" y="2491"/>
                    </a:lnTo>
                    <a:lnTo>
                      <a:pt x="90757" y="2698"/>
                    </a:lnTo>
                    <a:lnTo>
                      <a:pt x="89977" y="2916"/>
                    </a:lnTo>
                    <a:lnTo>
                      <a:pt x="89196" y="3143"/>
                    </a:lnTo>
                    <a:lnTo>
                      <a:pt x="88425" y="3370"/>
                    </a:lnTo>
                    <a:lnTo>
                      <a:pt x="87654" y="3597"/>
                    </a:lnTo>
                    <a:lnTo>
                      <a:pt x="86893" y="3835"/>
                    </a:lnTo>
                    <a:lnTo>
                      <a:pt x="86132" y="4082"/>
                    </a:lnTo>
                    <a:lnTo>
                      <a:pt x="85371" y="4329"/>
                    </a:lnTo>
                    <a:lnTo>
                      <a:pt x="84611" y="4586"/>
                    </a:lnTo>
                    <a:lnTo>
                      <a:pt x="83859" y="4852"/>
                    </a:lnTo>
                    <a:lnTo>
                      <a:pt x="83108" y="5109"/>
                    </a:lnTo>
                    <a:lnTo>
                      <a:pt x="82357" y="5386"/>
                    </a:lnTo>
                    <a:lnTo>
                      <a:pt x="81606" y="5663"/>
                    </a:lnTo>
                    <a:lnTo>
                      <a:pt x="80865" y="5939"/>
                    </a:lnTo>
                    <a:lnTo>
                      <a:pt x="80124" y="6236"/>
                    </a:lnTo>
                    <a:lnTo>
                      <a:pt x="79393" y="6522"/>
                    </a:lnTo>
                    <a:lnTo>
                      <a:pt x="78652" y="6819"/>
                    </a:lnTo>
                    <a:lnTo>
                      <a:pt x="77920" y="7125"/>
                    </a:lnTo>
                    <a:lnTo>
                      <a:pt x="76458" y="7748"/>
                    </a:lnTo>
                    <a:lnTo>
                      <a:pt x="75015" y="8390"/>
                    </a:lnTo>
                    <a:lnTo>
                      <a:pt x="73572" y="9062"/>
                    </a:lnTo>
                    <a:lnTo>
                      <a:pt x="72139" y="9744"/>
                    </a:lnTo>
                    <a:lnTo>
                      <a:pt x="70726" y="10456"/>
                    </a:lnTo>
                    <a:lnTo>
                      <a:pt x="69313" y="11187"/>
                    </a:lnTo>
                    <a:lnTo>
                      <a:pt x="67910" y="11938"/>
                    </a:lnTo>
                    <a:lnTo>
                      <a:pt x="66516" y="12709"/>
                    </a:lnTo>
                    <a:lnTo>
                      <a:pt x="65133" y="13499"/>
                    </a:lnTo>
                    <a:lnTo>
                      <a:pt x="63749" y="14310"/>
                    </a:lnTo>
                    <a:lnTo>
                      <a:pt x="62376" y="15150"/>
                    </a:lnTo>
                    <a:lnTo>
                      <a:pt x="61012" y="15999"/>
                    </a:lnTo>
                    <a:lnTo>
                      <a:pt x="59658" y="16879"/>
                    </a:lnTo>
                    <a:lnTo>
                      <a:pt x="58304" y="17768"/>
                    </a:lnTo>
                    <a:lnTo>
                      <a:pt x="56970" y="18687"/>
                    </a:lnTo>
                    <a:lnTo>
                      <a:pt x="55626" y="19626"/>
                    </a:lnTo>
                    <a:lnTo>
                      <a:pt x="54302" y="20585"/>
                    </a:lnTo>
                    <a:lnTo>
                      <a:pt x="52968" y="21553"/>
                    </a:lnTo>
                    <a:lnTo>
                      <a:pt x="51407" y="22729"/>
                    </a:lnTo>
                    <a:lnTo>
                      <a:pt x="50626" y="23322"/>
                    </a:lnTo>
                    <a:lnTo>
                      <a:pt x="49835" y="23905"/>
                    </a:lnTo>
                    <a:lnTo>
                      <a:pt x="49045" y="24478"/>
                    </a:lnTo>
                    <a:lnTo>
                      <a:pt x="48244" y="25042"/>
                    </a:lnTo>
                    <a:lnTo>
                      <a:pt x="47434" y="25595"/>
                    </a:lnTo>
                    <a:lnTo>
                      <a:pt x="46614" y="26129"/>
                    </a:lnTo>
                    <a:lnTo>
                      <a:pt x="46199" y="26395"/>
                    </a:lnTo>
                    <a:lnTo>
                      <a:pt x="45784" y="26642"/>
                    </a:lnTo>
                    <a:lnTo>
                      <a:pt x="45369" y="26889"/>
                    </a:lnTo>
                    <a:lnTo>
                      <a:pt x="44944" y="27137"/>
                    </a:lnTo>
                    <a:lnTo>
                      <a:pt x="44529" y="27364"/>
                    </a:lnTo>
                    <a:lnTo>
                      <a:pt x="44094" y="27591"/>
                    </a:lnTo>
                    <a:lnTo>
                      <a:pt x="43669" y="27809"/>
                    </a:lnTo>
                    <a:lnTo>
                      <a:pt x="43234" y="28026"/>
                    </a:lnTo>
                    <a:lnTo>
                      <a:pt x="42789" y="28224"/>
                    </a:lnTo>
                    <a:lnTo>
                      <a:pt x="42355" y="28421"/>
                    </a:lnTo>
                    <a:lnTo>
                      <a:pt x="41910" y="28599"/>
                    </a:lnTo>
                    <a:lnTo>
                      <a:pt x="41455" y="28767"/>
                    </a:lnTo>
                    <a:lnTo>
                      <a:pt x="41001" y="28935"/>
                    </a:lnTo>
                    <a:lnTo>
                      <a:pt x="40536" y="29083"/>
                    </a:lnTo>
                    <a:lnTo>
                      <a:pt x="40072" y="29222"/>
                    </a:lnTo>
                    <a:lnTo>
                      <a:pt x="39607" y="29350"/>
                    </a:lnTo>
                    <a:lnTo>
                      <a:pt x="39222" y="29449"/>
                    </a:lnTo>
                    <a:lnTo>
                      <a:pt x="38837" y="29538"/>
                    </a:lnTo>
                    <a:lnTo>
                      <a:pt x="38451" y="29617"/>
                    </a:lnTo>
                    <a:lnTo>
                      <a:pt x="38056" y="29686"/>
                    </a:lnTo>
                    <a:lnTo>
                      <a:pt x="37671" y="29745"/>
                    </a:lnTo>
                    <a:lnTo>
                      <a:pt x="37275" y="29805"/>
                    </a:lnTo>
                    <a:lnTo>
                      <a:pt x="36890" y="29854"/>
                    </a:lnTo>
                    <a:lnTo>
                      <a:pt x="36495" y="29894"/>
                    </a:lnTo>
                    <a:lnTo>
                      <a:pt x="35714" y="29963"/>
                    </a:lnTo>
                    <a:lnTo>
                      <a:pt x="34923" y="30012"/>
                    </a:lnTo>
                    <a:lnTo>
                      <a:pt x="34123" y="30052"/>
                    </a:lnTo>
                    <a:lnTo>
                      <a:pt x="33332" y="30062"/>
                    </a:lnTo>
                    <a:lnTo>
                      <a:pt x="31741" y="30062"/>
                    </a:lnTo>
                    <a:lnTo>
                      <a:pt x="30140" y="30032"/>
                    </a:lnTo>
                    <a:lnTo>
                      <a:pt x="28549" y="29992"/>
                    </a:lnTo>
                    <a:lnTo>
                      <a:pt x="27749" y="29983"/>
                    </a:lnTo>
                    <a:lnTo>
                      <a:pt x="26958" y="29973"/>
                    </a:lnTo>
                    <a:lnTo>
                      <a:pt x="25585" y="29973"/>
                    </a:lnTo>
                    <a:lnTo>
                      <a:pt x="24043" y="29983"/>
                    </a:lnTo>
                    <a:lnTo>
                      <a:pt x="22373" y="30002"/>
                    </a:lnTo>
                    <a:lnTo>
                      <a:pt x="21494" y="30012"/>
                    </a:lnTo>
                    <a:lnTo>
                      <a:pt x="20584" y="30042"/>
                    </a:lnTo>
                    <a:lnTo>
                      <a:pt x="19665" y="30072"/>
                    </a:lnTo>
                    <a:lnTo>
                      <a:pt x="18717" y="30111"/>
                    </a:lnTo>
                    <a:lnTo>
                      <a:pt x="17758" y="30170"/>
                    </a:lnTo>
                    <a:lnTo>
                      <a:pt x="16790" y="30230"/>
                    </a:lnTo>
                    <a:lnTo>
                      <a:pt x="15811" y="30309"/>
                    </a:lnTo>
                    <a:lnTo>
                      <a:pt x="14833" y="30388"/>
                    </a:lnTo>
                    <a:lnTo>
                      <a:pt x="13845" y="30496"/>
                    </a:lnTo>
                    <a:lnTo>
                      <a:pt x="12866" y="30605"/>
                    </a:lnTo>
                    <a:lnTo>
                      <a:pt x="11888" y="30744"/>
                    </a:lnTo>
                    <a:lnTo>
                      <a:pt x="10920" y="30892"/>
                    </a:lnTo>
                    <a:lnTo>
                      <a:pt x="9971" y="31060"/>
                    </a:lnTo>
                    <a:lnTo>
                      <a:pt x="9022" y="31248"/>
                    </a:lnTo>
                    <a:lnTo>
                      <a:pt x="8568" y="31346"/>
                    </a:lnTo>
                    <a:lnTo>
                      <a:pt x="8103" y="31455"/>
                    </a:lnTo>
                    <a:lnTo>
                      <a:pt x="7649" y="31564"/>
                    </a:lnTo>
                    <a:lnTo>
                      <a:pt x="7204" y="31682"/>
                    </a:lnTo>
                    <a:lnTo>
                      <a:pt x="6759" y="31801"/>
                    </a:lnTo>
                    <a:lnTo>
                      <a:pt x="6325" y="31929"/>
                    </a:lnTo>
                    <a:lnTo>
                      <a:pt x="5900" y="32068"/>
                    </a:lnTo>
                    <a:lnTo>
                      <a:pt x="5485" y="32206"/>
                    </a:lnTo>
                    <a:lnTo>
                      <a:pt x="5070" y="32344"/>
                    </a:lnTo>
                    <a:lnTo>
                      <a:pt x="4664" y="32503"/>
                    </a:lnTo>
                    <a:lnTo>
                      <a:pt x="4269" y="32661"/>
                    </a:lnTo>
                    <a:lnTo>
                      <a:pt x="3884" y="32829"/>
                    </a:lnTo>
                    <a:lnTo>
                      <a:pt x="3508" y="32997"/>
                    </a:lnTo>
                    <a:lnTo>
                      <a:pt x="3143" y="33175"/>
                    </a:lnTo>
                    <a:lnTo>
                      <a:pt x="2787" y="33362"/>
                    </a:lnTo>
                    <a:lnTo>
                      <a:pt x="2441" y="33550"/>
                    </a:lnTo>
                    <a:lnTo>
                      <a:pt x="2105" y="33748"/>
                    </a:lnTo>
                    <a:lnTo>
                      <a:pt x="1789" y="33955"/>
                    </a:lnTo>
                    <a:lnTo>
                      <a:pt x="1472" y="34173"/>
                    </a:lnTo>
                    <a:lnTo>
                      <a:pt x="1176" y="34390"/>
                    </a:lnTo>
                    <a:lnTo>
                      <a:pt x="889" y="34617"/>
                    </a:lnTo>
                    <a:lnTo>
                      <a:pt x="623" y="34854"/>
                    </a:lnTo>
                    <a:lnTo>
                      <a:pt x="366" y="35102"/>
                    </a:lnTo>
                    <a:lnTo>
                      <a:pt x="119" y="35349"/>
                    </a:lnTo>
                    <a:lnTo>
                      <a:pt x="59" y="35438"/>
                    </a:lnTo>
                    <a:lnTo>
                      <a:pt x="0" y="35546"/>
                    </a:lnTo>
                    <a:lnTo>
                      <a:pt x="0" y="50735"/>
                    </a:lnTo>
                    <a:lnTo>
                      <a:pt x="224284" y="50735"/>
                    </a:lnTo>
                    <a:lnTo>
                      <a:pt x="224274" y="50468"/>
                    </a:lnTo>
                    <a:lnTo>
                      <a:pt x="224264" y="50201"/>
                    </a:lnTo>
                    <a:lnTo>
                      <a:pt x="224245" y="49925"/>
                    </a:lnTo>
                    <a:lnTo>
                      <a:pt x="224225" y="49658"/>
                    </a:lnTo>
                    <a:lnTo>
                      <a:pt x="224166" y="49213"/>
                    </a:lnTo>
                    <a:lnTo>
                      <a:pt x="224086" y="48759"/>
                    </a:lnTo>
                    <a:lnTo>
                      <a:pt x="223998" y="48304"/>
                    </a:lnTo>
                    <a:lnTo>
                      <a:pt x="223889" y="47849"/>
                    </a:lnTo>
                    <a:lnTo>
                      <a:pt x="223770" y="47395"/>
                    </a:lnTo>
                    <a:lnTo>
                      <a:pt x="223642" y="46940"/>
                    </a:lnTo>
                    <a:lnTo>
                      <a:pt x="223494" y="46476"/>
                    </a:lnTo>
                    <a:lnTo>
                      <a:pt x="223335" y="46011"/>
                    </a:lnTo>
                    <a:lnTo>
                      <a:pt x="223167" y="45557"/>
                    </a:lnTo>
                    <a:lnTo>
                      <a:pt x="222990" y="45092"/>
                    </a:lnTo>
                    <a:lnTo>
                      <a:pt x="222802" y="44628"/>
                    </a:lnTo>
                    <a:lnTo>
                      <a:pt x="222604" y="44163"/>
                    </a:lnTo>
                    <a:lnTo>
                      <a:pt x="222407" y="43699"/>
                    </a:lnTo>
                    <a:lnTo>
                      <a:pt x="222199" y="43234"/>
                    </a:lnTo>
                    <a:lnTo>
                      <a:pt x="221764" y="42315"/>
                    </a:lnTo>
                    <a:lnTo>
                      <a:pt x="221310" y="41406"/>
                    </a:lnTo>
                    <a:lnTo>
                      <a:pt x="220845" y="40507"/>
                    </a:lnTo>
                    <a:lnTo>
                      <a:pt x="220381" y="39618"/>
                    </a:lnTo>
                    <a:lnTo>
                      <a:pt x="219916" y="38738"/>
                    </a:lnTo>
                    <a:lnTo>
                      <a:pt x="219017" y="37058"/>
                    </a:lnTo>
                    <a:lnTo>
                      <a:pt x="218602" y="36248"/>
                    </a:lnTo>
                    <a:lnTo>
                      <a:pt x="218207" y="35467"/>
                    </a:lnTo>
                    <a:lnTo>
                      <a:pt x="218039" y="35131"/>
                    </a:lnTo>
                    <a:lnTo>
                      <a:pt x="217861" y="34795"/>
                    </a:lnTo>
                    <a:lnTo>
                      <a:pt x="217683" y="34459"/>
                    </a:lnTo>
                    <a:lnTo>
                      <a:pt x="217485" y="34123"/>
                    </a:lnTo>
                    <a:lnTo>
                      <a:pt x="217288" y="33797"/>
                    </a:lnTo>
                    <a:lnTo>
                      <a:pt x="217080" y="33471"/>
                    </a:lnTo>
                    <a:lnTo>
                      <a:pt x="216863" y="33155"/>
                    </a:lnTo>
                    <a:lnTo>
                      <a:pt x="216645" y="32839"/>
                    </a:lnTo>
                    <a:lnTo>
                      <a:pt x="216408" y="32532"/>
                    </a:lnTo>
                    <a:lnTo>
                      <a:pt x="216171" y="32226"/>
                    </a:lnTo>
                    <a:lnTo>
                      <a:pt x="215934" y="31929"/>
                    </a:lnTo>
                    <a:lnTo>
                      <a:pt x="215677" y="31633"/>
                    </a:lnTo>
                    <a:lnTo>
                      <a:pt x="215420" y="31356"/>
                    </a:lnTo>
                    <a:lnTo>
                      <a:pt x="215153" y="31080"/>
                    </a:lnTo>
                    <a:lnTo>
                      <a:pt x="214886" y="30813"/>
                    </a:lnTo>
                    <a:lnTo>
                      <a:pt x="214600" y="30556"/>
                    </a:lnTo>
                    <a:lnTo>
                      <a:pt x="214323" y="30319"/>
                    </a:lnTo>
                    <a:lnTo>
                      <a:pt x="214026" y="30081"/>
                    </a:lnTo>
                    <a:lnTo>
                      <a:pt x="213730" y="29854"/>
                    </a:lnTo>
                    <a:lnTo>
                      <a:pt x="213424" y="29637"/>
                    </a:lnTo>
                    <a:lnTo>
                      <a:pt x="213117" y="29439"/>
                    </a:lnTo>
                    <a:lnTo>
                      <a:pt x="212801" y="29251"/>
                    </a:lnTo>
                    <a:lnTo>
                      <a:pt x="212475" y="29083"/>
                    </a:lnTo>
                    <a:lnTo>
                      <a:pt x="212149" y="28915"/>
                    </a:lnTo>
                    <a:lnTo>
                      <a:pt x="211813" y="28767"/>
                    </a:lnTo>
                    <a:lnTo>
                      <a:pt x="211467" y="28639"/>
                    </a:lnTo>
                    <a:lnTo>
                      <a:pt x="211121" y="28520"/>
                    </a:lnTo>
                    <a:lnTo>
                      <a:pt x="210775" y="28421"/>
                    </a:lnTo>
                    <a:lnTo>
                      <a:pt x="210410" y="28342"/>
                    </a:lnTo>
                    <a:lnTo>
                      <a:pt x="210054" y="28273"/>
                    </a:lnTo>
                    <a:lnTo>
                      <a:pt x="209678" y="28224"/>
                    </a:lnTo>
                    <a:lnTo>
                      <a:pt x="209303" y="28194"/>
                    </a:lnTo>
                    <a:lnTo>
                      <a:pt x="209036" y="28184"/>
                    </a:lnTo>
                    <a:lnTo>
                      <a:pt x="208759" y="28184"/>
                    </a:lnTo>
                    <a:lnTo>
                      <a:pt x="208493" y="28194"/>
                    </a:lnTo>
                    <a:lnTo>
                      <a:pt x="208226" y="28214"/>
                    </a:lnTo>
                    <a:lnTo>
                      <a:pt x="207959" y="28233"/>
                    </a:lnTo>
                    <a:lnTo>
                      <a:pt x="207702" y="28273"/>
                    </a:lnTo>
                    <a:lnTo>
                      <a:pt x="207445" y="28313"/>
                    </a:lnTo>
                    <a:lnTo>
                      <a:pt x="207188" y="28362"/>
                    </a:lnTo>
                    <a:lnTo>
                      <a:pt x="206931" y="28421"/>
                    </a:lnTo>
                    <a:lnTo>
                      <a:pt x="206684" y="28490"/>
                    </a:lnTo>
                    <a:lnTo>
                      <a:pt x="206427" y="28560"/>
                    </a:lnTo>
                    <a:lnTo>
                      <a:pt x="206180" y="28649"/>
                    </a:lnTo>
                    <a:lnTo>
                      <a:pt x="205933" y="28728"/>
                    </a:lnTo>
                    <a:lnTo>
                      <a:pt x="205696" y="28826"/>
                    </a:lnTo>
                    <a:lnTo>
                      <a:pt x="205449" y="28925"/>
                    </a:lnTo>
                    <a:lnTo>
                      <a:pt x="205212" y="29034"/>
                    </a:lnTo>
                    <a:lnTo>
                      <a:pt x="204737" y="29261"/>
                    </a:lnTo>
                    <a:lnTo>
                      <a:pt x="204263" y="29518"/>
                    </a:lnTo>
                    <a:lnTo>
                      <a:pt x="203799" y="29785"/>
                    </a:lnTo>
                    <a:lnTo>
                      <a:pt x="203334" y="30072"/>
                    </a:lnTo>
                    <a:lnTo>
                      <a:pt x="202879" y="30378"/>
                    </a:lnTo>
                    <a:lnTo>
                      <a:pt x="202425" y="30694"/>
                    </a:lnTo>
                    <a:lnTo>
                      <a:pt x="201970" y="31020"/>
                    </a:lnTo>
                    <a:lnTo>
                      <a:pt x="201526" y="31356"/>
                    </a:lnTo>
                    <a:lnTo>
                      <a:pt x="200626" y="32058"/>
                    </a:lnTo>
                    <a:lnTo>
                      <a:pt x="199727" y="32769"/>
                    </a:lnTo>
                    <a:lnTo>
                      <a:pt x="198828" y="33481"/>
                    </a:lnTo>
                    <a:lnTo>
                      <a:pt x="198373" y="33827"/>
                    </a:lnTo>
                    <a:lnTo>
                      <a:pt x="197919" y="34173"/>
                    </a:lnTo>
                    <a:lnTo>
                      <a:pt x="197454" y="34509"/>
                    </a:lnTo>
                    <a:lnTo>
                      <a:pt x="196990" y="34835"/>
                    </a:lnTo>
                    <a:lnTo>
                      <a:pt x="196525" y="35151"/>
                    </a:lnTo>
                    <a:lnTo>
                      <a:pt x="196041" y="35447"/>
                    </a:lnTo>
                    <a:lnTo>
                      <a:pt x="195567" y="35734"/>
                    </a:lnTo>
                    <a:lnTo>
                      <a:pt x="195073" y="36001"/>
                    </a:lnTo>
                    <a:lnTo>
                      <a:pt x="194579" y="36248"/>
                    </a:lnTo>
                    <a:lnTo>
                      <a:pt x="194322" y="36357"/>
                    </a:lnTo>
                    <a:lnTo>
                      <a:pt x="194075" y="36475"/>
                    </a:lnTo>
                    <a:lnTo>
                      <a:pt x="193748" y="36604"/>
                    </a:lnTo>
                    <a:lnTo>
                      <a:pt x="193432" y="36722"/>
                    </a:lnTo>
                    <a:lnTo>
                      <a:pt x="193106" y="36831"/>
                    </a:lnTo>
                    <a:lnTo>
                      <a:pt x="192780" y="36930"/>
                    </a:lnTo>
                    <a:lnTo>
                      <a:pt x="192454" y="37019"/>
                    </a:lnTo>
                    <a:lnTo>
                      <a:pt x="192118" y="37098"/>
                    </a:lnTo>
                    <a:lnTo>
                      <a:pt x="191782" y="37177"/>
                    </a:lnTo>
                    <a:lnTo>
                      <a:pt x="191446" y="37236"/>
                    </a:lnTo>
                    <a:lnTo>
                      <a:pt x="191110" y="37295"/>
                    </a:lnTo>
                    <a:lnTo>
                      <a:pt x="190774" y="37345"/>
                    </a:lnTo>
                    <a:lnTo>
                      <a:pt x="190438" y="37384"/>
                    </a:lnTo>
                    <a:lnTo>
                      <a:pt x="190092" y="37414"/>
                    </a:lnTo>
                    <a:lnTo>
                      <a:pt x="189756" y="37444"/>
                    </a:lnTo>
                    <a:lnTo>
                      <a:pt x="189410" y="37463"/>
                    </a:lnTo>
                    <a:lnTo>
                      <a:pt x="189064" y="37473"/>
                    </a:lnTo>
                    <a:lnTo>
                      <a:pt x="188373" y="37473"/>
                    </a:lnTo>
                    <a:lnTo>
                      <a:pt x="188027" y="37463"/>
                    </a:lnTo>
                    <a:lnTo>
                      <a:pt x="187681" y="37453"/>
                    </a:lnTo>
                    <a:lnTo>
                      <a:pt x="187335" y="37424"/>
                    </a:lnTo>
                    <a:lnTo>
                      <a:pt x="186999" y="37394"/>
                    </a:lnTo>
                    <a:lnTo>
                      <a:pt x="186653" y="37365"/>
                    </a:lnTo>
                    <a:lnTo>
                      <a:pt x="185961" y="37276"/>
                    </a:lnTo>
                    <a:lnTo>
                      <a:pt x="185270" y="37177"/>
                    </a:lnTo>
                    <a:lnTo>
                      <a:pt x="184588" y="37048"/>
                    </a:lnTo>
                    <a:lnTo>
                      <a:pt x="183916" y="36900"/>
                    </a:lnTo>
                    <a:lnTo>
                      <a:pt x="183244" y="36742"/>
                    </a:lnTo>
                    <a:lnTo>
                      <a:pt x="182671" y="36594"/>
                    </a:lnTo>
                    <a:lnTo>
                      <a:pt x="182097" y="36426"/>
                    </a:lnTo>
                    <a:lnTo>
                      <a:pt x="181534" y="36258"/>
                    </a:lnTo>
                    <a:lnTo>
                      <a:pt x="180971" y="36070"/>
                    </a:lnTo>
                    <a:lnTo>
                      <a:pt x="180417" y="35882"/>
                    </a:lnTo>
                    <a:lnTo>
                      <a:pt x="179864" y="35675"/>
                    </a:lnTo>
                    <a:lnTo>
                      <a:pt x="179311" y="35457"/>
                    </a:lnTo>
                    <a:lnTo>
                      <a:pt x="178767" y="35240"/>
                    </a:lnTo>
                    <a:lnTo>
                      <a:pt x="178224" y="35003"/>
                    </a:lnTo>
                    <a:lnTo>
                      <a:pt x="177690" y="34756"/>
                    </a:lnTo>
                    <a:lnTo>
                      <a:pt x="177156" y="34499"/>
                    </a:lnTo>
                    <a:lnTo>
                      <a:pt x="176623" y="34232"/>
                    </a:lnTo>
                    <a:lnTo>
                      <a:pt x="176099" y="33955"/>
                    </a:lnTo>
                    <a:lnTo>
                      <a:pt x="175585" y="33669"/>
                    </a:lnTo>
                    <a:lnTo>
                      <a:pt x="175071" y="33382"/>
                    </a:lnTo>
                    <a:lnTo>
                      <a:pt x="174567" y="33076"/>
                    </a:lnTo>
                    <a:lnTo>
                      <a:pt x="174063" y="32759"/>
                    </a:lnTo>
                    <a:lnTo>
                      <a:pt x="173569" y="32433"/>
                    </a:lnTo>
                    <a:lnTo>
                      <a:pt x="173085" y="32107"/>
                    </a:lnTo>
                    <a:lnTo>
                      <a:pt x="172601" y="31761"/>
                    </a:lnTo>
                    <a:lnTo>
                      <a:pt x="172126" y="31415"/>
                    </a:lnTo>
                    <a:lnTo>
                      <a:pt x="171652" y="31060"/>
                    </a:lnTo>
                    <a:lnTo>
                      <a:pt x="171188" y="30694"/>
                    </a:lnTo>
                    <a:lnTo>
                      <a:pt x="170733" y="30309"/>
                    </a:lnTo>
                    <a:lnTo>
                      <a:pt x="170288" y="29933"/>
                    </a:lnTo>
                    <a:lnTo>
                      <a:pt x="169844" y="29538"/>
                    </a:lnTo>
                    <a:lnTo>
                      <a:pt x="169409" y="29133"/>
                    </a:lnTo>
                    <a:lnTo>
                      <a:pt x="168984" y="28728"/>
                    </a:lnTo>
                    <a:lnTo>
                      <a:pt x="168569" y="28313"/>
                    </a:lnTo>
                    <a:lnTo>
                      <a:pt x="168154" y="27888"/>
                    </a:lnTo>
                    <a:lnTo>
                      <a:pt x="167749" y="27453"/>
                    </a:lnTo>
                    <a:lnTo>
                      <a:pt x="167363" y="27008"/>
                    </a:lnTo>
                    <a:lnTo>
                      <a:pt x="166998" y="26593"/>
                    </a:lnTo>
                    <a:lnTo>
                      <a:pt x="166642" y="26168"/>
                    </a:lnTo>
                    <a:lnTo>
                      <a:pt x="165930" y="25318"/>
                    </a:lnTo>
                    <a:lnTo>
                      <a:pt x="165565" y="24883"/>
                    </a:lnTo>
                    <a:lnTo>
                      <a:pt x="165199" y="24468"/>
                    </a:lnTo>
                    <a:lnTo>
                      <a:pt x="164833" y="24053"/>
                    </a:lnTo>
                    <a:lnTo>
                      <a:pt x="164448" y="23648"/>
                    </a:lnTo>
                    <a:lnTo>
                      <a:pt x="164063" y="23263"/>
                    </a:lnTo>
                    <a:lnTo>
                      <a:pt x="163667" y="22887"/>
                    </a:lnTo>
                    <a:lnTo>
                      <a:pt x="163460" y="22699"/>
                    </a:lnTo>
                    <a:lnTo>
                      <a:pt x="163252" y="22522"/>
                    </a:lnTo>
                    <a:lnTo>
                      <a:pt x="163045" y="22354"/>
                    </a:lnTo>
                    <a:lnTo>
                      <a:pt x="162827" y="22186"/>
                    </a:lnTo>
                    <a:lnTo>
                      <a:pt x="162610" y="22027"/>
                    </a:lnTo>
                    <a:lnTo>
                      <a:pt x="162393" y="21879"/>
                    </a:lnTo>
                    <a:lnTo>
                      <a:pt x="162165" y="21731"/>
                    </a:lnTo>
                    <a:lnTo>
                      <a:pt x="161938" y="21593"/>
                    </a:lnTo>
                    <a:lnTo>
                      <a:pt x="161701" y="21454"/>
                    </a:lnTo>
                    <a:lnTo>
                      <a:pt x="161454" y="21336"/>
                    </a:lnTo>
                    <a:lnTo>
                      <a:pt x="161207" y="21217"/>
                    </a:lnTo>
                    <a:lnTo>
                      <a:pt x="160960" y="21108"/>
                    </a:lnTo>
                    <a:lnTo>
                      <a:pt x="160742" y="21020"/>
                    </a:lnTo>
                    <a:lnTo>
                      <a:pt x="160515" y="20940"/>
                    </a:lnTo>
                    <a:lnTo>
                      <a:pt x="160298" y="20861"/>
                    </a:lnTo>
                    <a:lnTo>
                      <a:pt x="160080" y="20802"/>
                    </a:lnTo>
                    <a:lnTo>
                      <a:pt x="159853" y="20743"/>
                    </a:lnTo>
                    <a:lnTo>
                      <a:pt x="159635" y="20693"/>
                    </a:lnTo>
                    <a:lnTo>
                      <a:pt x="159408" y="20644"/>
                    </a:lnTo>
                    <a:lnTo>
                      <a:pt x="159191" y="20604"/>
                    </a:lnTo>
                    <a:lnTo>
                      <a:pt x="158963" y="20575"/>
                    </a:lnTo>
                    <a:lnTo>
                      <a:pt x="158736" y="20555"/>
                    </a:lnTo>
                    <a:lnTo>
                      <a:pt x="158519" y="20535"/>
                    </a:lnTo>
                    <a:lnTo>
                      <a:pt x="158291" y="20516"/>
                    </a:lnTo>
                    <a:lnTo>
                      <a:pt x="157837" y="20506"/>
                    </a:lnTo>
                    <a:lnTo>
                      <a:pt x="157392" y="20525"/>
                    </a:lnTo>
                    <a:lnTo>
                      <a:pt x="156938" y="20555"/>
                    </a:lnTo>
                    <a:lnTo>
                      <a:pt x="156493" y="20614"/>
                    </a:lnTo>
                    <a:lnTo>
                      <a:pt x="156038" y="20684"/>
                    </a:lnTo>
                    <a:lnTo>
                      <a:pt x="155584" y="20782"/>
                    </a:lnTo>
                    <a:lnTo>
                      <a:pt x="155129" y="20891"/>
                    </a:lnTo>
                    <a:lnTo>
                      <a:pt x="154675" y="21010"/>
                    </a:lnTo>
                    <a:lnTo>
                      <a:pt x="154230" y="21148"/>
                    </a:lnTo>
                    <a:lnTo>
                      <a:pt x="153775" y="21306"/>
                    </a:lnTo>
                    <a:lnTo>
                      <a:pt x="153321" y="21474"/>
                    </a:lnTo>
                    <a:lnTo>
                      <a:pt x="152876" y="21652"/>
                    </a:lnTo>
                    <a:lnTo>
                      <a:pt x="152421" y="21830"/>
                    </a:lnTo>
                    <a:lnTo>
                      <a:pt x="151977" y="22027"/>
                    </a:lnTo>
                    <a:lnTo>
                      <a:pt x="151522" y="22235"/>
                    </a:lnTo>
                    <a:lnTo>
                      <a:pt x="151078" y="22443"/>
                    </a:lnTo>
                    <a:lnTo>
                      <a:pt x="150188" y="22887"/>
                    </a:lnTo>
                    <a:lnTo>
                      <a:pt x="149309" y="23342"/>
                    </a:lnTo>
                    <a:lnTo>
                      <a:pt x="148439" y="23806"/>
                    </a:lnTo>
                    <a:lnTo>
                      <a:pt x="147579" y="24261"/>
                    </a:lnTo>
                    <a:lnTo>
                      <a:pt x="146729" y="24706"/>
                    </a:lnTo>
                    <a:lnTo>
                      <a:pt x="146057" y="25051"/>
                    </a:lnTo>
                    <a:lnTo>
                      <a:pt x="145376" y="25378"/>
                    </a:lnTo>
                    <a:lnTo>
                      <a:pt x="144694" y="25704"/>
                    </a:lnTo>
                    <a:lnTo>
                      <a:pt x="144002" y="26010"/>
                    </a:lnTo>
                    <a:lnTo>
                      <a:pt x="143300" y="26306"/>
                    </a:lnTo>
                    <a:lnTo>
                      <a:pt x="142599" y="26583"/>
                    </a:lnTo>
                    <a:lnTo>
                      <a:pt x="141897" y="26860"/>
                    </a:lnTo>
                    <a:lnTo>
                      <a:pt x="141186" y="27117"/>
                    </a:lnTo>
                    <a:lnTo>
                      <a:pt x="140474" y="27364"/>
                    </a:lnTo>
                    <a:lnTo>
                      <a:pt x="139753" y="27601"/>
                    </a:lnTo>
                    <a:lnTo>
                      <a:pt x="139031" y="27828"/>
                    </a:lnTo>
                    <a:lnTo>
                      <a:pt x="138310" y="28036"/>
                    </a:lnTo>
                    <a:lnTo>
                      <a:pt x="137579" y="28243"/>
                    </a:lnTo>
                    <a:lnTo>
                      <a:pt x="136847" y="28431"/>
                    </a:lnTo>
                    <a:lnTo>
                      <a:pt x="136106" y="28609"/>
                    </a:lnTo>
                    <a:lnTo>
                      <a:pt x="135365" y="28767"/>
                    </a:lnTo>
                    <a:lnTo>
                      <a:pt x="134624" y="28915"/>
                    </a:lnTo>
                    <a:lnTo>
                      <a:pt x="133883" y="29054"/>
                    </a:lnTo>
                    <a:lnTo>
                      <a:pt x="133142" y="29182"/>
                    </a:lnTo>
                    <a:lnTo>
                      <a:pt x="132390" y="29301"/>
                    </a:lnTo>
                    <a:lnTo>
                      <a:pt x="131639" y="29400"/>
                    </a:lnTo>
                    <a:lnTo>
                      <a:pt x="130888" y="29488"/>
                    </a:lnTo>
                    <a:lnTo>
                      <a:pt x="130137" y="29568"/>
                    </a:lnTo>
                    <a:lnTo>
                      <a:pt x="129386" y="29627"/>
                    </a:lnTo>
                    <a:lnTo>
                      <a:pt x="128625" y="29676"/>
                    </a:lnTo>
                    <a:lnTo>
                      <a:pt x="127874" y="29716"/>
                    </a:lnTo>
                    <a:lnTo>
                      <a:pt x="127113" y="29745"/>
                    </a:lnTo>
                    <a:lnTo>
                      <a:pt x="126362" y="29755"/>
                    </a:lnTo>
                    <a:lnTo>
                      <a:pt x="125601" y="29755"/>
                    </a:lnTo>
                    <a:lnTo>
                      <a:pt x="124850" y="29745"/>
                    </a:lnTo>
                    <a:lnTo>
                      <a:pt x="124090" y="29716"/>
                    </a:lnTo>
                    <a:lnTo>
                      <a:pt x="123338" y="29686"/>
                    </a:lnTo>
                    <a:lnTo>
                      <a:pt x="122578" y="29627"/>
                    </a:lnTo>
                    <a:lnTo>
                      <a:pt x="121807" y="29558"/>
                    </a:lnTo>
                    <a:lnTo>
                      <a:pt x="121036" y="29469"/>
                    </a:lnTo>
                    <a:lnTo>
                      <a:pt x="120275" y="29360"/>
                    </a:lnTo>
                    <a:lnTo>
                      <a:pt x="119514" y="29232"/>
                    </a:lnTo>
                    <a:lnTo>
                      <a:pt x="119129" y="29152"/>
                    </a:lnTo>
                    <a:lnTo>
                      <a:pt x="118753" y="29073"/>
                    </a:lnTo>
                    <a:lnTo>
                      <a:pt x="118378" y="28984"/>
                    </a:lnTo>
                    <a:lnTo>
                      <a:pt x="118012" y="28896"/>
                    </a:lnTo>
                    <a:lnTo>
                      <a:pt x="117637" y="28797"/>
                    </a:lnTo>
                    <a:lnTo>
                      <a:pt x="117271" y="28688"/>
                    </a:lnTo>
                    <a:lnTo>
                      <a:pt x="116905" y="28569"/>
                    </a:lnTo>
                    <a:lnTo>
                      <a:pt x="116540" y="28451"/>
                    </a:lnTo>
                    <a:lnTo>
                      <a:pt x="116184" y="28322"/>
                    </a:lnTo>
                    <a:lnTo>
                      <a:pt x="115828" y="28184"/>
                    </a:lnTo>
                    <a:lnTo>
                      <a:pt x="115482" y="28046"/>
                    </a:lnTo>
                    <a:lnTo>
                      <a:pt x="115136" y="27888"/>
                    </a:lnTo>
                    <a:lnTo>
                      <a:pt x="114790" y="27729"/>
                    </a:lnTo>
                    <a:lnTo>
                      <a:pt x="114454" y="27561"/>
                    </a:lnTo>
                    <a:lnTo>
                      <a:pt x="114118" y="27384"/>
                    </a:lnTo>
                    <a:lnTo>
                      <a:pt x="113792" y="27196"/>
                    </a:lnTo>
                    <a:lnTo>
                      <a:pt x="113466" y="26998"/>
                    </a:lnTo>
                    <a:lnTo>
                      <a:pt x="113150" y="26791"/>
                    </a:lnTo>
                    <a:lnTo>
                      <a:pt x="112834" y="26583"/>
                    </a:lnTo>
                    <a:lnTo>
                      <a:pt x="112537" y="26356"/>
                    </a:lnTo>
                    <a:lnTo>
                      <a:pt x="112231" y="26119"/>
                    </a:lnTo>
                    <a:lnTo>
                      <a:pt x="111944" y="25872"/>
                    </a:lnTo>
                    <a:lnTo>
                      <a:pt x="111658" y="25625"/>
                    </a:lnTo>
                    <a:lnTo>
                      <a:pt x="111381" y="25348"/>
                    </a:lnTo>
                    <a:lnTo>
                      <a:pt x="111114" y="25071"/>
                    </a:lnTo>
                    <a:lnTo>
                      <a:pt x="110867" y="24785"/>
                    </a:lnTo>
                    <a:lnTo>
                      <a:pt x="110620" y="24478"/>
                    </a:lnTo>
                    <a:lnTo>
                      <a:pt x="110393" y="24172"/>
                    </a:lnTo>
                    <a:lnTo>
                      <a:pt x="110166" y="23846"/>
                    </a:lnTo>
                    <a:lnTo>
                      <a:pt x="109958" y="23520"/>
                    </a:lnTo>
                    <a:lnTo>
                      <a:pt x="109760" y="23184"/>
                    </a:lnTo>
                    <a:lnTo>
                      <a:pt x="109583" y="22848"/>
                    </a:lnTo>
                    <a:lnTo>
                      <a:pt x="109415" y="22502"/>
                    </a:lnTo>
                    <a:lnTo>
                      <a:pt x="109256" y="22146"/>
                    </a:lnTo>
                    <a:lnTo>
                      <a:pt x="109108" y="21780"/>
                    </a:lnTo>
                    <a:lnTo>
                      <a:pt x="108980" y="21425"/>
                    </a:lnTo>
                    <a:lnTo>
                      <a:pt x="108871" y="21059"/>
                    </a:lnTo>
                    <a:lnTo>
                      <a:pt x="108772" y="20684"/>
                    </a:lnTo>
                    <a:lnTo>
                      <a:pt x="108693" y="20318"/>
                    </a:lnTo>
                    <a:lnTo>
                      <a:pt x="108624" y="19942"/>
                    </a:lnTo>
                    <a:lnTo>
                      <a:pt x="108565" y="19567"/>
                    </a:lnTo>
                    <a:lnTo>
                      <a:pt x="108535" y="19191"/>
                    </a:lnTo>
                    <a:lnTo>
                      <a:pt x="108515" y="18816"/>
                    </a:lnTo>
                    <a:lnTo>
                      <a:pt x="108515" y="18440"/>
                    </a:lnTo>
                    <a:lnTo>
                      <a:pt x="108535" y="18075"/>
                    </a:lnTo>
                    <a:lnTo>
                      <a:pt x="108565" y="17699"/>
                    </a:lnTo>
                    <a:lnTo>
                      <a:pt x="108624" y="17333"/>
                    </a:lnTo>
                    <a:lnTo>
                      <a:pt x="108693" y="16968"/>
                    </a:lnTo>
                    <a:lnTo>
                      <a:pt x="108782" y="16612"/>
                    </a:lnTo>
                    <a:lnTo>
                      <a:pt x="108891" y="16256"/>
                    </a:lnTo>
                    <a:lnTo>
                      <a:pt x="109019" y="15910"/>
                    </a:lnTo>
                    <a:lnTo>
                      <a:pt x="109168" y="15565"/>
                    </a:lnTo>
                    <a:lnTo>
                      <a:pt x="109345" y="15229"/>
                    </a:lnTo>
                    <a:lnTo>
                      <a:pt x="109533" y="14903"/>
                    </a:lnTo>
                    <a:lnTo>
                      <a:pt x="109662" y="14705"/>
                    </a:lnTo>
                    <a:lnTo>
                      <a:pt x="109800" y="14507"/>
                    </a:lnTo>
                    <a:lnTo>
                      <a:pt x="109948" y="14310"/>
                    </a:lnTo>
                    <a:lnTo>
                      <a:pt x="110096" y="14122"/>
                    </a:lnTo>
                    <a:lnTo>
                      <a:pt x="110403" y="13746"/>
                    </a:lnTo>
                    <a:lnTo>
                      <a:pt x="110729" y="13391"/>
                    </a:lnTo>
                    <a:lnTo>
                      <a:pt x="111065" y="13045"/>
                    </a:lnTo>
                    <a:lnTo>
                      <a:pt x="111411" y="12699"/>
                    </a:lnTo>
                    <a:lnTo>
                      <a:pt x="112112" y="12017"/>
                    </a:lnTo>
                    <a:lnTo>
                      <a:pt x="112448" y="11671"/>
                    </a:lnTo>
                    <a:lnTo>
                      <a:pt x="112784" y="11325"/>
                    </a:lnTo>
                    <a:lnTo>
                      <a:pt x="113101" y="10960"/>
                    </a:lnTo>
                    <a:lnTo>
                      <a:pt x="113259" y="10782"/>
                    </a:lnTo>
                    <a:lnTo>
                      <a:pt x="113407" y="10594"/>
                    </a:lnTo>
                    <a:lnTo>
                      <a:pt x="113545" y="10406"/>
                    </a:lnTo>
                    <a:lnTo>
                      <a:pt x="113684" y="10209"/>
                    </a:lnTo>
                    <a:lnTo>
                      <a:pt x="113812" y="10011"/>
                    </a:lnTo>
                    <a:lnTo>
                      <a:pt x="113931" y="9813"/>
                    </a:lnTo>
                    <a:lnTo>
                      <a:pt x="114049" y="9606"/>
                    </a:lnTo>
                    <a:lnTo>
                      <a:pt x="114158" y="9398"/>
                    </a:lnTo>
                    <a:lnTo>
                      <a:pt x="114257" y="9181"/>
                    </a:lnTo>
                    <a:lnTo>
                      <a:pt x="114346" y="8963"/>
                    </a:lnTo>
                    <a:lnTo>
                      <a:pt x="114445" y="8657"/>
                    </a:lnTo>
                    <a:lnTo>
                      <a:pt x="114534" y="8351"/>
                    </a:lnTo>
                    <a:lnTo>
                      <a:pt x="114593" y="8034"/>
                    </a:lnTo>
                    <a:lnTo>
                      <a:pt x="114632" y="7728"/>
                    </a:lnTo>
                    <a:lnTo>
                      <a:pt x="114652" y="7412"/>
                    </a:lnTo>
                    <a:lnTo>
                      <a:pt x="114652" y="7106"/>
                    </a:lnTo>
                    <a:lnTo>
                      <a:pt x="114632" y="6799"/>
                    </a:lnTo>
                    <a:lnTo>
                      <a:pt x="114603" y="6483"/>
                    </a:lnTo>
                    <a:lnTo>
                      <a:pt x="114553" y="6177"/>
                    </a:lnTo>
                    <a:lnTo>
                      <a:pt x="114484" y="5870"/>
                    </a:lnTo>
                    <a:lnTo>
                      <a:pt x="114395" y="5574"/>
                    </a:lnTo>
                    <a:lnTo>
                      <a:pt x="114296" y="5267"/>
                    </a:lnTo>
                    <a:lnTo>
                      <a:pt x="114178" y="4971"/>
                    </a:lnTo>
                    <a:lnTo>
                      <a:pt x="114039" y="4684"/>
                    </a:lnTo>
                    <a:lnTo>
                      <a:pt x="113901" y="4398"/>
                    </a:lnTo>
                    <a:lnTo>
                      <a:pt x="113733" y="4121"/>
                    </a:lnTo>
                    <a:lnTo>
                      <a:pt x="113565" y="3844"/>
                    </a:lnTo>
                    <a:lnTo>
                      <a:pt x="113377" y="3568"/>
                    </a:lnTo>
                    <a:lnTo>
                      <a:pt x="113180" y="3311"/>
                    </a:lnTo>
                    <a:lnTo>
                      <a:pt x="112972" y="3054"/>
                    </a:lnTo>
                    <a:lnTo>
                      <a:pt x="112755" y="2807"/>
                    </a:lnTo>
                    <a:lnTo>
                      <a:pt x="112527" y="2570"/>
                    </a:lnTo>
                    <a:lnTo>
                      <a:pt x="112280" y="2342"/>
                    </a:lnTo>
                    <a:lnTo>
                      <a:pt x="112033" y="2115"/>
                    </a:lnTo>
                    <a:lnTo>
                      <a:pt x="111776" y="1908"/>
                    </a:lnTo>
                    <a:lnTo>
                      <a:pt x="111510" y="1710"/>
                    </a:lnTo>
                    <a:lnTo>
                      <a:pt x="111243" y="1522"/>
                    </a:lnTo>
                    <a:lnTo>
                      <a:pt x="110966" y="1344"/>
                    </a:lnTo>
                    <a:lnTo>
                      <a:pt x="110680" y="1176"/>
                    </a:lnTo>
                    <a:lnTo>
                      <a:pt x="110383" y="1028"/>
                    </a:lnTo>
                    <a:lnTo>
                      <a:pt x="110087" y="890"/>
                    </a:lnTo>
                    <a:lnTo>
                      <a:pt x="109790" y="761"/>
                    </a:lnTo>
                    <a:lnTo>
                      <a:pt x="109484" y="653"/>
                    </a:lnTo>
                    <a:lnTo>
                      <a:pt x="109177" y="554"/>
                    </a:lnTo>
                    <a:lnTo>
                      <a:pt x="108871" y="455"/>
                    </a:lnTo>
                    <a:lnTo>
                      <a:pt x="108555" y="376"/>
                    </a:lnTo>
                    <a:lnTo>
                      <a:pt x="108249" y="297"/>
                    </a:lnTo>
                    <a:lnTo>
                      <a:pt x="107932" y="237"/>
                    </a:lnTo>
                    <a:lnTo>
                      <a:pt x="107616" y="178"/>
                    </a:lnTo>
                    <a:lnTo>
                      <a:pt x="107300" y="129"/>
                    </a:lnTo>
                    <a:lnTo>
                      <a:pt x="106984" y="89"/>
                    </a:lnTo>
                    <a:lnTo>
                      <a:pt x="106657" y="60"/>
                    </a:lnTo>
                    <a:lnTo>
                      <a:pt x="106341" y="40"/>
                    </a:lnTo>
                    <a:lnTo>
                      <a:pt x="106015" y="20"/>
                    </a:lnTo>
                    <a:lnTo>
                      <a:pt x="105699" y="10"/>
                    </a:lnTo>
                    <a:lnTo>
                      <a:pt x="10537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25;p30">
                <a:extLst>
                  <a:ext uri="{FF2B5EF4-FFF2-40B4-BE49-F238E27FC236}">
                    <a16:creationId xmlns:a16="http://schemas.microsoft.com/office/drawing/2014/main" id="{D1E838CD-A3D0-4687-9664-E8DD6EC6E6B0}"/>
                  </a:ext>
                </a:extLst>
              </p:cNvPr>
              <p:cNvSpPr/>
              <p:nvPr/>
            </p:nvSpPr>
            <p:spPr>
              <a:xfrm>
                <a:off x="1435732" y="2342233"/>
                <a:ext cx="179896" cy="801579"/>
              </a:xfrm>
              <a:custGeom>
                <a:avLst/>
                <a:gdLst/>
                <a:ahLst/>
                <a:cxnLst/>
                <a:rect l="l" t="t" r="r" b="b"/>
                <a:pathLst>
                  <a:path w="9162" h="40824" extrusionOk="0">
                    <a:moveTo>
                      <a:pt x="0" y="1"/>
                    </a:moveTo>
                    <a:lnTo>
                      <a:pt x="5880" y="39628"/>
                    </a:lnTo>
                    <a:lnTo>
                      <a:pt x="9161" y="40824"/>
                    </a:lnTo>
                    <a:lnTo>
                      <a:pt x="7106" y="1"/>
                    </a:lnTo>
                    <a:close/>
                  </a:path>
                </a:pathLst>
              </a:custGeom>
              <a:solidFill>
                <a:srgbClr val="FEC3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026;p30">
                <a:extLst>
                  <a:ext uri="{FF2B5EF4-FFF2-40B4-BE49-F238E27FC236}">
                    <a16:creationId xmlns:a16="http://schemas.microsoft.com/office/drawing/2014/main" id="{50AFA131-717C-4330-9C5E-3C8E118348B6}"/>
                  </a:ext>
                </a:extLst>
              </p:cNvPr>
              <p:cNvSpPr/>
              <p:nvPr/>
            </p:nvSpPr>
            <p:spPr>
              <a:xfrm>
                <a:off x="791154" y="4497194"/>
                <a:ext cx="185511" cy="259064"/>
              </a:xfrm>
              <a:custGeom>
                <a:avLst/>
                <a:gdLst/>
                <a:ahLst/>
                <a:cxnLst/>
                <a:rect l="l" t="t" r="r" b="b"/>
                <a:pathLst>
                  <a:path w="9448" h="13194" extrusionOk="0">
                    <a:moveTo>
                      <a:pt x="0" y="1"/>
                    </a:moveTo>
                    <a:lnTo>
                      <a:pt x="405" y="10406"/>
                    </a:lnTo>
                    <a:lnTo>
                      <a:pt x="415" y="10545"/>
                    </a:lnTo>
                    <a:lnTo>
                      <a:pt x="425" y="10683"/>
                    </a:lnTo>
                    <a:lnTo>
                      <a:pt x="445" y="10822"/>
                    </a:lnTo>
                    <a:lnTo>
                      <a:pt x="474" y="10950"/>
                    </a:lnTo>
                    <a:lnTo>
                      <a:pt x="504" y="11088"/>
                    </a:lnTo>
                    <a:lnTo>
                      <a:pt x="544" y="11217"/>
                    </a:lnTo>
                    <a:lnTo>
                      <a:pt x="633" y="11464"/>
                    </a:lnTo>
                    <a:lnTo>
                      <a:pt x="751" y="11701"/>
                    </a:lnTo>
                    <a:lnTo>
                      <a:pt x="880" y="11928"/>
                    </a:lnTo>
                    <a:lnTo>
                      <a:pt x="1028" y="12136"/>
                    </a:lnTo>
                    <a:lnTo>
                      <a:pt x="1196" y="12333"/>
                    </a:lnTo>
                    <a:lnTo>
                      <a:pt x="1374" y="12511"/>
                    </a:lnTo>
                    <a:lnTo>
                      <a:pt x="1571" y="12669"/>
                    </a:lnTo>
                    <a:lnTo>
                      <a:pt x="1670" y="12739"/>
                    </a:lnTo>
                    <a:lnTo>
                      <a:pt x="1779" y="12808"/>
                    </a:lnTo>
                    <a:lnTo>
                      <a:pt x="1888" y="12877"/>
                    </a:lnTo>
                    <a:lnTo>
                      <a:pt x="2006" y="12936"/>
                    </a:lnTo>
                    <a:lnTo>
                      <a:pt x="2115" y="12986"/>
                    </a:lnTo>
                    <a:lnTo>
                      <a:pt x="2233" y="13035"/>
                    </a:lnTo>
                    <a:lnTo>
                      <a:pt x="2362" y="13075"/>
                    </a:lnTo>
                    <a:lnTo>
                      <a:pt x="2480" y="13104"/>
                    </a:lnTo>
                    <a:lnTo>
                      <a:pt x="2609" y="13134"/>
                    </a:lnTo>
                    <a:lnTo>
                      <a:pt x="2737" y="13164"/>
                    </a:lnTo>
                    <a:lnTo>
                      <a:pt x="2866" y="13173"/>
                    </a:lnTo>
                    <a:lnTo>
                      <a:pt x="2994" y="13183"/>
                    </a:lnTo>
                    <a:lnTo>
                      <a:pt x="3419" y="13193"/>
                    </a:lnTo>
                    <a:lnTo>
                      <a:pt x="3874" y="13193"/>
                    </a:lnTo>
                    <a:lnTo>
                      <a:pt x="4368" y="13164"/>
                    </a:lnTo>
                    <a:lnTo>
                      <a:pt x="4892" y="13114"/>
                    </a:lnTo>
                    <a:lnTo>
                      <a:pt x="5455" y="13035"/>
                    </a:lnTo>
                    <a:lnTo>
                      <a:pt x="5751" y="12986"/>
                    </a:lnTo>
                    <a:lnTo>
                      <a:pt x="6058" y="12926"/>
                    </a:lnTo>
                    <a:lnTo>
                      <a:pt x="6364" y="12867"/>
                    </a:lnTo>
                    <a:lnTo>
                      <a:pt x="6680" y="12788"/>
                    </a:lnTo>
                    <a:lnTo>
                      <a:pt x="7016" y="12709"/>
                    </a:lnTo>
                    <a:lnTo>
                      <a:pt x="7352" y="12620"/>
                    </a:lnTo>
                    <a:lnTo>
                      <a:pt x="7758" y="12492"/>
                    </a:lnTo>
                    <a:lnTo>
                      <a:pt x="8123" y="12363"/>
                    </a:lnTo>
                    <a:lnTo>
                      <a:pt x="8429" y="12235"/>
                    </a:lnTo>
                    <a:lnTo>
                      <a:pt x="8696" y="12096"/>
                    </a:lnTo>
                    <a:lnTo>
                      <a:pt x="8805" y="12037"/>
                    </a:lnTo>
                    <a:lnTo>
                      <a:pt x="8914" y="11968"/>
                    </a:lnTo>
                    <a:lnTo>
                      <a:pt x="9003" y="11899"/>
                    </a:lnTo>
                    <a:lnTo>
                      <a:pt x="9092" y="11820"/>
                    </a:lnTo>
                    <a:lnTo>
                      <a:pt x="9161" y="11750"/>
                    </a:lnTo>
                    <a:lnTo>
                      <a:pt x="9230" y="11681"/>
                    </a:lnTo>
                    <a:lnTo>
                      <a:pt x="9289" y="11612"/>
                    </a:lnTo>
                    <a:lnTo>
                      <a:pt x="9329" y="11543"/>
                    </a:lnTo>
                    <a:lnTo>
                      <a:pt x="9368" y="11474"/>
                    </a:lnTo>
                    <a:lnTo>
                      <a:pt x="9398" y="11405"/>
                    </a:lnTo>
                    <a:lnTo>
                      <a:pt x="9428" y="11325"/>
                    </a:lnTo>
                    <a:lnTo>
                      <a:pt x="9437" y="11256"/>
                    </a:lnTo>
                    <a:lnTo>
                      <a:pt x="9447" y="11187"/>
                    </a:lnTo>
                    <a:lnTo>
                      <a:pt x="9447" y="11118"/>
                    </a:lnTo>
                    <a:lnTo>
                      <a:pt x="9447" y="11049"/>
                    </a:lnTo>
                    <a:lnTo>
                      <a:pt x="9437" y="10980"/>
                    </a:lnTo>
                    <a:lnTo>
                      <a:pt x="9398" y="10841"/>
                    </a:lnTo>
                    <a:lnTo>
                      <a:pt x="9329" y="10703"/>
                    </a:lnTo>
                    <a:lnTo>
                      <a:pt x="9250" y="10574"/>
                    </a:lnTo>
                    <a:lnTo>
                      <a:pt x="9161" y="10436"/>
                    </a:lnTo>
                    <a:lnTo>
                      <a:pt x="9042" y="10318"/>
                    </a:lnTo>
                    <a:lnTo>
                      <a:pt x="8924" y="10189"/>
                    </a:lnTo>
                    <a:lnTo>
                      <a:pt x="8795" y="10080"/>
                    </a:lnTo>
                    <a:lnTo>
                      <a:pt x="8657" y="9962"/>
                    </a:lnTo>
                    <a:lnTo>
                      <a:pt x="8518" y="9863"/>
                    </a:lnTo>
                    <a:lnTo>
                      <a:pt x="8380" y="9764"/>
                    </a:lnTo>
                    <a:lnTo>
                      <a:pt x="8103" y="9586"/>
                    </a:lnTo>
                    <a:lnTo>
                      <a:pt x="7856" y="9438"/>
                    </a:lnTo>
                    <a:lnTo>
                      <a:pt x="7659" y="9329"/>
                    </a:lnTo>
                    <a:lnTo>
                      <a:pt x="7471" y="9240"/>
                    </a:lnTo>
                    <a:lnTo>
                      <a:pt x="7599" y="1"/>
                    </a:lnTo>
                    <a:close/>
                  </a:path>
                </a:pathLst>
              </a:custGeom>
              <a:solidFill>
                <a:srgbClr val="F3A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027;p30">
                <a:extLst>
                  <a:ext uri="{FF2B5EF4-FFF2-40B4-BE49-F238E27FC236}">
                    <a16:creationId xmlns:a16="http://schemas.microsoft.com/office/drawing/2014/main" id="{F01E2E69-9418-41E3-8A72-EF4A295F42DB}"/>
                  </a:ext>
                </a:extLst>
              </p:cNvPr>
              <p:cNvSpPr/>
              <p:nvPr/>
            </p:nvSpPr>
            <p:spPr>
              <a:xfrm>
                <a:off x="1759572" y="4041210"/>
                <a:ext cx="185511" cy="259261"/>
              </a:xfrm>
              <a:custGeom>
                <a:avLst/>
                <a:gdLst/>
                <a:ahLst/>
                <a:cxnLst/>
                <a:rect l="l" t="t" r="r" b="b"/>
                <a:pathLst>
                  <a:path w="9448" h="13204" extrusionOk="0">
                    <a:moveTo>
                      <a:pt x="1" y="1"/>
                    </a:moveTo>
                    <a:lnTo>
                      <a:pt x="406" y="10407"/>
                    </a:lnTo>
                    <a:lnTo>
                      <a:pt x="416" y="10555"/>
                    </a:lnTo>
                    <a:lnTo>
                      <a:pt x="426" y="10683"/>
                    </a:lnTo>
                    <a:lnTo>
                      <a:pt x="445" y="10822"/>
                    </a:lnTo>
                    <a:lnTo>
                      <a:pt x="475" y="10960"/>
                    </a:lnTo>
                    <a:lnTo>
                      <a:pt x="505" y="11088"/>
                    </a:lnTo>
                    <a:lnTo>
                      <a:pt x="544" y="11217"/>
                    </a:lnTo>
                    <a:lnTo>
                      <a:pt x="633" y="11464"/>
                    </a:lnTo>
                    <a:lnTo>
                      <a:pt x="752" y="11701"/>
                    </a:lnTo>
                    <a:lnTo>
                      <a:pt x="880" y="11928"/>
                    </a:lnTo>
                    <a:lnTo>
                      <a:pt x="1028" y="12136"/>
                    </a:lnTo>
                    <a:lnTo>
                      <a:pt x="1196" y="12334"/>
                    </a:lnTo>
                    <a:lnTo>
                      <a:pt x="1374" y="12511"/>
                    </a:lnTo>
                    <a:lnTo>
                      <a:pt x="1572" y="12679"/>
                    </a:lnTo>
                    <a:lnTo>
                      <a:pt x="1671" y="12749"/>
                    </a:lnTo>
                    <a:lnTo>
                      <a:pt x="1779" y="12818"/>
                    </a:lnTo>
                    <a:lnTo>
                      <a:pt x="1888" y="12877"/>
                    </a:lnTo>
                    <a:lnTo>
                      <a:pt x="2007" y="12936"/>
                    </a:lnTo>
                    <a:lnTo>
                      <a:pt x="2115" y="12986"/>
                    </a:lnTo>
                    <a:lnTo>
                      <a:pt x="2234" y="13035"/>
                    </a:lnTo>
                    <a:lnTo>
                      <a:pt x="2362" y="13075"/>
                    </a:lnTo>
                    <a:lnTo>
                      <a:pt x="2481" y="13114"/>
                    </a:lnTo>
                    <a:lnTo>
                      <a:pt x="2609" y="13144"/>
                    </a:lnTo>
                    <a:lnTo>
                      <a:pt x="2738" y="13164"/>
                    </a:lnTo>
                    <a:lnTo>
                      <a:pt x="2866" y="13183"/>
                    </a:lnTo>
                    <a:lnTo>
                      <a:pt x="2995" y="13193"/>
                    </a:lnTo>
                    <a:lnTo>
                      <a:pt x="3420" y="13203"/>
                    </a:lnTo>
                    <a:lnTo>
                      <a:pt x="3874" y="13193"/>
                    </a:lnTo>
                    <a:lnTo>
                      <a:pt x="4369" y="13174"/>
                    </a:lnTo>
                    <a:lnTo>
                      <a:pt x="4902" y="13114"/>
                    </a:lnTo>
                    <a:lnTo>
                      <a:pt x="5456" y="13045"/>
                    </a:lnTo>
                    <a:lnTo>
                      <a:pt x="5752" y="12996"/>
                    </a:lnTo>
                    <a:lnTo>
                      <a:pt x="6058" y="12936"/>
                    </a:lnTo>
                    <a:lnTo>
                      <a:pt x="6365" y="12867"/>
                    </a:lnTo>
                    <a:lnTo>
                      <a:pt x="6681" y="12798"/>
                    </a:lnTo>
                    <a:lnTo>
                      <a:pt x="7017" y="12719"/>
                    </a:lnTo>
                    <a:lnTo>
                      <a:pt x="7353" y="12620"/>
                    </a:lnTo>
                    <a:lnTo>
                      <a:pt x="7758" y="12502"/>
                    </a:lnTo>
                    <a:lnTo>
                      <a:pt x="8124" y="12373"/>
                    </a:lnTo>
                    <a:lnTo>
                      <a:pt x="8430" y="12245"/>
                    </a:lnTo>
                    <a:lnTo>
                      <a:pt x="8697" y="12106"/>
                    </a:lnTo>
                    <a:lnTo>
                      <a:pt x="8806" y="12037"/>
                    </a:lnTo>
                    <a:lnTo>
                      <a:pt x="8914" y="11968"/>
                    </a:lnTo>
                    <a:lnTo>
                      <a:pt x="9003" y="11899"/>
                    </a:lnTo>
                    <a:lnTo>
                      <a:pt x="9092" y="11830"/>
                    </a:lnTo>
                    <a:lnTo>
                      <a:pt x="9161" y="11760"/>
                    </a:lnTo>
                    <a:lnTo>
                      <a:pt x="9231" y="11691"/>
                    </a:lnTo>
                    <a:lnTo>
                      <a:pt x="9290" y="11622"/>
                    </a:lnTo>
                    <a:lnTo>
                      <a:pt x="9339" y="11543"/>
                    </a:lnTo>
                    <a:lnTo>
                      <a:pt x="9369" y="11474"/>
                    </a:lnTo>
                    <a:lnTo>
                      <a:pt x="9408" y="11405"/>
                    </a:lnTo>
                    <a:lnTo>
                      <a:pt x="9428" y="11335"/>
                    </a:lnTo>
                    <a:lnTo>
                      <a:pt x="9438" y="11266"/>
                    </a:lnTo>
                    <a:lnTo>
                      <a:pt x="9448" y="11197"/>
                    </a:lnTo>
                    <a:lnTo>
                      <a:pt x="9448" y="11118"/>
                    </a:lnTo>
                    <a:lnTo>
                      <a:pt x="9448" y="11049"/>
                    </a:lnTo>
                    <a:lnTo>
                      <a:pt x="9438" y="10980"/>
                    </a:lnTo>
                    <a:lnTo>
                      <a:pt x="9398" y="10841"/>
                    </a:lnTo>
                    <a:lnTo>
                      <a:pt x="9339" y="10713"/>
                    </a:lnTo>
                    <a:lnTo>
                      <a:pt x="9250" y="10575"/>
                    </a:lnTo>
                    <a:lnTo>
                      <a:pt x="9161" y="10446"/>
                    </a:lnTo>
                    <a:lnTo>
                      <a:pt x="9053" y="10318"/>
                    </a:lnTo>
                    <a:lnTo>
                      <a:pt x="8924" y="10199"/>
                    </a:lnTo>
                    <a:lnTo>
                      <a:pt x="8796" y="10080"/>
                    </a:lnTo>
                    <a:lnTo>
                      <a:pt x="8667" y="9972"/>
                    </a:lnTo>
                    <a:lnTo>
                      <a:pt x="8519" y="9863"/>
                    </a:lnTo>
                    <a:lnTo>
                      <a:pt x="8381" y="9764"/>
                    </a:lnTo>
                    <a:lnTo>
                      <a:pt x="8114" y="9586"/>
                    </a:lnTo>
                    <a:lnTo>
                      <a:pt x="7857" y="9438"/>
                    </a:lnTo>
                    <a:lnTo>
                      <a:pt x="7659" y="9329"/>
                    </a:lnTo>
                    <a:lnTo>
                      <a:pt x="7471" y="9240"/>
                    </a:lnTo>
                    <a:lnTo>
                      <a:pt x="7600" y="1"/>
                    </a:lnTo>
                    <a:close/>
                  </a:path>
                </a:pathLst>
              </a:custGeom>
              <a:solidFill>
                <a:srgbClr val="F3A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028;p30">
                <a:extLst>
                  <a:ext uri="{FF2B5EF4-FFF2-40B4-BE49-F238E27FC236}">
                    <a16:creationId xmlns:a16="http://schemas.microsoft.com/office/drawing/2014/main" id="{6657B1F3-F451-408D-8401-AE8B4CA2E1C3}"/>
                  </a:ext>
                </a:extLst>
              </p:cNvPr>
              <p:cNvSpPr/>
              <p:nvPr/>
            </p:nvSpPr>
            <p:spPr>
              <a:xfrm>
                <a:off x="701501" y="2872535"/>
                <a:ext cx="1229230" cy="1634967"/>
              </a:xfrm>
              <a:custGeom>
                <a:avLst/>
                <a:gdLst/>
                <a:ahLst/>
                <a:cxnLst/>
                <a:rect l="l" t="t" r="r" b="b"/>
                <a:pathLst>
                  <a:path w="62604" h="83268" extrusionOk="0">
                    <a:moveTo>
                      <a:pt x="32908" y="1"/>
                    </a:moveTo>
                    <a:lnTo>
                      <a:pt x="1" y="5584"/>
                    </a:lnTo>
                    <a:lnTo>
                      <a:pt x="3489" y="83267"/>
                    </a:lnTo>
                    <a:lnTo>
                      <a:pt x="12926" y="83267"/>
                    </a:lnTo>
                    <a:lnTo>
                      <a:pt x="13163" y="80836"/>
                    </a:lnTo>
                    <a:lnTo>
                      <a:pt x="13450" y="78040"/>
                    </a:lnTo>
                    <a:lnTo>
                      <a:pt x="13826" y="74393"/>
                    </a:lnTo>
                    <a:lnTo>
                      <a:pt x="14290" y="70065"/>
                    </a:lnTo>
                    <a:lnTo>
                      <a:pt x="14824" y="65193"/>
                    </a:lnTo>
                    <a:lnTo>
                      <a:pt x="15417" y="59955"/>
                    </a:lnTo>
                    <a:lnTo>
                      <a:pt x="15733" y="57248"/>
                    </a:lnTo>
                    <a:lnTo>
                      <a:pt x="16059" y="54501"/>
                    </a:lnTo>
                    <a:lnTo>
                      <a:pt x="16395" y="51743"/>
                    </a:lnTo>
                    <a:lnTo>
                      <a:pt x="16741" y="48996"/>
                    </a:lnTo>
                    <a:lnTo>
                      <a:pt x="17097" y="46259"/>
                    </a:lnTo>
                    <a:lnTo>
                      <a:pt x="17452" y="43581"/>
                    </a:lnTo>
                    <a:lnTo>
                      <a:pt x="17818" y="40962"/>
                    </a:lnTo>
                    <a:lnTo>
                      <a:pt x="18184" y="38422"/>
                    </a:lnTo>
                    <a:lnTo>
                      <a:pt x="18549" y="35991"/>
                    </a:lnTo>
                    <a:lnTo>
                      <a:pt x="18925" y="33679"/>
                    </a:lnTo>
                    <a:lnTo>
                      <a:pt x="19103" y="32572"/>
                    </a:lnTo>
                    <a:lnTo>
                      <a:pt x="19290" y="31505"/>
                    </a:lnTo>
                    <a:lnTo>
                      <a:pt x="19468" y="30487"/>
                    </a:lnTo>
                    <a:lnTo>
                      <a:pt x="19656" y="29499"/>
                    </a:lnTo>
                    <a:lnTo>
                      <a:pt x="19834" y="28570"/>
                    </a:lnTo>
                    <a:lnTo>
                      <a:pt x="20012" y="27681"/>
                    </a:lnTo>
                    <a:lnTo>
                      <a:pt x="20190" y="26841"/>
                    </a:lnTo>
                    <a:lnTo>
                      <a:pt x="20368" y="26060"/>
                    </a:lnTo>
                    <a:lnTo>
                      <a:pt x="20545" y="25329"/>
                    </a:lnTo>
                    <a:lnTo>
                      <a:pt x="20723" y="24657"/>
                    </a:lnTo>
                    <a:lnTo>
                      <a:pt x="20891" y="24054"/>
                    </a:lnTo>
                    <a:lnTo>
                      <a:pt x="21059" y="23500"/>
                    </a:lnTo>
                    <a:lnTo>
                      <a:pt x="21227" y="23016"/>
                    </a:lnTo>
                    <a:lnTo>
                      <a:pt x="21395" y="22601"/>
                    </a:lnTo>
                    <a:lnTo>
                      <a:pt x="21474" y="22423"/>
                    </a:lnTo>
                    <a:lnTo>
                      <a:pt x="21553" y="22255"/>
                    </a:lnTo>
                    <a:lnTo>
                      <a:pt x="21632" y="22117"/>
                    </a:lnTo>
                    <a:lnTo>
                      <a:pt x="21712" y="21988"/>
                    </a:lnTo>
                    <a:lnTo>
                      <a:pt x="21781" y="21899"/>
                    </a:lnTo>
                    <a:lnTo>
                      <a:pt x="21850" y="21811"/>
                    </a:lnTo>
                    <a:lnTo>
                      <a:pt x="21919" y="21731"/>
                    </a:lnTo>
                    <a:lnTo>
                      <a:pt x="21998" y="21652"/>
                    </a:lnTo>
                    <a:lnTo>
                      <a:pt x="22087" y="21583"/>
                    </a:lnTo>
                    <a:lnTo>
                      <a:pt x="22176" y="21514"/>
                    </a:lnTo>
                    <a:lnTo>
                      <a:pt x="22364" y="21386"/>
                    </a:lnTo>
                    <a:lnTo>
                      <a:pt x="22571" y="21277"/>
                    </a:lnTo>
                    <a:lnTo>
                      <a:pt x="22799" y="21178"/>
                    </a:lnTo>
                    <a:lnTo>
                      <a:pt x="23036" y="21099"/>
                    </a:lnTo>
                    <a:lnTo>
                      <a:pt x="23293" y="21030"/>
                    </a:lnTo>
                    <a:lnTo>
                      <a:pt x="23569" y="20980"/>
                    </a:lnTo>
                    <a:lnTo>
                      <a:pt x="23856" y="20951"/>
                    </a:lnTo>
                    <a:lnTo>
                      <a:pt x="24162" y="20921"/>
                    </a:lnTo>
                    <a:lnTo>
                      <a:pt x="24478" y="20911"/>
                    </a:lnTo>
                    <a:lnTo>
                      <a:pt x="24805" y="20911"/>
                    </a:lnTo>
                    <a:lnTo>
                      <a:pt x="25150" y="20931"/>
                    </a:lnTo>
                    <a:lnTo>
                      <a:pt x="25506" y="20961"/>
                    </a:lnTo>
                    <a:lnTo>
                      <a:pt x="25872" y="21000"/>
                    </a:lnTo>
                    <a:lnTo>
                      <a:pt x="26247" y="21050"/>
                    </a:lnTo>
                    <a:lnTo>
                      <a:pt x="26643" y="21109"/>
                    </a:lnTo>
                    <a:lnTo>
                      <a:pt x="27038" y="21178"/>
                    </a:lnTo>
                    <a:lnTo>
                      <a:pt x="27453" y="21257"/>
                    </a:lnTo>
                    <a:lnTo>
                      <a:pt x="27868" y="21356"/>
                    </a:lnTo>
                    <a:lnTo>
                      <a:pt x="28293" y="21455"/>
                    </a:lnTo>
                    <a:lnTo>
                      <a:pt x="28738" y="21563"/>
                    </a:lnTo>
                    <a:lnTo>
                      <a:pt x="29182" y="21682"/>
                    </a:lnTo>
                    <a:lnTo>
                      <a:pt x="29627" y="21811"/>
                    </a:lnTo>
                    <a:lnTo>
                      <a:pt x="30092" y="21949"/>
                    </a:lnTo>
                    <a:lnTo>
                      <a:pt x="31020" y="22245"/>
                    </a:lnTo>
                    <a:lnTo>
                      <a:pt x="31979" y="22571"/>
                    </a:lnTo>
                    <a:lnTo>
                      <a:pt x="32947" y="22917"/>
                    </a:lnTo>
                    <a:lnTo>
                      <a:pt x="33936" y="23283"/>
                    </a:lnTo>
                    <a:lnTo>
                      <a:pt x="34924" y="23668"/>
                    </a:lnTo>
                    <a:lnTo>
                      <a:pt x="35922" y="24074"/>
                    </a:lnTo>
                    <a:lnTo>
                      <a:pt x="36920" y="24498"/>
                    </a:lnTo>
                    <a:lnTo>
                      <a:pt x="37908" y="24923"/>
                    </a:lnTo>
                    <a:lnTo>
                      <a:pt x="38887" y="25358"/>
                    </a:lnTo>
                    <a:lnTo>
                      <a:pt x="39855" y="25793"/>
                    </a:lnTo>
                    <a:lnTo>
                      <a:pt x="40814" y="26238"/>
                    </a:lnTo>
                    <a:lnTo>
                      <a:pt x="41743" y="26673"/>
                    </a:lnTo>
                    <a:lnTo>
                      <a:pt x="42652" y="27107"/>
                    </a:lnTo>
                    <a:lnTo>
                      <a:pt x="44371" y="27957"/>
                    </a:lnTo>
                    <a:lnTo>
                      <a:pt x="45942" y="28748"/>
                    </a:lnTo>
                    <a:lnTo>
                      <a:pt x="47326" y="29459"/>
                    </a:lnTo>
                    <a:lnTo>
                      <a:pt x="47504" y="29558"/>
                    </a:lnTo>
                    <a:lnTo>
                      <a:pt x="47672" y="29657"/>
                    </a:lnTo>
                    <a:lnTo>
                      <a:pt x="47840" y="29766"/>
                    </a:lnTo>
                    <a:lnTo>
                      <a:pt x="48008" y="29874"/>
                    </a:lnTo>
                    <a:lnTo>
                      <a:pt x="48166" y="29993"/>
                    </a:lnTo>
                    <a:lnTo>
                      <a:pt x="48324" y="30112"/>
                    </a:lnTo>
                    <a:lnTo>
                      <a:pt x="48482" y="30240"/>
                    </a:lnTo>
                    <a:lnTo>
                      <a:pt x="48630" y="30368"/>
                    </a:lnTo>
                    <a:lnTo>
                      <a:pt x="48779" y="30507"/>
                    </a:lnTo>
                    <a:lnTo>
                      <a:pt x="48917" y="30645"/>
                    </a:lnTo>
                    <a:lnTo>
                      <a:pt x="49055" y="30793"/>
                    </a:lnTo>
                    <a:lnTo>
                      <a:pt x="49184" y="30942"/>
                    </a:lnTo>
                    <a:lnTo>
                      <a:pt x="49312" y="31100"/>
                    </a:lnTo>
                    <a:lnTo>
                      <a:pt x="49431" y="31258"/>
                    </a:lnTo>
                    <a:lnTo>
                      <a:pt x="49549" y="31416"/>
                    </a:lnTo>
                    <a:lnTo>
                      <a:pt x="49668" y="31584"/>
                    </a:lnTo>
                    <a:lnTo>
                      <a:pt x="49777" y="31752"/>
                    </a:lnTo>
                    <a:lnTo>
                      <a:pt x="49875" y="31920"/>
                    </a:lnTo>
                    <a:lnTo>
                      <a:pt x="49974" y="32098"/>
                    </a:lnTo>
                    <a:lnTo>
                      <a:pt x="50063" y="32276"/>
                    </a:lnTo>
                    <a:lnTo>
                      <a:pt x="50152" y="32463"/>
                    </a:lnTo>
                    <a:lnTo>
                      <a:pt x="50241" y="32641"/>
                    </a:lnTo>
                    <a:lnTo>
                      <a:pt x="50310" y="32829"/>
                    </a:lnTo>
                    <a:lnTo>
                      <a:pt x="50389" y="33027"/>
                    </a:lnTo>
                    <a:lnTo>
                      <a:pt x="50449" y="33215"/>
                    </a:lnTo>
                    <a:lnTo>
                      <a:pt x="50518" y="33412"/>
                    </a:lnTo>
                    <a:lnTo>
                      <a:pt x="50567" y="33610"/>
                    </a:lnTo>
                    <a:lnTo>
                      <a:pt x="50617" y="33817"/>
                    </a:lnTo>
                    <a:lnTo>
                      <a:pt x="50666" y="34015"/>
                    </a:lnTo>
                    <a:lnTo>
                      <a:pt x="50696" y="34222"/>
                    </a:lnTo>
                    <a:lnTo>
                      <a:pt x="50735" y="34430"/>
                    </a:lnTo>
                    <a:lnTo>
                      <a:pt x="50755" y="34638"/>
                    </a:lnTo>
                    <a:lnTo>
                      <a:pt x="53581" y="61043"/>
                    </a:lnTo>
                    <a:lnTo>
                      <a:pt x="53759" y="61072"/>
                    </a:lnTo>
                    <a:lnTo>
                      <a:pt x="54283" y="61151"/>
                    </a:lnTo>
                    <a:lnTo>
                      <a:pt x="54649" y="61201"/>
                    </a:lnTo>
                    <a:lnTo>
                      <a:pt x="55093" y="61250"/>
                    </a:lnTo>
                    <a:lnTo>
                      <a:pt x="55587" y="61290"/>
                    </a:lnTo>
                    <a:lnTo>
                      <a:pt x="56151" y="61329"/>
                    </a:lnTo>
                    <a:lnTo>
                      <a:pt x="56753" y="61369"/>
                    </a:lnTo>
                    <a:lnTo>
                      <a:pt x="57416" y="61378"/>
                    </a:lnTo>
                    <a:lnTo>
                      <a:pt x="58107" y="61388"/>
                    </a:lnTo>
                    <a:lnTo>
                      <a:pt x="58839" y="61369"/>
                    </a:lnTo>
                    <a:lnTo>
                      <a:pt x="59599" y="61329"/>
                    </a:lnTo>
                    <a:lnTo>
                      <a:pt x="59985" y="61299"/>
                    </a:lnTo>
                    <a:lnTo>
                      <a:pt x="60380" y="61270"/>
                    </a:lnTo>
                    <a:lnTo>
                      <a:pt x="60785" y="61220"/>
                    </a:lnTo>
                    <a:lnTo>
                      <a:pt x="61190" y="61171"/>
                    </a:lnTo>
                    <a:lnTo>
                      <a:pt x="61596" y="61112"/>
                    </a:lnTo>
                    <a:lnTo>
                      <a:pt x="62001" y="61043"/>
                    </a:lnTo>
                    <a:lnTo>
                      <a:pt x="62060" y="59708"/>
                    </a:lnTo>
                    <a:lnTo>
                      <a:pt x="62198" y="56121"/>
                    </a:lnTo>
                    <a:lnTo>
                      <a:pt x="62278" y="53690"/>
                    </a:lnTo>
                    <a:lnTo>
                      <a:pt x="62357" y="50943"/>
                    </a:lnTo>
                    <a:lnTo>
                      <a:pt x="62436" y="47959"/>
                    </a:lnTo>
                    <a:lnTo>
                      <a:pt x="62505" y="44816"/>
                    </a:lnTo>
                    <a:lnTo>
                      <a:pt x="62564" y="41604"/>
                    </a:lnTo>
                    <a:lnTo>
                      <a:pt x="62584" y="39994"/>
                    </a:lnTo>
                    <a:lnTo>
                      <a:pt x="62594" y="38393"/>
                    </a:lnTo>
                    <a:lnTo>
                      <a:pt x="62604" y="36812"/>
                    </a:lnTo>
                    <a:lnTo>
                      <a:pt x="62604" y="35260"/>
                    </a:lnTo>
                    <a:lnTo>
                      <a:pt x="62594" y="33758"/>
                    </a:lnTo>
                    <a:lnTo>
                      <a:pt x="62574" y="32305"/>
                    </a:lnTo>
                    <a:lnTo>
                      <a:pt x="62544" y="30912"/>
                    </a:lnTo>
                    <a:lnTo>
                      <a:pt x="62505" y="29598"/>
                    </a:lnTo>
                    <a:lnTo>
                      <a:pt x="62455" y="28362"/>
                    </a:lnTo>
                    <a:lnTo>
                      <a:pt x="62396" y="27216"/>
                    </a:lnTo>
                    <a:lnTo>
                      <a:pt x="62317" y="26169"/>
                    </a:lnTo>
                    <a:lnTo>
                      <a:pt x="62278" y="25694"/>
                    </a:lnTo>
                    <a:lnTo>
                      <a:pt x="62228" y="25240"/>
                    </a:lnTo>
                    <a:lnTo>
                      <a:pt x="62179" y="24825"/>
                    </a:lnTo>
                    <a:lnTo>
                      <a:pt x="62119" y="24439"/>
                    </a:lnTo>
                    <a:lnTo>
                      <a:pt x="62070" y="24083"/>
                    </a:lnTo>
                    <a:lnTo>
                      <a:pt x="62001" y="23767"/>
                    </a:lnTo>
                    <a:lnTo>
                      <a:pt x="61971" y="23609"/>
                    </a:lnTo>
                    <a:lnTo>
                      <a:pt x="61922" y="23451"/>
                    </a:lnTo>
                    <a:lnTo>
                      <a:pt x="61862" y="23293"/>
                    </a:lnTo>
                    <a:lnTo>
                      <a:pt x="61803" y="23125"/>
                    </a:lnTo>
                    <a:lnTo>
                      <a:pt x="61724" y="22957"/>
                    </a:lnTo>
                    <a:lnTo>
                      <a:pt x="61645" y="22789"/>
                    </a:lnTo>
                    <a:lnTo>
                      <a:pt x="61556" y="22611"/>
                    </a:lnTo>
                    <a:lnTo>
                      <a:pt x="61457" y="22433"/>
                    </a:lnTo>
                    <a:lnTo>
                      <a:pt x="61230" y="22067"/>
                    </a:lnTo>
                    <a:lnTo>
                      <a:pt x="60973" y="21692"/>
                    </a:lnTo>
                    <a:lnTo>
                      <a:pt x="60687" y="21297"/>
                    </a:lnTo>
                    <a:lnTo>
                      <a:pt x="60370" y="20892"/>
                    </a:lnTo>
                    <a:lnTo>
                      <a:pt x="60024" y="20476"/>
                    </a:lnTo>
                    <a:lnTo>
                      <a:pt x="59649" y="20052"/>
                    </a:lnTo>
                    <a:lnTo>
                      <a:pt x="59244" y="19617"/>
                    </a:lnTo>
                    <a:lnTo>
                      <a:pt x="58819" y="19182"/>
                    </a:lnTo>
                    <a:lnTo>
                      <a:pt x="58364" y="18727"/>
                    </a:lnTo>
                    <a:lnTo>
                      <a:pt x="57900" y="18273"/>
                    </a:lnTo>
                    <a:lnTo>
                      <a:pt x="57406" y="17808"/>
                    </a:lnTo>
                    <a:lnTo>
                      <a:pt x="56892" y="17334"/>
                    </a:lnTo>
                    <a:lnTo>
                      <a:pt x="56358" y="16860"/>
                    </a:lnTo>
                    <a:lnTo>
                      <a:pt x="55805" y="16375"/>
                    </a:lnTo>
                    <a:lnTo>
                      <a:pt x="55241" y="15891"/>
                    </a:lnTo>
                    <a:lnTo>
                      <a:pt x="54658" y="15397"/>
                    </a:lnTo>
                    <a:lnTo>
                      <a:pt x="54066" y="14903"/>
                    </a:lnTo>
                    <a:lnTo>
                      <a:pt x="53453" y="14409"/>
                    </a:lnTo>
                    <a:lnTo>
                      <a:pt x="52208" y="13411"/>
                    </a:lnTo>
                    <a:lnTo>
                      <a:pt x="50923" y="12413"/>
                    </a:lnTo>
                    <a:lnTo>
                      <a:pt x="49609" y="11424"/>
                    </a:lnTo>
                    <a:lnTo>
                      <a:pt x="48284" y="10436"/>
                    </a:lnTo>
                    <a:lnTo>
                      <a:pt x="46950" y="9468"/>
                    </a:lnTo>
                    <a:lnTo>
                      <a:pt x="45626" y="8509"/>
                    </a:lnTo>
                    <a:lnTo>
                      <a:pt x="44302" y="7590"/>
                    </a:lnTo>
                    <a:lnTo>
                      <a:pt x="43017" y="6691"/>
                    </a:lnTo>
                    <a:lnTo>
                      <a:pt x="41762" y="5821"/>
                    </a:lnTo>
                    <a:lnTo>
                      <a:pt x="40547" y="4991"/>
                    </a:lnTo>
                    <a:lnTo>
                      <a:pt x="39381" y="4211"/>
                    </a:lnTo>
                    <a:lnTo>
                      <a:pt x="37266" y="2807"/>
                    </a:lnTo>
                    <a:lnTo>
                      <a:pt x="35477" y="1641"/>
                    </a:lnTo>
                    <a:lnTo>
                      <a:pt x="34104" y="762"/>
                    </a:lnTo>
                    <a:lnTo>
                      <a:pt x="32908" y="1"/>
                    </a:lnTo>
                    <a:close/>
                  </a:path>
                </a:pathLst>
              </a:custGeom>
              <a:solidFill>
                <a:srgbClr val="0945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2029;p30">
                <a:extLst>
                  <a:ext uri="{FF2B5EF4-FFF2-40B4-BE49-F238E27FC236}">
                    <a16:creationId xmlns:a16="http://schemas.microsoft.com/office/drawing/2014/main" id="{5CC97AD7-E1C3-4F90-86CD-AFDFEB7A10A6}"/>
                  </a:ext>
                </a:extLst>
              </p:cNvPr>
              <p:cNvSpPr/>
              <p:nvPr/>
            </p:nvSpPr>
            <p:spPr>
              <a:xfrm>
                <a:off x="589149" y="1858505"/>
                <a:ext cx="1026479" cy="1210812"/>
              </a:xfrm>
              <a:custGeom>
                <a:avLst/>
                <a:gdLst/>
                <a:ahLst/>
                <a:cxnLst/>
                <a:rect l="l" t="t" r="r" b="b"/>
                <a:pathLst>
                  <a:path w="52278" h="61666" extrusionOk="0">
                    <a:moveTo>
                      <a:pt x="37019" y="1"/>
                    </a:moveTo>
                    <a:lnTo>
                      <a:pt x="1" y="1958"/>
                    </a:lnTo>
                    <a:lnTo>
                      <a:pt x="3064" y="58928"/>
                    </a:lnTo>
                    <a:lnTo>
                      <a:pt x="3262" y="59017"/>
                    </a:lnTo>
                    <a:lnTo>
                      <a:pt x="3509" y="59126"/>
                    </a:lnTo>
                    <a:lnTo>
                      <a:pt x="3855" y="59264"/>
                    </a:lnTo>
                    <a:lnTo>
                      <a:pt x="4300" y="59422"/>
                    </a:lnTo>
                    <a:lnTo>
                      <a:pt x="4823" y="59610"/>
                    </a:lnTo>
                    <a:lnTo>
                      <a:pt x="5446" y="59807"/>
                    </a:lnTo>
                    <a:lnTo>
                      <a:pt x="6157" y="60025"/>
                    </a:lnTo>
                    <a:lnTo>
                      <a:pt x="6948" y="60242"/>
                    </a:lnTo>
                    <a:lnTo>
                      <a:pt x="7818" y="60469"/>
                    </a:lnTo>
                    <a:lnTo>
                      <a:pt x="8282" y="60578"/>
                    </a:lnTo>
                    <a:lnTo>
                      <a:pt x="8766" y="60687"/>
                    </a:lnTo>
                    <a:lnTo>
                      <a:pt x="9270" y="60786"/>
                    </a:lnTo>
                    <a:lnTo>
                      <a:pt x="9804" y="60894"/>
                    </a:lnTo>
                    <a:lnTo>
                      <a:pt x="10347" y="60993"/>
                    </a:lnTo>
                    <a:lnTo>
                      <a:pt x="10901" y="61092"/>
                    </a:lnTo>
                    <a:lnTo>
                      <a:pt x="11484" y="61181"/>
                    </a:lnTo>
                    <a:lnTo>
                      <a:pt x="12087" y="61260"/>
                    </a:lnTo>
                    <a:lnTo>
                      <a:pt x="12699" y="61339"/>
                    </a:lnTo>
                    <a:lnTo>
                      <a:pt x="13332" y="61408"/>
                    </a:lnTo>
                    <a:lnTo>
                      <a:pt x="13984" y="61477"/>
                    </a:lnTo>
                    <a:lnTo>
                      <a:pt x="14656" y="61537"/>
                    </a:lnTo>
                    <a:lnTo>
                      <a:pt x="15338" y="61576"/>
                    </a:lnTo>
                    <a:lnTo>
                      <a:pt x="16039" y="61616"/>
                    </a:lnTo>
                    <a:lnTo>
                      <a:pt x="16761" y="61645"/>
                    </a:lnTo>
                    <a:lnTo>
                      <a:pt x="17492" y="61665"/>
                    </a:lnTo>
                    <a:lnTo>
                      <a:pt x="19004" y="61665"/>
                    </a:lnTo>
                    <a:lnTo>
                      <a:pt x="19775" y="61645"/>
                    </a:lnTo>
                    <a:lnTo>
                      <a:pt x="20575" y="61616"/>
                    </a:lnTo>
                    <a:lnTo>
                      <a:pt x="21376" y="61566"/>
                    </a:lnTo>
                    <a:lnTo>
                      <a:pt x="22196" y="61507"/>
                    </a:lnTo>
                    <a:lnTo>
                      <a:pt x="23036" y="61428"/>
                    </a:lnTo>
                    <a:lnTo>
                      <a:pt x="23886" y="61339"/>
                    </a:lnTo>
                    <a:lnTo>
                      <a:pt x="24746" y="61230"/>
                    </a:lnTo>
                    <a:lnTo>
                      <a:pt x="25615" y="61102"/>
                    </a:lnTo>
                    <a:lnTo>
                      <a:pt x="26505" y="60964"/>
                    </a:lnTo>
                    <a:lnTo>
                      <a:pt x="27404" y="60796"/>
                    </a:lnTo>
                    <a:lnTo>
                      <a:pt x="28323" y="60618"/>
                    </a:lnTo>
                    <a:lnTo>
                      <a:pt x="29242" y="60420"/>
                    </a:lnTo>
                    <a:lnTo>
                      <a:pt x="30181" y="60193"/>
                    </a:lnTo>
                    <a:lnTo>
                      <a:pt x="31120" y="59956"/>
                    </a:lnTo>
                    <a:lnTo>
                      <a:pt x="32078" y="59689"/>
                    </a:lnTo>
                    <a:lnTo>
                      <a:pt x="33047" y="59402"/>
                    </a:lnTo>
                    <a:lnTo>
                      <a:pt x="34025" y="59086"/>
                    </a:lnTo>
                    <a:lnTo>
                      <a:pt x="35013" y="58760"/>
                    </a:lnTo>
                    <a:lnTo>
                      <a:pt x="36011" y="58404"/>
                    </a:lnTo>
                    <a:lnTo>
                      <a:pt x="37019" y="58019"/>
                    </a:lnTo>
                    <a:lnTo>
                      <a:pt x="38037" y="57604"/>
                    </a:lnTo>
                    <a:lnTo>
                      <a:pt x="39065" y="57169"/>
                    </a:lnTo>
                    <a:lnTo>
                      <a:pt x="40102" y="56714"/>
                    </a:lnTo>
                    <a:lnTo>
                      <a:pt x="41140" y="56220"/>
                    </a:lnTo>
                    <a:lnTo>
                      <a:pt x="42197" y="55706"/>
                    </a:lnTo>
                    <a:lnTo>
                      <a:pt x="43255" y="55163"/>
                    </a:lnTo>
                    <a:lnTo>
                      <a:pt x="43284" y="55143"/>
                    </a:lnTo>
                    <a:lnTo>
                      <a:pt x="43304" y="55113"/>
                    </a:lnTo>
                    <a:lnTo>
                      <a:pt x="43354" y="55024"/>
                    </a:lnTo>
                    <a:lnTo>
                      <a:pt x="43403" y="54906"/>
                    </a:lnTo>
                    <a:lnTo>
                      <a:pt x="43443" y="54748"/>
                    </a:lnTo>
                    <a:lnTo>
                      <a:pt x="43482" y="54560"/>
                    </a:lnTo>
                    <a:lnTo>
                      <a:pt x="43512" y="54343"/>
                    </a:lnTo>
                    <a:lnTo>
                      <a:pt x="43541" y="54086"/>
                    </a:lnTo>
                    <a:lnTo>
                      <a:pt x="43561" y="53809"/>
                    </a:lnTo>
                    <a:lnTo>
                      <a:pt x="43591" y="53167"/>
                    </a:lnTo>
                    <a:lnTo>
                      <a:pt x="43611" y="52416"/>
                    </a:lnTo>
                    <a:lnTo>
                      <a:pt x="43620" y="51576"/>
                    </a:lnTo>
                    <a:lnTo>
                      <a:pt x="43611" y="50647"/>
                    </a:lnTo>
                    <a:lnTo>
                      <a:pt x="43601" y="49649"/>
                    </a:lnTo>
                    <a:lnTo>
                      <a:pt x="43571" y="48581"/>
                    </a:lnTo>
                    <a:lnTo>
                      <a:pt x="43531" y="47455"/>
                    </a:lnTo>
                    <a:lnTo>
                      <a:pt x="43482" y="46289"/>
                    </a:lnTo>
                    <a:lnTo>
                      <a:pt x="43363" y="43858"/>
                    </a:lnTo>
                    <a:lnTo>
                      <a:pt x="43225" y="41348"/>
                    </a:lnTo>
                    <a:lnTo>
                      <a:pt x="43077" y="38847"/>
                    </a:lnTo>
                    <a:lnTo>
                      <a:pt x="42919" y="36436"/>
                    </a:lnTo>
                    <a:lnTo>
                      <a:pt x="42761" y="34183"/>
                    </a:lnTo>
                    <a:lnTo>
                      <a:pt x="42612" y="32167"/>
                    </a:lnTo>
                    <a:lnTo>
                      <a:pt x="42385" y="29163"/>
                    </a:lnTo>
                    <a:lnTo>
                      <a:pt x="42296" y="28017"/>
                    </a:lnTo>
                    <a:lnTo>
                      <a:pt x="52277" y="26643"/>
                    </a:lnTo>
                    <a:lnTo>
                      <a:pt x="48453" y="10219"/>
                    </a:lnTo>
                    <a:lnTo>
                      <a:pt x="48374" y="9923"/>
                    </a:lnTo>
                    <a:lnTo>
                      <a:pt x="48295" y="9626"/>
                    </a:lnTo>
                    <a:lnTo>
                      <a:pt x="48206" y="9339"/>
                    </a:lnTo>
                    <a:lnTo>
                      <a:pt x="48107" y="9053"/>
                    </a:lnTo>
                    <a:lnTo>
                      <a:pt x="48008" y="8766"/>
                    </a:lnTo>
                    <a:lnTo>
                      <a:pt x="47899" y="8490"/>
                    </a:lnTo>
                    <a:lnTo>
                      <a:pt x="47781" y="8213"/>
                    </a:lnTo>
                    <a:lnTo>
                      <a:pt x="47662" y="7946"/>
                    </a:lnTo>
                    <a:lnTo>
                      <a:pt x="47524" y="7679"/>
                    </a:lnTo>
                    <a:lnTo>
                      <a:pt x="47395" y="7412"/>
                    </a:lnTo>
                    <a:lnTo>
                      <a:pt x="47247" y="7156"/>
                    </a:lnTo>
                    <a:lnTo>
                      <a:pt x="47099" y="6899"/>
                    </a:lnTo>
                    <a:lnTo>
                      <a:pt x="46941" y="6652"/>
                    </a:lnTo>
                    <a:lnTo>
                      <a:pt x="46783" y="6404"/>
                    </a:lnTo>
                    <a:lnTo>
                      <a:pt x="46605" y="6167"/>
                    </a:lnTo>
                    <a:lnTo>
                      <a:pt x="46437" y="5930"/>
                    </a:lnTo>
                    <a:lnTo>
                      <a:pt x="46249" y="5703"/>
                    </a:lnTo>
                    <a:lnTo>
                      <a:pt x="46071" y="5476"/>
                    </a:lnTo>
                    <a:lnTo>
                      <a:pt x="45874" y="5258"/>
                    </a:lnTo>
                    <a:lnTo>
                      <a:pt x="45676" y="5051"/>
                    </a:lnTo>
                    <a:lnTo>
                      <a:pt x="45468" y="4843"/>
                    </a:lnTo>
                    <a:lnTo>
                      <a:pt x="45261" y="4636"/>
                    </a:lnTo>
                    <a:lnTo>
                      <a:pt x="45043" y="4448"/>
                    </a:lnTo>
                    <a:lnTo>
                      <a:pt x="44826" y="4250"/>
                    </a:lnTo>
                    <a:lnTo>
                      <a:pt x="44599" y="4072"/>
                    </a:lnTo>
                    <a:lnTo>
                      <a:pt x="44371" y="3894"/>
                    </a:lnTo>
                    <a:lnTo>
                      <a:pt x="44134" y="3726"/>
                    </a:lnTo>
                    <a:lnTo>
                      <a:pt x="43897" y="3558"/>
                    </a:lnTo>
                    <a:lnTo>
                      <a:pt x="43650" y="3400"/>
                    </a:lnTo>
                    <a:lnTo>
                      <a:pt x="43403" y="3252"/>
                    </a:lnTo>
                    <a:lnTo>
                      <a:pt x="43146" y="3114"/>
                    </a:lnTo>
                    <a:lnTo>
                      <a:pt x="42889" y="2975"/>
                    </a:lnTo>
                    <a:lnTo>
                      <a:pt x="37019" y="1"/>
                    </a:ln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2030;p30">
                <a:extLst>
                  <a:ext uri="{FF2B5EF4-FFF2-40B4-BE49-F238E27FC236}">
                    <a16:creationId xmlns:a16="http://schemas.microsoft.com/office/drawing/2014/main" id="{E1612BCB-4514-4785-9928-47726C64DA03}"/>
                  </a:ext>
                </a:extLst>
              </p:cNvPr>
              <p:cNvSpPr/>
              <p:nvPr/>
            </p:nvSpPr>
            <p:spPr>
              <a:xfrm>
                <a:off x="783575" y="1261267"/>
                <a:ext cx="459106" cy="596884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30399" extrusionOk="0">
                    <a:moveTo>
                      <a:pt x="15071" y="1"/>
                    </a:moveTo>
                    <a:lnTo>
                      <a:pt x="14725" y="21"/>
                    </a:lnTo>
                    <a:lnTo>
                      <a:pt x="14379" y="60"/>
                    </a:lnTo>
                    <a:lnTo>
                      <a:pt x="14033" y="119"/>
                    </a:lnTo>
                    <a:lnTo>
                      <a:pt x="13687" y="189"/>
                    </a:lnTo>
                    <a:lnTo>
                      <a:pt x="13342" y="268"/>
                    </a:lnTo>
                    <a:lnTo>
                      <a:pt x="12996" y="357"/>
                    </a:lnTo>
                    <a:lnTo>
                      <a:pt x="12650" y="445"/>
                    </a:lnTo>
                    <a:lnTo>
                      <a:pt x="11968" y="653"/>
                    </a:lnTo>
                    <a:lnTo>
                      <a:pt x="11286" y="841"/>
                    </a:lnTo>
                    <a:lnTo>
                      <a:pt x="10940" y="930"/>
                    </a:lnTo>
                    <a:lnTo>
                      <a:pt x="10604" y="1019"/>
                    </a:lnTo>
                    <a:lnTo>
                      <a:pt x="10288" y="1088"/>
                    </a:lnTo>
                    <a:lnTo>
                      <a:pt x="9982" y="1137"/>
                    </a:lnTo>
                    <a:lnTo>
                      <a:pt x="9665" y="1177"/>
                    </a:lnTo>
                    <a:lnTo>
                      <a:pt x="9359" y="1206"/>
                    </a:lnTo>
                    <a:lnTo>
                      <a:pt x="8756" y="1256"/>
                    </a:lnTo>
                    <a:lnTo>
                      <a:pt x="8153" y="1295"/>
                    </a:lnTo>
                    <a:lnTo>
                      <a:pt x="7857" y="1325"/>
                    </a:lnTo>
                    <a:lnTo>
                      <a:pt x="7560" y="1364"/>
                    </a:lnTo>
                    <a:lnTo>
                      <a:pt x="7264" y="1404"/>
                    </a:lnTo>
                    <a:lnTo>
                      <a:pt x="6958" y="1463"/>
                    </a:lnTo>
                    <a:lnTo>
                      <a:pt x="6661" y="1532"/>
                    </a:lnTo>
                    <a:lnTo>
                      <a:pt x="6365" y="1631"/>
                    </a:lnTo>
                    <a:lnTo>
                      <a:pt x="6068" y="1740"/>
                    </a:lnTo>
                    <a:lnTo>
                      <a:pt x="5762" y="1868"/>
                    </a:lnTo>
                    <a:lnTo>
                      <a:pt x="5465" y="2027"/>
                    </a:lnTo>
                    <a:lnTo>
                      <a:pt x="5179" y="2185"/>
                    </a:lnTo>
                    <a:lnTo>
                      <a:pt x="4892" y="2353"/>
                    </a:lnTo>
                    <a:lnTo>
                      <a:pt x="4616" y="2540"/>
                    </a:lnTo>
                    <a:lnTo>
                      <a:pt x="4339" y="2728"/>
                    </a:lnTo>
                    <a:lnTo>
                      <a:pt x="4072" y="2936"/>
                    </a:lnTo>
                    <a:lnTo>
                      <a:pt x="3805" y="3143"/>
                    </a:lnTo>
                    <a:lnTo>
                      <a:pt x="3548" y="3371"/>
                    </a:lnTo>
                    <a:lnTo>
                      <a:pt x="3301" y="3598"/>
                    </a:lnTo>
                    <a:lnTo>
                      <a:pt x="3064" y="3835"/>
                    </a:lnTo>
                    <a:lnTo>
                      <a:pt x="2827" y="4082"/>
                    </a:lnTo>
                    <a:lnTo>
                      <a:pt x="2600" y="4339"/>
                    </a:lnTo>
                    <a:lnTo>
                      <a:pt x="2382" y="4596"/>
                    </a:lnTo>
                    <a:lnTo>
                      <a:pt x="2175" y="4873"/>
                    </a:lnTo>
                    <a:lnTo>
                      <a:pt x="1967" y="5149"/>
                    </a:lnTo>
                    <a:lnTo>
                      <a:pt x="1770" y="5426"/>
                    </a:lnTo>
                    <a:lnTo>
                      <a:pt x="1592" y="5722"/>
                    </a:lnTo>
                    <a:lnTo>
                      <a:pt x="1414" y="6019"/>
                    </a:lnTo>
                    <a:lnTo>
                      <a:pt x="1246" y="6315"/>
                    </a:lnTo>
                    <a:lnTo>
                      <a:pt x="1088" y="6622"/>
                    </a:lnTo>
                    <a:lnTo>
                      <a:pt x="939" y="6938"/>
                    </a:lnTo>
                    <a:lnTo>
                      <a:pt x="801" y="7254"/>
                    </a:lnTo>
                    <a:lnTo>
                      <a:pt x="673" y="7580"/>
                    </a:lnTo>
                    <a:lnTo>
                      <a:pt x="554" y="7906"/>
                    </a:lnTo>
                    <a:lnTo>
                      <a:pt x="445" y="8233"/>
                    </a:lnTo>
                    <a:lnTo>
                      <a:pt x="347" y="8569"/>
                    </a:lnTo>
                    <a:lnTo>
                      <a:pt x="267" y="8905"/>
                    </a:lnTo>
                    <a:lnTo>
                      <a:pt x="198" y="9241"/>
                    </a:lnTo>
                    <a:lnTo>
                      <a:pt x="129" y="9586"/>
                    </a:lnTo>
                    <a:lnTo>
                      <a:pt x="80" y="9932"/>
                    </a:lnTo>
                    <a:lnTo>
                      <a:pt x="50" y="10278"/>
                    </a:lnTo>
                    <a:lnTo>
                      <a:pt x="20" y="10624"/>
                    </a:lnTo>
                    <a:lnTo>
                      <a:pt x="11" y="10940"/>
                    </a:lnTo>
                    <a:lnTo>
                      <a:pt x="1" y="11247"/>
                    </a:lnTo>
                    <a:lnTo>
                      <a:pt x="11" y="11553"/>
                    </a:lnTo>
                    <a:lnTo>
                      <a:pt x="20" y="11869"/>
                    </a:lnTo>
                    <a:lnTo>
                      <a:pt x="40" y="12176"/>
                    </a:lnTo>
                    <a:lnTo>
                      <a:pt x="60" y="12482"/>
                    </a:lnTo>
                    <a:lnTo>
                      <a:pt x="129" y="13104"/>
                    </a:lnTo>
                    <a:lnTo>
                      <a:pt x="208" y="13717"/>
                    </a:lnTo>
                    <a:lnTo>
                      <a:pt x="307" y="14340"/>
                    </a:lnTo>
                    <a:lnTo>
                      <a:pt x="406" y="14952"/>
                    </a:lnTo>
                    <a:lnTo>
                      <a:pt x="515" y="15565"/>
                    </a:lnTo>
                    <a:lnTo>
                      <a:pt x="692" y="16494"/>
                    </a:lnTo>
                    <a:lnTo>
                      <a:pt x="870" y="17403"/>
                    </a:lnTo>
                    <a:lnTo>
                      <a:pt x="1068" y="18293"/>
                    </a:lnTo>
                    <a:lnTo>
                      <a:pt x="1275" y="19162"/>
                    </a:lnTo>
                    <a:lnTo>
                      <a:pt x="1503" y="20022"/>
                    </a:lnTo>
                    <a:lnTo>
                      <a:pt x="1621" y="20447"/>
                    </a:lnTo>
                    <a:lnTo>
                      <a:pt x="1750" y="20862"/>
                    </a:lnTo>
                    <a:lnTo>
                      <a:pt x="1878" y="21277"/>
                    </a:lnTo>
                    <a:lnTo>
                      <a:pt x="2017" y="21692"/>
                    </a:lnTo>
                    <a:lnTo>
                      <a:pt x="2155" y="22097"/>
                    </a:lnTo>
                    <a:lnTo>
                      <a:pt x="2303" y="22512"/>
                    </a:lnTo>
                    <a:lnTo>
                      <a:pt x="2461" y="22907"/>
                    </a:lnTo>
                    <a:lnTo>
                      <a:pt x="2619" y="23313"/>
                    </a:lnTo>
                    <a:lnTo>
                      <a:pt x="2797" y="23708"/>
                    </a:lnTo>
                    <a:lnTo>
                      <a:pt x="2965" y="24103"/>
                    </a:lnTo>
                    <a:lnTo>
                      <a:pt x="3153" y="24498"/>
                    </a:lnTo>
                    <a:lnTo>
                      <a:pt x="3351" y="24884"/>
                    </a:lnTo>
                    <a:lnTo>
                      <a:pt x="3548" y="25269"/>
                    </a:lnTo>
                    <a:lnTo>
                      <a:pt x="3756" y="25665"/>
                    </a:lnTo>
                    <a:lnTo>
                      <a:pt x="3973" y="26040"/>
                    </a:lnTo>
                    <a:lnTo>
                      <a:pt x="4201" y="26426"/>
                    </a:lnTo>
                    <a:lnTo>
                      <a:pt x="4438" y="26811"/>
                    </a:lnTo>
                    <a:lnTo>
                      <a:pt x="4685" y="27186"/>
                    </a:lnTo>
                    <a:lnTo>
                      <a:pt x="4942" y="27562"/>
                    </a:lnTo>
                    <a:lnTo>
                      <a:pt x="5209" y="27937"/>
                    </a:lnTo>
                    <a:lnTo>
                      <a:pt x="5485" y="28323"/>
                    </a:lnTo>
                    <a:lnTo>
                      <a:pt x="5772" y="28689"/>
                    </a:lnTo>
                    <a:lnTo>
                      <a:pt x="6058" y="29044"/>
                    </a:lnTo>
                    <a:lnTo>
                      <a:pt x="6207" y="29212"/>
                    </a:lnTo>
                    <a:lnTo>
                      <a:pt x="6355" y="29380"/>
                    </a:lnTo>
                    <a:lnTo>
                      <a:pt x="6513" y="29538"/>
                    </a:lnTo>
                    <a:lnTo>
                      <a:pt x="6681" y="29687"/>
                    </a:lnTo>
                    <a:lnTo>
                      <a:pt x="6859" y="29825"/>
                    </a:lnTo>
                    <a:lnTo>
                      <a:pt x="7037" y="29953"/>
                    </a:lnTo>
                    <a:lnTo>
                      <a:pt x="7234" y="30062"/>
                    </a:lnTo>
                    <a:lnTo>
                      <a:pt x="7442" y="30161"/>
                    </a:lnTo>
                    <a:lnTo>
                      <a:pt x="7659" y="30240"/>
                    </a:lnTo>
                    <a:lnTo>
                      <a:pt x="7877" y="30299"/>
                    </a:lnTo>
                    <a:lnTo>
                      <a:pt x="8094" y="30349"/>
                    </a:lnTo>
                    <a:lnTo>
                      <a:pt x="8321" y="30378"/>
                    </a:lnTo>
                    <a:lnTo>
                      <a:pt x="8549" y="30388"/>
                    </a:lnTo>
                    <a:lnTo>
                      <a:pt x="8776" y="30398"/>
                    </a:lnTo>
                    <a:lnTo>
                      <a:pt x="9003" y="30388"/>
                    </a:lnTo>
                    <a:lnTo>
                      <a:pt x="9231" y="30368"/>
                    </a:lnTo>
                    <a:lnTo>
                      <a:pt x="9468" y="30329"/>
                    </a:lnTo>
                    <a:lnTo>
                      <a:pt x="9695" y="30289"/>
                    </a:lnTo>
                    <a:lnTo>
                      <a:pt x="9922" y="30240"/>
                    </a:lnTo>
                    <a:lnTo>
                      <a:pt x="10150" y="30181"/>
                    </a:lnTo>
                    <a:lnTo>
                      <a:pt x="10367" y="30121"/>
                    </a:lnTo>
                    <a:lnTo>
                      <a:pt x="10594" y="30042"/>
                    </a:lnTo>
                    <a:lnTo>
                      <a:pt x="11029" y="29884"/>
                    </a:lnTo>
                    <a:lnTo>
                      <a:pt x="11454" y="29716"/>
                    </a:lnTo>
                    <a:lnTo>
                      <a:pt x="12314" y="29360"/>
                    </a:lnTo>
                    <a:lnTo>
                      <a:pt x="12739" y="29192"/>
                    </a:lnTo>
                    <a:lnTo>
                      <a:pt x="13174" y="29044"/>
                    </a:lnTo>
                    <a:lnTo>
                      <a:pt x="13401" y="28975"/>
                    </a:lnTo>
                    <a:lnTo>
                      <a:pt x="13618" y="28916"/>
                    </a:lnTo>
                    <a:lnTo>
                      <a:pt x="13836" y="28866"/>
                    </a:lnTo>
                    <a:lnTo>
                      <a:pt x="14063" y="28817"/>
                    </a:lnTo>
                    <a:lnTo>
                      <a:pt x="14369" y="28777"/>
                    </a:lnTo>
                    <a:lnTo>
                      <a:pt x="14685" y="28748"/>
                    </a:lnTo>
                    <a:lnTo>
                      <a:pt x="14992" y="28728"/>
                    </a:lnTo>
                    <a:lnTo>
                      <a:pt x="15308" y="28718"/>
                    </a:lnTo>
                    <a:lnTo>
                      <a:pt x="15940" y="28718"/>
                    </a:lnTo>
                    <a:lnTo>
                      <a:pt x="16563" y="28728"/>
                    </a:lnTo>
                    <a:lnTo>
                      <a:pt x="16879" y="28718"/>
                    </a:lnTo>
                    <a:lnTo>
                      <a:pt x="17186" y="28708"/>
                    </a:lnTo>
                    <a:lnTo>
                      <a:pt x="17492" y="28689"/>
                    </a:lnTo>
                    <a:lnTo>
                      <a:pt x="17798" y="28659"/>
                    </a:lnTo>
                    <a:lnTo>
                      <a:pt x="18105" y="28609"/>
                    </a:lnTo>
                    <a:lnTo>
                      <a:pt x="18401" y="28540"/>
                    </a:lnTo>
                    <a:lnTo>
                      <a:pt x="18698" y="28441"/>
                    </a:lnTo>
                    <a:lnTo>
                      <a:pt x="18836" y="28392"/>
                    </a:lnTo>
                    <a:lnTo>
                      <a:pt x="18984" y="28333"/>
                    </a:lnTo>
                    <a:lnTo>
                      <a:pt x="19162" y="28244"/>
                    </a:lnTo>
                    <a:lnTo>
                      <a:pt x="19330" y="28155"/>
                    </a:lnTo>
                    <a:lnTo>
                      <a:pt x="19498" y="28056"/>
                    </a:lnTo>
                    <a:lnTo>
                      <a:pt x="19656" y="27947"/>
                    </a:lnTo>
                    <a:lnTo>
                      <a:pt x="19804" y="27829"/>
                    </a:lnTo>
                    <a:lnTo>
                      <a:pt x="19953" y="27700"/>
                    </a:lnTo>
                    <a:lnTo>
                      <a:pt x="20091" y="27572"/>
                    </a:lnTo>
                    <a:lnTo>
                      <a:pt x="20229" y="27433"/>
                    </a:lnTo>
                    <a:lnTo>
                      <a:pt x="20358" y="27285"/>
                    </a:lnTo>
                    <a:lnTo>
                      <a:pt x="20486" y="27137"/>
                    </a:lnTo>
                    <a:lnTo>
                      <a:pt x="20605" y="26979"/>
                    </a:lnTo>
                    <a:lnTo>
                      <a:pt x="20714" y="26821"/>
                    </a:lnTo>
                    <a:lnTo>
                      <a:pt x="20822" y="26653"/>
                    </a:lnTo>
                    <a:lnTo>
                      <a:pt x="20931" y="26485"/>
                    </a:lnTo>
                    <a:lnTo>
                      <a:pt x="21030" y="26307"/>
                    </a:lnTo>
                    <a:lnTo>
                      <a:pt x="21119" y="26129"/>
                    </a:lnTo>
                    <a:lnTo>
                      <a:pt x="21208" y="25941"/>
                    </a:lnTo>
                    <a:lnTo>
                      <a:pt x="21297" y="25754"/>
                    </a:lnTo>
                    <a:lnTo>
                      <a:pt x="21445" y="25368"/>
                    </a:lnTo>
                    <a:lnTo>
                      <a:pt x="21583" y="24973"/>
                    </a:lnTo>
                    <a:lnTo>
                      <a:pt x="21692" y="24568"/>
                    </a:lnTo>
                    <a:lnTo>
                      <a:pt x="21791" y="24153"/>
                    </a:lnTo>
                    <a:lnTo>
                      <a:pt x="21870" y="23747"/>
                    </a:lnTo>
                    <a:lnTo>
                      <a:pt x="21929" y="23332"/>
                    </a:lnTo>
                    <a:lnTo>
                      <a:pt x="21978" y="22917"/>
                    </a:lnTo>
                    <a:lnTo>
                      <a:pt x="22117" y="21326"/>
                    </a:lnTo>
                    <a:lnTo>
                      <a:pt x="22275" y="19745"/>
                    </a:lnTo>
                    <a:lnTo>
                      <a:pt x="22591" y="16573"/>
                    </a:lnTo>
                    <a:lnTo>
                      <a:pt x="23263" y="10239"/>
                    </a:lnTo>
                    <a:lnTo>
                      <a:pt x="23332" y="9488"/>
                    </a:lnTo>
                    <a:lnTo>
                      <a:pt x="23362" y="9112"/>
                    </a:lnTo>
                    <a:lnTo>
                      <a:pt x="23382" y="8737"/>
                    </a:lnTo>
                    <a:lnTo>
                      <a:pt x="23382" y="8361"/>
                    </a:lnTo>
                    <a:lnTo>
                      <a:pt x="23372" y="7986"/>
                    </a:lnTo>
                    <a:lnTo>
                      <a:pt x="23332" y="7610"/>
                    </a:lnTo>
                    <a:lnTo>
                      <a:pt x="23313" y="7422"/>
                    </a:lnTo>
                    <a:lnTo>
                      <a:pt x="23283" y="7234"/>
                    </a:lnTo>
                    <a:lnTo>
                      <a:pt x="23204" y="6908"/>
                    </a:lnTo>
                    <a:lnTo>
                      <a:pt x="23105" y="6592"/>
                    </a:lnTo>
                    <a:lnTo>
                      <a:pt x="22996" y="6276"/>
                    </a:lnTo>
                    <a:lnTo>
                      <a:pt x="22868" y="5960"/>
                    </a:lnTo>
                    <a:lnTo>
                      <a:pt x="22729" y="5663"/>
                    </a:lnTo>
                    <a:lnTo>
                      <a:pt x="22581" y="5367"/>
                    </a:lnTo>
                    <a:lnTo>
                      <a:pt x="22413" y="5070"/>
                    </a:lnTo>
                    <a:lnTo>
                      <a:pt x="22245" y="4784"/>
                    </a:lnTo>
                    <a:lnTo>
                      <a:pt x="21988" y="4379"/>
                    </a:lnTo>
                    <a:lnTo>
                      <a:pt x="21712" y="3973"/>
                    </a:lnTo>
                    <a:lnTo>
                      <a:pt x="21435" y="3588"/>
                    </a:lnTo>
                    <a:lnTo>
                      <a:pt x="21148" y="3212"/>
                    </a:lnTo>
                    <a:lnTo>
                      <a:pt x="20842" y="2857"/>
                    </a:lnTo>
                    <a:lnTo>
                      <a:pt x="20536" y="2511"/>
                    </a:lnTo>
                    <a:lnTo>
                      <a:pt x="20210" y="2185"/>
                    </a:lnTo>
                    <a:lnTo>
                      <a:pt x="19874" y="1878"/>
                    </a:lnTo>
                    <a:lnTo>
                      <a:pt x="19676" y="1700"/>
                    </a:lnTo>
                    <a:lnTo>
                      <a:pt x="19468" y="1542"/>
                    </a:lnTo>
                    <a:lnTo>
                      <a:pt x="19261" y="1384"/>
                    </a:lnTo>
                    <a:lnTo>
                      <a:pt x="19043" y="1236"/>
                    </a:lnTo>
                    <a:lnTo>
                      <a:pt x="18826" y="1088"/>
                    </a:lnTo>
                    <a:lnTo>
                      <a:pt x="18609" y="959"/>
                    </a:lnTo>
                    <a:lnTo>
                      <a:pt x="18381" y="831"/>
                    </a:lnTo>
                    <a:lnTo>
                      <a:pt x="18154" y="712"/>
                    </a:lnTo>
                    <a:lnTo>
                      <a:pt x="17917" y="594"/>
                    </a:lnTo>
                    <a:lnTo>
                      <a:pt x="17680" y="495"/>
                    </a:lnTo>
                    <a:lnTo>
                      <a:pt x="17433" y="396"/>
                    </a:lnTo>
                    <a:lnTo>
                      <a:pt x="17186" y="317"/>
                    </a:lnTo>
                    <a:lnTo>
                      <a:pt x="16929" y="238"/>
                    </a:lnTo>
                    <a:lnTo>
                      <a:pt x="16662" y="169"/>
                    </a:lnTo>
                    <a:lnTo>
                      <a:pt x="16405" y="109"/>
                    </a:lnTo>
                    <a:lnTo>
                      <a:pt x="16128" y="60"/>
                    </a:lnTo>
                    <a:lnTo>
                      <a:pt x="15950" y="40"/>
                    </a:lnTo>
                    <a:lnTo>
                      <a:pt x="15772" y="21"/>
                    </a:lnTo>
                    <a:lnTo>
                      <a:pt x="1542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2031;p30">
                <a:extLst>
                  <a:ext uri="{FF2B5EF4-FFF2-40B4-BE49-F238E27FC236}">
                    <a16:creationId xmlns:a16="http://schemas.microsoft.com/office/drawing/2014/main" id="{1CD95F5D-99B8-4F32-8981-1A2E1D030615}"/>
                  </a:ext>
                </a:extLst>
              </p:cNvPr>
              <p:cNvSpPr/>
              <p:nvPr/>
            </p:nvSpPr>
            <p:spPr>
              <a:xfrm>
                <a:off x="524550" y="1686404"/>
                <a:ext cx="846583" cy="1311697"/>
              </a:xfrm>
              <a:custGeom>
                <a:avLst/>
                <a:gdLst/>
                <a:ahLst/>
                <a:cxnLst/>
                <a:rect l="l" t="t" r="r" b="b"/>
                <a:pathLst>
                  <a:path w="43116" h="66804" extrusionOk="0">
                    <a:moveTo>
                      <a:pt x="30961" y="0"/>
                    </a:moveTo>
                    <a:lnTo>
                      <a:pt x="30615" y="10"/>
                    </a:lnTo>
                    <a:lnTo>
                      <a:pt x="30279" y="30"/>
                    </a:lnTo>
                    <a:lnTo>
                      <a:pt x="29933" y="60"/>
                    </a:lnTo>
                    <a:lnTo>
                      <a:pt x="29587" y="99"/>
                    </a:lnTo>
                    <a:lnTo>
                      <a:pt x="6720" y="3005"/>
                    </a:lnTo>
                    <a:lnTo>
                      <a:pt x="6325" y="3064"/>
                    </a:lnTo>
                    <a:lnTo>
                      <a:pt x="5939" y="3143"/>
                    </a:lnTo>
                    <a:lnTo>
                      <a:pt x="5564" y="3242"/>
                    </a:lnTo>
                    <a:lnTo>
                      <a:pt x="5198" y="3360"/>
                    </a:lnTo>
                    <a:lnTo>
                      <a:pt x="4842" y="3499"/>
                    </a:lnTo>
                    <a:lnTo>
                      <a:pt x="4496" y="3657"/>
                    </a:lnTo>
                    <a:lnTo>
                      <a:pt x="4151" y="3825"/>
                    </a:lnTo>
                    <a:lnTo>
                      <a:pt x="3824" y="4022"/>
                    </a:lnTo>
                    <a:lnTo>
                      <a:pt x="3508" y="4220"/>
                    </a:lnTo>
                    <a:lnTo>
                      <a:pt x="3202" y="4447"/>
                    </a:lnTo>
                    <a:lnTo>
                      <a:pt x="2905" y="4685"/>
                    </a:lnTo>
                    <a:lnTo>
                      <a:pt x="2619" y="4932"/>
                    </a:lnTo>
                    <a:lnTo>
                      <a:pt x="2342" y="5198"/>
                    </a:lnTo>
                    <a:lnTo>
                      <a:pt x="2085" y="5475"/>
                    </a:lnTo>
                    <a:lnTo>
                      <a:pt x="1838" y="5772"/>
                    </a:lnTo>
                    <a:lnTo>
                      <a:pt x="1601" y="6068"/>
                    </a:lnTo>
                    <a:lnTo>
                      <a:pt x="1384" y="6384"/>
                    </a:lnTo>
                    <a:lnTo>
                      <a:pt x="1186" y="6710"/>
                    </a:lnTo>
                    <a:lnTo>
                      <a:pt x="988" y="7046"/>
                    </a:lnTo>
                    <a:lnTo>
                      <a:pt x="820" y="7392"/>
                    </a:lnTo>
                    <a:lnTo>
                      <a:pt x="662" y="7748"/>
                    </a:lnTo>
                    <a:lnTo>
                      <a:pt x="514" y="8104"/>
                    </a:lnTo>
                    <a:lnTo>
                      <a:pt x="385" y="8479"/>
                    </a:lnTo>
                    <a:lnTo>
                      <a:pt x="277" y="8855"/>
                    </a:lnTo>
                    <a:lnTo>
                      <a:pt x="188" y="9240"/>
                    </a:lnTo>
                    <a:lnTo>
                      <a:pt x="109" y="9636"/>
                    </a:lnTo>
                    <a:lnTo>
                      <a:pt x="59" y="10031"/>
                    </a:lnTo>
                    <a:lnTo>
                      <a:pt x="20" y="10436"/>
                    </a:lnTo>
                    <a:lnTo>
                      <a:pt x="0" y="10841"/>
                    </a:lnTo>
                    <a:lnTo>
                      <a:pt x="0" y="11256"/>
                    </a:lnTo>
                    <a:lnTo>
                      <a:pt x="20" y="11671"/>
                    </a:lnTo>
                    <a:lnTo>
                      <a:pt x="59" y="12086"/>
                    </a:lnTo>
                    <a:lnTo>
                      <a:pt x="4151" y="61181"/>
                    </a:lnTo>
                    <a:lnTo>
                      <a:pt x="4200" y="61497"/>
                    </a:lnTo>
                    <a:lnTo>
                      <a:pt x="4259" y="61803"/>
                    </a:lnTo>
                    <a:lnTo>
                      <a:pt x="4328" y="62109"/>
                    </a:lnTo>
                    <a:lnTo>
                      <a:pt x="4417" y="62406"/>
                    </a:lnTo>
                    <a:lnTo>
                      <a:pt x="4516" y="62702"/>
                    </a:lnTo>
                    <a:lnTo>
                      <a:pt x="4625" y="62979"/>
                    </a:lnTo>
                    <a:lnTo>
                      <a:pt x="4753" y="63256"/>
                    </a:lnTo>
                    <a:lnTo>
                      <a:pt x="4882" y="63532"/>
                    </a:lnTo>
                    <a:lnTo>
                      <a:pt x="5030" y="63789"/>
                    </a:lnTo>
                    <a:lnTo>
                      <a:pt x="5188" y="64036"/>
                    </a:lnTo>
                    <a:lnTo>
                      <a:pt x="5356" y="64284"/>
                    </a:lnTo>
                    <a:lnTo>
                      <a:pt x="5534" y="64521"/>
                    </a:lnTo>
                    <a:lnTo>
                      <a:pt x="5722" y="64738"/>
                    </a:lnTo>
                    <a:lnTo>
                      <a:pt x="5919" y="64956"/>
                    </a:lnTo>
                    <a:lnTo>
                      <a:pt x="6127" y="65163"/>
                    </a:lnTo>
                    <a:lnTo>
                      <a:pt x="6344" y="65361"/>
                    </a:lnTo>
                    <a:lnTo>
                      <a:pt x="6562" y="65539"/>
                    </a:lnTo>
                    <a:lnTo>
                      <a:pt x="6799" y="65716"/>
                    </a:lnTo>
                    <a:lnTo>
                      <a:pt x="7036" y="65875"/>
                    </a:lnTo>
                    <a:lnTo>
                      <a:pt x="7283" y="66023"/>
                    </a:lnTo>
                    <a:lnTo>
                      <a:pt x="7530" y="66161"/>
                    </a:lnTo>
                    <a:lnTo>
                      <a:pt x="7787" y="66290"/>
                    </a:lnTo>
                    <a:lnTo>
                      <a:pt x="8054" y="66398"/>
                    </a:lnTo>
                    <a:lnTo>
                      <a:pt x="8321" y="66497"/>
                    </a:lnTo>
                    <a:lnTo>
                      <a:pt x="8597" y="66586"/>
                    </a:lnTo>
                    <a:lnTo>
                      <a:pt x="8874" y="66655"/>
                    </a:lnTo>
                    <a:lnTo>
                      <a:pt x="9161" y="66715"/>
                    </a:lnTo>
                    <a:lnTo>
                      <a:pt x="9447" y="66754"/>
                    </a:lnTo>
                    <a:lnTo>
                      <a:pt x="9744" y="66784"/>
                    </a:lnTo>
                    <a:lnTo>
                      <a:pt x="10040" y="66803"/>
                    </a:lnTo>
                    <a:lnTo>
                      <a:pt x="10337" y="66803"/>
                    </a:lnTo>
                    <a:lnTo>
                      <a:pt x="10643" y="66784"/>
                    </a:lnTo>
                    <a:lnTo>
                      <a:pt x="37513" y="64214"/>
                    </a:lnTo>
                    <a:lnTo>
                      <a:pt x="37799" y="64185"/>
                    </a:lnTo>
                    <a:lnTo>
                      <a:pt x="38076" y="64145"/>
                    </a:lnTo>
                    <a:lnTo>
                      <a:pt x="38352" y="64086"/>
                    </a:lnTo>
                    <a:lnTo>
                      <a:pt x="38619" y="64017"/>
                    </a:lnTo>
                    <a:lnTo>
                      <a:pt x="38886" y="63938"/>
                    </a:lnTo>
                    <a:lnTo>
                      <a:pt x="39143" y="63839"/>
                    </a:lnTo>
                    <a:lnTo>
                      <a:pt x="39400" y="63740"/>
                    </a:lnTo>
                    <a:lnTo>
                      <a:pt x="39647" y="63621"/>
                    </a:lnTo>
                    <a:lnTo>
                      <a:pt x="39884" y="63493"/>
                    </a:lnTo>
                    <a:lnTo>
                      <a:pt x="40121" y="63355"/>
                    </a:lnTo>
                    <a:lnTo>
                      <a:pt x="40359" y="63197"/>
                    </a:lnTo>
                    <a:lnTo>
                      <a:pt x="40576" y="63038"/>
                    </a:lnTo>
                    <a:lnTo>
                      <a:pt x="40793" y="62870"/>
                    </a:lnTo>
                    <a:lnTo>
                      <a:pt x="41001" y="62693"/>
                    </a:lnTo>
                    <a:lnTo>
                      <a:pt x="41199" y="62495"/>
                    </a:lnTo>
                    <a:lnTo>
                      <a:pt x="41386" y="62297"/>
                    </a:lnTo>
                    <a:lnTo>
                      <a:pt x="41574" y="62090"/>
                    </a:lnTo>
                    <a:lnTo>
                      <a:pt x="41752" y="61872"/>
                    </a:lnTo>
                    <a:lnTo>
                      <a:pt x="41910" y="61655"/>
                    </a:lnTo>
                    <a:lnTo>
                      <a:pt x="42068" y="61418"/>
                    </a:lnTo>
                    <a:lnTo>
                      <a:pt x="42216" y="61181"/>
                    </a:lnTo>
                    <a:lnTo>
                      <a:pt x="42355" y="60934"/>
                    </a:lnTo>
                    <a:lnTo>
                      <a:pt x="42483" y="60677"/>
                    </a:lnTo>
                    <a:lnTo>
                      <a:pt x="42592" y="60420"/>
                    </a:lnTo>
                    <a:lnTo>
                      <a:pt x="42701" y="60153"/>
                    </a:lnTo>
                    <a:lnTo>
                      <a:pt x="42799" y="59876"/>
                    </a:lnTo>
                    <a:lnTo>
                      <a:pt x="42878" y="59599"/>
                    </a:lnTo>
                    <a:lnTo>
                      <a:pt x="42948" y="59323"/>
                    </a:lnTo>
                    <a:lnTo>
                      <a:pt x="43007" y="59026"/>
                    </a:lnTo>
                    <a:lnTo>
                      <a:pt x="43056" y="58740"/>
                    </a:lnTo>
                    <a:lnTo>
                      <a:pt x="43096" y="58443"/>
                    </a:lnTo>
                    <a:lnTo>
                      <a:pt x="43116" y="58137"/>
                    </a:lnTo>
                    <a:lnTo>
                      <a:pt x="42997" y="13460"/>
                    </a:lnTo>
                    <a:lnTo>
                      <a:pt x="43017" y="13084"/>
                    </a:lnTo>
                    <a:lnTo>
                      <a:pt x="43017" y="12719"/>
                    </a:lnTo>
                    <a:lnTo>
                      <a:pt x="43017" y="12353"/>
                    </a:lnTo>
                    <a:lnTo>
                      <a:pt x="42997" y="11997"/>
                    </a:lnTo>
                    <a:lnTo>
                      <a:pt x="42977" y="11632"/>
                    </a:lnTo>
                    <a:lnTo>
                      <a:pt x="42938" y="11276"/>
                    </a:lnTo>
                    <a:lnTo>
                      <a:pt x="42898" y="10920"/>
                    </a:lnTo>
                    <a:lnTo>
                      <a:pt x="42849" y="10574"/>
                    </a:lnTo>
                    <a:lnTo>
                      <a:pt x="42780" y="10228"/>
                    </a:lnTo>
                    <a:lnTo>
                      <a:pt x="42710" y="9883"/>
                    </a:lnTo>
                    <a:lnTo>
                      <a:pt x="42631" y="9547"/>
                    </a:lnTo>
                    <a:lnTo>
                      <a:pt x="42552" y="9201"/>
                    </a:lnTo>
                    <a:lnTo>
                      <a:pt x="42454" y="8875"/>
                    </a:lnTo>
                    <a:lnTo>
                      <a:pt x="42345" y="8548"/>
                    </a:lnTo>
                    <a:lnTo>
                      <a:pt x="42236" y="8222"/>
                    </a:lnTo>
                    <a:lnTo>
                      <a:pt x="42118" y="7896"/>
                    </a:lnTo>
                    <a:lnTo>
                      <a:pt x="41989" y="7580"/>
                    </a:lnTo>
                    <a:lnTo>
                      <a:pt x="41851" y="7274"/>
                    </a:lnTo>
                    <a:lnTo>
                      <a:pt x="41712" y="6967"/>
                    </a:lnTo>
                    <a:lnTo>
                      <a:pt x="41564" y="6661"/>
                    </a:lnTo>
                    <a:lnTo>
                      <a:pt x="41406" y="6365"/>
                    </a:lnTo>
                    <a:lnTo>
                      <a:pt x="41238" y="6068"/>
                    </a:lnTo>
                    <a:lnTo>
                      <a:pt x="41070" y="5781"/>
                    </a:lnTo>
                    <a:lnTo>
                      <a:pt x="40892" y="5505"/>
                    </a:lnTo>
                    <a:lnTo>
                      <a:pt x="40704" y="5228"/>
                    </a:lnTo>
                    <a:lnTo>
                      <a:pt x="40507" y="4961"/>
                    </a:lnTo>
                    <a:lnTo>
                      <a:pt x="40309" y="4694"/>
                    </a:lnTo>
                    <a:lnTo>
                      <a:pt x="40102" y="4428"/>
                    </a:lnTo>
                    <a:lnTo>
                      <a:pt x="39894" y="4181"/>
                    </a:lnTo>
                    <a:lnTo>
                      <a:pt x="39677" y="3934"/>
                    </a:lnTo>
                    <a:lnTo>
                      <a:pt x="39449" y="3686"/>
                    </a:lnTo>
                    <a:lnTo>
                      <a:pt x="39222" y="3459"/>
                    </a:lnTo>
                    <a:lnTo>
                      <a:pt x="38985" y="3232"/>
                    </a:lnTo>
                    <a:lnTo>
                      <a:pt x="38748" y="3005"/>
                    </a:lnTo>
                    <a:lnTo>
                      <a:pt x="38501" y="2787"/>
                    </a:lnTo>
                    <a:lnTo>
                      <a:pt x="38254" y="2580"/>
                    </a:lnTo>
                    <a:lnTo>
                      <a:pt x="37997" y="2382"/>
                    </a:lnTo>
                    <a:lnTo>
                      <a:pt x="37730" y="2184"/>
                    </a:lnTo>
                    <a:lnTo>
                      <a:pt x="37463" y="2007"/>
                    </a:lnTo>
                    <a:lnTo>
                      <a:pt x="37196" y="1819"/>
                    </a:lnTo>
                    <a:lnTo>
                      <a:pt x="36920" y="1651"/>
                    </a:lnTo>
                    <a:lnTo>
                      <a:pt x="36633" y="1483"/>
                    </a:lnTo>
                    <a:lnTo>
                      <a:pt x="36346" y="1335"/>
                    </a:lnTo>
                    <a:lnTo>
                      <a:pt x="36060" y="1186"/>
                    </a:lnTo>
                    <a:lnTo>
                      <a:pt x="35763" y="1048"/>
                    </a:lnTo>
                    <a:lnTo>
                      <a:pt x="35467" y="910"/>
                    </a:lnTo>
                    <a:lnTo>
                      <a:pt x="35170" y="791"/>
                    </a:lnTo>
                    <a:lnTo>
                      <a:pt x="34864" y="672"/>
                    </a:lnTo>
                    <a:lnTo>
                      <a:pt x="34558" y="564"/>
                    </a:lnTo>
                    <a:lnTo>
                      <a:pt x="34242" y="465"/>
                    </a:lnTo>
                    <a:lnTo>
                      <a:pt x="33925" y="376"/>
                    </a:lnTo>
                    <a:lnTo>
                      <a:pt x="33609" y="297"/>
                    </a:lnTo>
                    <a:lnTo>
                      <a:pt x="33283" y="228"/>
                    </a:lnTo>
                    <a:lnTo>
                      <a:pt x="32967" y="168"/>
                    </a:lnTo>
                    <a:lnTo>
                      <a:pt x="32631" y="119"/>
                    </a:lnTo>
                    <a:lnTo>
                      <a:pt x="32305" y="80"/>
                    </a:lnTo>
                    <a:lnTo>
                      <a:pt x="31969" y="40"/>
                    </a:lnTo>
                    <a:lnTo>
                      <a:pt x="31633" y="20"/>
                    </a:lnTo>
                    <a:lnTo>
                      <a:pt x="31297" y="10"/>
                    </a:lnTo>
                    <a:lnTo>
                      <a:pt x="30961" y="0"/>
                    </a:lnTo>
                    <a:close/>
                  </a:path>
                </a:pathLst>
              </a:custGeom>
              <a:solidFill>
                <a:srgbClr val="118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032;p30">
                <a:extLst>
                  <a:ext uri="{FF2B5EF4-FFF2-40B4-BE49-F238E27FC236}">
                    <a16:creationId xmlns:a16="http://schemas.microsoft.com/office/drawing/2014/main" id="{55269775-6E73-4BC5-9998-75BD3822CE10}"/>
                  </a:ext>
                </a:extLst>
              </p:cNvPr>
              <p:cNvSpPr/>
              <p:nvPr/>
            </p:nvSpPr>
            <p:spPr>
              <a:xfrm>
                <a:off x="457202" y="2501748"/>
                <a:ext cx="981259" cy="385946"/>
              </a:xfrm>
              <a:custGeom>
                <a:avLst/>
                <a:gdLst/>
                <a:ahLst/>
                <a:cxnLst/>
                <a:rect l="l" t="t" r="r" b="b"/>
                <a:pathLst>
                  <a:path w="49975" h="19656" extrusionOk="0">
                    <a:moveTo>
                      <a:pt x="42543" y="0"/>
                    </a:moveTo>
                    <a:lnTo>
                      <a:pt x="42257" y="10"/>
                    </a:lnTo>
                    <a:lnTo>
                      <a:pt x="41980" y="20"/>
                    </a:lnTo>
                    <a:lnTo>
                      <a:pt x="7264" y="2826"/>
                    </a:lnTo>
                    <a:lnTo>
                      <a:pt x="6998" y="2856"/>
                    </a:lnTo>
                    <a:lnTo>
                      <a:pt x="6721" y="2905"/>
                    </a:lnTo>
                    <a:lnTo>
                      <a:pt x="6454" y="2955"/>
                    </a:lnTo>
                    <a:lnTo>
                      <a:pt x="6197" y="3014"/>
                    </a:lnTo>
                    <a:lnTo>
                      <a:pt x="5930" y="3083"/>
                    </a:lnTo>
                    <a:lnTo>
                      <a:pt x="5683" y="3162"/>
                    </a:lnTo>
                    <a:lnTo>
                      <a:pt x="5426" y="3251"/>
                    </a:lnTo>
                    <a:lnTo>
                      <a:pt x="5189" y="3340"/>
                    </a:lnTo>
                    <a:lnTo>
                      <a:pt x="4942" y="3439"/>
                    </a:lnTo>
                    <a:lnTo>
                      <a:pt x="4705" y="3558"/>
                    </a:lnTo>
                    <a:lnTo>
                      <a:pt x="4478" y="3666"/>
                    </a:lnTo>
                    <a:lnTo>
                      <a:pt x="4250" y="3795"/>
                    </a:lnTo>
                    <a:lnTo>
                      <a:pt x="4023" y="3923"/>
                    </a:lnTo>
                    <a:lnTo>
                      <a:pt x="3806" y="4062"/>
                    </a:lnTo>
                    <a:lnTo>
                      <a:pt x="3598" y="4210"/>
                    </a:lnTo>
                    <a:lnTo>
                      <a:pt x="3391" y="4358"/>
                    </a:lnTo>
                    <a:lnTo>
                      <a:pt x="3193" y="4516"/>
                    </a:lnTo>
                    <a:lnTo>
                      <a:pt x="2995" y="4684"/>
                    </a:lnTo>
                    <a:lnTo>
                      <a:pt x="2798" y="4852"/>
                    </a:lnTo>
                    <a:lnTo>
                      <a:pt x="2620" y="5030"/>
                    </a:lnTo>
                    <a:lnTo>
                      <a:pt x="2442" y="5218"/>
                    </a:lnTo>
                    <a:lnTo>
                      <a:pt x="2264" y="5396"/>
                    </a:lnTo>
                    <a:lnTo>
                      <a:pt x="2096" y="5593"/>
                    </a:lnTo>
                    <a:lnTo>
                      <a:pt x="1928" y="5791"/>
                    </a:lnTo>
                    <a:lnTo>
                      <a:pt x="1770" y="5989"/>
                    </a:lnTo>
                    <a:lnTo>
                      <a:pt x="1622" y="6196"/>
                    </a:lnTo>
                    <a:lnTo>
                      <a:pt x="1483" y="6414"/>
                    </a:lnTo>
                    <a:lnTo>
                      <a:pt x="1345" y="6631"/>
                    </a:lnTo>
                    <a:lnTo>
                      <a:pt x="1207" y="6848"/>
                    </a:lnTo>
                    <a:lnTo>
                      <a:pt x="1078" y="7076"/>
                    </a:lnTo>
                    <a:lnTo>
                      <a:pt x="960" y="7303"/>
                    </a:lnTo>
                    <a:lnTo>
                      <a:pt x="851" y="7530"/>
                    </a:lnTo>
                    <a:lnTo>
                      <a:pt x="742" y="7767"/>
                    </a:lnTo>
                    <a:lnTo>
                      <a:pt x="643" y="8005"/>
                    </a:lnTo>
                    <a:lnTo>
                      <a:pt x="554" y="8252"/>
                    </a:lnTo>
                    <a:lnTo>
                      <a:pt x="465" y="8499"/>
                    </a:lnTo>
                    <a:lnTo>
                      <a:pt x="386" y="8746"/>
                    </a:lnTo>
                    <a:lnTo>
                      <a:pt x="317" y="8993"/>
                    </a:lnTo>
                    <a:lnTo>
                      <a:pt x="248" y="9240"/>
                    </a:lnTo>
                    <a:lnTo>
                      <a:pt x="189" y="9497"/>
                    </a:lnTo>
                    <a:lnTo>
                      <a:pt x="139" y="9754"/>
                    </a:lnTo>
                    <a:lnTo>
                      <a:pt x="100" y="10011"/>
                    </a:lnTo>
                    <a:lnTo>
                      <a:pt x="60" y="10277"/>
                    </a:lnTo>
                    <a:lnTo>
                      <a:pt x="31" y="10534"/>
                    </a:lnTo>
                    <a:lnTo>
                      <a:pt x="11" y="10801"/>
                    </a:lnTo>
                    <a:lnTo>
                      <a:pt x="1" y="11058"/>
                    </a:lnTo>
                    <a:lnTo>
                      <a:pt x="1" y="11325"/>
                    </a:lnTo>
                    <a:lnTo>
                      <a:pt x="1" y="11592"/>
                    </a:lnTo>
                    <a:lnTo>
                      <a:pt x="11" y="11859"/>
                    </a:lnTo>
                    <a:lnTo>
                      <a:pt x="31" y="12125"/>
                    </a:lnTo>
                    <a:lnTo>
                      <a:pt x="60" y="12392"/>
                    </a:lnTo>
                    <a:lnTo>
                      <a:pt x="90" y="12659"/>
                    </a:lnTo>
                    <a:lnTo>
                      <a:pt x="139" y="12926"/>
                    </a:lnTo>
                    <a:lnTo>
                      <a:pt x="189" y="13193"/>
                    </a:lnTo>
                    <a:lnTo>
                      <a:pt x="248" y="13459"/>
                    </a:lnTo>
                    <a:lnTo>
                      <a:pt x="317" y="13716"/>
                    </a:lnTo>
                    <a:lnTo>
                      <a:pt x="396" y="13983"/>
                    </a:lnTo>
                    <a:lnTo>
                      <a:pt x="485" y="14250"/>
                    </a:lnTo>
                    <a:lnTo>
                      <a:pt x="584" y="14507"/>
                    </a:lnTo>
                    <a:lnTo>
                      <a:pt x="683" y="14764"/>
                    </a:lnTo>
                    <a:lnTo>
                      <a:pt x="801" y="15031"/>
                    </a:lnTo>
                    <a:lnTo>
                      <a:pt x="920" y="15278"/>
                    </a:lnTo>
                    <a:lnTo>
                      <a:pt x="1058" y="15535"/>
                    </a:lnTo>
                    <a:lnTo>
                      <a:pt x="1197" y="15792"/>
                    </a:lnTo>
                    <a:lnTo>
                      <a:pt x="1345" y="16039"/>
                    </a:lnTo>
                    <a:lnTo>
                      <a:pt x="1503" y="16276"/>
                    </a:lnTo>
                    <a:lnTo>
                      <a:pt x="1661" y="16513"/>
                    </a:lnTo>
                    <a:lnTo>
                      <a:pt x="1829" y="16730"/>
                    </a:lnTo>
                    <a:lnTo>
                      <a:pt x="1997" y="16948"/>
                    </a:lnTo>
                    <a:lnTo>
                      <a:pt x="2175" y="17155"/>
                    </a:lnTo>
                    <a:lnTo>
                      <a:pt x="2363" y="17363"/>
                    </a:lnTo>
                    <a:lnTo>
                      <a:pt x="2560" y="17551"/>
                    </a:lnTo>
                    <a:lnTo>
                      <a:pt x="2758" y="17738"/>
                    </a:lnTo>
                    <a:lnTo>
                      <a:pt x="2956" y="17916"/>
                    </a:lnTo>
                    <a:lnTo>
                      <a:pt x="3163" y="18084"/>
                    </a:lnTo>
                    <a:lnTo>
                      <a:pt x="3381" y="18252"/>
                    </a:lnTo>
                    <a:lnTo>
                      <a:pt x="3598" y="18401"/>
                    </a:lnTo>
                    <a:lnTo>
                      <a:pt x="3825" y="18549"/>
                    </a:lnTo>
                    <a:lnTo>
                      <a:pt x="4053" y="18687"/>
                    </a:lnTo>
                    <a:lnTo>
                      <a:pt x="4290" y="18816"/>
                    </a:lnTo>
                    <a:lnTo>
                      <a:pt x="4527" y="18934"/>
                    </a:lnTo>
                    <a:lnTo>
                      <a:pt x="4764" y="19043"/>
                    </a:lnTo>
                    <a:lnTo>
                      <a:pt x="5011" y="19142"/>
                    </a:lnTo>
                    <a:lnTo>
                      <a:pt x="5258" y="19231"/>
                    </a:lnTo>
                    <a:lnTo>
                      <a:pt x="5505" y="19320"/>
                    </a:lnTo>
                    <a:lnTo>
                      <a:pt x="5762" y="19399"/>
                    </a:lnTo>
                    <a:lnTo>
                      <a:pt x="6019" y="19458"/>
                    </a:lnTo>
                    <a:lnTo>
                      <a:pt x="6276" y="19517"/>
                    </a:lnTo>
                    <a:lnTo>
                      <a:pt x="6533" y="19567"/>
                    </a:lnTo>
                    <a:lnTo>
                      <a:pt x="6800" y="19596"/>
                    </a:lnTo>
                    <a:lnTo>
                      <a:pt x="7067" y="19626"/>
                    </a:lnTo>
                    <a:lnTo>
                      <a:pt x="7333" y="19646"/>
                    </a:lnTo>
                    <a:lnTo>
                      <a:pt x="7600" y="19656"/>
                    </a:lnTo>
                    <a:lnTo>
                      <a:pt x="7867" y="19656"/>
                    </a:lnTo>
                    <a:lnTo>
                      <a:pt x="8134" y="19646"/>
                    </a:lnTo>
                    <a:lnTo>
                      <a:pt x="8401" y="19616"/>
                    </a:lnTo>
                    <a:lnTo>
                      <a:pt x="8677" y="19586"/>
                    </a:lnTo>
                    <a:lnTo>
                      <a:pt x="43611" y="15861"/>
                    </a:lnTo>
                    <a:lnTo>
                      <a:pt x="43838" y="15841"/>
                    </a:lnTo>
                    <a:lnTo>
                      <a:pt x="44065" y="15802"/>
                    </a:lnTo>
                    <a:lnTo>
                      <a:pt x="44283" y="15762"/>
                    </a:lnTo>
                    <a:lnTo>
                      <a:pt x="44510" y="15713"/>
                    </a:lnTo>
                    <a:lnTo>
                      <a:pt x="44727" y="15653"/>
                    </a:lnTo>
                    <a:lnTo>
                      <a:pt x="44945" y="15594"/>
                    </a:lnTo>
                    <a:lnTo>
                      <a:pt x="45152" y="15525"/>
                    </a:lnTo>
                    <a:lnTo>
                      <a:pt x="45370" y="15446"/>
                    </a:lnTo>
                    <a:lnTo>
                      <a:pt x="45577" y="15367"/>
                    </a:lnTo>
                    <a:lnTo>
                      <a:pt x="45785" y="15278"/>
                    </a:lnTo>
                    <a:lnTo>
                      <a:pt x="45982" y="15179"/>
                    </a:lnTo>
                    <a:lnTo>
                      <a:pt x="46190" y="15070"/>
                    </a:lnTo>
                    <a:lnTo>
                      <a:pt x="46388" y="14962"/>
                    </a:lnTo>
                    <a:lnTo>
                      <a:pt x="46575" y="14853"/>
                    </a:lnTo>
                    <a:lnTo>
                      <a:pt x="46763" y="14724"/>
                    </a:lnTo>
                    <a:lnTo>
                      <a:pt x="46951" y="14606"/>
                    </a:lnTo>
                    <a:lnTo>
                      <a:pt x="47139" y="14467"/>
                    </a:lnTo>
                    <a:lnTo>
                      <a:pt x="47316" y="14329"/>
                    </a:lnTo>
                    <a:lnTo>
                      <a:pt x="47484" y="14181"/>
                    </a:lnTo>
                    <a:lnTo>
                      <a:pt x="47652" y="14033"/>
                    </a:lnTo>
                    <a:lnTo>
                      <a:pt x="47820" y="13875"/>
                    </a:lnTo>
                    <a:lnTo>
                      <a:pt x="47979" y="13716"/>
                    </a:lnTo>
                    <a:lnTo>
                      <a:pt x="48137" y="13548"/>
                    </a:lnTo>
                    <a:lnTo>
                      <a:pt x="48285" y="13371"/>
                    </a:lnTo>
                    <a:lnTo>
                      <a:pt x="48423" y="13193"/>
                    </a:lnTo>
                    <a:lnTo>
                      <a:pt x="48562" y="13005"/>
                    </a:lnTo>
                    <a:lnTo>
                      <a:pt x="48700" y="12817"/>
                    </a:lnTo>
                    <a:lnTo>
                      <a:pt x="48828" y="12619"/>
                    </a:lnTo>
                    <a:lnTo>
                      <a:pt x="48947" y="12422"/>
                    </a:lnTo>
                    <a:lnTo>
                      <a:pt x="49066" y="12214"/>
                    </a:lnTo>
                    <a:lnTo>
                      <a:pt x="49174" y="12007"/>
                    </a:lnTo>
                    <a:lnTo>
                      <a:pt x="49273" y="11789"/>
                    </a:lnTo>
                    <a:lnTo>
                      <a:pt x="49421" y="11453"/>
                    </a:lnTo>
                    <a:lnTo>
                      <a:pt x="49560" y="11088"/>
                    </a:lnTo>
                    <a:lnTo>
                      <a:pt x="49678" y="10712"/>
                    </a:lnTo>
                    <a:lnTo>
                      <a:pt x="49777" y="10327"/>
                    </a:lnTo>
                    <a:lnTo>
                      <a:pt x="49856" y="9922"/>
                    </a:lnTo>
                    <a:lnTo>
                      <a:pt x="49915" y="9497"/>
                    </a:lnTo>
                    <a:lnTo>
                      <a:pt x="49945" y="9279"/>
                    </a:lnTo>
                    <a:lnTo>
                      <a:pt x="49955" y="9062"/>
                    </a:lnTo>
                    <a:lnTo>
                      <a:pt x="49965" y="8835"/>
                    </a:lnTo>
                    <a:lnTo>
                      <a:pt x="49975" y="8607"/>
                    </a:lnTo>
                    <a:lnTo>
                      <a:pt x="49975" y="8380"/>
                    </a:lnTo>
                    <a:lnTo>
                      <a:pt x="49965" y="8143"/>
                    </a:lnTo>
                    <a:lnTo>
                      <a:pt x="49945" y="7906"/>
                    </a:lnTo>
                    <a:lnTo>
                      <a:pt x="49925" y="7659"/>
                    </a:lnTo>
                    <a:lnTo>
                      <a:pt x="49896" y="7412"/>
                    </a:lnTo>
                    <a:lnTo>
                      <a:pt x="49866" y="7155"/>
                    </a:lnTo>
                    <a:lnTo>
                      <a:pt x="49817" y="6908"/>
                    </a:lnTo>
                    <a:lnTo>
                      <a:pt x="49767" y="6641"/>
                    </a:lnTo>
                    <a:lnTo>
                      <a:pt x="49708" y="6374"/>
                    </a:lnTo>
                    <a:lnTo>
                      <a:pt x="49639" y="6107"/>
                    </a:lnTo>
                    <a:lnTo>
                      <a:pt x="49560" y="5840"/>
                    </a:lnTo>
                    <a:lnTo>
                      <a:pt x="49481" y="5564"/>
                    </a:lnTo>
                    <a:lnTo>
                      <a:pt x="49382" y="5287"/>
                    </a:lnTo>
                    <a:lnTo>
                      <a:pt x="49283" y="5000"/>
                    </a:lnTo>
                    <a:lnTo>
                      <a:pt x="49174" y="4714"/>
                    </a:lnTo>
                    <a:lnTo>
                      <a:pt x="49046" y="4417"/>
                    </a:lnTo>
                    <a:lnTo>
                      <a:pt x="48927" y="4151"/>
                    </a:lnTo>
                    <a:lnTo>
                      <a:pt x="48799" y="3884"/>
                    </a:lnTo>
                    <a:lnTo>
                      <a:pt x="48660" y="3637"/>
                    </a:lnTo>
                    <a:lnTo>
                      <a:pt x="48512" y="3390"/>
                    </a:lnTo>
                    <a:lnTo>
                      <a:pt x="48354" y="3143"/>
                    </a:lnTo>
                    <a:lnTo>
                      <a:pt x="48196" y="2915"/>
                    </a:lnTo>
                    <a:lnTo>
                      <a:pt x="48018" y="2688"/>
                    </a:lnTo>
                    <a:lnTo>
                      <a:pt x="47840" y="2471"/>
                    </a:lnTo>
                    <a:lnTo>
                      <a:pt x="47652" y="2263"/>
                    </a:lnTo>
                    <a:lnTo>
                      <a:pt x="47465" y="2065"/>
                    </a:lnTo>
                    <a:lnTo>
                      <a:pt x="47267" y="1878"/>
                    </a:lnTo>
                    <a:lnTo>
                      <a:pt x="47060" y="1690"/>
                    </a:lnTo>
                    <a:lnTo>
                      <a:pt x="46842" y="1512"/>
                    </a:lnTo>
                    <a:lnTo>
                      <a:pt x="46625" y="1344"/>
                    </a:lnTo>
                    <a:lnTo>
                      <a:pt x="46397" y="1196"/>
                    </a:lnTo>
                    <a:lnTo>
                      <a:pt x="46170" y="1038"/>
                    </a:lnTo>
                    <a:lnTo>
                      <a:pt x="45933" y="899"/>
                    </a:lnTo>
                    <a:lnTo>
                      <a:pt x="45696" y="771"/>
                    </a:lnTo>
                    <a:lnTo>
                      <a:pt x="45449" y="652"/>
                    </a:lnTo>
                    <a:lnTo>
                      <a:pt x="45202" y="544"/>
                    </a:lnTo>
                    <a:lnTo>
                      <a:pt x="44955" y="445"/>
                    </a:lnTo>
                    <a:lnTo>
                      <a:pt x="44698" y="356"/>
                    </a:lnTo>
                    <a:lnTo>
                      <a:pt x="44431" y="267"/>
                    </a:lnTo>
                    <a:lnTo>
                      <a:pt x="44174" y="198"/>
                    </a:lnTo>
                    <a:lnTo>
                      <a:pt x="43907" y="138"/>
                    </a:lnTo>
                    <a:lnTo>
                      <a:pt x="43640" y="89"/>
                    </a:lnTo>
                    <a:lnTo>
                      <a:pt x="43364" y="49"/>
                    </a:lnTo>
                    <a:lnTo>
                      <a:pt x="43087" y="20"/>
                    </a:lnTo>
                    <a:lnTo>
                      <a:pt x="42820" y="10"/>
                    </a:lnTo>
                    <a:lnTo>
                      <a:pt x="42543" y="0"/>
                    </a:lnTo>
                    <a:close/>
                  </a:path>
                </a:pathLst>
              </a:custGeom>
              <a:solidFill>
                <a:srgbClr val="F78C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2033;p30">
                <a:extLst>
                  <a:ext uri="{FF2B5EF4-FFF2-40B4-BE49-F238E27FC236}">
                    <a16:creationId xmlns:a16="http://schemas.microsoft.com/office/drawing/2014/main" id="{9420660B-3868-4D93-99B0-9CF483D9228F}"/>
                  </a:ext>
                </a:extLst>
              </p:cNvPr>
              <p:cNvSpPr/>
              <p:nvPr/>
            </p:nvSpPr>
            <p:spPr>
              <a:xfrm>
                <a:off x="478369" y="1659622"/>
                <a:ext cx="915462" cy="485299"/>
              </a:xfrm>
              <a:custGeom>
                <a:avLst/>
                <a:gdLst/>
                <a:ahLst/>
                <a:cxnLst/>
                <a:rect l="l" t="t" r="r" b="b"/>
                <a:pathLst>
                  <a:path w="46624" h="24716" extrusionOk="0">
                    <a:moveTo>
                      <a:pt x="31603" y="1"/>
                    </a:moveTo>
                    <a:lnTo>
                      <a:pt x="30842" y="20"/>
                    </a:lnTo>
                    <a:lnTo>
                      <a:pt x="30071" y="50"/>
                    </a:lnTo>
                    <a:lnTo>
                      <a:pt x="29310" y="100"/>
                    </a:lnTo>
                    <a:lnTo>
                      <a:pt x="28540" y="169"/>
                    </a:lnTo>
                    <a:lnTo>
                      <a:pt x="27779" y="248"/>
                    </a:lnTo>
                    <a:lnTo>
                      <a:pt x="27008" y="327"/>
                    </a:lnTo>
                    <a:lnTo>
                      <a:pt x="26247" y="426"/>
                    </a:lnTo>
                    <a:lnTo>
                      <a:pt x="25486" y="524"/>
                    </a:lnTo>
                    <a:lnTo>
                      <a:pt x="23964" y="742"/>
                    </a:lnTo>
                    <a:lnTo>
                      <a:pt x="22838" y="900"/>
                    </a:lnTo>
                    <a:lnTo>
                      <a:pt x="21711" y="1048"/>
                    </a:lnTo>
                    <a:lnTo>
                      <a:pt x="19448" y="1345"/>
                    </a:lnTo>
                    <a:lnTo>
                      <a:pt x="18322" y="1503"/>
                    </a:lnTo>
                    <a:lnTo>
                      <a:pt x="17195" y="1661"/>
                    </a:lnTo>
                    <a:lnTo>
                      <a:pt x="16068" y="1839"/>
                    </a:lnTo>
                    <a:lnTo>
                      <a:pt x="14942" y="2027"/>
                    </a:lnTo>
                    <a:lnTo>
                      <a:pt x="13825" y="2234"/>
                    </a:lnTo>
                    <a:lnTo>
                      <a:pt x="13272" y="2353"/>
                    </a:lnTo>
                    <a:lnTo>
                      <a:pt x="12709" y="2471"/>
                    </a:lnTo>
                    <a:lnTo>
                      <a:pt x="12155" y="2600"/>
                    </a:lnTo>
                    <a:lnTo>
                      <a:pt x="11602" y="2728"/>
                    </a:lnTo>
                    <a:lnTo>
                      <a:pt x="11058" y="2867"/>
                    </a:lnTo>
                    <a:lnTo>
                      <a:pt x="10505" y="3015"/>
                    </a:lnTo>
                    <a:lnTo>
                      <a:pt x="9961" y="3173"/>
                    </a:lnTo>
                    <a:lnTo>
                      <a:pt x="9418" y="3341"/>
                    </a:lnTo>
                    <a:lnTo>
                      <a:pt x="8874" y="3519"/>
                    </a:lnTo>
                    <a:lnTo>
                      <a:pt x="8331" y="3707"/>
                    </a:lnTo>
                    <a:lnTo>
                      <a:pt x="7797" y="3904"/>
                    </a:lnTo>
                    <a:lnTo>
                      <a:pt x="7263" y="4102"/>
                    </a:lnTo>
                    <a:lnTo>
                      <a:pt x="6730" y="4329"/>
                    </a:lnTo>
                    <a:lnTo>
                      <a:pt x="6206" y="4556"/>
                    </a:lnTo>
                    <a:lnTo>
                      <a:pt x="5544" y="4843"/>
                    </a:lnTo>
                    <a:lnTo>
                      <a:pt x="5208" y="4991"/>
                    </a:lnTo>
                    <a:lnTo>
                      <a:pt x="4882" y="5149"/>
                    </a:lnTo>
                    <a:lnTo>
                      <a:pt x="4556" y="5307"/>
                    </a:lnTo>
                    <a:lnTo>
                      <a:pt x="4240" y="5485"/>
                    </a:lnTo>
                    <a:lnTo>
                      <a:pt x="3923" y="5663"/>
                    </a:lnTo>
                    <a:lnTo>
                      <a:pt x="3617" y="5851"/>
                    </a:lnTo>
                    <a:lnTo>
                      <a:pt x="3311" y="6049"/>
                    </a:lnTo>
                    <a:lnTo>
                      <a:pt x="3024" y="6256"/>
                    </a:lnTo>
                    <a:lnTo>
                      <a:pt x="2747" y="6483"/>
                    </a:lnTo>
                    <a:lnTo>
                      <a:pt x="2481" y="6721"/>
                    </a:lnTo>
                    <a:lnTo>
                      <a:pt x="2224" y="6977"/>
                    </a:lnTo>
                    <a:lnTo>
                      <a:pt x="1996" y="7244"/>
                    </a:lnTo>
                    <a:lnTo>
                      <a:pt x="1878" y="7393"/>
                    </a:lnTo>
                    <a:lnTo>
                      <a:pt x="1769" y="7541"/>
                    </a:lnTo>
                    <a:lnTo>
                      <a:pt x="1670" y="7689"/>
                    </a:lnTo>
                    <a:lnTo>
                      <a:pt x="1571" y="7847"/>
                    </a:lnTo>
                    <a:lnTo>
                      <a:pt x="1443" y="8074"/>
                    </a:lnTo>
                    <a:lnTo>
                      <a:pt x="1324" y="8312"/>
                    </a:lnTo>
                    <a:lnTo>
                      <a:pt x="1216" y="8549"/>
                    </a:lnTo>
                    <a:lnTo>
                      <a:pt x="1117" y="8796"/>
                    </a:lnTo>
                    <a:lnTo>
                      <a:pt x="1028" y="9053"/>
                    </a:lnTo>
                    <a:lnTo>
                      <a:pt x="949" y="9300"/>
                    </a:lnTo>
                    <a:lnTo>
                      <a:pt x="880" y="9567"/>
                    </a:lnTo>
                    <a:lnTo>
                      <a:pt x="820" y="9824"/>
                    </a:lnTo>
                    <a:lnTo>
                      <a:pt x="761" y="10090"/>
                    </a:lnTo>
                    <a:lnTo>
                      <a:pt x="712" y="10357"/>
                    </a:lnTo>
                    <a:lnTo>
                      <a:pt x="633" y="10891"/>
                    </a:lnTo>
                    <a:lnTo>
                      <a:pt x="563" y="11434"/>
                    </a:lnTo>
                    <a:lnTo>
                      <a:pt x="514" y="11968"/>
                    </a:lnTo>
                    <a:lnTo>
                      <a:pt x="455" y="12521"/>
                    </a:lnTo>
                    <a:lnTo>
                      <a:pt x="386" y="13134"/>
                    </a:lnTo>
                    <a:lnTo>
                      <a:pt x="227" y="14478"/>
                    </a:lnTo>
                    <a:lnTo>
                      <a:pt x="148" y="15190"/>
                    </a:lnTo>
                    <a:lnTo>
                      <a:pt x="79" y="15931"/>
                    </a:lnTo>
                    <a:lnTo>
                      <a:pt x="30" y="16672"/>
                    </a:lnTo>
                    <a:lnTo>
                      <a:pt x="10" y="17047"/>
                    </a:lnTo>
                    <a:lnTo>
                      <a:pt x="0" y="17423"/>
                    </a:lnTo>
                    <a:lnTo>
                      <a:pt x="0" y="17789"/>
                    </a:lnTo>
                    <a:lnTo>
                      <a:pt x="0" y="18154"/>
                    </a:lnTo>
                    <a:lnTo>
                      <a:pt x="20" y="18520"/>
                    </a:lnTo>
                    <a:lnTo>
                      <a:pt x="40" y="18876"/>
                    </a:lnTo>
                    <a:lnTo>
                      <a:pt x="79" y="19221"/>
                    </a:lnTo>
                    <a:lnTo>
                      <a:pt x="129" y="19557"/>
                    </a:lnTo>
                    <a:lnTo>
                      <a:pt x="178" y="19893"/>
                    </a:lnTo>
                    <a:lnTo>
                      <a:pt x="257" y="20220"/>
                    </a:lnTo>
                    <a:lnTo>
                      <a:pt x="336" y="20526"/>
                    </a:lnTo>
                    <a:lnTo>
                      <a:pt x="445" y="20822"/>
                    </a:lnTo>
                    <a:lnTo>
                      <a:pt x="554" y="21099"/>
                    </a:lnTo>
                    <a:lnTo>
                      <a:pt x="692" y="21376"/>
                    </a:lnTo>
                    <a:lnTo>
                      <a:pt x="761" y="21494"/>
                    </a:lnTo>
                    <a:lnTo>
                      <a:pt x="840" y="21623"/>
                    </a:lnTo>
                    <a:lnTo>
                      <a:pt x="919" y="21741"/>
                    </a:lnTo>
                    <a:lnTo>
                      <a:pt x="1008" y="21860"/>
                    </a:lnTo>
                    <a:lnTo>
                      <a:pt x="1097" y="21969"/>
                    </a:lnTo>
                    <a:lnTo>
                      <a:pt x="1186" y="22067"/>
                    </a:lnTo>
                    <a:lnTo>
                      <a:pt x="1285" y="22176"/>
                    </a:lnTo>
                    <a:lnTo>
                      <a:pt x="1394" y="22265"/>
                    </a:lnTo>
                    <a:lnTo>
                      <a:pt x="1621" y="22453"/>
                    </a:lnTo>
                    <a:lnTo>
                      <a:pt x="1868" y="22631"/>
                    </a:lnTo>
                    <a:lnTo>
                      <a:pt x="2125" y="22789"/>
                    </a:lnTo>
                    <a:lnTo>
                      <a:pt x="2392" y="22937"/>
                    </a:lnTo>
                    <a:lnTo>
                      <a:pt x="2678" y="23075"/>
                    </a:lnTo>
                    <a:lnTo>
                      <a:pt x="2965" y="23204"/>
                    </a:lnTo>
                    <a:lnTo>
                      <a:pt x="3261" y="23322"/>
                    </a:lnTo>
                    <a:lnTo>
                      <a:pt x="3577" y="23431"/>
                    </a:lnTo>
                    <a:lnTo>
                      <a:pt x="3894" y="23530"/>
                    </a:lnTo>
                    <a:lnTo>
                      <a:pt x="4220" y="23629"/>
                    </a:lnTo>
                    <a:lnTo>
                      <a:pt x="4546" y="23708"/>
                    </a:lnTo>
                    <a:lnTo>
                      <a:pt x="4882" y="23787"/>
                    </a:lnTo>
                    <a:lnTo>
                      <a:pt x="5228" y="23846"/>
                    </a:lnTo>
                    <a:lnTo>
                      <a:pt x="5574" y="23915"/>
                    </a:lnTo>
                    <a:lnTo>
                      <a:pt x="5920" y="23965"/>
                    </a:lnTo>
                    <a:lnTo>
                      <a:pt x="6275" y="24014"/>
                    </a:lnTo>
                    <a:lnTo>
                      <a:pt x="6977" y="24103"/>
                    </a:lnTo>
                    <a:lnTo>
                      <a:pt x="7688" y="24162"/>
                    </a:lnTo>
                    <a:lnTo>
                      <a:pt x="8390" y="24222"/>
                    </a:lnTo>
                    <a:lnTo>
                      <a:pt x="9082" y="24261"/>
                    </a:lnTo>
                    <a:lnTo>
                      <a:pt x="10396" y="24330"/>
                    </a:lnTo>
                    <a:lnTo>
                      <a:pt x="11019" y="24370"/>
                    </a:lnTo>
                    <a:lnTo>
                      <a:pt x="11602" y="24419"/>
                    </a:lnTo>
                    <a:lnTo>
                      <a:pt x="12303" y="24479"/>
                    </a:lnTo>
                    <a:lnTo>
                      <a:pt x="13005" y="24528"/>
                    </a:lnTo>
                    <a:lnTo>
                      <a:pt x="13707" y="24578"/>
                    </a:lnTo>
                    <a:lnTo>
                      <a:pt x="14418" y="24617"/>
                    </a:lnTo>
                    <a:lnTo>
                      <a:pt x="15120" y="24647"/>
                    </a:lnTo>
                    <a:lnTo>
                      <a:pt x="15821" y="24676"/>
                    </a:lnTo>
                    <a:lnTo>
                      <a:pt x="16533" y="24696"/>
                    </a:lnTo>
                    <a:lnTo>
                      <a:pt x="17235" y="24706"/>
                    </a:lnTo>
                    <a:lnTo>
                      <a:pt x="17946" y="24716"/>
                    </a:lnTo>
                    <a:lnTo>
                      <a:pt x="19359" y="24716"/>
                    </a:lnTo>
                    <a:lnTo>
                      <a:pt x="20061" y="24696"/>
                    </a:lnTo>
                    <a:lnTo>
                      <a:pt x="20762" y="24686"/>
                    </a:lnTo>
                    <a:lnTo>
                      <a:pt x="21474" y="24657"/>
                    </a:lnTo>
                    <a:lnTo>
                      <a:pt x="22176" y="24627"/>
                    </a:lnTo>
                    <a:lnTo>
                      <a:pt x="22877" y="24587"/>
                    </a:lnTo>
                    <a:lnTo>
                      <a:pt x="24241" y="24498"/>
                    </a:lnTo>
                    <a:lnTo>
                      <a:pt x="24923" y="24449"/>
                    </a:lnTo>
                    <a:lnTo>
                      <a:pt x="25605" y="24390"/>
                    </a:lnTo>
                    <a:lnTo>
                      <a:pt x="26287" y="24321"/>
                    </a:lnTo>
                    <a:lnTo>
                      <a:pt x="26958" y="24251"/>
                    </a:lnTo>
                    <a:lnTo>
                      <a:pt x="27640" y="24172"/>
                    </a:lnTo>
                    <a:lnTo>
                      <a:pt x="28322" y="24093"/>
                    </a:lnTo>
                    <a:lnTo>
                      <a:pt x="28994" y="24004"/>
                    </a:lnTo>
                    <a:lnTo>
                      <a:pt x="29676" y="23906"/>
                    </a:lnTo>
                    <a:lnTo>
                      <a:pt x="30348" y="23807"/>
                    </a:lnTo>
                    <a:lnTo>
                      <a:pt x="31020" y="23698"/>
                    </a:lnTo>
                    <a:lnTo>
                      <a:pt x="31692" y="23589"/>
                    </a:lnTo>
                    <a:lnTo>
                      <a:pt x="32374" y="23471"/>
                    </a:lnTo>
                    <a:lnTo>
                      <a:pt x="33046" y="23342"/>
                    </a:lnTo>
                    <a:lnTo>
                      <a:pt x="33708" y="23214"/>
                    </a:lnTo>
                    <a:lnTo>
                      <a:pt x="34380" y="23075"/>
                    </a:lnTo>
                    <a:lnTo>
                      <a:pt x="35052" y="22937"/>
                    </a:lnTo>
                    <a:lnTo>
                      <a:pt x="35724" y="22789"/>
                    </a:lnTo>
                    <a:lnTo>
                      <a:pt x="36386" y="22641"/>
                    </a:lnTo>
                    <a:lnTo>
                      <a:pt x="37048" y="22473"/>
                    </a:lnTo>
                    <a:lnTo>
                      <a:pt x="37720" y="22315"/>
                    </a:lnTo>
                    <a:lnTo>
                      <a:pt x="38382" y="22137"/>
                    </a:lnTo>
                    <a:lnTo>
                      <a:pt x="39044" y="21959"/>
                    </a:lnTo>
                    <a:lnTo>
                      <a:pt x="39697" y="21781"/>
                    </a:lnTo>
                    <a:lnTo>
                      <a:pt x="40359" y="21593"/>
                    </a:lnTo>
                    <a:lnTo>
                      <a:pt x="41021" y="21395"/>
                    </a:lnTo>
                    <a:lnTo>
                      <a:pt x="41673" y="21198"/>
                    </a:lnTo>
                    <a:lnTo>
                      <a:pt x="42325" y="20990"/>
                    </a:lnTo>
                    <a:lnTo>
                      <a:pt x="42977" y="20773"/>
                    </a:lnTo>
                    <a:lnTo>
                      <a:pt x="43630" y="20555"/>
                    </a:lnTo>
                    <a:lnTo>
                      <a:pt x="44282" y="20338"/>
                    </a:lnTo>
                    <a:lnTo>
                      <a:pt x="44657" y="20200"/>
                    </a:lnTo>
                    <a:lnTo>
                      <a:pt x="44835" y="20121"/>
                    </a:lnTo>
                    <a:lnTo>
                      <a:pt x="45023" y="20042"/>
                    </a:lnTo>
                    <a:lnTo>
                      <a:pt x="45201" y="19943"/>
                    </a:lnTo>
                    <a:lnTo>
                      <a:pt x="45369" y="19834"/>
                    </a:lnTo>
                    <a:lnTo>
                      <a:pt x="45527" y="19716"/>
                    </a:lnTo>
                    <a:lnTo>
                      <a:pt x="45675" y="19587"/>
                    </a:lnTo>
                    <a:lnTo>
                      <a:pt x="45794" y="19459"/>
                    </a:lnTo>
                    <a:lnTo>
                      <a:pt x="45893" y="19320"/>
                    </a:lnTo>
                    <a:lnTo>
                      <a:pt x="45991" y="19172"/>
                    </a:lnTo>
                    <a:lnTo>
                      <a:pt x="46070" y="19024"/>
                    </a:lnTo>
                    <a:lnTo>
                      <a:pt x="46140" y="18856"/>
                    </a:lnTo>
                    <a:lnTo>
                      <a:pt x="46209" y="18698"/>
                    </a:lnTo>
                    <a:lnTo>
                      <a:pt x="46258" y="18530"/>
                    </a:lnTo>
                    <a:lnTo>
                      <a:pt x="46308" y="18352"/>
                    </a:lnTo>
                    <a:lnTo>
                      <a:pt x="46347" y="18174"/>
                    </a:lnTo>
                    <a:lnTo>
                      <a:pt x="46377" y="17996"/>
                    </a:lnTo>
                    <a:lnTo>
                      <a:pt x="46426" y="17630"/>
                    </a:lnTo>
                    <a:lnTo>
                      <a:pt x="46466" y="17265"/>
                    </a:lnTo>
                    <a:lnTo>
                      <a:pt x="46486" y="16899"/>
                    </a:lnTo>
                    <a:lnTo>
                      <a:pt x="46555" y="15733"/>
                    </a:lnTo>
                    <a:lnTo>
                      <a:pt x="46584" y="15150"/>
                    </a:lnTo>
                    <a:lnTo>
                      <a:pt x="46604" y="14567"/>
                    </a:lnTo>
                    <a:lnTo>
                      <a:pt x="46614" y="13984"/>
                    </a:lnTo>
                    <a:lnTo>
                      <a:pt x="46624" y="13401"/>
                    </a:lnTo>
                    <a:lnTo>
                      <a:pt x="46614" y="12818"/>
                    </a:lnTo>
                    <a:lnTo>
                      <a:pt x="46594" y="12235"/>
                    </a:lnTo>
                    <a:lnTo>
                      <a:pt x="46555" y="11652"/>
                    </a:lnTo>
                    <a:lnTo>
                      <a:pt x="46505" y="11079"/>
                    </a:lnTo>
                    <a:lnTo>
                      <a:pt x="46426" y="10505"/>
                    </a:lnTo>
                    <a:lnTo>
                      <a:pt x="46337" y="9942"/>
                    </a:lnTo>
                    <a:lnTo>
                      <a:pt x="46278" y="9665"/>
                    </a:lnTo>
                    <a:lnTo>
                      <a:pt x="46219" y="9389"/>
                    </a:lnTo>
                    <a:lnTo>
                      <a:pt x="46150" y="9102"/>
                    </a:lnTo>
                    <a:lnTo>
                      <a:pt x="46070" y="8835"/>
                    </a:lnTo>
                    <a:lnTo>
                      <a:pt x="45991" y="8559"/>
                    </a:lnTo>
                    <a:lnTo>
                      <a:pt x="45902" y="8282"/>
                    </a:lnTo>
                    <a:lnTo>
                      <a:pt x="45814" y="8015"/>
                    </a:lnTo>
                    <a:lnTo>
                      <a:pt x="45705" y="7748"/>
                    </a:lnTo>
                    <a:lnTo>
                      <a:pt x="45547" y="7373"/>
                    </a:lnTo>
                    <a:lnTo>
                      <a:pt x="45379" y="7017"/>
                    </a:lnTo>
                    <a:lnTo>
                      <a:pt x="45201" y="6661"/>
                    </a:lnTo>
                    <a:lnTo>
                      <a:pt x="45003" y="6315"/>
                    </a:lnTo>
                    <a:lnTo>
                      <a:pt x="44796" y="5979"/>
                    </a:lnTo>
                    <a:lnTo>
                      <a:pt x="44578" y="5653"/>
                    </a:lnTo>
                    <a:lnTo>
                      <a:pt x="44351" y="5337"/>
                    </a:lnTo>
                    <a:lnTo>
                      <a:pt x="44104" y="5031"/>
                    </a:lnTo>
                    <a:lnTo>
                      <a:pt x="43857" y="4734"/>
                    </a:lnTo>
                    <a:lnTo>
                      <a:pt x="43600" y="4438"/>
                    </a:lnTo>
                    <a:lnTo>
                      <a:pt x="43323" y="4161"/>
                    </a:lnTo>
                    <a:lnTo>
                      <a:pt x="43047" y="3884"/>
                    </a:lnTo>
                    <a:lnTo>
                      <a:pt x="42760" y="3627"/>
                    </a:lnTo>
                    <a:lnTo>
                      <a:pt x="42464" y="3371"/>
                    </a:lnTo>
                    <a:lnTo>
                      <a:pt x="42157" y="3123"/>
                    </a:lnTo>
                    <a:lnTo>
                      <a:pt x="41841" y="2896"/>
                    </a:lnTo>
                    <a:lnTo>
                      <a:pt x="41525" y="2669"/>
                    </a:lnTo>
                    <a:lnTo>
                      <a:pt x="41199" y="2451"/>
                    </a:lnTo>
                    <a:lnTo>
                      <a:pt x="40863" y="2244"/>
                    </a:lnTo>
                    <a:lnTo>
                      <a:pt x="40527" y="2046"/>
                    </a:lnTo>
                    <a:lnTo>
                      <a:pt x="40181" y="1859"/>
                    </a:lnTo>
                    <a:lnTo>
                      <a:pt x="39835" y="1681"/>
                    </a:lnTo>
                    <a:lnTo>
                      <a:pt x="39479" y="1513"/>
                    </a:lnTo>
                    <a:lnTo>
                      <a:pt x="39123" y="1345"/>
                    </a:lnTo>
                    <a:lnTo>
                      <a:pt x="38758" y="1196"/>
                    </a:lnTo>
                    <a:lnTo>
                      <a:pt x="38402" y="1058"/>
                    </a:lnTo>
                    <a:lnTo>
                      <a:pt x="38026" y="930"/>
                    </a:lnTo>
                    <a:lnTo>
                      <a:pt x="37661" y="801"/>
                    </a:lnTo>
                    <a:lnTo>
                      <a:pt x="37285" y="692"/>
                    </a:lnTo>
                    <a:lnTo>
                      <a:pt x="36910" y="594"/>
                    </a:lnTo>
                    <a:lnTo>
                      <a:pt x="36534" y="495"/>
                    </a:lnTo>
                    <a:lnTo>
                      <a:pt x="36159" y="416"/>
                    </a:lnTo>
                    <a:lnTo>
                      <a:pt x="35783" y="347"/>
                    </a:lnTo>
                    <a:lnTo>
                      <a:pt x="35408" y="277"/>
                    </a:lnTo>
                    <a:lnTo>
                      <a:pt x="35032" y="218"/>
                    </a:lnTo>
                    <a:lnTo>
                      <a:pt x="34657" y="169"/>
                    </a:lnTo>
                    <a:lnTo>
                      <a:pt x="34271" y="129"/>
                    </a:lnTo>
                    <a:lnTo>
                      <a:pt x="33896" y="90"/>
                    </a:lnTo>
                    <a:lnTo>
                      <a:pt x="33510" y="60"/>
                    </a:lnTo>
                    <a:lnTo>
                      <a:pt x="33135" y="40"/>
                    </a:lnTo>
                    <a:lnTo>
                      <a:pt x="32749" y="20"/>
                    </a:lnTo>
                    <a:lnTo>
                      <a:pt x="32374" y="11"/>
                    </a:lnTo>
                    <a:lnTo>
                      <a:pt x="31603" y="1"/>
                    </a:lnTo>
                    <a:close/>
                  </a:path>
                </a:pathLst>
              </a:custGeom>
              <a:solidFill>
                <a:srgbClr val="0945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2034;p30">
                <a:extLst>
                  <a:ext uri="{FF2B5EF4-FFF2-40B4-BE49-F238E27FC236}">
                    <a16:creationId xmlns:a16="http://schemas.microsoft.com/office/drawing/2014/main" id="{D332D23D-E3C7-4200-9724-8F741C20E66A}"/>
                  </a:ext>
                </a:extLst>
              </p:cNvPr>
              <p:cNvSpPr/>
              <p:nvPr/>
            </p:nvSpPr>
            <p:spPr>
              <a:xfrm>
                <a:off x="626220" y="2044979"/>
                <a:ext cx="58218" cy="1461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442" extrusionOk="0">
                    <a:moveTo>
                      <a:pt x="1651" y="1"/>
                    </a:moveTo>
                    <a:lnTo>
                      <a:pt x="1562" y="20"/>
                    </a:lnTo>
                    <a:lnTo>
                      <a:pt x="1483" y="40"/>
                    </a:lnTo>
                    <a:lnTo>
                      <a:pt x="1384" y="70"/>
                    </a:lnTo>
                    <a:lnTo>
                      <a:pt x="1285" y="109"/>
                    </a:lnTo>
                    <a:lnTo>
                      <a:pt x="1107" y="198"/>
                    </a:lnTo>
                    <a:lnTo>
                      <a:pt x="939" y="307"/>
                    </a:lnTo>
                    <a:lnTo>
                      <a:pt x="791" y="435"/>
                    </a:lnTo>
                    <a:lnTo>
                      <a:pt x="653" y="574"/>
                    </a:lnTo>
                    <a:lnTo>
                      <a:pt x="534" y="722"/>
                    </a:lnTo>
                    <a:lnTo>
                      <a:pt x="435" y="890"/>
                    </a:lnTo>
                    <a:lnTo>
                      <a:pt x="346" y="1068"/>
                    </a:lnTo>
                    <a:lnTo>
                      <a:pt x="267" y="1256"/>
                    </a:lnTo>
                    <a:lnTo>
                      <a:pt x="198" y="1453"/>
                    </a:lnTo>
                    <a:lnTo>
                      <a:pt x="139" y="1661"/>
                    </a:lnTo>
                    <a:lnTo>
                      <a:pt x="99" y="1878"/>
                    </a:lnTo>
                    <a:lnTo>
                      <a:pt x="60" y="2105"/>
                    </a:lnTo>
                    <a:lnTo>
                      <a:pt x="30" y="2333"/>
                    </a:lnTo>
                    <a:lnTo>
                      <a:pt x="20" y="2560"/>
                    </a:lnTo>
                    <a:lnTo>
                      <a:pt x="10" y="2797"/>
                    </a:lnTo>
                    <a:lnTo>
                      <a:pt x="0" y="3034"/>
                    </a:lnTo>
                    <a:lnTo>
                      <a:pt x="10" y="3272"/>
                    </a:lnTo>
                    <a:lnTo>
                      <a:pt x="30" y="3756"/>
                    </a:lnTo>
                    <a:lnTo>
                      <a:pt x="69" y="4220"/>
                    </a:lnTo>
                    <a:lnTo>
                      <a:pt x="129" y="4685"/>
                    </a:lnTo>
                    <a:lnTo>
                      <a:pt x="188" y="5110"/>
                    </a:lnTo>
                    <a:lnTo>
                      <a:pt x="247" y="5515"/>
                    </a:lnTo>
                    <a:lnTo>
                      <a:pt x="346" y="6187"/>
                    </a:lnTo>
                    <a:lnTo>
                      <a:pt x="386" y="6444"/>
                    </a:lnTo>
                    <a:lnTo>
                      <a:pt x="415" y="6572"/>
                    </a:lnTo>
                    <a:lnTo>
                      <a:pt x="445" y="6701"/>
                    </a:lnTo>
                    <a:lnTo>
                      <a:pt x="485" y="6819"/>
                    </a:lnTo>
                    <a:lnTo>
                      <a:pt x="544" y="6938"/>
                    </a:lnTo>
                    <a:lnTo>
                      <a:pt x="603" y="7037"/>
                    </a:lnTo>
                    <a:lnTo>
                      <a:pt x="692" y="7135"/>
                    </a:lnTo>
                    <a:lnTo>
                      <a:pt x="741" y="7185"/>
                    </a:lnTo>
                    <a:lnTo>
                      <a:pt x="791" y="7224"/>
                    </a:lnTo>
                    <a:lnTo>
                      <a:pt x="919" y="7303"/>
                    </a:lnTo>
                    <a:lnTo>
                      <a:pt x="1048" y="7353"/>
                    </a:lnTo>
                    <a:lnTo>
                      <a:pt x="1176" y="7392"/>
                    </a:lnTo>
                    <a:lnTo>
                      <a:pt x="1324" y="7422"/>
                    </a:lnTo>
                    <a:lnTo>
                      <a:pt x="1463" y="7432"/>
                    </a:lnTo>
                    <a:lnTo>
                      <a:pt x="1749" y="7442"/>
                    </a:lnTo>
                    <a:lnTo>
                      <a:pt x="2115" y="7442"/>
                    </a:lnTo>
                    <a:lnTo>
                      <a:pt x="2244" y="7422"/>
                    </a:lnTo>
                    <a:lnTo>
                      <a:pt x="2352" y="7392"/>
                    </a:lnTo>
                    <a:lnTo>
                      <a:pt x="2471" y="7353"/>
                    </a:lnTo>
                    <a:lnTo>
                      <a:pt x="2570" y="7303"/>
                    </a:lnTo>
                    <a:lnTo>
                      <a:pt x="2668" y="7224"/>
                    </a:lnTo>
                    <a:lnTo>
                      <a:pt x="2728" y="7175"/>
                    </a:lnTo>
                    <a:lnTo>
                      <a:pt x="2767" y="7116"/>
                    </a:lnTo>
                    <a:lnTo>
                      <a:pt x="2817" y="7047"/>
                    </a:lnTo>
                    <a:lnTo>
                      <a:pt x="2846" y="6977"/>
                    </a:lnTo>
                    <a:lnTo>
                      <a:pt x="2876" y="6908"/>
                    </a:lnTo>
                    <a:lnTo>
                      <a:pt x="2906" y="6839"/>
                    </a:lnTo>
                    <a:lnTo>
                      <a:pt x="2935" y="6681"/>
                    </a:lnTo>
                    <a:lnTo>
                      <a:pt x="2955" y="6523"/>
                    </a:lnTo>
                    <a:lnTo>
                      <a:pt x="2965" y="6355"/>
                    </a:lnTo>
                    <a:lnTo>
                      <a:pt x="2965" y="6187"/>
                    </a:lnTo>
                    <a:lnTo>
                      <a:pt x="2955" y="6029"/>
                    </a:lnTo>
                    <a:lnTo>
                      <a:pt x="2955" y="5742"/>
                    </a:lnTo>
                    <a:lnTo>
                      <a:pt x="2945" y="5376"/>
                    </a:lnTo>
                    <a:lnTo>
                      <a:pt x="2955" y="4467"/>
                    </a:lnTo>
                    <a:lnTo>
                      <a:pt x="2945" y="3953"/>
                    </a:lnTo>
                    <a:lnTo>
                      <a:pt x="2935" y="3420"/>
                    </a:lnTo>
                    <a:lnTo>
                      <a:pt x="2906" y="2876"/>
                    </a:lnTo>
                    <a:lnTo>
                      <a:pt x="2866" y="2343"/>
                    </a:lnTo>
                    <a:lnTo>
                      <a:pt x="2836" y="2086"/>
                    </a:lnTo>
                    <a:lnTo>
                      <a:pt x="2807" y="1829"/>
                    </a:lnTo>
                    <a:lnTo>
                      <a:pt x="2767" y="1582"/>
                    </a:lnTo>
                    <a:lnTo>
                      <a:pt x="2718" y="1354"/>
                    </a:lnTo>
                    <a:lnTo>
                      <a:pt x="2668" y="1137"/>
                    </a:lnTo>
                    <a:lnTo>
                      <a:pt x="2609" y="929"/>
                    </a:lnTo>
                    <a:lnTo>
                      <a:pt x="2540" y="732"/>
                    </a:lnTo>
                    <a:lnTo>
                      <a:pt x="2461" y="564"/>
                    </a:lnTo>
                    <a:lnTo>
                      <a:pt x="2372" y="406"/>
                    </a:lnTo>
                    <a:lnTo>
                      <a:pt x="2283" y="277"/>
                    </a:lnTo>
                    <a:lnTo>
                      <a:pt x="2234" y="218"/>
                    </a:lnTo>
                    <a:lnTo>
                      <a:pt x="2174" y="169"/>
                    </a:lnTo>
                    <a:lnTo>
                      <a:pt x="2115" y="119"/>
                    </a:lnTo>
                    <a:lnTo>
                      <a:pt x="2056" y="90"/>
                    </a:lnTo>
                    <a:lnTo>
                      <a:pt x="1996" y="50"/>
                    </a:lnTo>
                    <a:lnTo>
                      <a:pt x="1937" y="30"/>
                    </a:lnTo>
                    <a:lnTo>
                      <a:pt x="1868" y="1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2035;p30">
                <a:extLst>
                  <a:ext uri="{FF2B5EF4-FFF2-40B4-BE49-F238E27FC236}">
                    <a16:creationId xmlns:a16="http://schemas.microsoft.com/office/drawing/2014/main" id="{8D6B2DF7-2345-425A-A1EB-C8B8D60D3436}"/>
                  </a:ext>
                </a:extLst>
              </p:cNvPr>
              <p:cNvSpPr/>
              <p:nvPr/>
            </p:nvSpPr>
            <p:spPr>
              <a:xfrm>
                <a:off x="1094220" y="1992789"/>
                <a:ext cx="85982" cy="198706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10120" extrusionOk="0">
                    <a:moveTo>
                      <a:pt x="1790" y="0"/>
                    </a:moveTo>
                    <a:lnTo>
                      <a:pt x="1661" y="20"/>
                    </a:lnTo>
                    <a:lnTo>
                      <a:pt x="1552" y="40"/>
                    </a:lnTo>
                    <a:lnTo>
                      <a:pt x="1454" y="69"/>
                    </a:lnTo>
                    <a:lnTo>
                      <a:pt x="1355" y="109"/>
                    </a:lnTo>
                    <a:lnTo>
                      <a:pt x="1266" y="158"/>
                    </a:lnTo>
                    <a:lnTo>
                      <a:pt x="1177" y="218"/>
                    </a:lnTo>
                    <a:lnTo>
                      <a:pt x="1088" y="277"/>
                    </a:lnTo>
                    <a:lnTo>
                      <a:pt x="1009" y="346"/>
                    </a:lnTo>
                    <a:lnTo>
                      <a:pt x="930" y="425"/>
                    </a:lnTo>
                    <a:lnTo>
                      <a:pt x="861" y="504"/>
                    </a:lnTo>
                    <a:lnTo>
                      <a:pt x="791" y="603"/>
                    </a:lnTo>
                    <a:lnTo>
                      <a:pt x="722" y="692"/>
                    </a:lnTo>
                    <a:lnTo>
                      <a:pt x="653" y="801"/>
                    </a:lnTo>
                    <a:lnTo>
                      <a:pt x="544" y="1018"/>
                    </a:lnTo>
                    <a:lnTo>
                      <a:pt x="436" y="1265"/>
                    </a:lnTo>
                    <a:lnTo>
                      <a:pt x="347" y="1532"/>
                    </a:lnTo>
                    <a:lnTo>
                      <a:pt x="268" y="1809"/>
                    </a:lnTo>
                    <a:lnTo>
                      <a:pt x="208" y="2105"/>
                    </a:lnTo>
                    <a:lnTo>
                      <a:pt x="149" y="2412"/>
                    </a:lnTo>
                    <a:lnTo>
                      <a:pt x="100" y="2738"/>
                    </a:lnTo>
                    <a:lnTo>
                      <a:pt x="70" y="3074"/>
                    </a:lnTo>
                    <a:lnTo>
                      <a:pt x="40" y="3410"/>
                    </a:lnTo>
                    <a:lnTo>
                      <a:pt x="21" y="3755"/>
                    </a:lnTo>
                    <a:lnTo>
                      <a:pt x="11" y="4101"/>
                    </a:lnTo>
                    <a:lnTo>
                      <a:pt x="1" y="4457"/>
                    </a:lnTo>
                    <a:lnTo>
                      <a:pt x="1" y="4803"/>
                    </a:lnTo>
                    <a:lnTo>
                      <a:pt x="11" y="5149"/>
                    </a:lnTo>
                    <a:lnTo>
                      <a:pt x="40" y="5831"/>
                    </a:lnTo>
                    <a:lnTo>
                      <a:pt x="90" y="6483"/>
                    </a:lnTo>
                    <a:lnTo>
                      <a:pt x="149" y="7096"/>
                    </a:lnTo>
                    <a:lnTo>
                      <a:pt x="208" y="7629"/>
                    </a:lnTo>
                    <a:lnTo>
                      <a:pt x="268" y="8094"/>
                    </a:lnTo>
                    <a:lnTo>
                      <a:pt x="337" y="8469"/>
                    </a:lnTo>
                    <a:lnTo>
                      <a:pt x="367" y="8647"/>
                    </a:lnTo>
                    <a:lnTo>
                      <a:pt x="406" y="8835"/>
                    </a:lnTo>
                    <a:lnTo>
                      <a:pt x="455" y="9013"/>
                    </a:lnTo>
                    <a:lnTo>
                      <a:pt x="515" y="9191"/>
                    </a:lnTo>
                    <a:lnTo>
                      <a:pt x="594" y="9359"/>
                    </a:lnTo>
                    <a:lnTo>
                      <a:pt x="683" y="9517"/>
                    </a:lnTo>
                    <a:lnTo>
                      <a:pt x="732" y="9596"/>
                    </a:lnTo>
                    <a:lnTo>
                      <a:pt x="782" y="9665"/>
                    </a:lnTo>
                    <a:lnTo>
                      <a:pt x="851" y="9724"/>
                    </a:lnTo>
                    <a:lnTo>
                      <a:pt x="910" y="9793"/>
                    </a:lnTo>
                    <a:lnTo>
                      <a:pt x="989" y="9843"/>
                    </a:lnTo>
                    <a:lnTo>
                      <a:pt x="1058" y="9892"/>
                    </a:lnTo>
                    <a:lnTo>
                      <a:pt x="1137" y="9942"/>
                    </a:lnTo>
                    <a:lnTo>
                      <a:pt x="1226" y="9981"/>
                    </a:lnTo>
                    <a:lnTo>
                      <a:pt x="1394" y="10041"/>
                    </a:lnTo>
                    <a:lnTo>
                      <a:pt x="1572" y="10080"/>
                    </a:lnTo>
                    <a:lnTo>
                      <a:pt x="1760" y="10100"/>
                    </a:lnTo>
                    <a:lnTo>
                      <a:pt x="1948" y="10120"/>
                    </a:lnTo>
                    <a:lnTo>
                      <a:pt x="2550" y="10120"/>
                    </a:lnTo>
                    <a:lnTo>
                      <a:pt x="2788" y="10100"/>
                    </a:lnTo>
                    <a:lnTo>
                      <a:pt x="3025" y="10080"/>
                    </a:lnTo>
                    <a:lnTo>
                      <a:pt x="3252" y="10031"/>
                    </a:lnTo>
                    <a:lnTo>
                      <a:pt x="3361" y="10001"/>
                    </a:lnTo>
                    <a:lnTo>
                      <a:pt x="3470" y="9961"/>
                    </a:lnTo>
                    <a:lnTo>
                      <a:pt x="3578" y="9922"/>
                    </a:lnTo>
                    <a:lnTo>
                      <a:pt x="3677" y="9873"/>
                    </a:lnTo>
                    <a:lnTo>
                      <a:pt x="3776" y="9813"/>
                    </a:lnTo>
                    <a:lnTo>
                      <a:pt x="3865" y="9744"/>
                    </a:lnTo>
                    <a:lnTo>
                      <a:pt x="3954" y="9665"/>
                    </a:lnTo>
                    <a:lnTo>
                      <a:pt x="4033" y="9576"/>
                    </a:lnTo>
                    <a:lnTo>
                      <a:pt x="4092" y="9497"/>
                    </a:lnTo>
                    <a:lnTo>
                      <a:pt x="4151" y="9408"/>
                    </a:lnTo>
                    <a:lnTo>
                      <a:pt x="4201" y="9309"/>
                    </a:lnTo>
                    <a:lnTo>
                      <a:pt x="4240" y="9210"/>
                    </a:lnTo>
                    <a:lnTo>
                      <a:pt x="4270" y="9112"/>
                    </a:lnTo>
                    <a:lnTo>
                      <a:pt x="4300" y="9003"/>
                    </a:lnTo>
                    <a:lnTo>
                      <a:pt x="4339" y="8795"/>
                    </a:lnTo>
                    <a:lnTo>
                      <a:pt x="4369" y="8568"/>
                    </a:lnTo>
                    <a:lnTo>
                      <a:pt x="4379" y="8341"/>
                    </a:lnTo>
                    <a:lnTo>
                      <a:pt x="4369" y="8113"/>
                    </a:lnTo>
                    <a:lnTo>
                      <a:pt x="4359" y="7896"/>
                    </a:lnTo>
                    <a:lnTo>
                      <a:pt x="4349" y="7540"/>
                    </a:lnTo>
                    <a:lnTo>
                      <a:pt x="4339" y="7076"/>
                    </a:lnTo>
                    <a:lnTo>
                      <a:pt x="4329" y="6532"/>
                    </a:lnTo>
                    <a:lnTo>
                      <a:pt x="4310" y="5920"/>
                    </a:lnTo>
                    <a:lnTo>
                      <a:pt x="4270" y="5267"/>
                    </a:lnTo>
                    <a:lnTo>
                      <a:pt x="4221" y="4576"/>
                    </a:lnTo>
                    <a:lnTo>
                      <a:pt x="4191" y="4220"/>
                    </a:lnTo>
                    <a:lnTo>
                      <a:pt x="4151" y="3874"/>
                    </a:lnTo>
                    <a:lnTo>
                      <a:pt x="4102" y="3528"/>
                    </a:lnTo>
                    <a:lnTo>
                      <a:pt x="4053" y="3182"/>
                    </a:lnTo>
                    <a:lnTo>
                      <a:pt x="3993" y="2836"/>
                    </a:lnTo>
                    <a:lnTo>
                      <a:pt x="3924" y="2510"/>
                    </a:lnTo>
                    <a:lnTo>
                      <a:pt x="3835" y="2184"/>
                    </a:lnTo>
                    <a:lnTo>
                      <a:pt x="3746" y="1878"/>
                    </a:lnTo>
                    <a:lnTo>
                      <a:pt x="3647" y="1591"/>
                    </a:lnTo>
                    <a:lnTo>
                      <a:pt x="3539" y="1315"/>
                    </a:lnTo>
                    <a:lnTo>
                      <a:pt x="3410" y="1058"/>
                    </a:lnTo>
                    <a:lnTo>
                      <a:pt x="3282" y="821"/>
                    </a:lnTo>
                    <a:lnTo>
                      <a:pt x="3203" y="712"/>
                    </a:lnTo>
                    <a:lnTo>
                      <a:pt x="3124" y="613"/>
                    </a:lnTo>
                    <a:lnTo>
                      <a:pt x="3045" y="524"/>
                    </a:lnTo>
                    <a:lnTo>
                      <a:pt x="2966" y="435"/>
                    </a:lnTo>
                    <a:lnTo>
                      <a:pt x="2877" y="356"/>
                    </a:lnTo>
                    <a:lnTo>
                      <a:pt x="2788" y="277"/>
                    </a:lnTo>
                    <a:lnTo>
                      <a:pt x="2689" y="208"/>
                    </a:lnTo>
                    <a:lnTo>
                      <a:pt x="2600" y="158"/>
                    </a:lnTo>
                    <a:lnTo>
                      <a:pt x="2491" y="109"/>
                    </a:lnTo>
                    <a:lnTo>
                      <a:pt x="2382" y="69"/>
                    </a:lnTo>
                    <a:lnTo>
                      <a:pt x="2274" y="30"/>
                    </a:lnTo>
                    <a:lnTo>
                      <a:pt x="2165" y="10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2036;p30">
                <a:extLst>
                  <a:ext uri="{FF2B5EF4-FFF2-40B4-BE49-F238E27FC236}">
                    <a16:creationId xmlns:a16="http://schemas.microsoft.com/office/drawing/2014/main" id="{A40F10E9-08E7-42CA-9F5F-FBCE604E5925}"/>
                  </a:ext>
                </a:extLst>
              </p:cNvPr>
              <p:cNvSpPr/>
              <p:nvPr/>
            </p:nvSpPr>
            <p:spPr>
              <a:xfrm>
                <a:off x="585851" y="1744033"/>
                <a:ext cx="653924" cy="66955"/>
              </a:xfrm>
              <a:custGeom>
                <a:avLst/>
                <a:gdLst/>
                <a:ahLst/>
                <a:cxnLst/>
                <a:rect l="l" t="t" r="r" b="b"/>
                <a:pathLst>
                  <a:path w="33304" h="3410" extrusionOk="0">
                    <a:moveTo>
                      <a:pt x="29973" y="0"/>
                    </a:moveTo>
                    <a:lnTo>
                      <a:pt x="28926" y="10"/>
                    </a:lnTo>
                    <a:lnTo>
                      <a:pt x="27868" y="30"/>
                    </a:lnTo>
                    <a:lnTo>
                      <a:pt x="26821" y="60"/>
                    </a:lnTo>
                    <a:lnTo>
                      <a:pt x="25763" y="99"/>
                    </a:lnTo>
                    <a:lnTo>
                      <a:pt x="24716" y="149"/>
                    </a:lnTo>
                    <a:lnTo>
                      <a:pt x="23668" y="218"/>
                    </a:lnTo>
                    <a:lnTo>
                      <a:pt x="22611" y="277"/>
                    </a:lnTo>
                    <a:lnTo>
                      <a:pt x="21564" y="356"/>
                    </a:lnTo>
                    <a:lnTo>
                      <a:pt x="20516" y="435"/>
                    </a:lnTo>
                    <a:lnTo>
                      <a:pt x="18421" y="623"/>
                    </a:lnTo>
                    <a:lnTo>
                      <a:pt x="16336" y="821"/>
                    </a:lnTo>
                    <a:lnTo>
                      <a:pt x="14290" y="1038"/>
                    </a:lnTo>
                    <a:lnTo>
                      <a:pt x="13272" y="1157"/>
                    </a:lnTo>
                    <a:lnTo>
                      <a:pt x="12245" y="1275"/>
                    </a:lnTo>
                    <a:lnTo>
                      <a:pt x="11227" y="1404"/>
                    </a:lnTo>
                    <a:lnTo>
                      <a:pt x="10199" y="1532"/>
                    </a:lnTo>
                    <a:lnTo>
                      <a:pt x="9181" y="1680"/>
                    </a:lnTo>
                    <a:lnTo>
                      <a:pt x="8163" y="1819"/>
                    </a:lnTo>
                    <a:lnTo>
                      <a:pt x="7146" y="1977"/>
                    </a:lnTo>
                    <a:lnTo>
                      <a:pt x="6128" y="2145"/>
                    </a:lnTo>
                    <a:lnTo>
                      <a:pt x="5110" y="2313"/>
                    </a:lnTo>
                    <a:lnTo>
                      <a:pt x="4092" y="2491"/>
                    </a:lnTo>
                    <a:lnTo>
                      <a:pt x="3074" y="2669"/>
                    </a:lnTo>
                    <a:lnTo>
                      <a:pt x="2066" y="2866"/>
                    </a:lnTo>
                    <a:lnTo>
                      <a:pt x="1058" y="3074"/>
                    </a:lnTo>
                    <a:lnTo>
                      <a:pt x="50" y="3281"/>
                    </a:lnTo>
                    <a:lnTo>
                      <a:pt x="21" y="3291"/>
                    </a:lnTo>
                    <a:lnTo>
                      <a:pt x="11" y="3311"/>
                    </a:lnTo>
                    <a:lnTo>
                      <a:pt x="1" y="3331"/>
                    </a:lnTo>
                    <a:lnTo>
                      <a:pt x="11" y="3350"/>
                    </a:lnTo>
                    <a:lnTo>
                      <a:pt x="21" y="3380"/>
                    </a:lnTo>
                    <a:lnTo>
                      <a:pt x="30" y="3390"/>
                    </a:lnTo>
                    <a:lnTo>
                      <a:pt x="50" y="3410"/>
                    </a:lnTo>
                    <a:lnTo>
                      <a:pt x="80" y="3410"/>
                    </a:lnTo>
                    <a:lnTo>
                      <a:pt x="2155" y="3074"/>
                    </a:lnTo>
                    <a:lnTo>
                      <a:pt x="4230" y="2758"/>
                    </a:lnTo>
                    <a:lnTo>
                      <a:pt x="6306" y="2451"/>
                    </a:lnTo>
                    <a:lnTo>
                      <a:pt x="8381" y="2165"/>
                    </a:lnTo>
                    <a:lnTo>
                      <a:pt x="10456" y="1888"/>
                    </a:lnTo>
                    <a:lnTo>
                      <a:pt x="11504" y="1759"/>
                    </a:lnTo>
                    <a:lnTo>
                      <a:pt x="12541" y="1641"/>
                    </a:lnTo>
                    <a:lnTo>
                      <a:pt x="13589" y="1522"/>
                    </a:lnTo>
                    <a:lnTo>
                      <a:pt x="14626" y="1414"/>
                    </a:lnTo>
                    <a:lnTo>
                      <a:pt x="15674" y="1315"/>
                    </a:lnTo>
                    <a:lnTo>
                      <a:pt x="16721" y="1216"/>
                    </a:lnTo>
                    <a:lnTo>
                      <a:pt x="17739" y="1137"/>
                    </a:lnTo>
                    <a:lnTo>
                      <a:pt x="18767" y="1058"/>
                    </a:lnTo>
                    <a:lnTo>
                      <a:pt x="19795" y="989"/>
                    </a:lnTo>
                    <a:lnTo>
                      <a:pt x="20813" y="929"/>
                    </a:lnTo>
                    <a:lnTo>
                      <a:pt x="22868" y="821"/>
                    </a:lnTo>
                    <a:lnTo>
                      <a:pt x="24914" y="732"/>
                    </a:lnTo>
                    <a:lnTo>
                      <a:pt x="26959" y="663"/>
                    </a:lnTo>
                    <a:lnTo>
                      <a:pt x="29015" y="593"/>
                    </a:lnTo>
                    <a:lnTo>
                      <a:pt x="31060" y="524"/>
                    </a:lnTo>
                    <a:lnTo>
                      <a:pt x="33116" y="455"/>
                    </a:lnTo>
                    <a:lnTo>
                      <a:pt x="33155" y="445"/>
                    </a:lnTo>
                    <a:lnTo>
                      <a:pt x="33195" y="435"/>
                    </a:lnTo>
                    <a:lnTo>
                      <a:pt x="33224" y="415"/>
                    </a:lnTo>
                    <a:lnTo>
                      <a:pt x="33254" y="386"/>
                    </a:lnTo>
                    <a:lnTo>
                      <a:pt x="33274" y="356"/>
                    </a:lnTo>
                    <a:lnTo>
                      <a:pt x="33294" y="327"/>
                    </a:lnTo>
                    <a:lnTo>
                      <a:pt x="33303" y="257"/>
                    </a:lnTo>
                    <a:lnTo>
                      <a:pt x="33294" y="178"/>
                    </a:lnTo>
                    <a:lnTo>
                      <a:pt x="33274" y="149"/>
                    </a:lnTo>
                    <a:lnTo>
                      <a:pt x="33254" y="119"/>
                    </a:lnTo>
                    <a:lnTo>
                      <a:pt x="33224" y="89"/>
                    </a:lnTo>
                    <a:lnTo>
                      <a:pt x="33195" y="70"/>
                    </a:lnTo>
                    <a:lnTo>
                      <a:pt x="33165" y="60"/>
                    </a:lnTo>
                    <a:lnTo>
                      <a:pt x="33116" y="50"/>
                    </a:lnTo>
                    <a:lnTo>
                      <a:pt x="32068" y="20"/>
                    </a:lnTo>
                    <a:lnTo>
                      <a:pt x="31021" y="0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2037;p30">
                <a:extLst>
                  <a:ext uri="{FF2B5EF4-FFF2-40B4-BE49-F238E27FC236}">
                    <a16:creationId xmlns:a16="http://schemas.microsoft.com/office/drawing/2014/main" id="{1B5D788F-D294-4A36-BDA9-CD77A0617B95}"/>
                  </a:ext>
                </a:extLst>
              </p:cNvPr>
              <p:cNvSpPr/>
              <p:nvPr/>
            </p:nvSpPr>
            <p:spPr>
              <a:xfrm>
                <a:off x="1222300" y="2517652"/>
                <a:ext cx="147282" cy="273987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13954" extrusionOk="0">
                    <a:moveTo>
                      <a:pt x="4664" y="0"/>
                    </a:moveTo>
                    <a:lnTo>
                      <a:pt x="4506" y="10"/>
                    </a:lnTo>
                    <a:lnTo>
                      <a:pt x="4358" y="30"/>
                    </a:lnTo>
                    <a:lnTo>
                      <a:pt x="4210" y="50"/>
                    </a:lnTo>
                    <a:lnTo>
                      <a:pt x="4062" y="89"/>
                    </a:lnTo>
                    <a:lnTo>
                      <a:pt x="3913" y="129"/>
                    </a:lnTo>
                    <a:lnTo>
                      <a:pt x="3765" y="168"/>
                    </a:lnTo>
                    <a:lnTo>
                      <a:pt x="3617" y="218"/>
                    </a:lnTo>
                    <a:lnTo>
                      <a:pt x="3479" y="277"/>
                    </a:lnTo>
                    <a:lnTo>
                      <a:pt x="3340" y="346"/>
                    </a:lnTo>
                    <a:lnTo>
                      <a:pt x="3064" y="485"/>
                    </a:lnTo>
                    <a:lnTo>
                      <a:pt x="2787" y="653"/>
                    </a:lnTo>
                    <a:lnTo>
                      <a:pt x="2530" y="840"/>
                    </a:lnTo>
                    <a:lnTo>
                      <a:pt x="2283" y="1038"/>
                    </a:lnTo>
                    <a:lnTo>
                      <a:pt x="2046" y="1255"/>
                    </a:lnTo>
                    <a:lnTo>
                      <a:pt x="1818" y="1483"/>
                    </a:lnTo>
                    <a:lnTo>
                      <a:pt x="1601" y="1720"/>
                    </a:lnTo>
                    <a:lnTo>
                      <a:pt x="1403" y="1977"/>
                    </a:lnTo>
                    <a:lnTo>
                      <a:pt x="1295" y="2135"/>
                    </a:lnTo>
                    <a:lnTo>
                      <a:pt x="1186" y="2293"/>
                    </a:lnTo>
                    <a:lnTo>
                      <a:pt x="1077" y="2461"/>
                    </a:lnTo>
                    <a:lnTo>
                      <a:pt x="978" y="2629"/>
                    </a:lnTo>
                    <a:lnTo>
                      <a:pt x="791" y="2975"/>
                    </a:lnTo>
                    <a:lnTo>
                      <a:pt x="633" y="3331"/>
                    </a:lnTo>
                    <a:lnTo>
                      <a:pt x="484" y="3696"/>
                    </a:lnTo>
                    <a:lnTo>
                      <a:pt x="356" y="4072"/>
                    </a:lnTo>
                    <a:lnTo>
                      <a:pt x="247" y="4457"/>
                    </a:lnTo>
                    <a:lnTo>
                      <a:pt x="158" y="4843"/>
                    </a:lnTo>
                    <a:lnTo>
                      <a:pt x="89" y="5238"/>
                    </a:lnTo>
                    <a:lnTo>
                      <a:pt x="40" y="5633"/>
                    </a:lnTo>
                    <a:lnTo>
                      <a:pt x="10" y="6038"/>
                    </a:lnTo>
                    <a:lnTo>
                      <a:pt x="0" y="6434"/>
                    </a:lnTo>
                    <a:lnTo>
                      <a:pt x="10" y="6839"/>
                    </a:lnTo>
                    <a:lnTo>
                      <a:pt x="30" y="7234"/>
                    </a:lnTo>
                    <a:lnTo>
                      <a:pt x="69" y="7629"/>
                    </a:lnTo>
                    <a:lnTo>
                      <a:pt x="138" y="8015"/>
                    </a:lnTo>
                    <a:lnTo>
                      <a:pt x="208" y="8371"/>
                    </a:lnTo>
                    <a:lnTo>
                      <a:pt x="297" y="8716"/>
                    </a:lnTo>
                    <a:lnTo>
                      <a:pt x="405" y="9062"/>
                    </a:lnTo>
                    <a:lnTo>
                      <a:pt x="524" y="9398"/>
                    </a:lnTo>
                    <a:lnTo>
                      <a:pt x="662" y="9724"/>
                    </a:lnTo>
                    <a:lnTo>
                      <a:pt x="810" y="10050"/>
                    </a:lnTo>
                    <a:lnTo>
                      <a:pt x="969" y="10357"/>
                    </a:lnTo>
                    <a:lnTo>
                      <a:pt x="1146" y="10663"/>
                    </a:lnTo>
                    <a:lnTo>
                      <a:pt x="1334" y="10970"/>
                    </a:lnTo>
                    <a:lnTo>
                      <a:pt x="1542" y="11256"/>
                    </a:lnTo>
                    <a:lnTo>
                      <a:pt x="1759" y="11533"/>
                    </a:lnTo>
                    <a:lnTo>
                      <a:pt x="1986" y="11800"/>
                    </a:lnTo>
                    <a:lnTo>
                      <a:pt x="2224" y="12057"/>
                    </a:lnTo>
                    <a:lnTo>
                      <a:pt x="2471" y="12304"/>
                    </a:lnTo>
                    <a:lnTo>
                      <a:pt x="2728" y="12531"/>
                    </a:lnTo>
                    <a:lnTo>
                      <a:pt x="2994" y="12758"/>
                    </a:lnTo>
                    <a:lnTo>
                      <a:pt x="3232" y="12926"/>
                    </a:lnTo>
                    <a:lnTo>
                      <a:pt x="3479" y="13104"/>
                    </a:lnTo>
                    <a:lnTo>
                      <a:pt x="3745" y="13272"/>
                    </a:lnTo>
                    <a:lnTo>
                      <a:pt x="4022" y="13420"/>
                    </a:lnTo>
                    <a:lnTo>
                      <a:pt x="4299" y="13559"/>
                    </a:lnTo>
                    <a:lnTo>
                      <a:pt x="4595" y="13687"/>
                    </a:lnTo>
                    <a:lnTo>
                      <a:pt x="4882" y="13786"/>
                    </a:lnTo>
                    <a:lnTo>
                      <a:pt x="5030" y="13835"/>
                    </a:lnTo>
                    <a:lnTo>
                      <a:pt x="5178" y="13865"/>
                    </a:lnTo>
                    <a:lnTo>
                      <a:pt x="5327" y="13895"/>
                    </a:lnTo>
                    <a:lnTo>
                      <a:pt x="5485" y="13924"/>
                    </a:lnTo>
                    <a:lnTo>
                      <a:pt x="5633" y="13944"/>
                    </a:lnTo>
                    <a:lnTo>
                      <a:pt x="5781" y="13944"/>
                    </a:lnTo>
                    <a:lnTo>
                      <a:pt x="5919" y="13954"/>
                    </a:lnTo>
                    <a:lnTo>
                      <a:pt x="6068" y="13944"/>
                    </a:lnTo>
                    <a:lnTo>
                      <a:pt x="6216" y="13924"/>
                    </a:lnTo>
                    <a:lnTo>
                      <a:pt x="6354" y="13905"/>
                    </a:lnTo>
                    <a:lnTo>
                      <a:pt x="6503" y="13865"/>
                    </a:lnTo>
                    <a:lnTo>
                      <a:pt x="6641" y="13816"/>
                    </a:lnTo>
                    <a:lnTo>
                      <a:pt x="6779" y="13766"/>
                    </a:lnTo>
                    <a:lnTo>
                      <a:pt x="6918" y="13697"/>
                    </a:lnTo>
                    <a:lnTo>
                      <a:pt x="7046" y="13618"/>
                    </a:lnTo>
                    <a:lnTo>
                      <a:pt x="7174" y="13529"/>
                    </a:lnTo>
                    <a:lnTo>
                      <a:pt x="7303" y="13430"/>
                    </a:lnTo>
                    <a:lnTo>
                      <a:pt x="7422" y="13321"/>
                    </a:lnTo>
                    <a:lnTo>
                      <a:pt x="7461" y="13272"/>
                    </a:lnTo>
                    <a:lnTo>
                      <a:pt x="7481" y="13233"/>
                    </a:lnTo>
                    <a:lnTo>
                      <a:pt x="7501" y="13193"/>
                    </a:lnTo>
                    <a:lnTo>
                      <a:pt x="7501" y="13144"/>
                    </a:lnTo>
                    <a:lnTo>
                      <a:pt x="7491" y="13104"/>
                    </a:lnTo>
                    <a:lnTo>
                      <a:pt x="7481" y="13065"/>
                    </a:lnTo>
                    <a:lnTo>
                      <a:pt x="7461" y="13025"/>
                    </a:lnTo>
                    <a:lnTo>
                      <a:pt x="7431" y="12995"/>
                    </a:lnTo>
                    <a:lnTo>
                      <a:pt x="7402" y="12966"/>
                    </a:lnTo>
                    <a:lnTo>
                      <a:pt x="7362" y="12936"/>
                    </a:lnTo>
                    <a:lnTo>
                      <a:pt x="7323" y="12926"/>
                    </a:lnTo>
                    <a:lnTo>
                      <a:pt x="7273" y="12916"/>
                    </a:lnTo>
                    <a:lnTo>
                      <a:pt x="7234" y="12916"/>
                    </a:lnTo>
                    <a:lnTo>
                      <a:pt x="7184" y="12926"/>
                    </a:lnTo>
                    <a:lnTo>
                      <a:pt x="7145" y="12936"/>
                    </a:lnTo>
                    <a:lnTo>
                      <a:pt x="7095" y="12966"/>
                    </a:lnTo>
                    <a:lnTo>
                      <a:pt x="6967" y="13074"/>
                    </a:lnTo>
                    <a:lnTo>
                      <a:pt x="6829" y="13153"/>
                    </a:lnTo>
                    <a:lnTo>
                      <a:pt x="6690" y="13233"/>
                    </a:lnTo>
                    <a:lnTo>
                      <a:pt x="6552" y="13292"/>
                    </a:lnTo>
                    <a:lnTo>
                      <a:pt x="6414" y="13341"/>
                    </a:lnTo>
                    <a:lnTo>
                      <a:pt x="6265" y="13381"/>
                    </a:lnTo>
                    <a:lnTo>
                      <a:pt x="6117" y="13401"/>
                    </a:lnTo>
                    <a:lnTo>
                      <a:pt x="5969" y="13410"/>
                    </a:lnTo>
                    <a:lnTo>
                      <a:pt x="5821" y="13420"/>
                    </a:lnTo>
                    <a:lnTo>
                      <a:pt x="5663" y="13410"/>
                    </a:lnTo>
                    <a:lnTo>
                      <a:pt x="5514" y="13401"/>
                    </a:lnTo>
                    <a:lnTo>
                      <a:pt x="5366" y="13371"/>
                    </a:lnTo>
                    <a:lnTo>
                      <a:pt x="5208" y="13341"/>
                    </a:lnTo>
                    <a:lnTo>
                      <a:pt x="5060" y="13292"/>
                    </a:lnTo>
                    <a:lnTo>
                      <a:pt x="4902" y="13252"/>
                    </a:lnTo>
                    <a:lnTo>
                      <a:pt x="4753" y="13193"/>
                    </a:lnTo>
                    <a:lnTo>
                      <a:pt x="4605" y="13134"/>
                    </a:lnTo>
                    <a:lnTo>
                      <a:pt x="4457" y="13065"/>
                    </a:lnTo>
                    <a:lnTo>
                      <a:pt x="4160" y="12906"/>
                    </a:lnTo>
                    <a:lnTo>
                      <a:pt x="3874" y="12738"/>
                    </a:lnTo>
                    <a:lnTo>
                      <a:pt x="3597" y="12561"/>
                    </a:lnTo>
                    <a:lnTo>
                      <a:pt x="3330" y="12363"/>
                    </a:lnTo>
                    <a:lnTo>
                      <a:pt x="3083" y="12165"/>
                    </a:lnTo>
                    <a:lnTo>
                      <a:pt x="2856" y="11958"/>
                    </a:lnTo>
                    <a:lnTo>
                      <a:pt x="2648" y="11760"/>
                    </a:lnTo>
                    <a:lnTo>
                      <a:pt x="2441" y="11553"/>
                    </a:lnTo>
                    <a:lnTo>
                      <a:pt x="2243" y="11325"/>
                    </a:lnTo>
                    <a:lnTo>
                      <a:pt x="2056" y="11098"/>
                    </a:lnTo>
                    <a:lnTo>
                      <a:pt x="1878" y="10861"/>
                    </a:lnTo>
                    <a:lnTo>
                      <a:pt x="1710" y="10624"/>
                    </a:lnTo>
                    <a:lnTo>
                      <a:pt x="1552" y="10367"/>
                    </a:lnTo>
                    <a:lnTo>
                      <a:pt x="1403" y="10110"/>
                    </a:lnTo>
                    <a:lnTo>
                      <a:pt x="1265" y="9853"/>
                    </a:lnTo>
                    <a:lnTo>
                      <a:pt x="1137" y="9586"/>
                    </a:lnTo>
                    <a:lnTo>
                      <a:pt x="1018" y="9309"/>
                    </a:lnTo>
                    <a:lnTo>
                      <a:pt x="909" y="9033"/>
                    </a:lnTo>
                    <a:lnTo>
                      <a:pt x="820" y="8746"/>
                    </a:lnTo>
                    <a:lnTo>
                      <a:pt x="731" y="8459"/>
                    </a:lnTo>
                    <a:lnTo>
                      <a:pt x="662" y="8163"/>
                    </a:lnTo>
                    <a:lnTo>
                      <a:pt x="603" y="7867"/>
                    </a:lnTo>
                    <a:lnTo>
                      <a:pt x="553" y="7570"/>
                    </a:lnTo>
                    <a:lnTo>
                      <a:pt x="514" y="7244"/>
                    </a:lnTo>
                    <a:lnTo>
                      <a:pt x="494" y="6928"/>
                    </a:lnTo>
                    <a:lnTo>
                      <a:pt x="484" y="6602"/>
                    </a:lnTo>
                    <a:lnTo>
                      <a:pt x="484" y="6266"/>
                    </a:lnTo>
                    <a:lnTo>
                      <a:pt x="504" y="5940"/>
                    </a:lnTo>
                    <a:lnTo>
                      <a:pt x="534" y="5613"/>
                    </a:lnTo>
                    <a:lnTo>
                      <a:pt x="583" y="5287"/>
                    </a:lnTo>
                    <a:lnTo>
                      <a:pt x="642" y="4961"/>
                    </a:lnTo>
                    <a:lnTo>
                      <a:pt x="712" y="4635"/>
                    </a:lnTo>
                    <a:lnTo>
                      <a:pt x="801" y="4319"/>
                    </a:lnTo>
                    <a:lnTo>
                      <a:pt x="899" y="4003"/>
                    </a:lnTo>
                    <a:lnTo>
                      <a:pt x="1008" y="3696"/>
                    </a:lnTo>
                    <a:lnTo>
                      <a:pt x="1137" y="3400"/>
                    </a:lnTo>
                    <a:lnTo>
                      <a:pt x="1265" y="3103"/>
                    </a:lnTo>
                    <a:lnTo>
                      <a:pt x="1423" y="2827"/>
                    </a:lnTo>
                    <a:lnTo>
                      <a:pt x="1581" y="2550"/>
                    </a:lnTo>
                    <a:lnTo>
                      <a:pt x="1749" y="2293"/>
                    </a:lnTo>
                    <a:lnTo>
                      <a:pt x="1937" y="2046"/>
                    </a:lnTo>
                    <a:lnTo>
                      <a:pt x="2135" y="1809"/>
                    </a:lnTo>
                    <a:lnTo>
                      <a:pt x="2342" y="1582"/>
                    </a:lnTo>
                    <a:lnTo>
                      <a:pt x="2569" y="1374"/>
                    </a:lnTo>
                    <a:lnTo>
                      <a:pt x="2797" y="1186"/>
                    </a:lnTo>
                    <a:lnTo>
                      <a:pt x="3044" y="1008"/>
                    </a:lnTo>
                    <a:lnTo>
                      <a:pt x="3301" y="850"/>
                    </a:lnTo>
                    <a:lnTo>
                      <a:pt x="3568" y="712"/>
                    </a:lnTo>
                    <a:lnTo>
                      <a:pt x="3834" y="593"/>
                    </a:lnTo>
                    <a:lnTo>
                      <a:pt x="3983" y="544"/>
                    </a:lnTo>
                    <a:lnTo>
                      <a:pt x="4131" y="494"/>
                    </a:lnTo>
                    <a:lnTo>
                      <a:pt x="4269" y="455"/>
                    </a:lnTo>
                    <a:lnTo>
                      <a:pt x="4427" y="425"/>
                    </a:lnTo>
                    <a:lnTo>
                      <a:pt x="4576" y="396"/>
                    </a:lnTo>
                    <a:lnTo>
                      <a:pt x="4734" y="366"/>
                    </a:lnTo>
                    <a:lnTo>
                      <a:pt x="4892" y="346"/>
                    </a:lnTo>
                    <a:lnTo>
                      <a:pt x="5050" y="336"/>
                    </a:lnTo>
                    <a:lnTo>
                      <a:pt x="5376" y="336"/>
                    </a:lnTo>
                    <a:lnTo>
                      <a:pt x="5544" y="346"/>
                    </a:lnTo>
                    <a:lnTo>
                      <a:pt x="5712" y="356"/>
                    </a:lnTo>
                    <a:lnTo>
                      <a:pt x="5751" y="356"/>
                    </a:lnTo>
                    <a:lnTo>
                      <a:pt x="5781" y="336"/>
                    </a:lnTo>
                    <a:lnTo>
                      <a:pt x="5801" y="307"/>
                    </a:lnTo>
                    <a:lnTo>
                      <a:pt x="5811" y="277"/>
                    </a:lnTo>
                    <a:lnTo>
                      <a:pt x="5801" y="238"/>
                    </a:lnTo>
                    <a:lnTo>
                      <a:pt x="5791" y="208"/>
                    </a:lnTo>
                    <a:lnTo>
                      <a:pt x="5771" y="178"/>
                    </a:lnTo>
                    <a:lnTo>
                      <a:pt x="5742" y="158"/>
                    </a:lnTo>
                    <a:lnTo>
                      <a:pt x="5583" y="109"/>
                    </a:lnTo>
                    <a:lnTo>
                      <a:pt x="5435" y="70"/>
                    </a:lnTo>
                    <a:lnTo>
                      <a:pt x="5277" y="40"/>
                    </a:lnTo>
                    <a:lnTo>
                      <a:pt x="5119" y="20"/>
                    </a:lnTo>
                    <a:lnTo>
                      <a:pt x="4971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038;p30">
                <a:extLst>
                  <a:ext uri="{FF2B5EF4-FFF2-40B4-BE49-F238E27FC236}">
                    <a16:creationId xmlns:a16="http://schemas.microsoft.com/office/drawing/2014/main" id="{F7844738-4966-4365-B951-4CE728964162}"/>
                  </a:ext>
                </a:extLst>
              </p:cNvPr>
              <p:cNvSpPr/>
              <p:nvPr/>
            </p:nvSpPr>
            <p:spPr>
              <a:xfrm>
                <a:off x="1284582" y="2567132"/>
                <a:ext cx="120127" cy="176008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8964" extrusionOk="0">
                    <a:moveTo>
                      <a:pt x="3034" y="0"/>
                    </a:moveTo>
                    <a:lnTo>
                      <a:pt x="2876" y="10"/>
                    </a:lnTo>
                    <a:lnTo>
                      <a:pt x="2718" y="20"/>
                    </a:lnTo>
                    <a:lnTo>
                      <a:pt x="2560" y="40"/>
                    </a:lnTo>
                    <a:lnTo>
                      <a:pt x="2392" y="69"/>
                    </a:lnTo>
                    <a:lnTo>
                      <a:pt x="2352" y="79"/>
                    </a:lnTo>
                    <a:lnTo>
                      <a:pt x="2323" y="99"/>
                    </a:lnTo>
                    <a:lnTo>
                      <a:pt x="2293" y="129"/>
                    </a:lnTo>
                    <a:lnTo>
                      <a:pt x="2273" y="158"/>
                    </a:lnTo>
                    <a:lnTo>
                      <a:pt x="2253" y="198"/>
                    </a:lnTo>
                    <a:lnTo>
                      <a:pt x="2253" y="237"/>
                    </a:lnTo>
                    <a:lnTo>
                      <a:pt x="2243" y="317"/>
                    </a:lnTo>
                    <a:lnTo>
                      <a:pt x="2263" y="396"/>
                    </a:lnTo>
                    <a:lnTo>
                      <a:pt x="2283" y="435"/>
                    </a:lnTo>
                    <a:lnTo>
                      <a:pt x="2313" y="465"/>
                    </a:lnTo>
                    <a:lnTo>
                      <a:pt x="2342" y="485"/>
                    </a:lnTo>
                    <a:lnTo>
                      <a:pt x="2372" y="504"/>
                    </a:lnTo>
                    <a:lnTo>
                      <a:pt x="2411" y="514"/>
                    </a:lnTo>
                    <a:lnTo>
                      <a:pt x="2451" y="514"/>
                    </a:lnTo>
                    <a:lnTo>
                      <a:pt x="2589" y="504"/>
                    </a:lnTo>
                    <a:lnTo>
                      <a:pt x="2728" y="494"/>
                    </a:lnTo>
                    <a:lnTo>
                      <a:pt x="2856" y="504"/>
                    </a:lnTo>
                    <a:lnTo>
                      <a:pt x="2985" y="504"/>
                    </a:lnTo>
                    <a:lnTo>
                      <a:pt x="3103" y="524"/>
                    </a:lnTo>
                    <a:lnTo>
                      <a:pt x="3232" y="544"/>
                    </a:lnTo>
                    <a:lnTo>
                      <a:pt x="3350" y="573"/>
                    </a:lnTo>
                    <a:lnTo>
                      <a:pt x="3459" y="603"/>
                    </a:lnTo>
                    <a:lnTo>
                      <a:pt x="3578" y="643"/>
                    </a:lnTo>
                    <a:lnTo>
                      <a:pt x="3686" y="692"/>
                    </a:lnTo>
                    <a:lnTo>
                      <a:pt x="3795" y="741"/>
                    </a:lnTo>
                    <a:lnTo>
                      <a:pt x="3904" y="801"/>
                    </a:lnTo>
                    <a:lnTo>
                      <a:pt x="4101" y="919"/>
                    </a:lnTo>
                    <a:lnTo>
                      <a:pt x="4289" y="1068"/>
                    </a:lnTo>
                    <a:lnTo>
                      <a:pt x="4467" y="1236"/>
                    </a:lnTo>
                    <a:lnTo>
                      <a:pt x="4635" y="1413"/>
                    </a:lnTo>
                    <a:lnTo>
                      <a:pt x="4793" y="1611"/>
                    </a:lnTo>
                    <a:lnTo>
                      <a:pt x="4941" y="1819"/>
                    </a:lnTo>
                    <a:lnTo>
                      <a:pt x="5070" y="2046"/>
                    </a:lnTo>
                    <a:lnTo>
                      <a:pt x="5188" y="2283"/>
                    </a:lnTo>
                    <a:lnTo>
                      <a:pt x="5297" y="2520"/>
                    </a:lnTo>
                    <a:lnTo>
                      <a:pt x="5396" y="2777"/>
                    </a:lnTo>
                    <a:lnTo>
                      <a:pt x="5485" y="3034"/>
                    </a:lnTo>
                    <a:lnTo>
                      <a:pt x="5564" y="3301"/>
                    </a:lnTo>
                    <a:lnTo>
                      <a:pt x="5623" y="3578"/>
                    </a:lnTo>
                    <a:lnTo>
                      <a:pt x="5673" y="3854"/>
                    </a:lnTo>
                    <a:lnTo>
                      <a:pt x="5712" y="4131"/>
                    </a:lnTo>
                    <a:lnTo>
                      <a:pt x="5742" y="4408"/>
                    </a:lnTo>
                    <a:lnTo>
                      <a:pt x="5762" y="4684"/>
                    </a:lnTo>
                    <a:lnTo>
                      <a:pt x="5762" y="4971"/>
                    </a:lnTo>
                    <a:lnTo>
                      <a:pt x="5762" y="5238"/>
                    </a:lnTo>
                    <a:lnTo>
                      <a:pt x="5742" y="5515"/>
                    </a:lnTo>
                    <a:lnTo>
                      <a:pt x="5712" y="5771"/>
                    </a:lnTo>
                    <a:lnTo>
                      <a:pt x="5663" y="6028"/>
                    </a:lnTo>
                    <a:lnTo>
                      <a:pt x="5613" y="6285"/>
                    </a:lnTo>
                    <a:lnTo>
                      <a:pt x="5544" y="6523"/>
                    </a:lnTo>
                    <a:lnTo>
                      <a:pt x="5465" y="6750"/>
                    </a:lnTo>
                    <a:lnTo>
                      <a:pt x="5376" y="6967"/>
                    </a:lnTo>
                    <a:lnTo>
                      <a:pt x="5258" y="7214"/>
                    </a:lnTo>
                    <a:lnTo>
                      <a:pt x="5129" y="7451"/>
                    </a:lnTo>
                    <a:lnTo>
                      <a:pt x="4991" y="7669"/>
                    </a:lnTo>
                    <a:lnTo>
                      <a:pt x="4912" y="7768"/>
                    </a:lnTo>
                    <a:lnTo>
                      <a:pt x="4833" y="7866"/>
                    </a:lnTo>
                    <a:lnTo>
                      <a:pt x="4744" y="7965"/>
                    </a:lnTo>
                    <a:lnTo>
                      <a:pt x="4655" y="8054"/>
                    </a:lnTo>
                    <a:lnTo>
                      <a:pt x="4556" y="8133"/>
                    </a:lnTo>
                    <a:lnTo>
                      <a:pt x="4457" y="8212"/>
                    </a:lnTo>
                    <a:lnTo>
                      <a:pt x="4348" y="8272"/>
                    </a:lnTo>
                    <a:lnTo>
                      <a:pt x="4240" y="8331"/>
                    </a:lnTo>
                    <a:lnTo>
                      <a:pt x="4121" y="8390"/>
                    </a:lnTo>
                    <a:lnTo>
                      <a:pt x="3993" y="8430"/>
                    </a:lnTo>
                    <a:lnTo>
                      <a:pt x="3874" y="8459"/>
                    </a:lnTo>
                    <a:lnTo>
                      <a:pt x="3755" y="8489"/>
                    </a:lnTo>
                    <a:lnTo>
                      <a:pt x="3627" y="8499"/>
                    </a:lnTo>
                    <a:lnTo>
                      <a:pt x="3508" y="8509"/>
                    </a:lnTo>
                    <a:lnTo>
                      <a:pt x="3390" y="8509"/>
                    </a:lnTo>
                    <a:lnTo>
                      <a:pt x="3261" y="8499"/>
                    </a:lnTo>
                    <a:lnTo>
                      <a:pt x="3143" y="8479"/>
                    </a:lnTo>
                    <a:lnTo>
                      <a:pt x="3024" y="8459"/>
                    </a:lnTo>
                    <a:lnTo>
                      <a:pt x="2787" y="8390"/>
                    </a:lnTo>
                    <a:lnTo>
                      <a:pt x="2550" y="8311"/>
                    </a:lnTo>
                    <a:lnTo>
                      <a:pt x="2323" y="8212"/>
                    </a:lnTo>
                    <a:lnTo>
                      <a:pt x="2105" y="8094"/>
                    </a:lnTo>
                    <a:lnTo>
                      <a:pt x="1907" y="7985"/>
                    </a:lnTo>
                    <a:lnTo>
                      <a:pt x="1710" y="7857"/>
                    </a:lnTo>
                    <a:lnTo>
                      <a:pt x="1532" y="7718"/>
                    </a:lnTo>
                    <a:lnTo>
                      <a:pt x="1354" y="7570"/>
                    </a:lnTo>
                    <a:lnTo>
                      <a:pt x="1186" y="7422"/>
                    </a:lnTo>
                    <a:lnTo>
                      <a:pt x="1038" y="7254"/>
                    </a:lnTo>
                    <a:lnTo>
                      <a:pt x="890" y="7076"/>
                    </a:lnTo>
                    <a:lnTo>
                      <a:pt x="751" y="6898"/>
                    </a:lnTo>
                    <a:lnTo>
                      <a:pt x="633" y="6700"/>
                    </a:lnTo>
                    <a:lnTo>
                      <a:pt x="524" y="6503"/>
                    </a:lnTo>
                    <a:lnTo>
                      <a:pt x="425" y="6295"/>
                    </a:lnTo>
                    <a:lnTo>
                      <a:pt x="346" y="6078"/>
                    </a:lnTo>
                    <a:lnTo>
                      <a:pt x="277" y="5860"/>
                    </a:lnTo>
                    <a:lnTo>
                      <a:pt x="228" y="5623"/>
                    </a:lnTo>
                    <a:lnTo>
                      <a:pt x="188" y="5386"/>
                    </a:lnTo>
                    <a:lnTo>
                      <a:pt x="168" y="5149"/>
                    </a:lnTo>
                    <a:lnTo>
                      <a:pt x="158" y="5109"/>
                    </a:lnTo>
                    <a:lnTo>
                      <a:pt x="139" y="5080"/>
                    </a:lnTo>
                    <a:lnTo>
                      <a:pt x="109" y="5070"/>
                    </a:lnTo>
                    <a:lnTo>
                      <a:pt x="79" y="5060"/>
                    </a:lnTo>
                    <a:lnTo>
                      <a:pt x="50" y="5070"/>
                    </a:lnTo>
                    <a:lnTo>
                      <a:pt x="30" y="5080"/>
                    </a:lnTo>
                    <a:lnTo>
                      <a:pt x="10" y="5109"/>
                    </a:lnTo>
                    <a:lnTo>
                      <a:pt x="0" y="5149"/>
                    </a:lnTo>
                    <a:lnTo>
                      <a:pt x="0" y="5426"/>
                    </a:lnTo>
                    <a:lnTo>
                      <a:pt x="20" y="5692"/>
                    </a:lnTo>
                    <a:lnTo>
                      <a:pt x="60" y="5949"/>
                    </a:lnTo>
                    <a:lnTo>
                      <a:pt x="119" y="6206"/>
                    </a:lnTo>
                    <a:lnTo>
                      <a:pt x="188" y="6463"/>
                    </a:lnTo>
                    <a:lnTo>
                      <a:pt x="287" y="6700"/>
                    </a:lnTo>
                    <a:lnTo>
                      <a:pt x="396" y="6928"/>
                    </a:lnTo>
                    <a:lnTo>
                      <a:pt x="524" y="7155"/>
                    </a:lnTo>
                    <a:lnTo>
                      <a:pt x="662" y="7372"/>
                    </a:lnTo>
                    <a:lnTo>
                      <a:pt x="820" y="7570"/>
                    </a:lnTo>
                    <a:lnTo>
                      <a:pt x="988" y="7768"/>
                    </a:lnTo>
                    <a:lnTo>
                      <a:pt x="1176" y="7946"/>
                    </a:lnTo>
                    <a:lnTo>
                      <a:pt x="1364" y="8114"/>
                    </a:lnTo>
                    <a:lnTo>
                      <a:pt x="1571" y="8272"/>
                    </a:lnTo>
                    <a:lnTo>
                      <a:pt x="1789" y="8420"/>
                    </a:lnTo>
                    <a:lnTo>
                      <a:pt x="2016" y="8548"/>
                    </a:lnTo>
                    <a:lnTo>
                      <a:pt x="2273" y="8677"/>
                    </a:lnTo>
                    <a:lnTo>
                      <a:pt x="2530" y="8786"/>
                    </a:lnTo>
                    <a:lnTo>
                      <a:pt x="2787" y="8865"/>
                    </a:lnTo>
                    <a:lnTo>
                      <a:pt x="3034" y="8924"/>
                    </a:lnTo>
                    <a:lnTo>
                      <a:pt x="3281" y="8954"/>
                    </a:lnTo>
                    <a:lnTo>
                      <a:pt x="3400" y="8963"/>
                    </a:lnTo>
                    <a:lnTo>
                      <a:pt x="3637" y="8963"/>
                    </a:lnTo>
                    <a:lnTo>
                      <a:pt x="3755" y="8954"/>
                    </a:lnTo>
                    <a:lnTo>
                      <a:pt x="3864" y="8934"/>
                    </a:lnTo>
                    <a:lnTo>
                      <a:pt x="3983" y="8904"/>
                    </a:lnTo>
                    <a:lnTo>
                      <a:pt x="4091" y="8874"/>
                    </a:lnTo>
                    <a:lnTo>
                      <a:pt x="4200" y="8845"/>
                    </a:lnTo>
                    <a:lnTo>
                      <a:pt x="4309" y="8795"/>
                    </a:lnTo>
                    <a:lnTo>
                      <a:pt x="4418" y="8746"/>
                    </a:lnTo>
                    <a:lnTo>
                      <a:pt x="4516" y="8697"/>
                    </a:lnTo>
                    <a:lnTo>
                      <a:pt x="4625" y="8627"/>
                    </a:lnTo>
                    <a:lnTo>
                      <a:pt x="4724" y="8558"/>
                    </a:lnTo>
                    <a:lnTo>
                      <a:pt x="4823" y="8479"/>
                    </a:lnTo>
                    <a:lnTo>
                      <a:pt x="4922" y="8400"/>
                    </a:lnTo>
                    <a:lnTo>
                      <a:pt x="5010" y="8311"/>
                    </a:lnTo>
                    <a:lnTo>
                      <a:pt x="5099" y="8212"/>
                    </a:lnTo>
                    <a:lnTo>
                      <a:pt x="5188" y="8114"/>
                    </a:lnTo>
                    <a:lnTo>
                      <a:pt x="5277" y="7995"/>
                    </a:lnTo>
                    <a:lnTo>
                      <a:pt x="5366" y="7886"/>
                    </a:lnTo>
                    <a:lnTo>
                      <a:pt x="5445" y="7758"/>
                    </a:lnTo>
                    <a:lnTo>
                      <a:pt x="5524" y="7629"/>
                    </a:lnTo>
                    <a:lnTo>
                      <a:pt x="5643" y="7392"/>
                    </a:lnTo>
                    <a:lnTo>
                      <a:pt x="5752" y="7135"/>
                    </a:lnTo>
                    <a:lnTo>
                      <a:pt x="5850" y="6868"/>
                    </a:lnTo>
                    <a:lnTo>
                      <a:pt x="5930" y="6582"/>
                    </a:lnTo>
                    <a:lnTo>
                      <a:pt x="5999" y="6285"/>
                    </a:lnTo>
                    <a:lnTo>
                      <a:pt x="6048" y="5969"/>
                    </a:lnTo>
                    <a:lnTo>
                      <a:pt x="6088" y="5653"/>
                    </a:lnTo>
                    <a:lnTo>
                      <a:pt x="6107" y="5327"/>
                    </a:lnTo>
                    <a:lnTo>
                      <a:pt x="6117" y="4991"/>
                    </a:lnTo>
                    <a:lnTo>
                      <a:pt x="6117" y="4655"/>
                    </a:lnTo>
                    <a:lnTo>
                      <a:pt x="6098" y="4319"/>
                    </a:lnTo>
                    <a:lnTo>
                      <a:pt x="6068" y="3983"/>
                    </a:lnTo>
                    <a:lnTo>
                      <a:pt x="6028" y="3647"/>
                    </a:lnTo>
                    <a:lnTo>
                      <a:pt x="5959" y="3311"/>
                    </a:lnTo>
                    <a:lnTo>
                      <a:pt x="5890" y="2985"/>
                    </a:lnTo>
                    <a:lnTo>
                      <a:pt x="5801" y="2668"/>
                    </a:lnTo>
                    <a:lnTo>
                      <a:pt x="5702" y="2352"/>
                    </a:lnTo>
                    <a:lnTo>
                      <a:pt x="5584" y="2056"/>
                    </a:lnTo>
                    <a:lnTo>
                      <a:pt x="5445" y="1769"/>
                    </a:lnTo>
                    <a:lnTo>
                      <a:pt x="5307" y="1502"/>
                    </a:lnTo>
                    <a:lnTo>
                      <a:pt x="5139" y="1245"/>
                    </a:lnTo>
                    <a:lnTo>
                      <a:pt x="4961" y="1008"/>
                    </a:lnTo>
                    <a:lnTo>
                      <a:pt x="4872" y="900"/>
                    </a:lnTo>
                    <a:lnTo>
                      <a:pt x="4773" y="791"/>
                    </a:lnTo>
                    <a:lnTo>
                      <a:pt x="4674" y="692"/>
                    </a:lnTo>
                    <a:lnTo>
                      <a:pt x="4566" y="593"/>
                    </a:lnTo>
                    <a:lnTo>
                      <a:pt x="4467" y="504"/>
                    </a:lnTo>
                    <a:lnTo>
                      <a:pt x="4348" y="425"/>
                    </a:lnTo>
                    <a:lnTo>
                      <a:pt x="4240" y="346"/>
                    </a:lnTo>
                    <a:lnTo>
                      <a:pt x="4121" y="287"/>
                    </a:lnTo>
                    <a:lnTo>
                      <a:pt x="3993" y="218"/>
                    </a:lnTo>
                    <a:lnTo>
                      <a:pt x="3864" y="168"/>
                    </a:lnTo>
                    <a:lnTo>
                      <a:pt x="3736" y="119"/>
                    </a:lnTo>
                    <a:lnTo>
                      <a:pt x="3607" y="79"/>
                    </a:lnTo>
                    <a:lnTo>
                      <a:pt x="3469" y="50"/>
                    </a:lnTo>
                    <a:lnTo>
                      <a:pt x="3321" y="20"/>
                    </a:lnTo>
                    <a:lnTo>
                      <a:pt x="3182" y="10"/>
                    </a:ln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2039;p30">
                <a:extLst>
                  <a:ext uri="{FF2B5EF4-FFF2-40B4-BE49-F238E27FC236}">
                    <a16:creationId xmlns:a16="http://schemas.microsoft.com/office/drawing/2014/main" id="{EB518DB8-DB0A-408F-9B66-60B3F60D749F}"/>
                  </a:ext>
                </a:extLst>
              </p:cNvPr>
              <p:cNvSpPr/>
              <p:nvPr/>
            </p:nvSpPr>
            <p:spPr>
              <a:xfrm>
                <a:off x="1325717" y="2599923"/>
                <a:ext cx="42706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576" extrusionOk="0">
                    <a:moveTo>
                      <a:pt x="830" y="0"/>
                    </a:moveTo>
                    <a:lnTo>
                      <a:pt x="801" y="10"/>
                    </a:lnTo>
                    <a:lnTo>
                      <a:pt x="781" y="20"/>
                    </a:lnTo>
                    <a:lnTo>
                      <a:pt x="751" y="40"/>
                    </a:lnTo>
                    <a:lnTo>
                      <a:pt x="712" y="89"/>
                    </a:lnTo>
                    <a:lnTo>
                      <a:pt x="692" y="149"/>
                    </a:lnTo>
                    <a:lnTo>
                      <a:pt x="692" y="208"/>
                    </a:lnTo>
                    <a:lnTo>
                      <a:pt x="702" y="238"/>
                    </a:lnTo>
                    <a:lnTo>
                      <a:pt x="712" y="267"/>
                    </a:lnTo>
                    <a:lnTo>
                      <a:pt x="741" y="297"/>
                    </a:lnTo>
                    <a:lnTo>
                      <a:pt x="771" y="317"/>
                    </a:lnTo>
                    <a:lnTo>
                      <a:pt x="919" y="425"/>
                    </a:lnTo>
                    <a:lnTo>
                      <a:pt x="1058" y="524"/>
                    </a:lnTo>
                    <a:lnTo>
                      <a:pt x="1176" y="643"/>
                    </a:lnTo>
                    <a:lnTo>
                      <a:pt x="1295" y="761"/>
                    </a:lnTo>
                    <a:lnTo>
                      <a:pt x="1394" y="880"/>
                    </a:lnTo>
                    <a:lnTo>
                      <a:pt x="1473" y="1008"/>
                    </a:lnTo>
                    <a:lnTo>
                      <a:pt x="1552" y="1147"/>
                    </a:lnTo>
                    <a:lnTo>
                      <a:pt x="1611" y="1275"/>
                    </a:lnTo>
                    <a:lnTo>
                      <a:pt x="1670" y="1414"/>
                    </a:lnTo>
                    <a:lnTo>
                      <a:pt x="1710" y="1552"/>
                    </a:lnTo>
                    <a:lnTo>
                      <a:pt x="1740" y="1700"/>
                    </a:lnTo>
                    <a:lnTo>
                      <a:pt x="1759" y="1838"/>
                    </a:lnTo>
                    <a:lnTo>
                      <a:pt x="1769" y="1987"/>
                    </a:lnTo>
                    <a:lnTo>
                      <a:pt x="1759" y="2125"/>
                    </a:lnTo>
                    <a:lnTo>
                      <a:pt x="1749" y="2273"/>
                    </a:lnTo>
                    <a:lnTo>
                      <a:pt x="1730" y="2412"/>
                    </a:lnTo>
                    <a:lnTo>
                      <a:pt x="1690" y="2550"/>
                    </a:lnTo>
                    <a:lnTo>
                      <a:pt x="1651" y="2688"/>
                    </a:lnTo>
                    <a:lnTo>
                      <a:pt x="1601" y="2827"/>
                    </a:lnTo>
                    <a:lnTo>
                      <a:pt x="1542" y="2965"/>
                    </a:lnTo>
                    <a:lnTo>
                      <a:pt x="1473" y="3093"/>
                    </a:lnTo>
                    <a:lnTo>
                      <a:pt x="1394" y="3212"/>
                    </a:lnTo>
                    <a:lnTo>
                      <a:pt x="1305" y="3331"/>
                    </a:lnTo>
                    <a:lnTo>
                      <a:pt x="1206" y="3449"/>
                    </a:lnTo>
                    <a:lnTo>
                      <a:pt x="1107" y="3558"/>
                    </a:lnTo>
                    <a:lnTo>
                      <a:pt x="988" y="3657"/>
                    </a:lnTo>
                    <a:lnTo>
                      <a:pt x="870" y="3756"/>
                    </a:lnTo>
                    <a:lnTo>
                      <a:pt x="741" y="3835"/>
                    </a:lnTo>
                    <a:lnTo>
                      <a:pt x="613" y="3914"/>
                    </a:lnTo>
                    <a:lnTo>
                      <a:pt x="465" y="3983"/>
                    </a:lnTo>
                    <a:lnTo>
                      <a:pt x="316" y="4052"/>
                    </a:lnTo>
                    <a:lnTo>
                      <a:pt x="158" y="4101"/>
                    </a:lnTo>
                    <a:lnTo>
                      <a:pt x="119" y="4121"/>
                    </a:lnTo>
                    <a:lnTo>
                      <a:pt x="89" y="4141"/>
                    </a:lnTo>
                    <a:lnTo>
                      <a:pt x="60" y="4171"/>
                    </a:lnTo>
                    <a:lnTo>
                      <a:pt x="30" y="4210"/>
                    </a:lnTo>
                    <a:lnTo>
                      <a:pt x="20" y="4250"/>
                    </a:lnTo>
                    <a:lnTo>
                      <a:pt x="10" y="4289"/>
                    </a:lnTo>
                    <a:lnTo>
                      <a:pt x="0" y="4329"/>
                    </a:lnTo>
                    <a:lnTo>
                      <a:pt x="10" y="4378"/>
                    </a:lnTo>
                    <a:lnTo>
                      <a:pt x="10" y="4418"/>
                    </a:lnTo>
                    <a:lnTo>
                      <a:pt x="30" y="4457"/>
                    </a:lnTo>
                    <a:lnTo>
                      <a:pt x="50" y="4497"/>
                    </a:lnTo>
                    <a:lnTo>
                      <a:pt x="69" y="4526"/>
                    </a:lnTo>
                    <a:lnTo>
                      <a:pt x="99" y="4546"/>
                    </a:lnTo>
                    <a:lnTo>
                      <a:pt x="139" y="4566"/>
                    </a:lnTo>
                    <a:lnTo>
                      <a:pt x="178" y="4576"/>
                    </a:lnTo>
                    <a:lnTo>
                      <a:pt x="228" y="4576"/>
                    </a:lnTo>
                    <a:lnTo>
                      <a:pt x="425" y="4536"/>
                    </a:lnTo>
                    <a:lnTo>
                      <a:pt x="623" y="4487"/>
                    </a:lnTo>
                    <a:lnTo>
                      <a:pt x="811" y="4418"/>
                    </a:lnTo>
                    <a:lnTo>
                      <a:pt x="979" y="4339"/>
                    </a:lnTo>
                    <a:lnTo>
                      <a:pt x="1147" y="4240"/>
                    </a:lnTo>
                    <a:lnTo>
                      <a:pt x="1295" y="4131"/>
                    </a:lnTo>
                    <a:lnTo>
                      <a:pt x="1433" y="4013"/>
                    </a:lnTo>
                    <a:lnTo>
                      <a:pt x="1562" y="3884"/>
                    </a:lnTo>
                    <a:lnTo>
                      <a:pt x="1680" y="3756"/>
                    </a:lnTo>
                    <a:lnTo>
                      <a:pt x="1779" y="3607"/>
                    </a:lnTo>
                    <a:lnTo>
                      <a:pt x="1868" y="3449"/>
                    </a:lnTo>
                    <a:lnTo>
                      <a:pt x="1947" y="3291"/>
                    </a:lnTo>
                    <a:lnTo>
                      <a:pt x="2016" y="3123"/>
                    </a:lnTo>
                    <a:lnTo>
                      <a:pt x="2075" y="2955"/>
                    </a:lnTo>
                    <a:lnTo>
                      <a:pt x="2115" y="2777"/>
                    </a:lnTo>
                    <a:lnTo>
                      <a:pt x="2145" y="2599"/>
                    </a:lnTo>
                    <a:lnTo>
                      <a:pt x="2164" y="2422"/>
                    </a:lnTo>
                    <a:lnTo>
                      <a:pt x="2174" y="2234"/>
                    </a:lnTo>
                    <a:lnTo>
                      <a:pt x="2164" y="2056"/>
                    </a:lnTo>
                    <a:lnTo>
                      <a:pt x="2155" y="1868"/>
                    </a:lnTo>
                    <a:lnTo>
                      <a:pt x="2125" y="1690"/>
                    </a:lnTo>
                    <a:lnTo>
                      <a:pt x="2075" y="1512"/>
                    </a:lnTo>
                    <a:lnTo>
                      <a:pt x="2016" y="1334"/>
                    </a:lnTo>
                    <a:lnTo>
                      <a:pt x="1957" y="1157"/>
                    </a:lnTo>
                    <a:lnTo>
                      <a:pt x="1868" y="989"/>
                    </a:lnTo>
                    <a:lnTo>
                      <a:pt x="1779" y="830"/>
                    </a:lnTo>
                    <a:lnTo>
                      <a:pt x="1670" y="672"/>
                    </a:lnTo>
                    <a:lnTo>
                      <a:pt x="1552" y="524"/>
                    </a:lnTo>
                    <a:lnTo>
                      <a:pt x="1413" y="386"/>
                    </a:lnTo>
                    <a:lnTo>
                      <a:pt x="1265" y="257"/>
                    </a:lnTo>
                    <a:lnTo>
                      <a:pt x="1107" y="129"/>
                    </a:lnTo>
                    <a:lnTo>
                      <a:pt x="929" y="20"/>
                    </a:lnTo>
                    <a:lnTo>
                      <a:pt x="900" y="10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2040;p30">
                <a:extLst>
                  <a:ext uri="{FF2B5EF4-FFF2-40B4-BE49-F238E27FC236}">
                    <a16:creationId xmlns:a16="http://schemas.microsoft.com/office/drawing/2014/main" id="{954BC02F-EDE1-4BE1-8633-9B1322AB4EEC}"/>
                  </a:ext>
                </a:extLst>
              </p:cNvPr>
              <p:cNvSpPr/>
              <p:nvPr/>
            </p:nvSpPr>
            <p:spPr>
              <a:xfrm>
                <a:off x="503384" y="2589241"/>
                <a:ext cx="73945" cy="253822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12927" extrusionOk="0">
                    <a:moveTo>
                      <a:pt x="3608" y="1"/>
                    </a:moveTo>
                    <a:lnTo>
                      <a:pt x="3568" y="11"/>
                    </a:lnTo>
                    <a:lnTo>
                      <a:pt x="3351" y="139"/>
                    </a:lnTo>
                    <a:lnTo>
                      <a:pt x="3143" y="268"/>
                    </a:lnTo>
                    <a:lnTo>
                      <a:pt x="2936" y="396"/>
                    </a:lnTo>
                    <a:lnTo>
                      <a:pt x="2738" y="544"/>
                    </a:lnTo>
                    <a:lnTo>
                      <a:pt x="2550" y="693"/>
                    </a:lnTo>
                    <a:lnTo>
                      <a:pt x="2363" y="841"/>
                    </a:lnTo>
                    <a:lnTo>
                      <a:pt x="2195" y="999"/>
                    </a:lnTo>
                    <a:lnTo>
                      <a:pt x="2017" y="1167"/>
                    </a:lnTo>
                    <a:lnTo>
                      <a:pt x="1859" y="1335"/>
                    </a:lnTo>
                    <a:lnTo>
                      <a:pt x="1701" y="1513"/>
                    </a:lnTo>
                    <a:lnTo>
                      <a:pt x="1552" y="1701"/>
                    </a:lnTo>
                    <a:lnTo>
                      <a:pt x="1414" y="1888"/>
                    </a:lnTo>
                    <a:lnTo>
                      <a:pt x="1276" y="2076"/>
                    </a:lnTo>
                    <a:lnTo>
                      <a:pt x="1147" y="2274"/>
                    </a:lnTo>
                    <a:lnTo>
                      <a:pt x="1029" y="2471"/>
                    </a:lnTo>
                    <a:lnTo>
                      <a:pt x="910" y="2669"/>
                    </a:lnTo>
                    <a:lnTo>
                      <a:pt x="811" y="2877"/>
                    </a:lnTo>
                    <a:lnTo>
                      <a:pt x="703" y="3094"/>
                    </a:lnTo>
                    <a:lnTo>
                      <a:pt x="614" y="3302"/>
                    </a:lnTo>
                    <a:lnTo>
                      <a:pt x="525" y="3519"/>
                    </a:lnTo>
                    <a:lnTo>
                      <a:pt x="446" y="3746"/>
                    </a:lnTo>
                    <a:lnTo>
                      <a:pt x="367" y="3964"/>
                    </a:lnTo>
                    <a:lnTo>
                      <a:pt x="307" y="4191"/>
                    </a:lnTo>
                    <a:lnTo>
                      <a:pt x="248" y="4418"/>
                    </a:lnTo>
                    <a:lnTo>
                      <a:pt x="189" y="4645"/>
                    </a:lnTo>
                    <a:lnTo>
                      <a:pt x="139" y="4883"/>
                    </a:lnTo>
                    <a:lnTo>
                      <a:pt x="100" y="5110"/>
                    </a:lnTo>
                    <a:lnTo>
                      <a:pt x="70" y="5347"/>
                    </a:lnTo>
                    <a:lnTo>
                      <a:pt x="40" y="5584"/>
                    </a:lnTo>
                    <a:lnTo>
                      <a:pt x="21" y="5821"/>
                    </a:lnTo>
                    <a:lnTo>
                      <a:pt x="11" y="6059"/>
                    </a:lnTo>
                    <a:lnTo>
                      <a:pt x="1" y="6296"/>
                    </a:lnTo>
                    <a:lnTo>
                      <a:pt x="1" y="6533"/>
                    </a:lnTo>
                    <a:lnTo>
                      <a:pt x="11" y="6770"/>
                    </a:lnTo>
                    <a:lnTo>
                      <a:pt x="21" y="7007"/>
                    </a:lnTo>
                    <a:lnTo>
                      <a:pt x="40" y="7244"/>
                    </a:lnTo>
                    <a:lnTo>
                      <a:pt x="70" y="7482"/>
                    </a:lnTo>
                    <a:lnTo>
                      <a:pt x="100" y="7719"/>
                    </a:lnTo>
                    <a:lnTo>
                      <a:pt x="139" y="7956"/>
                    </a:lnTo>
                    <a:lnTo>
                      <a:pt x="189" y="8193"/>
                    </a:lnTo>
                    <a:lnTo>
                      <a:pt x="238" y="8420"/>
                    </a:lnTo>
                    <a:lnTo>
                      <a:pt x="297" y="8648"/>
                    </a:lnTo>
                    <a:lnTo>
                      <a:pt x="357" y="8885"/>
                    </a:lnTo>
                    <a:lnTo>
                      <a:pt x="436" y="9112"/>
                    </a:lnTo>
                    <a:lnTo>
                      <a:pt x="515" y="9330"/>
                    </a:lnTo>
                    <a:lnTo>
                      <a:pt x="594" y="9557"/>
                    </a:lnTo>
                    <a:lnTo>
                      <a:pt x="683" y="9774"/>
                    </a:lnTo>
                    <a:lnTo>
                      <a:pt x="782" y="9992"/>
                    </a:lnTo>
                    <a:lnTo>
                      <a:pt x="890" y="10209"/>
                    </a:lnTo>
                    <a:lnTo>
                      <a:pt x="999" y="10417"/>
                    </a:lnTo>
                    <a:lnTo>
                      <a:pt x="1108" y="10624"/>
                    </a:lnTo>
                    <a:lnTo>
                      <a:pt x="1236" y="10822"/>
                    </a:lnTo>
                    <a:lnTo>
                      <a:pt x="1365" y="11019"/>
                    </a:lnTo>
                    <a:lnTo>
                      <a:pt x="1503" y="11217"/>
                    </a:lnTo>
                    <a:lnTo>
                      <a:pt x="1641" y="11405"/>
                    </a:lnTo>
                    <a:lnTo>
                      <a:pt x="1790" y="11593"/>
                    </a:lnTo>
                    <a:lnTo>
                      <a:pt x="1938" y="11770"/>
                    </a:lnTo>
                    <a:lnTo>
                      <a:pt x="2106" y="11948"/>
                    </a:lnTo>
                    <a:lnTo>
                      <a:pt x="2264" y="12116"/>
                    </a:lnTo>
                    <a:lnTo>
                      <a:pt x="2442" y="12284"/>
                    </a:lnTo>
                    <a:lnTo>
                      <a:pt x="2620" y="12442"/>
                    </a:lnTo>
                    <a:lnTo>
                      <a:pt x="2807" y="12591"/>
                    </a:lnTo>
                    <a:lnTo>
                      <a:pt x="2995" y="12739"/>
                    </a:lnTo>
                    <a:lnTo>
                      <a:pt x="3193" y="12877"/>
                    </a:lnTo>
                    <a:lnTo>
                      <a:pt x="3242" y="12907"/>
                    </a:lnTo>
                    <a:lnTo>
                      <a:pt x="3292" y="12917"/>
                    </a:lnTo>
                    <a:lnTo>
                      <a:pt x="3331" y="12927"/>
                    </a:lnTo>
                    <a:lnTo>
                      <a:pt x="3371" y="12917"/>
                    </a:lnTo>
                    <a:lnTo>
                      <a:pt x="3410" y="12897"/>
                    </a:lnTo>
                    <a:lnTo>
                      <a:pt x="3450" y="12867"/>
                    </a:lnTo>
                    <a:lnTo>
                      <a:pt x="3479" y="12838"/>
                    </a:lnTo>
                    <a:lnTo>
                      <a:pt x="3499" y="12798"/>
                    </a:lnTo>
                    <a:lnTo>
                      <a:pt x="3519" y="12759"/>
                    </a:lnTo>
                    <a:lnTo>
                      <a:pt x="3529" y="12709"/>
                    </a:lnTo>
                    <a:lnTo>
                      <a:pt x="3539" y="12670"/>
                    </a:lnTo>
                    <a:lnTo>
                      <a:pt x="3529" y="12620"/>
                    </a:lnTo>
                    <a:lnTo>
                      <a:pt x="3519" y="12571"/>
                    </a:lnTo>
                    <a:lnTo>
                      <a:pt x="3499" y="12522"/>
                    </a:lnTo>
                    <a:lnTo>
                      <a:pt x="3470" y="12482"/>
                    </a:lnTo>
                    <a:lnTo>
                      <a:pt x="3430" y="12442"/>
                    </a:lnTo>
                    <a:lnTo>
                      <a:pt x="3262" y="12304"/>
                    </a:lnTo>
                    <a:lnTo>
                      <a:pt x="3084" y="12156"/>
                    </a:lnTo>
                    <a:lnTo>
                      <a:pt x="2926" y="12008"/>
                    </a:lnTo>
                    <a:lnTo>
                      <a:pt x="2758" y="11850"/>
                    </a:lnTo>
                    <a:lnTo>
                      <a:pt x="2600" y="11691"/>
                    </a:lnTo>
                    <a:lnTo>
                      <a:pt x="2452" y="11523"/>
                    </a:lnTo>
                    <a:lnTo>
                      <a:pt x="2303" y="11355"/>
                    </a:lnTo>
                    <a:lnTo>
                      <a:pt x="2155" y="11187"/>
                    </a:lnTo>
                    <a:lnTo>
                      <a:pt x="2017" y="11010"/>
                    </a:lnTo>
                    <a:lnTo>
                      <a:pt x="1879" y="10832"/>
                    </a:lnTo>
                    <a:lnTo>
                      <a:pt x="1750" y="10654"/>
                    </a:lnTo>
                    <a:lnTo>
                      <a:pt x="1631" y="10466"/>
                    </a:lnTo>
                    <a:lnTo>
                      <a:pt x="1513" y="10278"/>
                    </a:lnTo>
                    <a:lnTo>
                      <a:pt x="1394" y="10081"/>
                    </a:lnTo>
                    <a:lnTo>
                      <a:pt x="1286" y="9883"/>
                    </a:lnTo>
                    <a:lnTo>
                      <a:pt x="1187" y="9685"/>
                    </a:lnTo>
                    <a:lnTo>
                      <a:pt x="1088" y="9478"/>
                    </a:lnTo>
                    <a:lnTo>
                      <a:pt x="999" y="9270"/>
                    </a:lnTo>
                    <a:lnTo>
                      <a:pt x="920" y="9063"/>
                    </a:lnTo>
                    <a:lnTo>
                      <a:pt x="841" y="8855"/>
                    </a:lnTo>
                    <a:lnTo>
                      <a:pt x="772" y="8638"/>
                    </a:lnTo>
                    <a:lnTo>
                      <a:pt x="703" y="8420"/>
                    </a:lnTo>
                    <a:lnTo>
                      <a:pt x="643" y="8203"/>
                    </a:lnTo>
                    <a:lnTo>
                      <a:pt x="594" y="7986"/>
                    </a:lnTo>
                    <a:lnTo>
                      <a:pt x="544" y="7758"/>
                    </a:lnTo>
                    <a:lnTo>
                      <a:pt x="505" y="7531"/>
                    </a:lnTo>
                    <a:lnTo>
                      <a:pt x="475" y="7304"/>
                    </a:lnTo>
                    <a:lnTo>
                      <a:pt x="446" y="7076"/>
                    </a:lnTo>
                    <a:lnTo>
                      <a:pt x="436" y="6849"/>
                    </a:lnTo>
                    <a:lnTo>
                      <a:pt x="426" y="6612"/>
                    </a:lnTo>
                    <a:lnTo>
                      <a:pt x="416" y="6375"/>
                    </a:lnTo>
                    <a:lnTo>
                      <a:pt x="426" y="6138"/>
                    </a:lnTo>
                    <a:lnTo>
                      <a:pt x="436" y="5920"/>
                    </a:lnTo>
                    <a:lnTo>
                      <a:pt x="455" y="5703"/>
                    </a:lnTo>
                    <a:lnTo>
                      <a:pt x="475" y="5495"/>
                    </a:lnTo>
                    <a:lnTo>
                      <a:pt x="515" y="5278"/>
                    </a:lnTo>
                    <a:lnTo>
                      <a:pt x="544" y="5061"/>
                    </a:lnTo>
                    <a:lnTo>
                      <a:pt x="594" y="4853"/>
                    </a:lnTo>
                    <a:lnTo>
                      <a:pt x="643" y="4645"/>
                    </a:lnTo>
                    <a:lnTo>
                      <a:pt x="693" y="4438"/>
                    </a:lnTo>
                    <a:lnTo>
                      <a:pt x="762" y="4230"/>
                    </a:lnTo>
                    <a:lnTo>
                      <a:pt x="821" y="4023"/>
                    </a:lnTo>
                    <a:lnTo>
                      <a:pt x="900" y="3815"/>
                    </a:lnTo>
                    <a:lnTo>
                      <a:pt x="979" y="3618"/>
                    </a:lnTo>
                    <a:lnTo>
                      <a:pt x="1147" y="3222"/>
                    </a:lnTo>
                    <a:lnTo>
                      <a:pt x="1345" y="2847"/>
                    </a:lnTo>
                    <a:lnTo>
                      <a:pt x="1444" y="2659"/>
                    </a:lnTo>
                    <a:lnTo>
                      <a:pt x="1552" y="2471"/>
                    </a:lnTo>
                    <a:lnTo>
                      <a:pt x="1790" y="2116"/>
                    </a:lnTo>
                    <a:lnTo>
                      <a:pt x="2047" y="1770"/>
                    </a:lnTo>
                    <a:lnTo>
                      <a:pt x="2313" y="1434"/>
                    </a:lnTo>
                    <a:lnTo>
                      <a:pt x="2432" y="1295"/>
                    </a:lnTo>
                    <a:lnTo>
                      <a:pt x="2580" y="1147"/>
                    </a:lnTo>
                    <a:lnTo>
                      <a:pt x="2896" y="831"/>
                    </a:lnTo>
                    <a:lnTo>
                      <a:pt x="3183" y="544"/>
                    </a:lnTo>
                    <a:lnTo>
                      <a:pt x="3282" y="436"/>
                    </a:lnTo>
                    <a:lnTo>
                      <a:pt x="3351" y="347"/>
                    </a:lnTo>
                    <a:lnTo>
                      <a:pt x="3351" y="367"/>
                    </a:lnTo>
                    <a:lnTo>
                      <a:pt x="3361" y="376"/>
                    </a:lnTo>
                    <a:lnTo>
                      <a:pt x="3479" y="465"/>
                    </a:lnTo>
                    <a:lnTo>
                      <a:pt x="3539" y="505"/>
                    </a:lnTo>
                    <a:lnTo>
                      <a:pt x="3608" y="515"/>
                    </a:lnTo>
                    <a:lnTo>
                      <a:pt x="3756" y="525"/>
                    </a:lnTo>
                    <a:lnTo>
                      <a:pt x="3766" y="515"/>
                    </a:lnTo>
                    <a:lnTo>
                      <a:pt x="3766" y="505"/>
                    </a:lnTo>
                    <a:lnTo>
                      <a:pt x="3766" y="495"/>
                    </a:lnTo>
                    <a:lnTo>
                      <a:pt x="3756" y="485"/>
                    </a:lnTo>
                    <a:lnTo>
                      <a:pt x="3667" y="189"/>
                    </a:lnTo>
                    <a:lnTo>
                      <a:pt x="3697" y="159"/>
                    </a:lnTo>
                    <a:lnTo>
                      <a:pt x="3707" y="119"/>
                    </a:lnTo>
                    <a:lnTo>
                      <a:pt x="3707" y="80"/>
                    </a:lnTo>
                    <a:lnTo>
                      <a:pt x="3697" y="50"/>
                    </a:lnTo>
                    <a:lnTo>
                      <a:pt x="3677" y="21"/>
                    </a:lnTo>
                    <a:lnTo>
                      <a:pt x="3647" y="11"/>
                    </a:lnTo>
                    <a:lnTo>
                      <a:pt x="3608" y="1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041;p30">
                <a:extLst>
                  <a:ext uri="{FF2B5EF4-FFF2-40B4-BE49-F238E27FC236}">
                    <a16:creationId xmlns:a16="http://schemas.microsoft.com/office/drawing/2014/main" id="{BCD3EB31-6E78-4EEF-A326-ED666131BC51}"/>
                  </a:ext>
                </a:extLst>
              </p:cNvPr>
              <p:cNvSpPr/>
              <p:nvPr/>
            </p:nvSpPr>
            <p:spPr>
              <a:xfrm>
                <a:off x="1407006" y="2040718"/>
                <a:ext cx="27194" cy="337054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7166" extrusionOk="0">
                    <a:moveTo>
                      <a:pt x="278" y="0"/>
                    </a:moveTo>
                    <a:lnTo>
                      <a:pt x="238" y="10"/>
                    </a:lnTo>
                    <a:lnTo>
                      <a:pt x="198" y="20"/>
                    </a:lnTo>
                    <a:lnTo>
                      <a:pt x="169" y="30"/>
                    </a:lnTo>
                    <a:lnTo>
                      <a:pt x="139" y="59"/>
                    </a:lnTo>
                    <a:lnTo>
                      <a:pt x="110" y="89"/>
                    </a:lnTo>
                    <a:lnTo>
                      <a:pt x="90" y="119"/>
                    </a:lnTo>
                    <a:lnTo>
                      <a:pt x="80" y="168"/>
                    </a:lnTo>
                    <a:lnTo>
                      <a:pt x="70" y="218"/>
                    </a:lnTo>
                    <a:lnTo>
                      <a:pt x="30" y="2293"/>
                    </a:lnTo>
                    <a:lnTo>
                      <a:pt x="11" y="4368"/>
                    </a:lnTo>
                    <a:lnTo>
                      <a:pt x="1" y="5396"/>
                    </a:lnTo>
                    <a:lnTo>
                      <a:pt x="1" y="6424"/>
                    </a:lnTo>
                    <a:lnTo>
                      <a:pt x="11" y="7461"/>
                    </a:lnTo>
                    <a:lnTo>
                      <a:pt x="30" y="8489"/>
                    </a:lnTo>
                    <a:lnTo>
                      <a:pt x="50" y="9517"/>
                    </a:lnTo>
                    <a:lnTo>
                      <a:pt x="80" y="10544"/>
                    </a:lnTo>
                    <a:lnTo>
                      <a:pt x="129" y="11572"/>
                    </a:lnTo>
                    <a:lnTo>
                      <a:pt x="179" y="12610"/>
                    </a:lnTo>
                    <a:lnTo>
                      <a:pt x="248" y="13637"/>
                    </a:lnTo>
                    <a:lnTo>
                      <a:pt x="327" y="14665"/>
                    </a:lnTo>
                    <a:lnTo>
                      <a:pt x="426" y="15703"/>
                    </a:lnTo>
                    <a:lnTo>
                      <a:pt x="544" y="16740"/>
                    </a:lnTo>
                    <a:lnTo>
                      <a:pt x="564" y="16839"/>
                    </a:lnTo>
                    <a:lnTo>
                      <a:pt x="594" y="16918"/>
                    </a:lnTo>
                    <a:lnTo>
                      <a:pt x="643" y="16997"/>
                    </a:lnTo>
                    <a:lnTo>
                      <a:pt x="702" y="17057"/>
                    </a:lnTo>
                    <a:lnTo>
                      <a:pt x="772" y="17106"/>
                    </a:lnTo>
                    <a:lnTo>
                      <a:pt x="841" y="17136"/>
                    </a:lnTo>
                    <a:lnTo>
                      <a:pt x="920" y="17156"/>
                    </a:lnTo>
                    <a:lnTo>
                      <a:pt x="999" y="17165"/>
                    </a:lnTo>
                    <a:lnTo>
                      <a:pt x="1078" y="17165"/>
                    </a:lnTo>
                    <a:lnTo>
                      <a:pt x="1147" y="17146"/>
                    </a:lnTo>
                    <a:lnTo>
                      <a:pt x="1216" y="17116"/>
                    </a:lnTo>
                    <a:lnTo>
                      <a:pt x="1276" y="17067"/>
                    </a:lnTo>
                    <a:lnTo>
                      <a:pt x="1325" y="17007"/>
                    </a:lnTo>
                    <a:lnTo>
                      <a:pt x="1365" y="16928"/>
                    </a:lnTo>
                    <a:lnTo>
                      <a:pt x="1384" y="16839"/>
                    </a:lnTo>
                    <a:lnTo>
                      <a:pt x="1384" y="16740"/>
                    </a:lnTo>
                    <a:lnTo>
                      <a:pt x="1266" y="14675"/>
                    </a:lnTo>
                    <a:lnTo>
                      <a:pt x="1127" y="12610"/>
                    </a:lnTo>
                    <a:lnTo>
                      <a:pt x="851" y="8479"/>
                    </a:lnTo>
                    <a:lnTo>
                      <a:pt x="722" y="6414"/>
                    </a:lnTo>
                    <a:lnTo>
                      <a:pt x="663" y="5376"/>
                    </a:lnTo>
                    <a:lnTo>
                      <a:pt x="614" y="4348"/>
                    </a:lnTo>
                    <a:lnTo>
                      <a:pt x="564" y="3311"/>
                    </a:lnTo>
                    <a:lnTo>
                      <a:pt x="525" y="2283"/>
                    </a:lnTo>
                    <a:lnTo>
                      <a:pt x="495" y="1245"/>
                    </a:lnTo>
                    <a:lnTo>
                      <a:pt x="485" y="218"/>
                    </a:lnTo>
                    <a:lnTo>
                      <a:pt x="475" y="168"/>
                    </a:lnTo>
                    <a:lnTo>
                      <a:pt x="465" y="119"/>
                    </a:lnTo>
                    <a:lnTo>
                      <a:pt x="446" y="89"/>
                    </a:lnTo>
                    <a:lnTo>
                      <a:pt x="416" y="59"/>
                    </a:lnTo>
                    <a:lnTo>
                      <a:pt x="386" y="30"/>
                    </a:lnTo>
                    <a:lnTo>
                      <a:pt x="347" y="20"/>
                    </a:lnTo>
                    <a:lnTo>
                      <a:pt x="317" y="1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E6B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2042;p30">
                <a:extLst>
                  <a:ext uri="{FF2B5EF4-FFF2-40B4-BE49-F238E27FC236}">
                    <a16:creationId xmlns:a16="http://schemas.microsoft.com/office/drawing/2014/main" id="{AAA3C381-DA83-4E4A-AFAA-A19DFBB210AA}"/>
                  </a:ext>
                </a:extLst>
              </p:cNvPr>
              <p:cNvSpPr/>
              <p:nvPr/>
            </p:nvSpPr>
            <p:spPr>
              <a:xfrm>
                <a:off x="1242465" y="2137145"/>
                <a:ext cx="7972" cy="25498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2986" extrusionOk="0">
                    <a:moveTo>
                      <a:pt x="208" y="1"/>
                    </a:moveTo>
                    <a:lnTo>
                      <a:pt x="169" y="10"/>
                    </a:lnTo>
                    <a:lnTo>
                      <a:pt x="129" y="30"/>
                    </a:lnTo>
                    <a:lnTo>
                      <a:pt x="110" y="70"/>
                    </a:lnTo>
                    <a:lnTo>
                      <a:pt x="100" y="119"/>
                    </a:lnTo>
                    <a:lnTo>
                      <a:pt x="70" y="3281"/>
                    </a:lnTo>
                    <a:lnTo>
                      <a:pt x="40" y="6444"/>
                    </a:lnTo>
                    <a:lnTo>
                      <a:pt x="11" y="9616"/>
                    </a:lnTo>
                    <a:lnTo>
                      <a:pt x="1" y="11197"/>
                    </a:lnTo>
                    <a:lnTo>
                      <a:pt x="1" y="12778"/>
                    </a:lnTo>
                    <a:lnTo>
                      <a:pt x="11" y="12828"/>
                    </a:lnTo>
                    <a:lnTo>
                      <a:pt x="21" y="12867"/>
                    </a:lnTo>
                    <a:lnTo>
                      <a:pt x="40" y="12907"/>
                    </a:lnTo>
                    <a:lnTo>
                      <a:pt x="70" y="12936"/>
                    </a:lnTo>
                    <a:lnTo>
                      <a:pt x="100" y="12956"/>
                    </a:lnTo>
                    <a:lnTo>
                      <a:pt x="129" y="12976"/>
                    </a:lnTo>
                    <a:lnTo>
                      <a:pt x="169" y="12986"/>
                    </a:lnTo>
                    <a:lnTo>
                      <a:pt x="248" y="12986"/>
                    </a:lnTo>
                    <a:lnTo>
                      <a:pt x="278" y="12976"/>
                    </a:lnTo>
                    <a:lnTo>
                      <a:pt x="317" y="12956"/>
                    </a:lnTo>
                    <a:lnTo>
                      <a:pt x="347" y="12936"/>
                    </a:lnTo>
                    <a:lnTo>
                      <a:pt x="366" y="12907"/>
                    </a:lnTo>
                    <a:lnTo>
                      <a:pt x="386" y="12867"/>
                    </a:lnTo>
                    <a:lnTo>
                      <a:pt x="406" y="12828"/>
                    </a:lnTo>
                    <a:lnTo>
                      <a:pt x="406" y="12778"/>
                    </a:lnTo>
                    <a:lnTo>
                      <a:pt x="406" y="11197"/>
                    </a:lnTo>
                    <a:lnTo>
                      <a:pt x="406" y="9616"/>
                    </a:lnTo>
                    <a:lnTo>
                      <a:pt x="376" y="6444"/>
                    </a:lnTo>
                    <a:lnTo>
                      <a:pt x="337" y="3281"/>
                    </a:lnTo>
                    <a:lnTo>
                      <a:pt x="317" y="119"/>
                    </a:lnTo>
                    <a:lnTo>
                      <a:pt x="307" y="70"/>
                    </a:lnTo>
                    <a:lnTo>
                      <a:pt x="287" y="30"/>
                    </a:lnTo>
                    <a:lnTo>
                      <a:pt x="248" y="10"/>
                    </a:lnTo>
                    <a:lnTo>
                      <a:pt x="208" y="1"/>
                    </a:lnTo>
                    <a:close/>
                  </a:path>
                </a:pathLst>
              </a:custGeom>
              <a:solidFill>
                <a:srgbClr val="036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2043;p30">
                <a:extLst>
                  <a:ext uri="{FF2B5EF4-FFF2-40B4-BE49-F238E27FC236}">
                    <a16:creationId xmlns:a16="http://schemas.microsoft.com/office/drawing/2014/main" id="{A55CA171-5060-416B-85B3-CF1A0447201D}"/>
                  </a:ext>
                </a:extLst>
              </p:cNvPr>
              <p:cNvSpPr/>
              <p:nvPr/>
            </p:nvSpPr>
            <p:spPr>
              <a:xfrm>
                <a:off x="624669" y="2552583"/>
                <a:ext cx="534583" cy="52799"/>
              </a:xfrm>
              <a:custGeom>
                <a:avLst/>
                <a:gdLst/>
                <a:ahLst/>
                <a:cxnLst/>
                <a:rect l="l" t="t" r="r" b="b"/>
                <a:pathLst>
                  <a:path w="27226" h="2689" extrusionOk="0">
                    <a:moveTo>
                      <a:pt x="26949" y="0"/>
                    </a:moveTo>
                    <a:lnTo>
                      <a:pt x="26109" y="109"/>
                    </a:lnTo>
                    <a:lnTo>
                      <a:pt x="25279" y="227"/>
                    </a:lnTo>
                    <a:lnTo>
                      <a:pt x="23618" y="475"/>
                    </a:lnTo>
                    <a:lnTo>
                      <a:pt x="22788" y="603"/>
                    </a:lnTo>
                    <a:lnTo>
                      <a:pt x="21958" y="731"/>
                    </a:lnTo>
                    <a:lnTo>
                      <a:pt x="21118" y="840"/>
                    </a:lnTo>
                    <a:lnTo>
                      <a:pt x="20288" y="939"/>
                    </a:lnTo>
                    <a:lnTo>
                      <a:pt x="19448" y="1018"/>
                    </a:lnTo>
                    <a:lnTo>
                      <a:pt x="18608" y="1097"/>
                    </a:lnTo>
                    <a:lnTo>
                      <a:pt x="16928" y="1226"/>
                    </a:lnTo>
                    <a:lnTo>
                      <a:pt x="15248" y="1344"/>
                    </a:lnTo>
                    <a:lnTo>
                      <a:pt x="13568" y="1443"/>
                    </a:lnTo>
                    <a:lnTo>
                      <a:pt x="11888" y="1532"/>
                    </a:lnTo>
                    <a:lnTo>
                      <a:pt x="10199" y="1621"/>
                    </a:lnTo>
                    <a:lnTo>
                      <a:pt x="8519" y="1710"/>
                    </a:lnTo>
                    <a:lnTo>
                      <a:pt x="6829" y="1799"/>
                    </a:lnTo>
                    <a:lnTo>
                      <a:pt x="5149" y="1907"/>
                    </a:lnTo>
                    <a:lnTo>
                      <a:pt x="4309" y="1977"/>
                    </a:lnTo>
                    <a:lnTo>
                      <a:pt x="3469" y="2046"/>
                    </a:lnTo>
                    <a:lnTo>
                      <a:pt x="2629" y="2125"/>
                    </a:lnTo>
                    <a:lnTo>
                      <a:pt x="1789" y="2214"/>
                    </a:lnTo>
                    <a:lnTo>
                      <a:pt x="949" y="2322"/>
                    </a:lnTo>
                    <a:lnTo>
                      <a:pt x="109" y="2431"/>
                    </a:lnTo>
                    <a:lnTo>
                      <a:pt x="60" y="2451"/>
                    </a:lnTo>
                    <a:lnTo>
                      <a:pt x="30" y="2481"/>
                    </a:lnTo>
                    <a:lnTo>
                      <a:pt x="0" y="2530"/>
                    </a:lnTo>
                    <a:lnTo>
                      <a:pt x="0" y="2570"/>
                    </a:lnTo>
                    <a:lnTo>
                      <a:pt x="0" y="2619"/>
                    </a:lnTo>
                    <a:lnTo>
                      <a:pt x="20" y="2658"/>
                    </a:lnTo>
                    <a:lnTo>
                      <a:pt x="60" y="2688"/>
                    </a:lnTo>
                    <a:lnTo>
                      <a:pt x="109" y="2688"/>
                    </a:lnTo>
                    <a:lnTo>
                      <a:pt x="1819" y="2589"/>
                    </a:lnTo>
                    <a:lnTo>
                      <a:pt x="3518" y="2490"/>
                    </a:lnTo>
                    <a:lnTo>
                      <a:pt x="5228" y="2411"/>
                    </a:lnTo>
                    <a:lnTo>
                      <a:pt x="6937" y="2332"/>
                    </a:lnTo>
                    <a:lnTo>
                      <a:pt x="10347" y="2184"/>
                    </a:lnTo>
                    <a:lnTo>
                      <a:pt x="13756" y="2036"/>
                    </a:lnTo>
                    <a:lnTo>
                      <a:pt x="15436" y="1957"/>
                    </a:lnTo>
                    <a:lnTo>
                      <a:pt x="17116" y="1858"/>
                    </a:lnTo>
                    <a:lnTo>
                      <a:pt x="17956" y="1799"/>
                    </a:lnTo>
                    <a:lnTo>
                      <a:pt x="18796" y="1739"/>
                    </a:lnTo>
                    <a:lnTo>
                      <a:pt x="19636" y="1660"/>
                    </a:lnTo>
                    <a:lnTo>
                      <a:pt x="20476" y="1591"/>
                    </a:lnTo>
                    <a:lnTo>
                      <a:pt x="22116" y="1433"/>
                    </a:lnTo>
                    <a:lnTo>
                      <a:pt x="22937" y="1344"/>
                    </a:lnTo>
                    <a:lnTo>
                      <a:pt x="23767" y="1235"/>
                    </a:lnTo>
                    <a:lnTo>
                      <a:pt x="24597" y="1117"/>
                    </a:lnTo>
                    <a:lnTo>
                      <a:pt x="25002" y="1048"/>
                    </a:lnTo>
                    <a:lnTo>
                      <a:pt x="25407" y="978"/>
                    </a:lnTo>
                    <a:lnTo>
                      <a:pt x="25822" y="899"/>
                    </a:lnTo>
                    <a:lnTo>
                      <a:pt x="26227" y="810"/>
                    </a:lnTo>
                    <a:lnTo>
                      <a:pt x="26623" y="712"/>
                    </a:lnTo>
                    <a:lnTo>
                      <a:pt x="27018" y="613"/>
                    </a:lnTo>
                    <a:lnTo>
                      <a:pt x="27077" y="583"/>
                    </a:lnTo>
                    <a:lnTo>
                      <a:pt x="27127" y="554"/>
                    </a:lnTo>
                    <a:lnTo>
                      <a:pt x="27156" y="514"/>
                    </a:lnTo>
                    <a:lnTo>
                      <a:pt x="27186" y="475"/>
                    </a:lnTo>
                    <a:lnTo>
                      <a:pt x="27206" y="425"/>
                    </a:lnTo>
                    <a:lnTo>
                      <a:pt x="27225" y="366"/>
                    </a:lnTo>
                    <a:lnTo>
                      <a:pt x="27225" y="316"/>
                    </a:lnTo>
                    <a:lnTo>
                      <a:pt x="27225" y="257"/>
                    </a:lnTo>
                    <a:lnTo>
                      <a:pt x="27216" y="208"/>
                    </a:lnTo>
                    <a:lnTo>
                      <a:pt x="27196" y="148"/>
                    </a:lnTo>
                    <a:lnTo>
                      <a:pt x="27176" y="109"/>
                    </a:lnTo>
                    <a:lnTo>
                      <a:pt x="27146" y="69"/>
                    </a:lnTo>
                    <a:lnTo>
                      <a:pt x="27107" y="30"/>
                    </a:lnTo>
                    <a:lnTo>
                      <a:pt x="27057" y="10"/>
                    </a:lnTo>
                    <a:lnTo>
                      <a:pt x="27008" y="0"/>
                    </a:lnTo>
                    <a:close/>
                  </a:path>
                </a:pathLst>
              </a:custGeom>
              <a:solidFill>
                <a:srgbClr val="E37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2044;p30">
                <a:extLst>
                  <a:ext uri="{FF2B5EF4-FFF2-40B4-BE49-F238E27FC236}">
                    <a16:creationId xmlns:a16="http://schemas.microsoft.com/office/drawing/2014/main" id="{978CBB8F-C4B7-4A57-B122-A3BEA25BE1AC}"/>
                  </a:ext>
                </a:extLst>
              </p:cNvPr>
              <p:cNvSpPr/>
              <p:nvPr/>
            </p:nvSpPr>
            <p:spPr>
              <a:xfrm>
                <a:off x="1237811" y="1857150"/>
                <a:ext cx="17495" cy="17096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8707" extrusionOk="0">
                    <a:moveTo>
                      <a:pt x="712" y="1"/>
                    </a:moveTo>
                    <a:lnTo>
                      <a:pt x="663" y="20"/>
                    </a:lnTo>
                    <a:lnTo>
                      <a:pt x="643" y="30"/>
                    </a:lnTo>
                    <a:lnTo>
                      <a:pt x="623" y="50"/>
                    </a:lnTo>
                    <a:lnTo>
                      <a:pt x="613" y="80"/>
                    </a:lnTo>
                    <a:lnTo>
                      <a:pt x="603" y="109"/>
                    </a:lnTo>
                    <a:lnTo>
                      <a:pt x="455" y="1127"/>
                    </a:lnTo>
                    <a:lnTo>
                      <a:pt x="317" y="2175"/>
                    </a:lnTo>
                    <a:lnTo>
                      <a:pt x="188" y="3222"/>
                    </a:lnTo>
                    <a:lnTo>
                      <a:pt x="139" y="3756"/>
                    </a:lnTo>
                    <a:lnTo>
                      <a:pt x="90" y="4290"/>
                    </a:lnTo>
                    <a:lnTo>
                      <a:pt x="50" y="4813"/>
                    </a:lnTo>
                    <a:lnTo>
                      <a:pt x="30" y="5347"/>
                    </a:lnTo>
                    <a:lnTo>
                      <a:pt x="11" y="5881"/>
                    </a:lnTo>
                    <a:lnTo>
                      <a:pt x="1" y="6404"/>
                    </a:lnTo>
                    <a:lnTo>
                      <a:pt x="1" y="6928"/>
                    </a:lnTo>
                    <a:lnTo>
                      <a:pt x="20" y="7452"/>
                    </a:lnTo>
                    <a:lnTo>
                      <a:pt x="60" y="7976"/>
                    </a:lnTo>
                    <a:lnTo>
                      <a:pt x="99" y="8489"/>
                    </a:lnTo>
                    <a:lnTo>
                      <a:pt x="109" y="8539"/>
                    </a:lnTo>
                    <a:lnTo>
                      <a:pt x="129" y="8578"/>
                    </a:lnTo>
                    <a:lnTo>
                      <a:pt x="159" y="8618"/>
                    </a:lnTo>
                    <a:lnTo>
                      <a:pt x="188" y="8648"/>
                    </a:lnTo>
                    <a:lnTo>
                      <a:pt x="218" y="8677"/>
                    </a:lnTo>
                    <a:lnTo>
                      <a:pt x="258" y="8697"/>
                    </a:lnTo>
                    <a:lnTo>
                      <a:pt x="287" y="8707"/>
                    </a:lnTo>
                    <a:lnTo>
                      <a:pt x="366" y="8707"/>
                    </a:lnTo>
                    <a:lnTo>
                      <a:pt x="406" y="8697"/>
                    </a:lnTo>
                    <a:lnTo>
                      <a:pt x="445" y="8677"/>
                    </a:lnTo>
                    <a:lnTo>
                      <a:pt x="475" y="8657"/>
                    </a:lnTo>
                    <a:lnTo>
                      <a:pt x="505" y="8628"/>
                    </a:lnTo>
                    <a:lnTo>
                      <a:pt x="524" y="8588"/>
                    </a:lnTo>
                    <a:lnTo>
                      <a:pt x="534" y="8539"/>
                    </a:lnTo>
                    <a:lnTo>
                      <a:pt x="544" y="8489"/>
                    </a:lnTo>
                    <a:lnTo>
                      <a:pt x="574" y="7442"/>
                    </a:lnTo>
                    <a:lnTo>
                      <a:pt x="594" y="6394"/>
                    </a:lnTo>
                    <a:lnTo>
                      <a:pt x="623" y="4319"/>
                    </a:lnTo>
                    <a:lnTo>
                      <a:pt x="653" y="3282"/>
                    </a:lnTo>
                    <a:lnTo>
                      <a:pt x="673" y="2758"/>
                    </a:lnTo>
                    <a:lnTo>
                      <a:pt x="702" y="2234"/>
                    </a:lnTo>
                    <a:lnTo>
                      <a:pt x="732" y="1720"/>
                    </a:lnTo>
                    <a:lnTo>
                      <a:pt x="771" y="1196"/>
                    </a:lnTo>
                    <a:lnTo>
                      <a:pt x="831" y="673"/>
                    </a:lnTo>
                    <a:lnTo>
                      <a:pt x="890" y="149"/>
                    </a:lnTo>
                    <a:lnTo>
                      <a:pt x="890" y="119"/>
                    </a:lnTo>
                    <a:lnTo>
                      <a:pt x="880" y="90"/>
                    </a:lnTo>
                    <a:lnTo>
                      <a:pt x="851" y="50"/>
                    </a:lnTo>
                    <a:lnTo>
                      <a:pt x="811" y="20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063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" name="Google Shape;2062;p30">
              <a:extLst>
                <a:ext uri="{FF2B5EF4-FFF2-40B4-BE49-F238E27FC236}">
                  <a16:creationId xmlns:a16="http://schemas.microsoft.com/office/drawing/2014/main" id="{40514DE1-20E8-460C-B1E5-3D70B67F95E9}"/>
                </a:ext>
              </a:extLst>
            </p:cNvPr>
            <p:cNvSpPr/>
            <p:nvPr/>
          </p:nvSpPr>
          <p:spPr>
            <a:xfrm>
              <a:off x="2696512" y="5947783"/>
              <a:ext cx="667200" cy="693040"/>
            </a:xfrm>
            <a:prstGeom prst="ellipse">
              <a:avLst/>
            </a:prstGeom>
            <a:solidFill>
              <a:srgbClr val="06D6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64;p30">
              <a:extLst>
                <a:ext uri="{FF2B5EF4-FFF2-40B4-BE49-F238E27FC236}">
                  <a16:creationId xmlns:a16="http://schemas.microsoft.com/office/drawing/2014/main" id="{216733D9-5EBB-4B7A-8216-EF9F33AD0C52}"/>
                </a:ext>
              </a:extLst>
            </p:cNvPr>
            <p:cNvSpPr/>
            <p:nvPr/>
          </p:nvSpPr>
          <p:spPr>
            <a:xfrm>
              <a:off x="3094062" y="4013136"/>
              <a:ext cx="667200" cy="667200"/>
            </a:xfrm>
            <a:prstGeom prst="ellipse">
              <a:avLst/>
            </a:prstGeom>
            <a:solidFill>
              <a:srgbClr val="EF476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65;p30">
              <a:extLst>
                <a:ext uri="{FF2B5EF4-FFF2-40B4-BE49-F238E27FC236}">
                  <a16:creationId xmlns:a16="http://schemas.microsoft.com/office/drawing/2014/main" id="{FFA1465A-006D-4896-B45F-2C9E42A90FE0}"/>
                </a:ext>
              </a:extLst>
            </p:cNvPr>
            <p:cNvSpPr/>
            <p:nvPr/>
          </p:nvSpPr>
          <p:spPr>
            <a:xfrm>
              <a:off x="2091786" y="3460960"/>
              <a:ext cx="760776" cy="820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1D0413A-E8AC-45AC-860E-DF7399E101AF}"/>
              </a:ext>
            </a:extLst>
          </p:cNvPr>
          <p:cNvGrpSpPr/>
          <p:nvPr/>
        </p:nvGrpSpPr>
        <p:grpSpPr>
          <a:xfrm>
            <a:off x="9969818" y="6122987"/>
            <a:ext cx="3142678" cy="646522"/>
            <a:chOff x="6265919" y="6122986"/>
            <a:chExt cx="3142678" cy="646522"/>
          </a:xfrm>
        </p:grpSpPr>
        <p:pic>
          <p:nvPicPr>
            <p:cNvPr id="101" name="Picture 100" descr="Icon&#10;&#10;Description automatically generated">
              <a:extLst>
                <a:ext uri="{FF2B5EF4-FFF2-40B4-BE49-F238E27FC236}">
                  <a16:creationId xmlns:a16="http://schemas.microsoft.com/office/drawing/2014/main" id="{B8B286DA-6D09-4E2E-B60F-DF683D39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919" y="6298834"/>
              <a:ext cx="294827" cy="294827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6D629198-9418-44D0-AC8F-2949FF755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144" y="6298834"/>
              <a:ext cx="294827" cy="294827"/>
            </a:xfrm>
            <a:prstGeom prst="rect">
              <a:avLst/>
            </a:prstGeom>
          </p:spPr>
        </p:pic>
        <p:sp>
          <p:nvSpPr>
            <p:cNvPr id="106" name="Google Shape;54;p11">
              <a:extLst>
                <a:ext uri="{FF2B5EF4-FFF2-40B4-BE49-F238E27FC236}">
                  <a16:creationId xmlns:a16="http://schemas.microsoft.com/office/drawing/2014/main" id="{5B78D869-423C-49EE-8971-353F639DEA97}"/>
                </a:ext>
              </a:extLst>
            </p:cNvPr>
            <p:cNvSpPr txBox="1">
              <a:spLocks/>
            </p:cNvSpPr>
            <p:nvPr/>
          </p:nvSpPr>
          <p:spPr>
            <a:xfrm>
              <a:off x="6990369" y="6122986"/>
              <a:ext cx="2418228" cy="646522"/>
            </a:xfrm>
            <a:prstGeom prst="rect">
              <a:avLst/>
            </a:prstGeom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lvl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lvl="1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2pPr>
              <a:lvl3pPr lvl="2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3pPr>
              <a:lvl4pPr lvl="3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4pPr>
              <a:lvl5pPr lvl="4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5pPr>
              <a:lvl6pPr lvl="5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6pPr>
              <a:lvl7pPr lvl="6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7pPr>
              <a:lvl8pPr lvl="7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8pPr>
              <a:lvl9pPr lvl="8" rtl="0">
                <a:spcBef>
                  <a:spcPts val="0"/>
                </a:spcBef>
                <a:spcAft>
                  <a:spcPts val="0"/>
                </a:spcAft>
                <a:buSzPts val="6000"/>
                <a:buNone/>
                <a:defRPr sz="8000"/>
              </a:lvl9pPr>
            </a:lstStyle>
            <a:p>
              <a:pPr>
                <a:lnSpc>
                  <a:spcPct val="114000"/>
                </a:lnSpc>
              </a:pPr>
              <a:r>
                <a:rPr lang="en-US" sz="1800" dirty="0">
                  <a:latin typeface="Fira Sans Extra Condensed" panose="020B0503050000020004" pitchFamily="34" charset="0"/>
                  <a:ea typeface="Inter" panose="020B0502030000000004" pitchFamily="34" charset="0"/>
                </a:rPr>
                <a:t>| ashwin2125</a:t>
              </a:r>
            </a:p>
          </p:txBody>
        </p:sp>
      </p:grpSp>
      <p:sp>
        <p:nvSpPr>
          <p:cNvPr id="76" name="Google Shape;1361;p24">
            <a:extLst>
              <a:ext uri="{FF2B5EF4-FFF2-40B4-BE49-F238E27FC236}">
                <a16:creationId xmlns:a16="http://schemas.microsoft.com/office/drawing/2014/main" id="{2883DA64-95C5-4F8B-B460-FC4C71DDC265}"/>
              </a:ext>
            </a:extLst>
          </p:cNvPr>
          <p:cNvSpPr txBox="1"/>
          <p:nvPr/>
        </p:nvSpPr>
        <p:spPr>
          <a:xfrm>
            <a:off x="6322851" y="3788269"/>
            <a:ext cx="5869149" cy="22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Ashwin Gopalsamy</a:t>
            </a:r>
            <a:endParaRPr lang="en" sz="2800" b="1" dirty="0">
              <a:latin typeface="Inter" panose="020B0502030000000004" pitchFamily="34" charset="0"/>
              <a:ea typeface="Inter" panose="020B0502030000000004" pitchFamily="34" charset="0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B.Tech IT, Chennai, Tamil Nadu.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swiggyb1019@datascience.manipal.edu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latin typeface="Inter" panose="020B0502030000000004" pitchFamily="34" charset="0"/>
              <a:ea typeface="Inter" panose="020B0502030000000004" pitchFamily="34" charset="0"/>
              <a:cs typeface="Roboto"/>
              <a:sym typeface="Roboto"/>
            </a:endParaRPr>
          </a:p>
        </p:txBody>
      </p:sp>
      <p:sp>
        <p:nvSpPr>
          <p:cNvPr id="59" name="Google Shape;2062;p30">
            <a:extLst>
              <a:ext uri="{FF2B5EF4-FFF2-40B4-BE49-F238E27FC236}">
                <a16:creationId xmlns:a16="http://schemas.microsoft.com/office/drawing/2014/main" id="{29598BDC-0F76-4238-85AC-7A1D1C5BF812}"/>
              </a:ext>
            </a:extLst>
          </p:cNvPr>
          <p:cNvSpPr/>
          <p:nvPr/>
        </p:nvSpPr>
        <p:spPr>
          <a:xfrm>
            <a:off x="4844758" y="4693323"/>
            <a:ext cx="894891" cy="864665"/>
          </a:xfrm>
          <a:prstGeom prst="ellipse">
            <a:avLst/>
          </a:prstGeom>
          <a:solidFill>
            <a:srgbClr val="278D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278DF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B639AD-482A-4194-9B97-C42F0AE8B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89" y="66005"/>
            <a:ext cx="3691529" cy="36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626-7D1B-4C33-B1A2-40E5118B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2" y="776995"/>
            <a:ext cx="6516809" cy="658812"/>
          </a:xfrm>
        </p:spPr>
        <p:txBody>
          <a:bodyPr/>
          <a:lstStyle/>
          <a:p>
            <a:r>
              <a:rPr lang="en-US" sz="4000" dirty="0">
                <a:latin typeface="Fira Sans Extra Condensed SemiB" panose="020B0603050000020004" pitchFamily="34" charset="0"/>
              </a:rPr>
              <a:t>Converge -  An Introduction</a:t>
            </a:r>
          </a:p>
        </p:txBody>
      </p:sp>
      <p:sp>
        <p:nvSpPr>
          <p:cNvPr id="3" name="Google Shape;92;p21">
            <a:extLst>
              <a:ext uri="{FF2B5EF4-FFF2-40B4-BE49-F238E27FC236}">
                <a16:creationId xmlns:a16="http://schemas.microsoft.com/office/drawing/2014/main" id="{B31732A8-9B58-45D4-8709-472D31F7DCA9}"/>
              </a:ext>
            </a:extLst>
          </p:cNvPr>
          <p:cNvSpPr/>
          <p:nvPr/>
        </p:nvSpPr>
        <p:spPr>
          <a:xfrm>
            <a:off x="660434" y="1501417"/>
            <a:ext cx="10871132" cy="429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97923" marR="0" lvl="0" indent="-38099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Converge, is a simple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8AB7">
                    <a:lumMod val="75000"/>
                  </a:srgbClr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meeting application </a:t>
            </a:r>
            <a:r>
              <a:rPr lang="en-US" sz="2400" kern="0" dirty="0"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with vital features.</a:t>
            </a:r>
          </a:p>
          <a:p>
            <a:pPr marL="397923" marR="0" lvl="0" indent="-38099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 panose="020B0502030000000004" pitchFamily="34" charset="0"/>
              <a:ea typeface="Inter" panose="020B0502030000000004" pitchFamily="34" charset="0"/>
              <a:cs typeface="Roboto"/>
              <a:sym typeface="Roboto"/>
            </a:endParaRPr>
          </a:p>
          <a:p>
            <a:pPr marL="397923" marR="0" lvl="0" indent="-38099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It focuses on enabling users to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create instant meetings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, have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individual user accounts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search meetings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assigned to 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their respective mail ids,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thus delivering core value to the users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delightfully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E916C4-6815-4E00-B030-FF4502D2F2C7}"/>
              </a:ext>
            </a:extLst>
          </p:cNvPr>
          <p:cNvSpPr/>
          <p:nvPr/>
        </p:nvSpPr>
        <p:spPr>
          <a:xfrm>
            <a:off x="426112" y="6266772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9145491-D16F-4744-A84F-6CD93FFB4EBB}"/>
              </a:ext>
            </a:extLst>
          </p:cNvPr>
          <p:cNvSpPr/>
          <p:nvPr/>
        </p:nvSpPr>
        <p:spPr>
          <a:xfrm>
            <a:off x="1405576" y="6275988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65A13A6-47F4-4FC1-BFD8-A480C3645791}"/>
              </a:ext>
            </a:extLst>
          </p:cNvPr>
          <p:cNvSpPr/>
          <p:nvPr/>
        </p:nvSpPr>
        <p:spPr>
          <a:xfrm>
            <a:off x="749848" y="6265493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21C495-4153-4263-BEE5-9174E6FCB1A1}"/>
              </a:ext>
            </a:extLst>
          </p:cNvPr>
          <p:cNvSpPr/>
          <p:nvPr/>
        </p:nvSpPr>
        <p:spPr>
          <a:xfrm>
            <a:off x="1079553" y="6272869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75D138D-F7AE-4BB3-A8DC-B6207C1FAEB9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5116E42-C371-46F3-8A23-8DFBEE06558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8E4EBDC-0895-4FA8-948E-885B27686969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55F96C3-3CC8-4ED9-AC10-AF938E87033C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>
            <a:spLocks noGrp="1"/>
          </p:cNvSpPr>
          <p:nvPr>
            <p:ph type="title"/>
          </p:nvPr>
        </p:nvSpPr>
        <p:spPr>
          <a:xfrm>
            <a:off x="4008887" y="564079"/>
            <a:ext cx="4572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Fira Sans Extra Condensed SemiB" panose="020B0603050000020004" pitchFamily="34" charset="0"/>
              </a:rPr>
              <a:t>Tech Stack</a:t>
            </a:r>
            <a:endParaRPr sz="4000" b="1" dirty="0">
              <a:latin typeface="Fira Sans Extra Condensed SemiB" panose="020B0603050000020004" pitchFamily="34" charset="0"/>
            </a:endParaRPr>
          </a:p>
        </p:txBody>
      </p:sp>
      <p:grpSp>
        <p:nvGrpSpPr>
          <p:cNvPr id="400" name="Google Shape;400;p28"/>
          <p:cNvGrpSpPr/>
          <p:nvPr/>
        </p:nvGrpSpPr>
        <p:grpSpPr>
          <a:xfrm>
            <a:off x="3502165" y="1656989"/>
            <a:ext cx="4810372" cy="4500742"/>
            <a:chOff x="2900138" y="1429713"/>
            <a:chExt cx="3343729" cy="3260585"/>
          </a:xfrm>
        </p:grpSpPr>
        <p:sp>
          <p:nvSpPr>
            <p:cNvPr id="401" name="Google Shape;401;p28"/>
            <p:cNvSpPr/>
            <p:nvPr/>
          </p:nvSpPr>
          <p:spPr>
            <a:xfrm>
              <a:off x="3368598" y="2793856"/>
              <a:ext cx="362150" cy="295114"/>
            </a:xfrm>
            <a:custGeom>
              <a:avLst/>
              <a:gdLst/>
              <a:ahLst/>
              <a:cxnLst/>
              <a:rect l="l" t="t" r="r" b="b"/>
              <a:pathLst>
                <a:path w="3706" h="3020" extrusionOk="0">
                  <a:moveTo>
                    <a:pt x="2161" y="0"/>
                  </a:moveTo>
                  <a:lnTo>
                    <a:pt x="1985" y="467"/>
                  </a:lnTo>
                  <a:cubicBezTo>
                    <a:pt x="1738" y="1119"/>
                    <a:pt x="1055" y="1572"/>
                    <a:pt x="457" y="1481"/>
                  </a:cubicBezTo>
                  <a:cubicBezTo>
                    <a:pt x="274" y="1451"/>
                    <a:pt x="119" y="1376"/>
                    <a:pt x="0" y="1265"/>
                  </a:cubicBezTo>
                  <a:cubicBezTo>
                    <a:pt x="518" y="1748"/>
                    <a:pt x="1032" y="2232"/>
                    <a:pt x="1546" y="2712"/>
                  </a:cubicBezTo>
                  <a:cubicBezTo>
                    <a:pt x="1664" y="2823"/>
                    <a:pt x="1819" y="2901"/>
                    <a:pt x="2002" y="2928"/>
                  </a:cubicBezTo>
                  <a:cubicBezTo>
                    <a:pt x="2597" y="3019"/>
                    <a:pt x="3283" y="2566"/>
                    <a:pt x="3530" y="1914"/>
                  </a:cubicBezTo>
                  <a:lnTo>
                    <a:pt x="3706" y="1451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579669" y="2793856"/>
              <a:ext cx="315636" cy="166906"/>
            </a:xfrm>
            <a:custGeom>
              <a:avLst/>
              <a:gdLst/>
              <a:ahLst/>
              <a:cxnLst/>
              <a:rect l="l" t="t" r="r" b="b"/>
              <a:pathLst>
                <a:path w="3230" h="1708" extrusionOk="0">
                  <a:moveTo>
                    <a:pt x="1684" y="261"/>
                  </a:moveTo>
                  <a:lnTo>
                    <a:pt x="3230" y="1708"/>
                  </a:lnTo>
                  <a:lnTo>
                    <a:pt x="1546" y="14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016125" y="1515021"/>
              <a:ext cx="185473" cy="232964"/>
            </a:xfrm>
            <a:custGeom>
              <a:avLst/>
              <a:gdLst/>
              <a:ahLst/>
              <a:cxnLst/>
              <a:rect l="l" t="t" r="r" b="b"/>
              <a:pathLst>
                <a:path w="1898" h="2384" extrusionOk="0">
                  <a:moveTo>
                    <a:pt x="352" y="0"/>
                  </a:moveTo>
                  <a:lnTo>
                    <a:pt x="1897" y="1451"/>
                  </a:lnTo>
                  <a:lnTo>
                    <a:pt x="1542" y="2384"/>
                  </a:lnTo>
                  <a:lnTo>
                    <a:pt x="1" y="937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762449" y="1606485"/>
              <a:ext cx="404463" cy="517525"/>
            </a:xfrm>
            <a:custGeom>
              <a:avLst/>
              <a:gdLst/>
              <a:ahLst/>
              <a:cxnLst/>
              <a:rect l="l" t="t" r="r" b="b"/>
              <a:pathLst>
                <a:path w="4139" h="5296" extrusionOk="0">
                  <a:moveTo>
                    <a:pt x="2177" y="5295"/>
                  </a:moveTo>
                  <a:cubicBezTo>
                    <a:pt x="1664" y="4812"/>
                    <a:pt x="1146" y="4332"/>
                    <a:pt x="632" y="3848"/>
                  </a:cubicBezTo>
                  <a:cubicBezTo>
                    <a:pt x="156" y="3398"/>
                    <a:pt x="0" y="2631"/>
                    <a:pt x="308" y="1823"/>
                  </a:cubicBezTo>
                  <a:cubicBezTo>
                    <a:pt x="686" y="822"/>
                    <a:pt x="1653" y="78"/>
                    <a:pt x="2597" y="1"/>
                  </a:cubicBezTo>
                  <a:lnTo>
                    <a:pt x="4138" y="1448"/>
                  </a:lnTo>
                  <a:cubicBezTo>
                    <a:pt x="3195" y="1529"/>
                    <a:pt x="2231" y="2269"/>
                    <a:pt x="1849" y="3273"/>
                  </a:cubicBezTo>
                  <a:cubicBezTo>
                    <a:pt x="1545" y="4081"/>
                    <a:pt x="1697" y="4845"/>
                    <a:pt x="2177" y="5295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744226" y="2061069"/>
              <a:ext cx="1235376" cy="899708"/>
            </a:xfrm>
            <a:custGeom>
              <a:avLst/>
              <a:gdLst/>
              <a:ahLst/>
              <a:cxnLst/>
              <a:rect l="l" t="t" r="r" b="b"/>
              <a:pathLst>
                <a:path w="12642" h="9207" extrusionOk="0">
                  <a:moveTo>
                    <a:pt x="11096" y="417"/>
                  </a:moveTo>
                  <a:lnTo>
                    <a:pt x="12641" y="1864"/>
                  </a:lnTo>
                  <a:cubicBezTo>
                    <a:pt x="8317" y="1448"/>
                    <a:pt x="3506" y="4632"/>
                    <a:pt x="1546" y="9207"/>
                  </a:cubicBezTo>
                  <a:lnTo>
                    <a:pt x="0" y="7760"/>
                  </a:lnTo>
                  <a:cubicBezTo>
                    <a:pt x="1961" y="3185"/>
                    <a:pt x="6772" y="1"/>
                    <a:pt x="11096" y="417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828506" y="2008594"/>
              <a:ext cx="186450" cy="234626"/>
            </a:xfrm>
            <a:custGeom>
              <a:avLst/>
              <a:gdLst/>
              <a:ahLst/>
              <a:cxnLst/>
              <a:rect l="l" t="t" r="r" b="b"/>
              <a:pathLst>
                <a:path w="1908" h="2401" extrusionOk="0">
                  <a:moveTo>
                    <a:pt x="362" y="0"/>
                  </a:moveTo>
                  <a:lnTo>
                    <a:pt x="1907" y="1447"/>
                  </a:lnTo>
                  <a:lnTo>
                    <a:pt x="1545" y="2401"/>
                  </a:lnTo>
                  <a:lnTo>
                    <a:pt x="0" y="954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4828506" y="2008594"/>
              <a:ext cx="41336" cy="98795"/>
            </a:xfrm>
            <a:custGeom>
              <a:avLst/>
              <a:gdLst/>
              <a:ahLst/>
              <a:cxnLst/>
              <a:rect l="l" t="t" r="r" b="b"/>
              <a:pathLst>
                <a:path w="423" h="1011" extrusionOk="0">
                  <a:moveTo>
                    <a:pt x="362" y="0"/>
                  </a:moveTo>
                  <a:lnTo>
                    <a:pt x="0" y="954"/>
                  </a:lnTo>
                  <a:lnTo>
                    <a:pt x="65" y="1011"/>
                  </a:lnTo>
                  <a:lnTo>
                    <a:pt x="423" y="54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205409" y="1429713"/>
              <a:ext cx="1845247" cy="1517885"/>
            </a:xfrm>
            <a:custGeom>
              <a:avLst/>
              <a:gdLst/>
              <a:ahLst/>
              <a:cxnLst/>
              <a:rect l="l" t="t" r="r" b="b"/>
              <a:pathLst>
                <a:path w="18883" h="15533" extrusionOk="0">
                  <a:moveTo>
                    <a:pt x="18882" y="873"/>
                  </a:moveTo>
                  <a:lnTo>
                    <a:pt x="18531" y="1810"/>
                  </a:lnTo>
                  <a:cubicBezTo>
                    <a:pt x="17587" y="1887"/>
                    <a:pt x="16620" y="2631"/>
                    <a:pt x="16242" y="3632"/>
                  </a:cubicBezTo>
                  <a:cubicBezTo>
                    <a:pt x="15860" y="4636"/>
                    <a:pt x="16191" y="5576"/>
                    <a:pt x="16972" y="5924"/>
                  </a:cubicBezTo>
                  <a:lnTo>
                    <a:pt x="16610" y="6878"/>
                  </a:lnTo>
                  <a:cubicBezTo>
                    <a:pt x="12286" y="6462"/>
                    <a:pt x="7475" y="9646"/>
                    <a:pt x="5514" y="14221"/>
                  </a:cubicBezTo>
                  <a:lnTo>
                    <a:pt x="3831" y="13960"/>
                  </a:lnTo>
                  <a:lnTo>
                    <a:pt x="3655" y="14427"/>
                  </a:lnTo>
                  <a:cubicBezTo>
                    <a:pt x="3408" y="15079"/>
                    <a:pt x="2725" y="15532"/>
                    <a:pt x="2127" y="15441"/>
                  </a:cubicBezTo>
                  <a:cubicBezTo>
                    <a:pt x="1528" y="15350"/>
                    <a:pt x="1245" y="14745"/>
                    <a:pt x="1491" y="14096"/>
                  </a:cubicBezTo>
                  <a:lnTo>
                    <a:pt x="1667" y="13629"/>
                  </a:lnTo>
                  <a:lnTo>
                    <a:pt x="0" y="13372"/>
                  </a:lnTo>
                  <a:cubicBezTo>
                    <a:pt x="3219" y="5491"/>
                    <a:pt x="11515" y="1"/>
                    <a:pt x="18882" y="873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368891" y="2097908"/>
              <a:ext cx="1465702" cy="964008"/>
            </a:xfrm>
            <a:custGeom>
              <a:avLst/>
              <a:gdLst/>
              <a:ahLst/>
              <a:cxnLst/>
              <a:rect l="l" t="t" r="r" b="b"/>
              <a:pathLst>
                <a:path w="14999" h="9865" extrusionOk="0">
                  <a:moveTo>
                    <a:pt x="1" y="8387"/>
                  </a:moveTo>
                  <a:lnTo>
                    <a:pt x="1" y="8387"/>
                  </a:lnTo>
                  <a:cubicBezTo>
                    <a:pt x="1" y="8387"/>
                    <a:pt x="2" y="8388"/>
                    <a:pt x="2" y="8388"/>
                  </a:cubicBezTo>
                  <a:lnTo>
                    <a:pt x="2" y="8388"/>
                  </a:lnTo>
                  <a:cubicBezTo>
                    <a:pt x="2" y="8388"/>
                    <a:pt x="1" y="8387"/>
                    <a:pt x="1" y="8387"/>
                  </a:cubicBezTo>
                  <a:close/>
                  <a:moveTo>
                    <a:pt x="14175" y="0"/>
                  </a:moveTo>
                  <a:cubicBezTo>
                    <a:pt x="10061" y="0"/>
                    <a:pt x="5688" y="3072"/>
                    <a:pt x="3845" y="7383"/>
                  </a:cubicBezTo>
                  <a:lnTo>
                    <a:pt x="2158" y="7122"/>
                  </a:lnTo>
                  <a:lnTo>
                    <a:pt x="1982" y="7589"/>
                  </a:lnTo>
                  <a:cubicBezTo>
                    <a:pt x="1759" y="8182"/>
                    <a:pt x="1167" y="8615"/>
                    <a:pt x="609" y="8615"/>
                  </a:cubicBezTo>
                  <a:cubicBezTo>
                    <a:pt x="557" y="8615"/>
                    <a:pt x="505" y="8611"/>
                    <a:pt x="454" y="8603"/>
                  </a:cubicBezTo>
                  <a:cubicBezTo>
                    <a:pt x="272" y="8573"/>
                    <a:pt x="120" y="8499"/>
                    <a:pt x="2" y="8388"/>
                  </a:cubicBezTo>
                  <a:lnTo>
                    <a:pt x="2" y="8388"/>
                  </a:lnTo>
                  <a:cubicBezTo>
                    <a:pt x="27" y="8411"/>
                    <a:pt x="51" y="8434"/>
                    <a:pt x="75" y="8457"/>
                  </a:cubicBezTo>
                  <a:lnTo>
                    <a:pt x="75" y="8457"/>
                  </a:lnTo>
                  <a:cubicBezTo>
                    <a:pt x="72" y="8454"/>
                    <a:pt x="68" y="8451"/>
                    <a:pt x="65" y="8448"/>
                  </a:cubicBezTo>
                  <a:lnTo>
                    <a:pt x="65" y="8448"/>
                  </a:lnTo>
                  <a:cubicBezTo>
                    <a:pt x="95" y="8475"/>
                    <a:pt x="125" y="8503"/>
                    <a:pt x="155" y="8532"/>
                  </a:cubicBezTo>
                  <a:lnTo>
                    <a:pt x="155" y="8532"/>
                  </a:lnTo>
                  <a:cubicBezTo>
                    <a:pt x="128" y="8507"/>
                    <a:pt x="102" y="8482"/>
                    <a:pt x="75" y="8457"/>
                  </a:cubicBezTo>
                  <a:lnTo>
                    <a:pt x="75" y="8457"/>
                  </a:lnTo>
                  <a:cubicBezTo>
                    <a:pt x="192" y="8560"/>
                    <a:pt x="341" y="8634"/>
                    <a:pt x="518" y="8661"/>
                  </a:cubicBezTo>
                  <a:cubicBezTo>
                    <a:pt x="570" y="8668"/>
                    <a:pt x="622" y="8672"/>
                    <a:pt x="675" y="8672"/>
                  </a:cubicBezTo>
                  <a:cubicBezTo>
                    <a:pt x="1232" y="8672"/>
                    <a:pt x="1824" y="8243"/>
                    <a:pt x="2050" y="7650"/>
                  </a:cubicBezTo>
                  <a:lnTo>
                    <a:pt x="2225" y="7183"/>
                  </a:lnTo>
                  <a:lnTo>
                    <a:pt x="3909" y="7440"/>
                  </a:lnTo>
                  <a:cubicBezTo>
                    <a:pt x="5752" y="3136"/>
                    <a:pt x="10123" y="61"/>
                    <a:pt x="14237" y="61"/>
                  </a:cubicBezTo>
                  <a:cubicBezTo>
                    <a:pt x="14492" y="61"/>
                    <a:pt x="14746" y="73"/>
                    <a:pt x="14998" y="97"/>
                  </a:cubicBezTo>
                  <a:lnTo>
                    <a:pt x="14937" y="36"/>
                  </a:lnTo>
                  <a:cubicBezTo>
                    <a:pt x="14685" y="12"/>
                    <a:pt x="14430" y="0"/>
                    <a:pt x="14175" y="0"/>
                  </a:cubicBezTo>
                  <a:close/>
                  <a:moveTo>
                    <a:pt x="155" y="8532"/>
                  </a:moveTo>
                  <a:lnTo>
                    <a:pt x="155" y="8532"/>
                  </a:lnTo>
                  <a:cubicBezTo>
                    <a:pt x="618" y="8967"/>
                    <a:pt x="1080" y="9402"/>
                    <a:pt x="1546" y="9834"/>
                  </a:cubicBezTo>
                  <a:cubicBezTo>
                    <a:pt x="1556" y="9847"/>
                    <a:pt x="1570" y="9854"/>
                    <a:pt x="1583" y="9864"/>
                  </a:cubicBezTo>
                  <a:cubicBezTo>
                    <a:pt x="1136" y="9449"/>
                    <a:pt x="612" y="8959"/>
                    <a:pt x="155" y="8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4762449" y="1515021"/>
              <a:ext cx="291792" cy="608991"/>
            </a:xfrm>
            <a:custGeom>
              <a:avLst/>
              <a:gdLst/>
              <a:ahLst/>
              <a:cxnLst/>
              <a:rect l="l" t="t" r="r" b="b"/>
              <a:pathLst>
                <a:path w="2986" h="6232" extrusionOk="0">
                  <a:moveTo>
                    <a:pt x="2948" y="0"/>
                  </a:moveTo>
                  <a:lnTo>
                    <a:pt x="2593" y="937"/>
                  </a:lnTo>
                  <a:cubicBezTo>
                    <a:pt x="1650" y="1014"/>
                    <a:pt x="686" y="1758"/>
                    <a:pt x="304" y="2759"/>
                  </a:cubicBezTo>
                  <a:cubicBezTo>
                    <a:pt x="0" y="3567"/>
                    <a:pt x="152" y="4334"/>
                    <a:pt x="632" y="4784"/>
                  </a:cubicBezTo>
                  <a:cubicBezTo>
                    <a:pt x="1142" y="5261"/>
                    <a:pt x="1656" y="5740"/>
                    <a:pt x="2166" y="6220"/>
                  </a:cubicBezTo>
                  <a:lnTo>
                    <a:pt x="2166" y="6220"/>
                  </a:lnTo>
                  <a:cubicBezTo>
                    <a:pt x="2164" y="6218"/>
                    <a:pt x="2163" y="6216"/>
                    <a:pt x="2160" y="6214"/>
                  </a:cubicBezTo>
                  <a:cubicBezTo>
                    <a:pt x="1664" y="5748"/>
                    <a:pt x="1167" y="5281"/>
                    <a:pt x="670" y="4814"/>
                  </a:cubicBezTo>
                  <a:cubicBezTo>
                    <a:pt x="189" y="4368"/>
                    <a:pt x="37" y="3601"/>
                    <a:pt x="342" y="2793"/>
                  </a:cubicBezTo>
                  <a:cubicBezTo>
                    <a:pt x="720" y="1789"/>
                    <a:pt x="1687" y="1048"/>
                    <a:pt x="2630" y="967"/>
                  </a:cubicBezTo>
                  <a:lnTo>
                    <a:pt x="2985" y="34"/>
                  </a:lnTo>
                  <a:lnTo>
                    <a:pt x="2948" y="0"/>
                  </a:lnTo>
                  <a:close/>
                  <a:moveTo>
                    <a:pt x="2166" y="6220"/>
                  </a:moveTo>
                  <a:cubicBezTo>
                    <a:pt x="2170" y="6225"/>
                    <a:pt x="2173" y="6229"/>
                    <a:pt x="2177" y="6231"/>
                  </a:cubicBezTo>
                  <a:cubicBezTo>
                    <a:pt x="2174" y="6227"/>
                    <a:pt x="2170" y="6224"/>
                    <a:pt x="2166" y="6220"/>
                  </a:cubicBezTo>
                  <a:close/>
                </a:path>
              </a:pathLst>
            </a:cu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604490" y="2910140"/>
              <a:ext cx="409056" cy="942021"/>
            </a:xfrm>
            <a:custGeom>
              <a:avLst/>
              <a:gdLst/>
              <a:ahLst/>
              <a:cxnLst/>
              <a:rect l="l" t="t" r="r" b="b"/>
              <a:pathLst>
                <a:path w="4186" h="9640" extrusionOk="0">
                  <a:moveTo>
                    <a:pt x="4186" y="9639"/>
                  </a:moveTo>
                  <a:cubicBezTo>
                    <a:pt x="3669" y="9156"/>
                    <a:pt x="3155" y="8672"/>
                    <a:pt x="2641" y="8192"/>
                  </a:cubicBezTo>
                  <a:cubicBezTo>
                    <a:pt x="683" y="6356"/>
                    <a:pt x="0" y="3283"/>
                    <a:pt x="1079" y="0"/>
                  </a:cubicBezTo>
                  <a:lnTo>
                    <a:pt x="2624" y="1451"/>
                  </a:lnTo>
                  <a:cubicBezTo>
                    <a:pt x="1545" y="4730"/>
                    <a:pt x="2228" y="7803"/>
                    <a:pt x="4186" y="9639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604490" y="2910140"/>
              <a:ext cx="409056" cy="942021"/>
            </a:xfrm>
            <a:custGeom>
              <a:avLst/>
              <a:gdLst/>
              <a:ahLst/>
              <a:cxnLst/>
              <a:rect l="l" t="t" r="r" b="b"/>
              <a:pathLst>
                <a:path w="4186" h="9640" extrusionOk="0">
                  <a:moveTo>
                    <a:pt x="1079" y="0"/>
                  </a:moveTo>
                  <a:cubicBezTo>
                    <a:pt x="0" y="3283"/>
                    <a:pt x="683" y="6356"/>
                    <a:pt x="2641" y="8192"/>
                  </a:cubicBezTo>
                  <a:cubicBezTo>
                    <a:pt x="3135" y="8654"/>
                    <a:pt x="3632" y="9118"/>
                    <a:pt x="4126" y="9583"/>
                  </a:cubicBezTo>
                  <a:lnTo>
                    <a:pt x="4126" y="9583"/>
                  </a:lnTo>
                  <a:cubicBezTo>
                    <a:pt x="4009" y="9471"/>
                    <a:pt x="3897" y="9355"/>
                    <a:pt x="3790" y="9233"/>
                  </a:cubicBezTo>
                  <a:cubicBezTo>
                    <a:pt x="3422" y="8885"/>
                    <a:pt x="3050" y="8537"/>
                    <a:pt x="2681" y="8192"/>
                  </a:cubicBezTo>
                  <a:cubicBezTo>
                    <a:pt x="727" y="6363"/>
                    <a:pt x="44" y="3300"/>
                    <a:pt x="1109" y="31"/>
                  </a:cubicBezTo>
                  <a:lnTo>
                    <a:pt x="1079" y="0"/>
                  </a:lnTo>
                  <a:close/>
                  <a:moveTo>
                    <a:pt x="4126" y="9583"/>
                  </a:moveTo>
                  <a:cubicBezTo>
                    <a:pt x="4146" y="9602"/>
                    <a:pt x="4166" y="9620"/>
                    <a:pt x="4186" y="9639"/>
                  </a:cubicBezTo>
                  <a:cubicBezTo>
                    <a:pt x="4166" y="9620"/>
                    <a:pt x="4146" y="9602"/>
                    <a:pt x="4126" y="95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4093764" y="3863867"/>
              <a:ext cx="218795" cy="320619"/>
            </a:xfrm>
            <a:custGeom>
              <a:avLst/>
              <a:gdLst/>
              <a:ahLst/>
              <a:cxnLst/>
              <a:rect l="l" t="t" r="r" b="b"/>
              <a:pathLst>
                <a:path w="2239" h="3281" extrusionOk="0">
                  <a:moveTo>
                    <a:pt x="693" y="1"/>
                  </a:moveTo>
                  <a:lnTo>
                    <a:pt x="2238" y="1448"/>
                  </a:lnTo>
                  <a:lnTo>
                    <a:pt x="1545" y="3280"/>
                  </a:lnTo>
                  <a:lnTo>
                    <a:pt x="0" y="1833"/>
                  </a:ln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093764" y="3863867"/>
              <a:ext cx="73095" cy="184104"/>
            </a:xfrm>
            <a:custGeom>
              <a:avLst/>
              <a:gdLst/>
              <a:ahLst/>
              <a:cxnLst/>
              <a:rect l="l" t="t" r="r" b="b"/>
              <a:pathLst>
                <a:path w="748" h="1884" extrusionOk="0">
                  <a:moveTo>
                    <a:pt x="693" y="1"/>
                  </a:moveTo>
                  <a:lnTo>
                    <a:pt x="0" y="1833"/>
                  </a:lnTo>
                  <a:lnTo>
                    <a:pt x="54" y="1884"/>
                  </a:lnTo>
                  <a:lnTo>
                    <a:pt x="748" y="52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939760" y="4273208"/>
              <a:ext cx="217818" cy="318567"/>
            </a:xfrm>
            <a:custGeom>
              <a:avLst/>
              <a:gdLst/>
              <a:ahLst/>
              <a:cxnLst/>
              <a:rect l="l" t="t" r="r" b="b"/>
              <a:pathLst>
                <a:path w="2229" h="3260" extrusionOk="0">
                  <a:moveTo>
                    <a:pt x="687" y="1"/>
                  </a:moveTo>
                  <a:lnTo>
                    <a:pt x="2229" y="1448"/>
                  </a:lnTo>
                  <a:lnTo>
                    <a:pt x="1546" y="3260"/>
                  </a:lnTo>
                  <a:lnTo>
                    <a:pt x="1" y="1813"/>
                  </a:ln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414526" y="4189659"/>
              <a:ext cx="676320" cy="402118"/>
            </a:xfrm>
            <a:custGeom>
              <a:avLst/>
              <a:gdLst/>
              <a:ahLst/>
              <a:cxnLst/>
              <a:rect l="l" t="t" r="r" b="b"/>
              <a:pathLst>
                <a:path w="6921" h="4115" extrusionOk="0">
                  <a:moveTo>
                    <a:pt x="1545" y="1447"/>
                  </a:moveTo>
                  <a:cubicBezTo>
                    <a:pt x="1289" y="1207"/>
                    <a:pt x="1028" y="964"/>
                    <a:pt x="771" y="724"/>
                  </a:cubicBezTo>
                  <a:cubicBezTo>
                    <a:pt x="541" y="507"/>
                    <a:pt x="308" y="288"/>
                    <a:pt x="78" y="71"/>
                  </a:cubicBezTo>
                  <a:cubicBezTo>
                    <a:pt x="55" y="51"/>
                    <a:pt x="24" y="21"/>
                    <a:pt x="0" y="0"/>
                  </a:cubicBezTo>
                  <a:cubicBezTo>
                    <a:pt x="1414" y="1326"/>
                    <a:pt x="3229" y="2262"/>
                    <a:pt x="5376" y="2668"/>
                  </a:cubicBezTo>
                  <a:lnTo>
                    <a:pt x="6921" y="4115"/>
                  </a:lnTo>
                  <a:cubicBezTo>
                    <a:pt x="4774" y="3709"/>
                    <a:pt x="2959" y="2773"/>
                    <a:pt x="1545" y="1447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006893" y="4070345"/>
              <a:ext cx="358828" cy="359903"/>
            </a:xfrm>
            <a:custGeom>
              <a:avLst/>
              <a:gdLst/>
              <a:ahLst/>
              <a:cxnLst/>
              <a:rect l="l" t="t" r="r" b="b"/>
              <a:pathLst>
                <a:path w="3672" h="3683" extrusionOk="0">
                  <a:moveTo>
                    <a:pt x="3317" y="1448"/>
                  </a:moveTo>
                  <a:cubicBezTo>
                    <a:pt x="2803" y="968"/>
                    <a:pt x="2289" y="484"/>
                    <a:pt x="1772" y="1"/>
                  </a:cubicBezTo>
                  <a:cubicBezTo>
                    <a:pt x="2039" y="251"/>
                    <a:pt x="2127" y="680"/>
                    <a:pt x="1954" y="1130"/>
                  </a:cubicBezTo>
                  <a:cubicBezTo>
                    <a:pt x="1711" y="1779"/>
                    <a:pt x="1025" y="2232"/>
                    <a:pt x="426" y="2141"/>
                  </a:cubicBezTo>
                  <a:lnTo>
                    <a:pt x="0" y="2077"/>
                  </a:lnTo>
                  <a:lnTo>
                    <a:pt x="1542" y="3524"/>
                  </a:lnTo>
                  <a:lnTo>
                    <a:pt x="1971" y="3591"/>
                  </a:lnTo>
                  <a:cubicBezTo>
                    <a:pt x="2570" y="3683"/>
                    <a:pt x="3256" y="3226"/>
                    <a:pt x="3499" y="2577"/>
                  </a:cubicBezTo>
                  <a:cubicBezTo>
                    <a:pt x="3672" y="2127"/>
                    <a:pt x="3584" y="1701"/>
                    <a:pt x="3317" y="1448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0138" y="2827568"/>
              <a:ext cx="1321956" cy="1622836"/>
            </a:xfrm>
            <a:custGeom>
              <a:avLst/>
              <a:gdLst/>
              <a:ahLst/>
              <a:cxnLst/>
              <a:rect l="l" t="t" r="r" b="b"/>
              <a:pathLst>
                <a:path w="13528" h="16607" extrusionOk="0">
                  <a:moveTo>
                    <a:pt x="8287" y="845"/>
                  </a:moveTo>
                  <a:cubicBezTo>
                    <a:pt x="6759" y="5491"/>
                    <a:pt x="8764" y="9720"/>
                    <a:pt x="12908" y="10606"/>
                  </a:cubicBezTo>
                  <a:lnTo>
                    <a:pt x="12215" y="12438"/>
                  </a:lnTo>
                  <a:lnTo>
                    <a:pt x="12645" y="12502"/>
                  </a:lnTo>
                  <a:cubicBezTo>
                    <a:pt x="13240" y="12597"/>
                    <a:pt x="13527" y="13199"/>
                    <a:pt x="13280" y="13848"/>
                  </a:cubicBezTo>
                  <a:cubicBezTo>
                    <a:pt x="13037" y="14497"/>
                    <a:pt x="12351" y="14954"/>
                    <a:pt x="11752" y="14859"/>
                  </a:cubicBezTo>
                  <a:lnTo>
                    <a:pt x="11326" y="14795"/>
                  </a:lnTo>
                  <a:lnTo>
                    <a:pt x="10640" y="16607"/>
                  </a:lnTo>
                  <a:cubicBezTo>
                    <a:pt x="3456" y="15248"/>
                    <a:pt x="0" y="7952"/>
                    <a:pt x="2773" y="0"/>
                  </a:cubicBezTo>
                  <a:lnTo>
                    <a:pt x="3631" y="132"/>
                  </a:lnTo>
                  <a:cubicBezTo>
                    <a:pt x="3469" y="1102"/>
                    <a:pt x="3976" y="1924"/>
                    <a:pt x="4899" y="2066"/>
                  </a:cubicBezTo>
                  <a:cubicBezTo>
                    <a:pt x="5822" y="2208"/>
                    <a:pt x="6860" y="1623"/>
                    <a:pt x="7411" y="710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472668" y="4070345"/>
              <a:ext cx="746776" cy="384333"/>
            </a:xfrm>
            <a:custGeom>
              <a:avLst/>
              <a:gdLst/>
              <a:ahLst/>
              <a:cxnLst/>
              <a:rect l="l" t="t" r="r" b="b"/>
              <a:pathLst>
                <a:path w="7642" h="3933" extrusionOk="0">
                  <a:moveTo>
                    <a:pt x="7239" y="1"/>
                  </a:moveTo>
                  <a:cubicBezTo>
                    <a:pt x="7506" y="251"/>
                    <a:pt x="7594" y="680"/>
                    <a:pt x="7421" y="1130"/>
                  </a:cubicBezTo>
                  <a:cubicBezTo>
                    <a:pt x="7199" y="1723"/>
                    <a:pt x="6607" y="2153"/>
                    <a:pt x="6050" y="2153"/>
                  </a:cubicBezTo>
                  <a:cubicBezTo>
                    <a:pt x="5997" y="2153"/>
                    <a:pt x="5945" y="2149"/>
                    <a:pt x="5893" y="2141"/>
                  </a:cubicBezTo>
                  <a:lnTo>
                    <a:pt x="5467" y="2077"/>
                  </a:lnTo>
                  <a:lnTo>
                    <a:pt x="4781" y="3889"/>
                  </a:lnTo>
                  <a:cubicBezTo>
                    <a:pt x="2921" y="3537"/>
                    <a:pt x="1316" y="2787"/>
                    <a:pt x="0" y="1735"/>
                  </a:cubicBezTo>
                  <a:lnTo>
                    <a:pt x="0" y="1735"/>
                  </a:lnTo>
                  <a:cubicBezTo>
                    <a:pt x="1326" y="2814"/>
                    <a:pt x="2952" y="3578"/>
                    <a:pt x="4838" y="3933"/>
                  </a:cubicBezTo>
                  <a:lnTo>
                    <a:pt x="5525" y="2124"/>
                  </a:lnTo>
                  <a:lnTo>
                    <a:pt x="5951" y="2188"/>
                  </a:lnTo>
                  <a:cubicBezTo>
                    <a:pt x="6002" y="2196"/>
                    <a:pt x="6055" y="2200"/>
                    <a:pt x="6107" y="2200"/>
                  </a:cubicBezTo>
                  <a:cubicBezTo>
                    <a:pt x="6664" y="2200"/>
                    <a:pt x="7256" y="1770"/>
                    <a:pt x="7479" y="1177"/>
                  </a:cubicBezTo>
                  <a:cubicBezTo>
                    <a:pt x="7641" y="755"/>
                    <a:pt x="7573" y="356"/>
                    <a:pt x="7347" y="9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93587" y="1907749"/>
              <a:ext cx="237264" cy="169251"/>
            </a:xfrm>
            <a:custGeom>
              <a:avLst/>
              <a:gdLst/>
              <a:ahLst/>
              <a:cxnLst/>
              <a:rect l="l" t="t" r="r" b="b"/>
              <a:pathLst>
                <a:path w="2428" h="1732" extrusionOk="0">
                  <a:moveTo>
                    <a:pt x="883" y="282"/>
                  </a:moveTo>
                  <a:lnTo>
                    <a:pt x="457" y="217"/>
                  </a:lnTo>
                  <a:cubicBezTo>
                    <a:pt x="274" y="190"/>
                    <a:pt x="119" y="113"/>
                    <a:pt x="0" y="1"/>
                  </a:cubicBezTo>
                  <a:cubicBezTo>
                    <a:pt x="518" y="484"/>
                    <a:pt x="1031" y="968"/>
                    <a:pt x="1545" y="1451"/>
                  </a:cubicBezTo>
                  <a:cubicBezTo>
                    <a:pt x="1664" y="1560"/>
                    <a:pt x="1819" y="1637"/>
                    <a:pt x="2002" y="1664"/>
                  </a:cubicBezTo>
                  <a:lnTo>
                    <a:pt x="2428" y="1732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93587" y="1907749"/>
              <a:ext cx="90977" cy="31857"/>
            </a:xfrm>
            <a:custGeom>
              <a:avLst/>
              <a:gdLst/>
              <a:ahLst/>
              <a:cxnLst/>
              <a:rect l="l" t="t" r="r" b="b"/>
              <a:pathLst>
                <a:path w="931" h="326" extrusionOk="0">
                  <a:moveTo>
                    <a:pt x="0" y="1"/>
                  </a:moveTo>
                  <a:cubicBezTo>
                    <a:pt x="1" y="2"/>
                    <a:pt x="3" y="3"/>
                    <a:pt x="4" y="4"/>
                  </a:cubicBezTo>
                  <a:lnTo>
                    <a:pt x="4" y="4"/>
                  </a:lnTo>
                  <a:lnTo>
                    <a:pt x="0" y="1"/>
                  </a:lnTo>
                  <a:close/>
                  <a:moveTo>
                    <a:pt x="4" y="4"/>
                  </a:moveTo>
                  <a:lnTo>
                    <a:pt x="163" y="153"/>
                  </a:lnTo>
                  <a:cubicBezTo>
                    <a:pt x="247" y="200"/>
                    <a:pt x="345" y="238"/>
                    <a:pt x="457" y="255"/>
                  </a:cubicBezTo>
                  <a:lnTo>
                    <a:pt x="930" y="326"/>
                  </a:lnTo>
                  <a:lnTo>
                    <a:pt x="883" y="282"/>
                  </a:lnTo>
                  <a:lnTo>
                    <a:pt x="457" y="217"/>
                  </a:lnTo>
                  <a:cubicBezTo>
                    <a:pt x="276" y="191"/>
                    <a:pt x="122" y="11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12055" y="2114227"/>
              <a:ext cx="450391" cy="295212"/>
            </a:xfrm>
            <a:custGeom>
              <a:avLst/>
              <a:gdLst/>
              <a:ahLst/>
              <a:cxnLst/>
              <a:rect l="l" t="t" r="r" b="b"/>
              <a:pathLst>
                <a:path w="4609" h="3021" extrusionOk="0">
                  <a:moveTo>
                    <a:pt x="3064" y="1573"/>
                  </a:moveTo>
                  <a:cubicBezTo>
                    <a:pt x="3578" y="2057"/>
                    <a:pt x="4095" y="2537"/>
                    <a:pt x="4609" y="3020"/>
                  </a:cubicBezTo>
                  <a:cubicBezTo>
                    <a:pt x="3797" y="2259"/>
                    <a:pt x="2763" y="1712"/>
                    <a:pt x="1546" y="1451"/>
                  </a:cubicBezTo>
                  <a:lnTo>
                    <a:pt x="1" y="1"/>
                  </a:lnTo>
                  <a:cubicBezTo>
                    <a:pt x="1218" y="261"/>
                    <a:pt x="2252" y="809"/>
                    <a:pt x="3064" y="1573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912055" y="2114618"/>
              <a:ext cx="450391" cy="294821"/>
            </a:xfrm>
            <a:custGeom>
              <a:avLst/>
              <a:gdLst/>
              <a:ahLst/>
              <a:cxnLst/>
              <a:rect l="l" t="t" r="r" b="b"/>
              <a:pathLst>
                <a:path w="4609" h="3017" extrusionOk="0">
                  <a:moveTo>
                    <a:pt x="1" y="0"/>
                  </a:moveTo>
                  <a:lnTo>
                    <a:pt x="55" y="48"/>
                  </a:lnTo>
                  <a:cubicBezTo>
                    <a:pt x="1231" y="315"/>
                    <a:pt x="2232" y="856"/>
                    <a:pt x="3026" y="1596"/>
                  </a:cubicBezTo>
                  <a:cubicBezTo>
                    <a:pt x="3358" y="1911"/>
                    <a:pt x="3693" y="2225"/>
                    <a:pt x="4027" y="2536"/>
                  </a:cubicBezTo>
                  <a:cubicBezTo>
                    <a:pt x="4230" y="2685"/>
                    <a:pt x="4426" y="2847"/>
                    <a:pt x="4609" y="3016"/>
                  </a:cubicBezTo>
                  <a:cubicBezTo>
                    <a:pt x="4095" y="2536"/>
                    <a:pt x="3578" y="2053"/>
                    <a:pt x="3064" y="1569"/>
                  </a:cubicBezTo>
                  <a:cubicBezTo>
                    <a:pt x="2249" y="805"/>
                    <a:pt x="1218" y="25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364001" y="3068052"/>
              <a:ext cx="236678" cy="154691"/>
            </a:xfrm>
            <a:custGeom>
              <a:avLst/>
              <a:gdLst/>
              <a:ahLst/>
              <a:cxnLst/>
              <a:rect l="l" t="t" r="r" b="b"/>
              <a:pathLst>
                <a:path w="2422" h="1583" extrusionOk="0">
                  <a:moveTo>
                    <a:pt x="876" y="136"/>
                  </a:moveTo>
                  <a:lnTo>
                    <a:pt x="2421" y="1583"/>
                  </a:lnTo>
                  <a:lnTo>
                    <a:pt x="1546" y="144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449603" y="2935254"/>
              <a:ext cx="476092" cy="287492"/>
            </a:xfrm>
            <a:custGeom>
              <a:avLst/>
              <a:gdLst/>
              <a:ahLst/>
              <a:cxnLst/>
              <a:rect l="l" t="t" r="r" b="b"/>
              <a:pathLst>
                <a:path w="4872" h="2942" extrusionOk="0">
                  <a:moveTo>
                    <a:pt x="3327" y="524"/>
                  </a:moveTo>
                  <a:cubicBezTo>
                    <a:pt x="3841" y="1008"/>
                    <a:pt x="4355" y="1491"/>
                    <a:pt x="4872" y="1975"/>
                  </a:cubicBezTo>
                  <a:cubicBezTo>
                    <a:pt x="4659" y="1775"/>
                    <a:pt x="4385" y="1640"/>
                    <a:pt x="4057" y="1589"/>
                  </a:cubicBezTo>
                  <a:cubicBezTo>
                    <a:pt x="3134" y="1447"/>
                    <a:pt x="2093" y="2032"/>
                    <a:pt x="1545" y="2942"/>
                  </a:cubicBezTo>
                  <a:lnTo>
                    <a:pt x="0" y="1495"/>
                  </a:lnTo>
                  <a:cubicBezTo>
                    <a:pt x="551" y="585"/>
                    <a:pt x="1589" y="0"/>
                    <a:pt x="2512" y="139"/>
                  </a:cubicBezTo>
                  <a:cubicBezTo>
                    <a:pt x="2840" y="190"/>
                    <a:pt x="3114" y="328"/>
                    <a:pt x="3327" y="524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364001" y="2947077"/>
              <a:ext cx="561695" cy="181173"/>
            </a:xfrm>
            <a:custGeom>
              <a:avLst/>
              <a:gdLst/>
              <a:ahLst/>
              <a:cxnLst/>
              <a:rect l="l" t="t" r="r" b="b"/>
              <a:pathLst>
                <a:path w="5748" h="1854" extrusionOk="0">
                  <a:moveTo>
                    <a:pt x="3107" y="0"/>
                  </a:moveTo>
                  <a:cubicBezTo>
                    <a:pt x="2262" y="0"/>
                    <a:pt x="1372" y="556"/>
                    <a:pt x="876" y="1374"/>
                  </a:cubicBezTo>
                  <a:lnTo>
                    <a:pt x="1" y="1238"/>
                  </a:lnTo>
                  <a:lnTo>
                    <a:pt x="95" y="1326"/>
                  </a:lnTo>
                  <a:lnTo>
                    <a:pt x="930" y="1424"/>
                  </a:lnTo>
                  <a:cubicBezTo>
                    <a:pt x="1423" y="606"/>
                    <a:pt x="2315" y="51"/>
                    <a:pt x="3161" y="51"/>
                  </a:cubicBezTo>
                  <a:cubicBezTo>
                    <a:pt x="3256" y="51"/>
                    <a:pt x="3350" y="58"/>
                    <a:pt x="3442" y="72"/>
                  </a:cubicBezTo>
                  <a:cubicBezTo>
                    <a:pt x="3767" y="123"/>
                    <a:pt x="4044" y="258"/>
                    <a:pt x="4257" y="457"/>
                  </a:cubicBezTo>
                  <a:lnTo>
                    <a:pt x="5701" y="1813"/>
                  </a:lnTo>
                  <a:cubicBezTo>
                    <a:pt x="5714" y="1827"/>
                    <a:pt x="5731" y="1840"/>
                    <a:pt x="5748" y="1854"/>
                  </a:cubicBezTo>
                  <a:cubicBezTo>
                    <a:pt x="5231" y="1370"/>
                    <a:pt x="4717" y="887"/>
                    <a:pt x="4203" y="403"/>
                  </a:cubicBezTo>
                  <a:cubicBezTo>
                    <a:pt x="3990" y="207"/>
                    <a:pt x="3716" y="69"/>
                    <a:pt x="3388" y="21"/>
                  </a:cubicBezTo>
                  <a:cubicBezTo>
                    <a:pt x="3295" y="7"/>
                    <a:pt x="3202" y="0"/>
                    <a:pt x="3107" y="0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659403" y="1788827"/>
              <a:ext cx="584463" cy="1503618"/>
            </a:xfrm>
            <a:custGeom>
              <a:avLst/>
              <a:gdLst/>
              <a:ahLst/>
              <a:cxnLst/>
              <a:rect l="l" t="t" r="r" b="b"/>
              <a:pathLst>
                <a:path w="5981" h="15387" extrusionOk="0">
                  <a:moveTo>
                    <a:pt x="0" y="1"/>
                  </a:moveTo>
                  <a:cubicBezTo>
                    <a:pt x="514" y="481"/>
                    <a:pt x="1031" y="964"/>
                    <a:pt x="1545" y="1448"/>
                  </a:cubicBezTo>
                  <a:cubicBezTo>
                    <a:pt x="4862" y="4558"/>
                    <a:pt x="5981" y="9812"/>
                    <a:pt x="4037" y="15387"/>
                  </a:cubicBezTo>
                  <a:lnTo>
                    <a:pt x="2492" y="13937"/>
                  </a:lnTo>
                  <a:cubicBezTo>
                    <a:pt x="4436" y="8365"/>
                    <a:pt x="3317" y="311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851959" y="1527920"/>
              <a:ext cx="1321858" cy="1622836"/>
            </a:xfrm>
            <a:custGeom>
              <a:avLst/>
              <a:gdLst/>
              <a:ahLst/>
              <a:cxnLst/>
              <a:rect l="l" t="t" r="r" b="b"/>
              <a:pathLst>
                <a:path w="13527" h="16607" extrusionOk="0">
                  <a:moveTo>
                    <a:pt x="2888" y="0"/>
                  </a:moveTo>
                  <a:cubicBezTo>
                    <a:pt x="10072" y="1363"/>
                    <a:pt x="13527" y="8658"/>
                    <a:pt x="10755" y="16607"/>
                  </a:cubicBezTo>
                  <a:lnTo>
                    <a:pt x="9896" y="16475"/>
                  </a:lnTo>
                  <a:cubicBezTo>
                    <a:pt x="10058" y="15508"/>
                    <a:pt x="9551" y="14683"/>
                    <a:pt x="8628" y="14541"/>
                  </a:cubicBezTo>
                  <a:cubicBezTo>
                    <a:pt x="7705" y="14402"/>
                    <a:pt x="6667" y="14987"/>
                    <a:pt x="6116" y="15897"/>
                  </a:cubicBezTo>
                  <a:lnTo>
                    <a:pt x="5241" y="15761"/>
                  </a:lnTo>
                  <a:cubicBezTo>
                    <a:pt x="6769" y="11120"/>
                    <a:pt x="4764" y="6890"/>
                    <a:pt x="616" y="6001"/>
                  </a:cubicBezTo>
                  <a:lnTo>
                    <a:pt x="1312" y="4169"/>
                  </a:lnTo>
                  <a:lnTo>
                    <a:pt x="883" y="4104"/>
                  </a:lnTo>
                  <a:cubicBezTo>
                    <a:pt x="288" y="4013"/>
                    <a:pt x="0" y="3408"/>
                    <a:pt x="247" y="2759"/>
                  </a:cubicBezTo>
                  <a:cubicBezTo>
                    <a:pt x="491" y="2110"/>
                    <a:pt x="1177" y="1657"/>
                    <a:pt x="1775" y="1748"/>
                  </a:cubicBezTo>
                  <a:lnTo>
                    <a:pt x="2201" y="1816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210049" y="3969989"/>
              <a:ext cx="190749" cy="167590"/>
            </a:xfrm>
            <a:custGeom>
              <a:avLst/>
              <a:gdLst/>
              <a:ahLst/>
              <a:cxnLst/>
              <a:rect l="l" t="t" r="r" b="b"/>
              <a:pathLst>
                <a:path w="1952" h="1715" extrusionOk="0">
                  <a:moveTo>
                    <a:pt x="406" y="267"/>
                  </a:moveTo>
                  <a:cubicBezTo>
                    <a:pt x="288" y="156"/>
                    <a:pt x="153" y="68"/>
                    <a:pt x="0" y="0"/>
                  </a:cubicBezTo>
                  <a:lnTo>
                    <a:pt x="1545" y="1447"/>
                  </a:lnTo>
                  <a:cubicBezTo>
                    <a:pt x="1698" y="1515"/>
                    <a:pt x="1833" y="1606"/>
                    <a:pt x="1951" y="1714"/>
                  </a:cubicBezTo>
                  <a:cubicBezTo>
                    <a:pt x="1437" y="1231"/>
                    <a:pt x="920" y="751"/>
                    <a:pt x="406" y="267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705331" y="3060821"/>
              <a:ext cx="185375" cy="297362"/>
            </a:xfrm>
            <a:custGeom>
              <a:avLst/>
              <a:gdLst/>
              <a:ahLst/>
              <a:cxnLst/>
              <a:rect l="l" t="t" r="r" b="b"/>
              <a:pathLst>
                <a:path w="1897" h="3043" extrusionOk="0">
                  <a:moveTo>
                    <a:pt x="1542" y="1450"/>
                  </a:moveTo>
                  <a:cubicBezTo>
                    <a:pt x="1028" y="967"/>
                    <a:pt x="514" y="483"/>
                    <a:pt x="0" y="0"/>
                  </a:cubicBezTo>
                  <a:cubicBezTo>
                    <a:pt x="267" y="250"/>
                    <a:pt x="352" y="680"/>
                    <a:pt x="179" y="1129"/>
                  </a:cubicBezTo>
                  <a:lnTo>
                    <a:pt x="3" y="1596"/>
                  </a:lnTo>
                  <a:lnTo>
                    <a:pt x="1548" y="3043"/>
                  </a:lnTo>
                  <a:lnTo>
                    <a:pt x="1724" y="2580"/>
                  </a:lnTo>
                  <a:cubicBezTo>
                    <a:pt x="1897" y="2130"/>
                    <a:pt x="1809" y="1701"/>
                    <a:pt x="1542" y="1450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704940" y="3061114"/>
              <a:ext cx="35766" cy="158990"/>
            </a:xfrm>
            <a:custGeom>
              <a:avLst/>
              <a:gdLst/>
              <a:ahLst/>
              <a:cxnLst/>
              <a:rect l="l" t="t" r="r" b="b"/>
              <a:pathLst>
                <a:path w="366" h="1627" extrusionOk="0">
                  <a:moveTo>
                    <a:pt x="1" y="0"/>
                  </a:moveTo>
                  <a:cubicBezTo>
                    <a:pt x="271" y="251"/>
                    <a:pt x="356" y="677"/>
                    <a:pt x="183" y="1130"/>
                  </a:cubicBezTo>
                  <a:lnTo>
                    <a:pt x="7" y="1593"/>
                  </a:lnTo>
                  <a:lnTo>
                    <a:pt x="45" y="1627"/>
                  </a:lnTo>
                  <a:lnTo>
                    <a:pt x="220" y="1163"/>
                  </a:lnTo>
                  <a:cubicBezTo>
                    <a:pt x="366" y="778"/>
                    <a:pt x="325" y="393"/>
                    <a:pt x="143" y="129"/>
                  </a:cubicBezTo>
                  <a:cubicBezTo>
                    <a:pt x="95" y="85"/>
                    <a:pt x="48" y="4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023407" y="3030724"/>
              <a:ext cx="1845247" cy="1518178"/>
            </a:xfrm>
            <a:custGeom>
              <a:avLst/>
              <a:gdLst/>
              <a:ahLst/>
              <a:cxnLst/>
              <a:rect l="l" t="t" r="r" b="b"/>
              <a:pathLst>
                <a:path w="18883" h="15536" extrusionOk="0">
                  <a:moveTo>
                    <a:pt x="17215" y="1904"/>
                  </a:moveTo>
                  <a:lnTo>
                    <a:pt x="17391" y="1437"/>
                  </a:lnTo>
                  <a:cubicBezTo>
                    <a:pt x="17638" y="788"/>
                    <a:pt x="17354" y="186"/>
                    <a:pt x="16756" y="95"/>
                  </a:cubicBezTo>
                  <a:cubicBezTo>
                    <a:pt x="16157" y="0"/>
                    <a:pt x="15471" y="457"/>
                    <a:pt x="15227" y="1106"/>
                  </a:cubicBezTo>
                  <a:lnTo>
                    <a:pt x="15052" y="1572"/>
                  </a:lnTo>
                  <a:lnTo>
                    <a:pt x="13368" y="1312"/>
                  </a:lnTo>
                  <a:cubicBezTo>
                    <a:pt x="11407" y="5890"/>
                    <a:pt x="6596" y="9074"/>
                    <a:pt x="2269" y="8659"/>
                  </a:cubicBezTo>
                  <a:lnTo>
                    <a:pt x="1910" y="9612"/>
                  </a:lnTo>
                  <a:cubicBezTo>
                    <a:pt x="2695" y="9957"/>
                    <a:pt x="3023" y="10897"/>
                    <a:pt x="2644" y="11901"/>
                  </a:cubicBezTo>
                  <a:cubicBezTo>
                    <a:pt x="2262" y="12902"/>
                    <a:pt x="1298" y="13645"/>
                    <a:pt x="352" y="13726"/>
                  </a:cubicBezTo>
                  <a:lnTo>
                    <a:pt x="0" y="14660"/>
                  </a:lnTo>
                  <a:cubicBezTo>
                    <a:pt x="7367" y="15535"/>
                    <a:pt x="15664" y="10041"/>
                    <a:pt x="18882" y="2161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023407" y="3241795"/>
              <a:ext cx="1996224" cy="1448504"/>
            </a:xfrm>
            <a:custGeom>
              <a:avLst/>
              <a:gdLst/>
              <a:ahLst/>
              <a:cxnLst/>
              <a:rect l="l" t="t" r="r" b="b"/>
              <a:pathLst>
                <a:path w="20428" h="14823" extrusionOk="0">
                  <a:moveTo>
                    <a:pt x="18882" y="1"/>
                  </a:moveTo>
                  <a:lnTo>
                    <a:pt x="20427" y="1448"/>
                  </a:lnTo>
                  <a:cubicBezTo>
                    <a:pt x="17209" y="9332"/>
                    <a:pt x="8912" y="14822"/>
                    <a:pt x="1545" y="13947"/>
                  </a:cubicBezTo>
                  <a:lnTo>
                    <a:pt x="0" y="12500"/>
                  </a:lnTo>
                  <a:cubicBezTo>
                    <a:pt x="7367" y="13375"/>
                    <a:pt x="15664" y="7881"/>
                    <a:pt x="18882" y="1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023407" y="3241795"/>
              <a:ext cx="1850133" cy="1234692"/>
            </a:xfrm>
            <a:custGeom>
              <a:avLst/>
              <a:gdLst/>
              <a:ahLst/>
              <a:cxnLst/>
              <a:rect l="l" t="t" r="r" b="b"/>
              <a:pathLst>
                <a:path w="18933" h="12635" extrusionOk="0">
                  <a:moveTo>
                    <a:pt x="18882" y="1"/>
                  </a:moveTo>
                  <a:cubicBezTo>
                    <a:pt x="15890" y="7328"/>
                    <a:pt x="8508" y="12591"/>
                    <a:pt x="1565" y="12591"/>
                  </a:cubicBezTo>
                  <a:cubicBezTo>
                    <a:pt x="1040" y="12591"/>
                    <a:pt x="518" y="12561"/>
                    <a:pt x="0" y="12500"/>
                  </a:cubicBezTo>
                  <a:lnTo>
                    <a:pt x="0" y="12500"/>
                  </a:lnTo>
                  <a:lnTo>
                    <a:pt x="48" y="12544"/>
                  </a:lnTo>
                  <a:cubicBezTo>
                    <a:pt x="563" y="12605"/>
                    <a:pt x="1083" y="12634"/>
                    <a:pt x="1605" y="12634"/>
                  </a:cubicBezTo>
                  <a:cubicBezTo>
                    <a:pt x="8545" y="12634"/>
                    <a:pt x="15933" y="7368"/>
                    <a:pt x="18933" y="48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22D39C-8648-4363-9CBE-021C9A123E37}"/>
              </a:ext>
            </a:extLst>
          </p:cNvPr>
          <p:cNvGrpSpPr/>
          <p:nvPr/>
        </p:nvGrpSpPr>
        <p:grpSpPr>
          <a:xfrm>
            <a:off x="709773" y="4302565"/>
            <a:ext cx="4158207" cy="1428808"/>
            <a:chOff x="586322" y="3106212"/>
            <a:chExt cx="3118655" cy="1071606"/>
          </a:xfrm>
        </p:grpSpPr>
        <p:sp>
          <p:nvSpPr>
            <p:cNvPr id="435" name="Google Shape;435;p28"/>
            <p:cNvSpPr/>
            <p:nvPr/>
          </p:nvSpPr>
          <p:spPr>
            <a:xfrm>
              <a:off x="607783" y="3512718"/>
              <a:ext cx="2489676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Powered by simple</a:t>
              </a:r>
              <a:r>
                <a:rPr lang="en-US" sz="1867" kern="0" dirty="0">
                  <a:solidFill>
                    <a:srgbClr val="000000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e yet clean JSON database.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36" name="Google Shape;436;p28"/>
            <p:cNvSpPr txBox="1"/>
            <p:nvPr/>
          </p:nvSpPr>
          <p:spPr>
            <a:xfrm>
              <a:off x="586322" y="3106212"/>
              <a:ext cx="3118655" cy="47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FF8AB7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3. JSON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7FED02-D983-404A-92C1-E572F07FD285}"/>
              </a:ext>
            </a:extLst>
          </p:cNvPr>
          <p:cNvGrpSpPr/>
          <p:nvPr/>
        </p:nvGrpSpPr>
        <p:grpSpPr>
          <a:xfrm>
            <a:off x="678718" y="2209854"/>
            <a:ext cx="4164141" cy="1455263"/>
            <a:chOff x="297186" y="1778204"/>
            <a:chExt cx="3123106" cy="1091447"/>
          </a:xfrm>
        </p:grpSpPr>
        <p:sp>
          <p:nvSpPr>
            <p:cNvPr id="437" name="Google Shape;437;p28"/>
            <p:cNvSpPr/>
            <p:nvPr/>
          </p:nvSpPr>
          <p:spPr>
            <a:xfrm>
              <a:off x="297186" y="2204551"/>
              <a:ext cx="2534429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6933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The core spearhead of our application 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38" name="Google Shape;438;p28"/>
            <p:cNvSpPr txBox="1"/>
            <p:nvPr/>
          </p:nvSpPr>
          <p:spPr>
            <a:xfrm>
              <a:off x="320477" y="1778204"/>
              <a:ext cx="3099815" cy="515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F2506E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1. Node.Js</a:t>
              </a:r>
              <a:endParaRPr kumimoji="0" sz="2667" b="1" i="0" u="none" strike="noStrike" kern="0" cap="none" spc="0" normalizeH="0" baseline="0" noProof="0" dirty="0">
                <a:ln>
                  <a:noFill/>
                </a:ln>
                <a:solidFill>
                  <a:srgbClr val="F2506E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ACB623-72B6-474C-B7AD-3E040DA24103}"/>
              </a:ext>
            </a:extLst>
          </p:cNvPr>
          <p:cNvGrpSpPr/>
          <p:nvPr/>
        </p:nvGrpSpPr>
        <p:grpSpPr>
          <a:xfrm>
            <a:off x="8154447" y="2286524"/>
            <a:ext cx="3836928" cy="1173351"/>
            <a:chOff x="6691539" y="1658468"/>
            <a:chExt cx="2877696" cy="880013"/>
          </a:xfrm>
        </p:grpSpPr>
        <p:sp>
          <p:nvSpPr>
            <p:cNvPr id="439" name="Google Shape;439;p28"/>
            <p:cNvSpPr/>
            <p:nvPr/>
          </p:nvSpPr>
          <p:spPr>
            <a:xfrm>
              <a:off x="6720435" y="1873381"/>
              <a:ext cx="28488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T</a:t>
              </a:r>
              <a:r>
                <a:rPr kumimoji="0" lang="e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o render and handle node.js applications efficiently. 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40" name="Google Shape;440;p28"/>
            <p:cNvSpPr txBox="1"/>
            <p:nvPr/>
          </p:nvSpPr>
          <p:spPr>
            <a:xfrm>
              <a:off x="6691539" y="1658468"/>
              <a:ext cx="2877696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29F05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Express	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F29F05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DF8E0-F184-41CC-B932-BC7C8EE29334}"/>
              </a:ext>
            </a:extLst>
          </p:cNvPr>
          <p:cNvGrpSpPr/>
          <p:nvPr/>
        </p:nvGrpSpPr>
        <p:grpSpPr>
          <a:xfrm>
            <a:off x="8194610" y="4557215"/>
            <a:ext cx="3149600" cy="1294007"/>
            <a:chOff x="6959375" y="3295450"/>
            <a:chExt cx="1751100" cy="970505"/>
          </a:xfrm>
        </p:grpSpPr>
        <p:sp>
          <p:nvSpPr>
            <p:cNvPr id="441" name="Google Shape;441;p28"/>
            <p:cNvSpPr/>
            <p:nvPr/>
          </p:nvSpPr>
          <p:spPr>
            <a:xfrm>
              <a:off x="6959375" y="3600855"/>
              <a:ext cx="17511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s" sz="1867" kern="0" dirty="0">
                  <a:solidFill>
                    <a:srgbClr val="000000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APIs to communicate forward and backward easily.</a:t>
              </a: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Roboto"/>
                <a:sym typeface="Roboto"/>
              </a:endParaRPr>
            </a:p>
          </p:txBody>
        </p:sp>
        <p:sp>
          <p:nvSpPr>
            <p:cNvPr id="442" name="Google Shape;442;p28"/>
            <p:cNvSpPr txBox="1"/>
            <p:nvPr/>
          </p:nvSpPr>
          <p:spPr>
            <a:xfrm>
              <a:off x="6959375" y="3295450"/>
              <a:ext cx="1751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43CAD9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4. </a:t>
              </a:r>
              <a:r>
                <a:rPr lang="en-US" sz="2667" b="1" kern="0" dirty="0">
                  <a:solidFill>
                    <a:srgbClr val="43CAD9"/>
                  </a:solidFill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REST APIs</a:t>
              </a:r>
              <a:r>
                <a:rPr kumimoji="0" lang="en-US" sz="2667" b="1" i="0" u="none" strike="noStrike" kern="0" cap="none" spc="0" normalizeH="0" baseline="0" noProof="0" dirty="0">
                  <a:ln>
                    <a:noFill/>
                  </a:ln>
                  <a:solidFill>
                    <a:srgbClr val="43CAD9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Roboto"/>
                  <a:sym typeface="Roboto"/>
                </a:rPr>
                <a:t> 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01683E-B5B9-4487-8317-C87E37EC8CD6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67EBE8-3D73-49AC-B278-A72551547D1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E7800E-14DA-402B-8F99-77AC04651E4F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8C2DAB-2D2C-4213-9F73-2C985A2D7B28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983AED-69FF-4EAE-A251-E8BDFC62F24D}"/>
              </a:ext>
            </a:extLst>
          </p:cNvPr>
          <p:cNvSpPr/>
          <p:nvPr/>
        </p:nvSpPr>
        <p:spPr>
          <a:xfrm>
            <a:off x="469601" y="6262483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035AC9-4BE6-4FF2-BF98-3914B02CB31B}"/>
              </a:ext>
            </a:extLst>
          </p:cNvPr>
          <p:cNvSpPr/>
          <p:nvPr/>
        </p:nvSpPr>
        <p:spPr>
          <a:xfrm>
            <a:off x="1449065" y="6271699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4A21FE-89E5-4D2C-B43A-977843EFE99F}"/>
              </a:ext>
            </a:extLst>
          </p:cNvPr>
          <p:cNvSpPr/>
          <p:nvPr/>
        </p:nvSpPr>
        <p:spPr>
          <a:xfrm>
            <a:off x="793337" y="6261204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FC078A-A0A7-4820-A682-94964C235741}"/>
              </a:ext>
            </a:extLst>
          </p:cNvPr>
          <p:cNvSpPr/>
          <p:nvPr/>
        </p:nvSpPr>
        <p:spPr>
          <a:xfrm>
            <a:off x="1123042" y="6268580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626-7D1B-4C33-B1A2-40E5118B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961"/>
            <a:ext cx="6769820" cy="955119"/>
          </a:xfrm>
        </p:spPr>
        <p:txBody>
          <a:bodyPr/>
          <a:lstStyle/>
          <a:p>
            <a:r>
              <a:rPr lang="en-US" sz="4000" b="1" dirty="0">
                <a:latin typeface="Fira Sans Extra Condensed Mediu" panose="020B0603050000020004" pitchFamily="34" charset="0"/>
              </a:rPr>
              <a:t>Additional Libraries Used: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E916C4-6815-4E00-B030-FF4502D2F2C7}"/>
              </a:ext>
            </a:extLst>
          </p:cNvPr>
          <p:cNvSpPr/>
          <p:nvPr/>
        </p:nvSpPr>
        <p:spPr>
          <a:xfrm>
            <a:off x="426112" y="6266772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9145491-D16F-4744-A84F-6CD93FFB4EBB}"/>
              </a:ext>
            </a:extLst>
          </p:cNvPr>
          <p:cNvSpPr/>
          <p:nvPr/>
        </p:nvSpPr>
        <p:spPr>
          <a:xfrm>
            <a:off x="1405576" y="6275988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65A13A6-47F4-4FC1-BFD8-A480C3645791}"/>
              </a:ext>
            </a:extLst>
          </p:cNvPr>
          <p:cNvSpPr/>
          <p:nvPr/>
        </p:nvSpPr>
        <p:spPr>
          <a:xfrm>
            <a:off x="749848" y="6265493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21C495-4153-4263-BEE5-9174E6FCB1A1}"/>
              </a:ext>
            </a:extLst>
          </p:cNvPr>
          <p:cNvSpPr/>
          <p:nvPr/>
        </p:nvSpPr>
        <p:spPr>
          <a:xfrm>
            <a:off x="1079553" y="6272869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75D138D-F7AE-4BB3-A8DC-B6207C1FAEB9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5116E42-C371-46F3-8A23-8DFBEE06558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8E4EBDC-0895-4FA8-948E-885B27686969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55F96C3-3CC8-4ED9-AC10-AF938E87033C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0" name="Title 1">
            <a:extLst>
              <a:ext uri="{FF2B5EF4-FFF2-40B4-BE49-F238E27FC236}">
                <a16:creationId xmlns:a16="http://schemas.microsoft.com/office/drawing/2014/main" id="{3ABFFC04-2D83-4B3E-ADF8-63C2B098F76E}"/>
              </a:ext>
            </a:extLst>
          </p:cNvPr>
          <p:cNvSpPr txBox="1">
            <a:spLocks/>
          </p:cNvSpPr>
          <p:nvPr/>
        </p:nvSpPr>
        <p:spPr>
          <a:xfrm>
            <a:off x="750518" y="1856917"/>
            <a:ext cx="10948699" cy="34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bcrypt 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 hash the user passwords with salt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Jsonwebtoken :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	to authorize the user to access webpages through encoded values.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express-validator  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to validate the user inputs during registration/login process.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 panose="020B0502030000000004" pitchFamily="34" charset="0"/>
              <a:ea typeface="Inter" panose="020B0502030000000004" pitchFamily="34" charset="0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12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626-7D1B-4C33-B1A2-40E5118B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82" y="776995"/>
            <a:ext cx="5475019" cy="955119"/>
          </a:xfrm>
        </p:spPr>
        <p:txBody>
          <a:bodyPr/>
          <a:lstStyle/>
          <a:p>
            <a:r>
              <a:rPr lang="en-US" sz="4000" b="1" dirty="0">
                <a:latin typeface="Fira Sans Extra Condensed Mediu" panose="020B0603050000020004" pitchFamily="34" charset="0"/>
              </a:rPr>
              <a:t>Future Improvements: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E916C4-6815-4E00-B030-FF4502D2F2C7}"/>
              </a:ext>
            </a:extLst>
          </p:cNvPr>
          <p:cNvSpPr/>
          <p:nvPr/>
        </p:nvSpPr>
        <p:spPr>
          <a:xfrm>
            <a:off x="426112" y="6266772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9145491-D16F-4744-A84F-6CD93FFB4EBB}"/>
              </a:ext>
            </a:extLst>
          </p:cNvPr>
          <p:cNvSpPr/>
          <p:nvPr/>
        </p:nvSpPr>
        <p:spPr>
          <a:xfrm>
            <a:off x="1405576" y="6275988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65A13A6-47F4-4FC1-BFD8-A480C3645791}"/>
              </a:ext>
            </a:extLst>
          </p:cNvPr>
          <p:cNvSpPr/>
          <p:nvPr/>
        </p:nvSpPr>
        <p:spPr>
          <a:xfrm>
            <a:off x="749848" y="6265493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21C495-4153-4263-BEE5-9174E6FCB1A1}"/>
              </a:ext>
            </a:extLst>
          </p:cNvPr>
          <p:cNvSpPr/>
          <p:nvPr/>
        </p:nvSpPr>
        <p:spPr>
          <a:xfrm>
            <a:off x="1079553" y="6272869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75D138D-F7AE-4BB3-A8DC-B6207C1FAEB9}"/>
              </a:ext>
            </a:extLst>
          </p:cNvPr>
          <p:cNvSpPr/>
          <p:nvPr/>
        </p:nvSpPr>
        <p:spPr>
          <a:xfrm>
            <a:off x="10436950" y="502240"/>
            <a:ext cx="282804" cy="276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5116E42-C371-46F3-8A23-8DFBEE06558D}"/>
              </a:ext>
            </a:extLst>
          </p:cNvPr>
          <p:cNvSpPr/>
          <p:nvPr/>
        </p:nvSpPr>
        <p:spPr>
          <a:xfrm>
            <a:off x="11416414" y="511456"/>
            <a:ext cx="282804" cy="276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8E4EBDC-0895-4FA8-948E-885B27686969}"/>
              </a:ext>
            </a:extLst>
          </p:cNvPr>
          <p:cNvSpPr/>
          <p:nvPr/>
        </p:nvSpPr>
        <p:spPr>
          <a:xfrm>
            <a:off x="10760686" y="500961"/>
            <a:ext cx="282804" cy="276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55F96C3-3CC8-4ED9-AC10-AF938E87033C}"/>
              </a:ext>
            </a:extLst>
          </p:cNvPr>
          <p:cNvSpPr/>
          <p:nvPr/>
        </p:nvSpPr>
        <p:spPr>
          <a:xfrm>
            <a:off x="11090391" y="508337"/>
            <a:ext cx="282804" cy="27603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0" name="Title 1">
            <a:extLst>
              <a:ext uri="{FF2B5EF4-FFF2-40B4-BE49-F238E27FC236}">
                <a16:creationId xmlns:a16="http://schemas.microsoft.com/office/drawing/2014/main" id="{3ABFFC04-2D83-4B3E-ADF8-63C2B098F76E}"/>
              </a:ext>
            </a:extLst>
          </p:cNvPr>
          <p:cNvSpPr txBox="1">
            <a:spLocks/>
          </p:cNvSpPr>
          <p:nvPr/>
        </p:nvSpPr>
        <p:spPr>
          <a:xfrm>
            <a:off x="1362357" y="1633482"/>
            <a:ext cx="10948699" cy="34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4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Database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sym typeface="Fira Sans Extra Condensed Medium"/>
              </a:rPr>
              <a:t>Hosting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sym typeface="Fira Sans Extra Condensed Medium"/>
              </a:rPr>
              <a:t>Front-End</a:t>
            </a:r>
            <a:endParaRPr lang="en-US" sz="2400" kern="0" dirty="0">
              <a:solidFill>
                <a:srgbClr val="0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sym typeface="Fira Sans Extra Condensed Medium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730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442AD07-3715-4C76-80D2-E07FAF60E8E1}"/>
              </a:ext>
            </a:extLst>
          </p:cNvPr>
          <p:cNvSpPr/>
          <p:nvPr/>
        </p:nvSpPr>
        <p:spPr>
          <a:xfrm>
            <a:off x="0" y="0"/>
            <a:ext cx="12192000" cy="685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43C8-1884-4224-A84B-99F18AB79E8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07998" y="2245761"/>
            <a:ext cx="5534057" cy="1682877"/>
          </a:xfrm>
          <a:ln>
            <a:noFill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ira Sans Extra Condensed Mediu" panose="020B0603050000020004" pitchFamily="34" charset="0"/>
              </a:rPr>
              <a:t>Any Questions ?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D41CD6-4632-4526-80A5-DDC69CA6F36E}"/>
              </a:ext>
            </a:extLst>
          </p:cNvPr>
          <p:cNvGrpSpPr/>
          <p:nvPr/>
        </p:nvGrpSpPr>
        <p:grpSpPr>
          <a:xfrm>
            <a:off x="8058252" y="849185"/>
            <a:ext cx="3561732" cy="4524345"/>
            <a:chOff x="7563993" y="1601367"/>
            <a:chExt cx="3561732" cy="4524345"/>
          </a:xfrm>
        </p:grpSpPr>
        <p:sp>
          <p:nvSpPr>
            <p:cNvPr id="6" name="Google Shape;521;p16">
              <a:extLst>
                <a:ext uri="{FF2B5EF4-FFF2-40B4-BE49-F238E27FC236}">
                  <a16:creationId xmlns:a16="http://schemas.microsoft.com/office/drawing/2014/main" id="{F4676558-7797-48A4-8A41-7DDA4505B8AC}"/>
                </a:ext>
              </a:extLst>
            </p:cNvPr>
            <p:cNvSpPr/>
            <p:nvPr/>
          </p:nvSpPr>
          <p:spPr>
            <a:xfrm>
              <a:off x="9831120" y="4853646"/>
              <a:ext cx="1008425" cy="50648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2;p16">
              <a:extLst>
                <a:ext uri="{FF2B5EF4-FFF2-40B4-BE49-F238E27FC236}">
                  <a16:creationId xmlns:a16="http://schemas.microsoft.com/office/drawing/2014/main" id="{4A4283E5-769B-47C3-881A-F878D2720550}"/>
                </a:ext>
              </a:extLst>
            </p:cNvPr>
            <p:cNvSpPr/>
            <p:nvPr/>
          </p:nvSpPr>
          <p:spPr>
            <a:xfrm>
              <a:off x="10342385" y="5041829"/>
              <a:ext cx="292499" cy="196577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3;p16">
              <a:extLst>
                <a:ext uri="{FF2B5EF4-FFF2-40B4-BE49-F238E27FC236}">
                  <a16:creationId xmlns:a16="http://schemas.microsoft.com/office/drawing/2014/main" id="{2C183768-B081-4D56-B425-046F9F2F74DF}"/>
                </a:ext>
              </a:extLst>
            </p:cNvPr>
            <p:cNvSpPr/>
            <p:nvPr/>
          </p:nvSpPr>
          <p:spPr>
            <a:xfrm>
              <a:off x="10343977" y="5106417"/>
              <a:ext cx="291046" cy="132095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4;p16">
              <a:extLst>
                <a:ext uri="{FF2B5EF4-FFF2-40B4-BE49-F238E27FC236}">
                  <a16:creationId xmlns:a16="http://schemas.microsoft.com/office/drawing/2014/main" id="{74A2070F-B26F-4E92-A2C9-ECE2656B6B7A}"/>
                </a:ext>
              </a:extLst>
            </p:cNvPr>
            <p:cNvSpPr/>
            <p:nvPr/>
          </p:nvSpPr>
          <p:spPr>
            <a:xfrm>
              <a:off x="10043208" y="4943372"/>
              <a:ext cx="292307" cy="189360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5;p16">
              <a:extLst>
                <a:ext uri="{FF2B5EF4-FFF2-40B4-BE49-F238E27FC236}">
                  <a16:creationId xmlns:a16="http://schemas.microsoft.com/office/drawing/2014/main" id="{BA86F079-BEBC-4BB5-987A-81AD05BC0ED7}"/>
                </a:ext>
              </a:extLst>
            </p:cNvPr>
            <p:cNvSpPr/>
            <p:nvPr/>
          </p:nvSpPr>
          <p:spPr>
            <a:xfrm>
              <a:off x="10043820" y="5003919"/>
              <a:ext cx="291046" cy="13210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6;p16">
              <a:extLst>
                <a:ext uri="{FF2B5EF4-FFF2-40B4-BE49-F238E27FC236}">
                  <a16:creationId xmlns:a16="http://schemas.microsoft.com/office/drawing/2014/main" id="{43F99A42-F4B4-48B4-9B0C-1A56642F70CB}"/>
                </a:ext>
              </a:extLst>
            </p:cNvPr>
            <p:cNvSpPr/>
            <p:nvPr/>
          </p:nvSpPr>
          <p:spPr>
            <a:xfrm>
              <a:off x="10116753" y="3808321"/>
              <a:ext cx="502804" cy="1254288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7;p16">
              <a:extLst>
                <a:ext uri="{FF2B5EF4-FFF2-40B4-BE49-F238E27FC236}">
                  <a16:creationId xmlns:a16="http://schemas.microsoft.com/office/drawing/2014/main" id="{07F03FC3-C662-49DE-B648-B5D260B44728}"/>
                </a:ext>
              </a:extLst>
            </p:cNvPr>
            <p:cNvSpPr/>
            <p:nvPr/>
          </p:nvSpPr>
          <p:spPr>
            <a:xfrm>
              <a:off x="10230206" y="3027646"/>
              <a:ext cx="321921" cy="272502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8;p16">
              <a:extLst>
                <a:ext uri="{FF2B5EF4-FFF2-40B4-BE49-F238E27FC236}">
                  <a16:creationId xmlns:a16="http://schemas.microsoft.com/office/drawing/2014/main" id="{DD12511E-1DAE-46BF-BCEC-F86A1A10352A}"/>
                </a:ext>
              </a:extLst>
            </p:cNvPr>
            <p:cNvSpPr/>
            <p:nvPr/>
          </p:nvSpPr>
          <p:spPr>
            <a:xfrm>
              <a:off x="9722590" y="3114344"/>
              <a:ext cx="485726" cy="602588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29;p16">
              <a:extLst>
                <a:ext uri="{FF2B5EF4-FFF2-40B4-BE49-F238E27FC236}">
                  <a16:creationId xmlns:a16="http://schemas.microsoft.com/office/drawing/2014/main" id="{AC6F6DFF-8D6D-4878-AAB6-13204CD95EA5}"/>
                </a:ext>
              </a:extLst>
            </p:cNvPr>
            <p:cNvSpPr/>
            <p:nvPr/>
          </p:nvSpPr>
          <p:spPr>
            <a:xfrm>
              <a:off x="9683878" y="3615973"/>
              <a:ext cx="231803" cy="131761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0;p16">
              <a:extLst>
                <a:ext uri="{FF2B5EF4-FFF2-40B4-BE49-F238E27FC236}">
                  <a16:creationId xmlns:a16="http://schemas.microsoft.com/office/drawing/2014/main" id="{97008B27-A1FD-4A0C-8C7C-29CA4EC44B4B}"/>
                </a:ext>
              </a:extLst>
            </p:cNvPr>
            <p:cNvSpPr/>
            <p:nvPr/>
          </p:nvSpPr>
          <p:spPr>
            <a:xfrm>
              <a:off x="9690593" y="3644137"/>
              <a:ext cx="151360" cy="109574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1;p16">
              <a:extLst>
                <a:ext uri="{FF2B5EF4-FFF2-40B4-BE49-F238E27FC236}">
                  <a16:creationId xmlns:a16="http://schemas.microsoft.com/office/drawing/2014/main" id="{FBA45BE4-84D4-46A7-8952-D4D5D8A222E9}"/>
                </a:ext>
              </a:extLst>
            </p:cNvPr>
            <p:cNvSpPr/>
            <p:nvPr/>
          </p:nvSpPr>
          <p:spPr>
            <a:xfrm>
              <a:off x="10116415" y="3065739"/>
              <a:ext cx="523605" cy="91557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2;p16">
              <a:extLst>
                <a:ext uri="{FF2B5EF4-FFF2-40B4-BE49-F238E27FC236}">
                  <a16:creationId xmlns:a16="http://schemas.microsoft.com/office/drawing/2014/main" id="{DD057181-2A6D-4CF1-A1B6-1F8722E9F9C4}"/>
                </a:ext>
              </a:extLst>
            </p:cNvPr>
            <p:cNvSpPr/>
            <p:nvPr/>
          </p:nvSpPr>
          <p:spPr>
            <a:xfrm>
              <a:off x="10542771" y="3252979"/>
              <a:ext cx="202905" cy="808811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3;p16">
              <a:extLst>
                <a:ext uri="{FF2B5EF4-FFF2-40B4-BE49-F238E27FC236}">
                  <a16:creationId xmlns:a16="http://schemas.microsoft.com/office/drawing/2014/main" id="{5ACF6167-7C89-4503-B2CE-DB44DA2E5000}"/>
                </a:ext>
              </a:extLst>
            </p:cNvPr>
            <p:cNvSpPr/>
            <p:nvPr/>
          </p:nvSpPr>
          <p:spPr>
            <a:xfrm>
              <a:off x="10216924" y="2745196"/>
              <a:ext cx="347346" cy="36802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4;p16">
              <a:extLst>
                <a:ext uri="{FF2B5EF4-FFF2-40B4-BE49-F238E27FC236}">
                  <a16:creationId xmlns:a16="http://schemas.microsoft.com/office/drawing/2014/main" id="{3D62509D-6476-4587-9EC1-39C329972895}"/>
                </a:ext>
              </a:extLst>
            </p:cNvPr>
            <p:cNvSpPr/>
            <p:nvPr/>
          </p:nvSpPr>
          <p:spPr>
            <a:xfrm>
              <a:off x="10230133" y="2713147"/>
              <a:ext cx="367212" cy="31508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5;p16">
              <a:extLst>
                <a:ext uri="{FF2B5EF4-FFF2-40B4-BE49-F238E27FC236}">
                  <a16:creationId xmlns:a16="http://schemas.microsoft.com/office/drawing/2014/main" id="{33EBCA59-B215-48BE-92AC-F1ECA26980BF}"/>
                </a:ext>
              </a:extLst>
            </p:cNvPr>
            <p:cNvSpPr/>
            <p:nvPr/>
          </p:nvSpPr>
          <p:spPr>
            <a:xfrm>
              <a:off x="10516868" y="3203655"/>
              <a:ext cx="227505" cy="26897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6;p16">
              <a:extLst>
                <a:ext uri="{FF2B5EF4-FFF2-40B4-BE49-F238E27FC236}">
                  <a16:creationId xmlns:a16="http://schemas.microsoft.com/office/drawing/2014/main" id="{D034DF36-BEA2-4579-8E4D-C0950C54D829}"/>
                </a:ext>
              </a:extLst>
            </p:cNvPr>
            <p:cNvSpPr/>
            <p:nvPr/>
          </p:nvSpPr>
          <p:spPr>
            <a:xfrm>
              <a:off x="10046143" y="3066573"/>
              <a:ext cx="184859" cy="25888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37;p16">
              <a:extLst>
                <a:ext uri="{FF2B5EF4-FFF2-40B4-BE49-F238E27FC236}">
                  <a16:creationId xmlns:a16="http://schemas.microsoft.com/office/drawing/2014/main" id="{D684DE94-74A6-425F-9B35-7A26CDCA49A5}"/>
                </a:ext>
              </a:extLst>
            </p:cNvPr>
            <p:cNvSpPr/>
            <p:nvPr/>
          </p:nvSpPr>
          <p:spPr>
            <a:xfrm>
              <a:off x="7563993" y="5621187"/>
              <a:ext cx="1004800" cy="504525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38;p16">
              <a:extLst>
                <a:ext uri="{FF2B5EF4-FFF2-40B4-BE49-F238E27FC236}">
                  <a16:creationId xmlns:a16="http://schemas.microsoft.com/office/drawing/2014/main" id="{2CEB1D62-42E1-4750-B56B-32285418A4EC}"/>
                </a:ext>
              </a:extLst>
            </p:cNvPr>
            <p:cNvSpPr/>
            <p:nvPr/>
          </p:nvSpPr>
          <p:spPr>
            <a:xfrm>
              <a:off x="7644906" y="3983876"/>
              <a:ext cx="240751" cy="456119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39;p16">
              <a:extLst>
                <a:ext uri="{FF2B5EF4-FFF2-40B4-BE49-F238E27FC236}">
                  <a16:creationId xmlns:a16="http://schemas.microsoft.com/office/drawing/2014/main" id="{6B806F1B-5929-4465-9F42-067E62CAD946}"/>
                </a:ext>
              </a:extLst>
            </p:cNvPr>
            <p:cNvSpPr/>
            <p:nvPr/>
          </p:nvSpPr>
          <p:spPr>
            <a:xfrm>
              <a:off x="7678625" y="3796325"/>
              <a:ext cx="173181" cy="289709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0;p16">
              <a:extLst>
                <a:ext uri="{FF2B5EF4-FFF2-40B4-BE49-F238E27FC236}">
                  <a16:creationId xmlns:a16="http://schemas.microsoft.com/office/drawing/2014/main" id="{A4F965C1-B95C-4765-81F0-E4A1B90839AD}"/>
                </a:ext>
              </a:extLst>
            </p:cNvPr>
            <p:cNvSpPr/>
            <p:nvPr/>
          </p:nvSpPr>
          <p:spPr>
            <a:xfrm>
              <a:off x="8060172" y="5801993"/>
              <a:ext cx="373294" cy="182762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1;p16">
              <a:extLst>
                <a:ext uri="{FF2B5EF4-FFF2-40B4-BE49-F238E27FC236}">
                  <a16:creationId xmlns:a16="http://schemas.microsoft.com/office/drawing/2014/main" id="{9958505F-2C7C-4405-9727-DC752D346254}"/>
                </a:ext>
              </a:extLst>
            </p:cNvPr>
            <p:cNvSpPr/>
            <p:nvPr/>
          </p:nvSpPr>
          <p:spPr>
            <a:xfrm>
              <a:off x="8066389" y="5832249"/>
              <a:ext cx="367012" cy="153137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2;p16">
              <a:extLst>
                <a:ext uri="{FF2B5EF4-FFF2-40B4-BE49-F238E27FC236}">
                  <a16:creationId xmlns:a16="http://schemas.microsoft.com/office/drawing/2014/main" id="{2944FD08-D903-44D5-BE60-7199BDEA8D03}"/>
                </a:ext>
              </a:extLst>
            </p:cNvPr>
            <p:cNvSpPr/>
            <p:nvPr/>
          </p:nvSpPr>
          <p:spPr>
            <a:xfrm>
              <a:off x="7787021" y="5695326"/>
              <a:ext cx="373453" cy="182762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3;p16">
              <a:extLst>
                <a:ext uri="{FF2B5EF4-FFF2-40B4-BE49-F238E27FC236}">
                  <a16:creationId xmlns:a16="http://schemas.microsoft.com/office/drawing/2014/main" id="{9AD7596C-AAD9-476B-A047-1BEAFFE624A3}"/>
                </a:ext>
              </a:extLst>
            </p:cNvPr>
            <p:cNvSpPr/>
            <p:nvPr/>
          </p:nvSpPr>
          <p:spPr>
            <a:xfrm>
              <a:off x="7793833" y="5725578"/>
              <a:ext cx="367159" cy="153137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4;p16">
              <a:extLst>
                <a:ext uri="{FF2B5EF4-FFF2-40B4-BE49-F238E27FC236}">
                  <a16:creationId xmlns:a16="http://schemas.microsoft.com/office/drawing/2014/main" id="{BB0ADBBD-AF69-4C5F-ADE8-005F996F5A22}"/>
                </a:ext>
              </a:extLst>
            </p:cNvPr>
            <p:cNvSpPr/>
            <p:nvPr/>
          </p:nvSpPr>
          <p:spPr>
            <a:xfrm>
              <a:off x="7787127" y="4512290"/>
              <a:ext cx="546883" cy="1340965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5;p16">
              <a:extLst>
                <a:ext uri="{FF2B5EF4-FFF2-40B4-BE49-F238E27FC236}">
                  <a16:creationId xmlns:a16="http://schemas.microsoft.com/office/drawing/2014/main" id="{7612515A-0F35-45C9-9236-E9C83F22AA6E}"/>
                </a:ext>
              </a:extLst>
            </p:cNvPr>
            <p:cNvSpPr/>
            <p:nvPr/>
          </p:nvSpPr>
          <p:spPr>
            <a:xfrm>
              <a:off x="7857341" y="3412072"/>
              <a:ext cx="396821" cy="55186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6;p16">
              <a:extLst>
                <a:ext uri="{FF2B5EF4-FFF2-40B4-BE49-F238E27FC236}">
                  <a16:creationId xmlns:a16="http://schemas.microsoft.com/office/drawing/2014/main" id="{E753BFD5-81A5-47C5-B16B-88E8B90C0446}"/>
                </a:ext>
              </a:extLst>
            </p:cNvPr>
            <p:cNvSpPr/>
            <p:nvPr/>
          </p:nvSpPr>
          <p:spPr>
            <a:xfrm>
              <a:off x="7727757" y="3802854"/>
              <a:ext cx="609595" cy="877966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7;p16">
              <a:extLst>
                <a:ext uri="{FF2B5EF4-FFF2-40B4-BE49-F238E27FC236}">
                  <a16:creationId xmlns:a16="http://schemas.microsoft.com/office/drawing/2014/main" id="{6815EA9F-92C5-443B-96B3-C74CB5499171}"/>
                </a:ext>
              </a:extLst>
            </p:cNvPr>
            <p:cNvSpPr/>
            <p:nvPr/>
          </p:nvSpPr>
          <p:spPr>
            <a:xfrm>
              <a:off x="8159723" y="3912701"/>
              <a:ext cx="768588" cy="523859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8;p16">
              <a:extLst>
                <a:ext uri="{FF2B5EF4-FFF2-40B4-BE49-F238E27FC236}">
                  <a16:creationId xmlns:a16="http://schemas.microsoft.com/office/drawing/2014/main" id="{4DD4B54D-E1AA-4448-917C-A5D925DCE27B}"/>
                </a:ext>
              </a:extLst>
            </p:cNvPr>
            <p:cNvSpPr/>
            <p:nvPr/>
          </p:nvSpPr>
          <p:spPr>
            <a:xfrm>
              <a:off x="8132064" y="3901347"/>
              <a:ext cx="235506" cy="29970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49;p16">
              <a:extLst>
                <a:ext uri="{FF2B5EF4-FFF2-40B4-BE49-F238E27FC236}">
                  <a16:creationId xmlns:a16="http://schemas.microsoft.com/office/drawing/2014/main" id="{5CE87396-7F68-494E-80BD-4E793D0AF4FF}"/>
                </a:ext>
              </a:extLst>
            </p:cNvPr>
            <p:cNvSpPr/>
            <p:nvPr/>
          </p:nvSpPr>
          <p:spPr>
            <a:xfrm>
              <a:off x="7869636" y="3387825"/>
              <a:ext cx="384290" cy="368733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50;p16">
              <a:extLst>
                <a:ext uri="{FF2B5EF4-FFF2-40B4-BE49-F238E27FC236}">
                  <a16:creationId xmlns:a16="http://schemas.microsoft.com/office/drawing/2014/main" id="{E48877CF-E445-4301-9885-CC152A2D1E6E}"/>
                </a:ext>
              </a:extLst>
            </p:cNvPr>
            <p:cNvSpPr/>
            <p:nvPr/>
          </p:nvSpPr>
          <p:spPr>
            <a:xfrm>
              <a:off x="8695834" y="4143107"/>
              <a:ext cx="116294" cy="88864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551;p16">
              <a:extLst>
                <a:ext uri="{FF2B5EF4-FFF2-40B4-BE49-F238E27FC236}">
                  <a16:creationId xmlns:a16="http://schemas.microsoft.com/office/drawing/2014/main" id="{EC88A45D-B964-41F0-A257-EA114A18961F}"/>
                </a:ext>
              </a:extLst>
            </p:cNvPr>
            <p:cNvGrpSpPr/>
            <p:nvPr/>
          </p:nvGrpSpPr>
          <p:grpSpPr>
            <a:xfrm>
              <a:off x="8662498" y="4111196"/>
              <a:ext cx="336317" cy="175306"/>
              <a:chOff x="4865564" y="4292025"/>
              <a:chExt cx="220130" cy="132120"/>
            </a:xfrm>
          </p:grpSpPr>
          <p:sp>
            <p:nvSpPr>
              <p:cNvPr id="46" name="Google Shape;552;p16">
                <a:extLst>
                  <a:ext uri="{FF2B5EF4-FFF2-40B4-BE49-F238E27FC236}">
                    <a16:creationId xmlns:a16="http://schemas.microsoft.com/office/drawing/2014/main" id="{B06CA207-1732-4735-B6E8-E7ECC884B77A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553;p16">
                <a:extLst>
                  <a:ext uri="{FF2B5EF4-FFF2-40B4-BE49-F238E27FC236}">
                    <a16:creationId xmlns:a16="http://schemas.microsoft.com/office/drawing/2014/main" id="{3F0F7253-6373-4362-B61F-741C6C54A126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554;p16">
                <a:extLst>
                  <a:ext uri="{FF2B5EF4-FFF2-40B4-BE49-F238E27FC236}">
                    <a16:creationId xmlns:a16="http://schemas.microsoft.com/office/drawing/2014/main" id="{7C692390-C8A1-4BD5-97F8-D79FF496DA73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555;p16">
                <a:extLst>
                  <a:ext uri="{FF2B5EF4-FFF2-40B4-BE49-F238E27FC236}">
                    <a16:creationId xmlns:a16="http://schemas.microsoft.com/office/drawing/2014/main" id="{228B1EE9-4391-4D39-A496-EF78E4B130AA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56;p16">
                <a:extLst>
                  <a:ext uri="{FF2B5EF4-FFF2-40B4-BE49-F238E27FC236}">
                    <a16:creationId xmlns:a16="http://schemas.microsoft.com/office/drawing/2014/main" id="{FED265C5-8599-4AB9-AA52-B3638AC0BE5D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57;p16">
                <a:extLst>
                  <a:ext uri="{FF2B5EF4-FFF2-40B4-BE49-F238E27FC236}">
                    <a16:creationId xmlns:a16="http://schemas.microsoft.com/office/drawing/2014/main" id="{4265510B-D010-41BA-9E20-D980A07D82C0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58;p16">
                <a:extLst>
                  <a:ext uri="{FF2B5EF4-FFF2-40B4-BE49-F238E27FC236}">
                    <a16:creationId xmlns:a16="http://schemas.microsoft.com/office/drawing/2014/main" id="{704370B2-2D1F-4995-85D6-BB6B33B76695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59;p16">
                <a:extLst>
                  <a:ext uri="{FF2B5EF4-FFF2-40B4-BE49-F238E27FC236}">
                    <a16:creationId xmlns:a16="http://schemas.microsoft.com/office/drawing/2014/main" id="{0AAA1BDD-8154-4F1D-83FA-A6380F3D89D4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60;p16">
                <a:extLst>
                  <a:ext uri="{FF2B5EF4-FFF2-40B4-BE49-F238E27FC236}">
                    <a16:creationId xmlns:a16="http://schemas.microsoft.com/office/drawing/2014/main" id="{9A923F3D-489C-4C1A-9C9F-9B302C620CD7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61;p16">
                <a:extLst>
                  <a:ext uri="{FF2B5EF4-FFF2-40B4-BE49-F238E27FC236}">
                    <a16:creationId xmlns:a16="http://schemas.microsoft.com/office/drawing/2014/main" id="{D0D0C37D-78F1-4503-AC1B-2E8EB15792FC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2;p16">
                <a:extLst>
                  <a:ext uri="{FF2B5EF4-FFF2-40B4-BE49-F238E27FC236}">
                    <a16:creationId xmlns:a16="http://schemas.microsoft.com/office/drawing/2014/main" id="{87D78F50-76D4-41FC-9D68-221B9CDFDEAF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63;p16">
                <a:extLst>
                  <a:ext uri="{FF2B5EF4-FFF2-40B4-BE49-F238E27FC236}">
                    <a16:creationId xmlns:a16="http://schemas.microsoft.com/office/drawing/2014/main" id="{E3910258-4560-4A78-910E-6339821E610D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64;p16">
                <a:extLst>
                  <a:ext uri="{FF2B5EF4-FFF2-40B4-BE49-F238E27FC236}">
                    <a16:creationId xmlns:a16="http://schemas.microsoft.com/office/drawing/2014/main" id="{12C3340E-AC0C-459B-B105-06F820A59DE2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65;p16">
                <a:extLst>
                  <a:ext uri="{FF2B5EF4-FFF2-40B4-BE49-F238E27FC236}">
                    <a16:creationId xmlns:a16="http://schemas.microsoft.com/office/drawing/2014/main" id="{CF06524C-1AE5-46D1-81CA-B38DFF2C8E42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66;p16">
                <a:extLst>
                  <a:ext uri="{FF2B5EF4-FFF2-40B4-BE49-F238E27FC236}">
                    <a16:creationId xmlns:a16="http://schemas.microsoft.com/office/drawing/2014/main" id="{85D66204-2F70-4927-B0CF-88B815F84D14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67;p16">
                <a:extLst>
                  <a:ext uri="{FF2B5EF4-FFF2-40B4-BE49-F238E27FC236}">
                    <a16:creationId xmlns:a16="http://schemas.microsoft.com/office/drawing/2014/main" id="{BE9323B9-D060-458A-B516-C31B58BAC4AB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68;p16">
                <a:extLst>
                  <a:ext uri="{FF2B5EF4-FFF2-40B4-BE49-F238E27FC236}">
                    <a16:creationId xmlns:a16="http://schemas.microsoft.com/office/drawing/2014/main" id="{61B52C40-269D-446A-A24C-5C070987C3F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9;p16">
                <a:extLst>
                  <a:ext uri="{FF2B5EF4-FFF2-40B4-BE49-F238E27FC236}">
                    <a16:creationId xmlns:a16="http://schemas.microsoft.com/office/drawing/2014/main" id="{453D3250-55AB-4134-87B3-CA28F129819C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70;p16">
                <a:extLst>
                  <a:ext uri="{FF2B5EF4-FFF2-40B4-BE49-F238E27FC236}">
                    <a16:creationId xmlns:a16="http://schemas.microsoft.com/office/drawing/2014/main" id="{DAFA4AA7-83FE-4092-B694-2CDC93F69C58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71;p16">
                <a:extLst>
                  <a:ext uri="{FF2B5EF4-FFF2-40B4-BE49-F238E27FC236}">
                    <a16:creationId xmlns:a16="http://schemas.microsoft.com/office/drawing/2014/main" id="{9E05CC34-9981-4DF3-A898-079D6A4D121A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" name="Google Shape;572;p16">
              <a:extLst>
                <a:ext uri="{FF2B5EF4-FFF2-40B4-BE49-F238E27FC236}">
                  <a16:creationId xmlns:a16="http://schemas.microsoft.com/office/drawing/2014/main" id="{458BB052-DEE0-4498-9141-AA37FB573D69}"/>
                </a:ext>
              </a:extLst>
            </p:cNvPr>
            <p:cNvSpPr/>
            <p:nvPr/>
          </p:nvSpPr>
          <p:spPr>
            <a:xfrm>
              <a:off x="8734272" y="4166061"/>
              <a:ext cx="197219" cy="142751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941490-98D4-445B-8C52-5309BF1B515E}"/>
                </a:ext>
              </a:extLst>
            </p:cNvPr>
            <p:cNvGrpSpPr/>
            <p:nvPr/>
          </p:nvGrpSpPr>
          <p:grpSpPr>
            <a:xfrm>
              <a:off x="10002815" y="1601367"/>
              <a:ext cx="1122910" cy="1052440"/>
              <a:chOff x="9912914" y="1427468"/>
              <a:chExt cx="1122910" cy="1052440"/>
            </a:xfrm>
          </p:grpSpPr>
          <p:sp>
            <p:nvSpPr>
              <p:cNvPr id="41" name="Google Shape;575;p16">
                <a:extLst>
                  <a:ext uri="{FF2B5EF4-FFF2-40B4-BE49-F238E27FC236}">
                    <a16:creationId xmlns:a16="http://schemas.microsoft.com/office/drawing/2014/main" id="{36E6E20B-3E10-4EC3-A5B5-D1783657F2BD}"/>
                  </a:ext>
                </a:extLst>
              </p:cNvPr>
              <p:cNvSpPr/>
              <p:nvPr/>
            </p:nvSpPr>
            <p:spPr>
              <a:xfrm>
                <a:off x="9944446" y="1427468"/>
                <a:ext cx="1091378" cy="1049076"/>
              </a:xfrm>
              <a:custGeom>
                <a:avLst/>
                <a:gdLst/>
                <a:ahLst/>
                <a:cxnLst/>
                <a:rect l="l" t="t" r="r" b="b"/>
                <a:pathLst>
                  <a:path w="713014" h="789165" extrusionOk="0">
                    <a:moveTo>
                      <a:pt x="655586" y="326155"/>
                    </a:moveTo>
                    <a:lnTo>
                      <a:pt x="104700" y="7639"/>
                    </a:lnTo>
                    <a:cubicBezTo>
                      <a:pt x="93992" y="191"/>
                      <a:pt x="80470" y="-1949"/>
                      <a:pt x="67993" y="1829"/>
                    </a:cubicBezTo>
                    <a:lnTo>
                      <a:pt x="67993" y="1829"/>
                    </a:lnTo>
                    <a:cubicBezTo>
                      <a:pt x="65625" y="2760"/>
                      <a:pt x="63419" y="4045"/>
                      <a:pt x="61432" y="5639"/>
                    </a:cubicBezTo>
                    <a:lnTo>
                      <a:pt x="0" y="40882"/>
                    </a:lnTo>
                    <a:lnTo>
                      <a:pt x="47548" y="96793"/>
                    </a:lnTo>
                    <a:lnTo>
                      <a:pt x="47548" y="326917"/>
                    </a:lnTo>
                    <a:cubicBezTo>
                      <a:pt x="49697" y="367241"/>
                      <a:pt x="70884" y="404130"/>
                      <a:pt x="104605" y="426263"/>
                    </a:cubicBezTo>
                    <a:lnTo>
                      <a:pt x="276252" y="534277"/>
                    </a:lnTo>
                    <a:lnTo>
                      <a:pt x="322848" y="641242"/>
                    </a:lnTo>
                    <a:lnTo>
                      <a:pt x="273874" y="724586"/>
                    </a:lnTo>
                    <a:lnTo>
                      <a:pt x="342248" y="685629"/>
                    </a:lnTo>
                    <a:lnTo>
                      <a:pt x="407102" y="610096"/>
                    </a:lnTo>
                    <a:lnTo>
                      <a:pt x="614029" y="722491"/>
                    </a:lnTo>
                    <a:lnTo>
                      <a:pt x="625250" y="789166"/>
                    </a:lnTo>
                    <a:lnTo>
                      <a:pt x="694955" y="749161"/>
                    </a:lnTo>
                    <a:lnTo>
                      <a:pt x="696857" y="748113"/>
                    </a:lnTo>
                    <a:lnTo>
                      <a:pt x="697523" y="748113"/>
                    </a:lnTo>
                    <a:lnTo>
                      <a:pt x="697523" y="748113"/>
                    </a:lnTo>
                    <a:cubicBezTo>
                      <a:pt x="708373" y="739436"/>
                      <a:pt x="714136" y="725863"/>
                      <a:pt x="712833" y="712013"/>
                    </a:cubicBezTo>
                    <a:lnTo>
                      <a:pt x="712833" y="426263"/>
                    </a:lnTo>
                    <a:cubicBezTo>
                      <a:pt x="710874" y="385631"/>
                      <a:pt x="689592" y="348402"/>
                      <a:pt x="655586" y="326155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576;p16">
                <a:extLst>
                  <a:ext uri="{FF2B5EF4-FFF2-40B4-BE49-F238E27FC236}">
                    <a16:creationId xmlns:a16="http://schemas.microsoft.com/office/drawing/2014/main" id="{AF6052A2-AABB-43CF-AFD2-8E61AC922BE8}"/>
                  </a:ext>
                </a:extLst>
              </p:cNvPr>
              <p:cNvSpPr/>
              <p:nvPr/>
            </p:nvSpPr>
            <p:spPr>
              <a:xfrm>
                <a:off x="9912914" y="1479160"/>
                <a:ext cx="1017886" cy="1000748"/>
              </a:xfrm>
              <a:custGeom>
                <a:avLst/>
                <a:gdLst/>
                <a:ahLst/>
                <a:cxnLst/>
                <a:rect l="l" t="t" r="r" b="b"/>
                <a:pathLst>
                  <a:path w="665000" h="752811" extrusionOk="0">
                    <a:moveTo>
                      <a:pt x="607848" y="326342"/>
                    </a:moveTo>
                    <a:lnTo>
                      <a:pt x="57057" y="7826"/>
                    </a:lnTo>
                    <a:cubicBezTo>
                      <a:pt x="25485" y="-10462"/>
                      <a:pt x="0" y="4397"/>
                      <a:pt x="0" y="40973"/>
                    </a:cubicBezTo>
                    <a:lnTo>
                      <a:pt x="0" y="326723"/>
                    </a:lnTo>
                    <a:cubicBezTo>
                      <a:pt x="2149" y="367046"/>
                      <a:pt x="23336" y="403936"/>
                      <a:pt x="57057" y="426069"/>
                    </a:cubicBezTo>
                    <a:lnTo>
                      <a:pt x="228799" y="534464"/>
                    </a:lnTo>
                    <a:lnTo>
                      <a:pt x="294700" y="685625"/>
                    </a:lnTo>
                    <a:lnTo>
                      <a:pt x="359555" y="610092"/>
                    </a:lnTo>
                    <a:lnTo>
                      <a:pt x="607943" y="744966"/>
                    </a:lnTo>
                    <a:cubicBezTo>
                      <a:pt x="639610" y="763254"/>
                      <a:pt x="665000" y="748490"/>
                      <a:pt x="665000" y="711914"/>
                    </a:cubicBezTo>
                    <a:lnTo>
                      <a:pt x="665000" y="426164"/>
                    </a:lnTo>
                    <a:cubicBezTo>
                      <a:pt x="662994" y="385648"/>
                      <a:pt x="641749" y="348541"/>
                      <a:pt x="607848" y="326342"/>
                    </a:cubicBezTo>
                    <a:close/>
                  </a:path>
                </a:pathLst>
              </a:custGeom>
              <a:solidFill>
                <a:srgbClr val="FAFB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577;p16">
                <a:extLst>
                  <a:ext uri="{FF2B5EF4-FFF2-40B4-BE49-F238E27FC236}">
                    <a16:creationId xmlns:a16="http://schemas.microsoft.com/office/drawing/2014/main" id="{ACFF407E-3033-4660-B091-3BF947D046A0}"/>
                  </a:ext>
                </a:extLst>
              </p:cNvPr>
              <p:cNvSpPr/>
              <p:nvPr/>
            </p:nvSpPr>
            <p:spPr>
              <a:xfrm rot="19801102">
                <a:off x="10097941" y="1756565"/>
                <a:ext cx="98742" cy="148735"/>
              </a:xfrm>
              <a:custGeom>
                <a:avLst/>
                <a:gdLst/>
                <a:ahLst/>
                <a:cxnLst/>
                <a:rect l="l" t="t" r="r" b="b"/>
                <a:pathLst>
                  <a:path w="64474" h="111823" extrusionOk="0">
                    <a:moveTo>
                      <a:pt x="64475" y="55912"/>
                    </a:moveTo>
                    <a:cubicBezTo>
                      <a:pt x="64475" y="86791"/>
                      <a:pt x="50041" y="111823"/>
                      <a:pt x="32237" y="111823"/>
                    </a:cubicBezTo>
                    <a:cubicBezTo>
                      <a:pt x="14433" y="111823"/>
                      <a:pt x="0" y="86791"/>
                      <a:pt x="0" y="55912"/>
                    </a:cubicBezTo>
                    <a:cubicBezTo>
                      <a:pt x="0" y="25033"/>
                      <a:pt x="14433" y="0"/>
                      <a:pt x="32237" y="0"/>
                    </a:cubicBezTo>
                    <a:cubicBezTo>
                      <a:pt x="50041" y="0"/>
                      <a:pt x="64475" y="25033"/>
                      <a:pt x="64475" y="55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578;p16">
                <a:extLst>
                  <a:ext uri="{FF2B5EF4-FFF2-40B4-BE49-F238E27FC236}">
                    <a16:creationId xmlns:a16="http://schemas.microsoft.com/office/drawing/2014/main" id="{E943286A-25D1-4423-9E9F-7EC6E33020F2}"/>
                  </a:ext>
                </a:extLst>
              </p:cNvPr>
              <p:cNvSpPr/>
              <p:nvPr/>
            </p:nvSpPr>
            <p:spPr>
              <a:xfrm rot="19821008">
                <a:off x="10356173" y="1884239"/>
                <a:ext cx="98754" cy="148752"/>
              </a:xfrm>
              <a:custGeom>
                <a:avLst/>
                <a:gdLst/>
                <a:ahLst/>
                <a:cxnLst/>
                <a:rect l="l" t="t" r="r" b="b"/>
                <a:pathLst>
                  <a:path w="64696" h="112208" extrusionOk="0">
                    <a:moveTo>
                      <a:pt x="64698" y="56104"/>
                    </a:moveTo>
                    <a:cubicBezTo>
                      <a:pt x="64698" y="87090"/>
                      <a:pt x="50215" y="112209"/>
                      <a:pt x="32350" y="112209"/>
                    </a:cubicBezTo>
                    <a:cubicBezTo>
                      <a:pt x="14484" y="112209"/>
                      <a:pt x="1" y="87090"/>
                      <a:pt x="1" y="56104"/>
                    </a:cubicBezTo>
                    <a:cubicBezTo>
                      <a:pt x="1" y="25119"/>
                      <a:pt x="14484" y="0"/>
                      <a:pt x="32350" y="0"/>
                    </a:cubicBezTo>
                    <a:cubicBezTo>
                      <a:pt x="50215" y="0"/>
                      <a:pt x="64698" y="25119"/>
                      <a:pt x="64698" y="56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579;p16">
                <a:extLst>
                  <a:ext uri="{FF2B5EF4-FFF2-40B4-BE49-F238E27FC236}">
                    <a16:creationId xmlns:a16="http://schemas.microsoft.com/office/drawing/2014/main" id="{F718CB04-119C-4AD1-92B7-6EC453780130}"/>
                  </a:ext>
                </a:extLst>
              </p:cNvPr>
              <p:cNvSpPr/>
              <p:nvPr/>
            </p:nvSpPr>
            <p:spPr>
              <a:xfrm rot="19801102">
                <a:off x="10597247" y="2007397"/>
                <a:ext cx="98742" cy="148735"/>
              </a:xfrm>
              <a:custGeom>
                <a:avLst/>
                <a:gdLst/>
                <a:ahLst/>
                <a:cxnLst/>
                <a:rect l="l" t="t" r="r" b="b"/>
                <a:pathLst>
                  <a:path w="64474" h="111823" extrusionOk="0">
                    <a:moveTo>
                      <a:pt x="64474" y="55912"/>
                    </a:moveTo>
                    <a:cubicBezTo>
                      <a:pt x="64474" y="86791"/>
                      <a:pt x="50041" y="111823"/>
                      <a:pt x="32237" y="111823"/>
                    </a:cubicBezTo>
                    <a:cubicBezTo>
                      <a:pt x="14433" y="111823"/>
                      <a:pt x="0" y="86791"/>
                      <a:pt x="0" y="55912"/>
                    </a:cubicBezTo>
                    <a:cubicBezTo>
                      <a:pt x="0" y="25033"/>
                      <a:pt x="14433" y="0"/>
                      <a:pt x="32237" y="0"/>
                    </a:cubicBezTo>
                    <a:cubicBezTo>
                      <a:pt x="50041" y="0"/>
                      <a:pt x="64474" y="25033"/>
                      <a:pt x="64474" y="55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B91A17C-39AB-41E9-AD4A-40ED4DB293B0}"/>
                </a:ext>
              </a:extLst>
            </p:cNvPr>
            <p:cNvGrpSpPr/>
            <p:nvPr/>
          </p:nvGrpSpPr>
          <p:grpSpPr>
            <a:xfrm>
              <a:off x="7714373" y="2316669"/>
              <a:ext cx="1118685" cy="1048608"/>
              <a:chOff x="7645061" y="2159868"/>
              <a:chExt cx="1118685" cy="1048608"/>
            </a:xfrm>
          </p:grpSpPr>
          <p:sp>
            <p:nvSpPr>
              <p:cNvPr id="39" name="Google Shape;573;p16">
                <a:extLst>
                  <a:ext uri="{FF2B5EF4-FFF2-40B4-BE49-F238E27FC236}">
                    <a16:creationId xmlns:a16="http://schemas.microsoft.com/office/drawing/2014/main" id="{634E0F01-6E8E-4353-BD7A-EAE81AF0382F}"/>
                  </a:ext>
                </a:extLst>
              </p:cNvPr>
              <p:cNvSpPr/>
              <p:nvPr/>
            </p:nvSpPr>
            <p:spPr>
              <a:xfrm>
                <a:off x="7676588" y="2159868"/>
                <a:ext cx="1087158" cy="1044854"/>
              </a:xfrm>
              <a:custGeom>
                <a:avLst/>
                <a:gdLst/>
                <a:ahLst/>
                <a:cxnLst/>
                <a:rect l="l" t="t" r="r" b="b"/>
                <a:pathLst>
                  <a:path w="711585" h="787458" extrusionOk="0">
                    <a:moveTo>
                      <a:pt x="654254" y="325496"/>
                    </a:moveTo>
                    <a:lnTo>
                      <a:pt x="104510" y="7551"/>
                    </a:lnTo>
                    <a:cubicBezTo>
                      <a:pt x="93809" y="169"/>
                      <a:pt x="80334" y="-1936"/>
                      <a:pt x="67898" y="1836"/>
                    </a:cubicBezTo>
                    <a:lnTo>
                      <a:pt x="67898" y="1836"/>
                    </a:lnTo>
                    <a:cubicBezTo>
                      <a:pt x="65551" y="2808"/>
                      <a:pt x="63345" y="4093"/>
                      <a:pt x="61336" y="5646"/>
                    </a:cubicBezTo>
                    <a:lnTo>
                      <a:pt x="0" y="40793"/>
                    </a:lnTo>
                    <a:lnTo>
                      <a:pt x="47548" y="96705"/>
                    </a:lnTo>
                    <a:lnTo>
                      <a:pt x="47548" y="326258"/>
                    </a:lnTo>
                    <a:cubicBezTo>
                      <a:pt x="49713" y="366529"/>
                      <a:pt x="70903" y="403353"/>
                      <a:pt x="104605" y="425413"/>
                    </a:cubicBezTo>
                    <a:lnTo>
                      <a:pt x="275776" y="533140"/>
                    </a:lnTo>
                    <a:lnTo>
                      <a:pt x="322277" y="639916"/>
                    </a:lnTo>
                    <a:lnTo>
                      <a:pt x="273303" y="723069"/>
                    </a:lnTo>
                    <a:lnTo>
                      <a:pt x="341487" y="684016"/>
                    </a:lnTo>
                    <a:lnTo>
                      <a:pt x="406246" y="608674"/>
                    </a:lnTo>
                    <a:lnTo>
                      <a:pt x="612888" y="720783"/>
                    </a:lnTo>
                    <a:lnTo>
                      <a:pt x="624014" y="787458"/>
                    </a:lnTo>
                    <a:lnTo>
                      <a:pt x="693624" y="747644"/>
                    </a:lnTo>
                    <a:lnTo>
                      <a:pt x="695526" y="746500"/>
                    </a:lnTo>
                    <a:lnTo>
                      <a:pt x="696191" y="746500"/>
                    </a:lnTo>
                    <a:lnTo>
                      <a:pt x="696191" y="746500"/>
                    </a:lnTo>
                    <a:cubicBezTo>
                      <a:pt x="706983" y="737785"/>
                      <a:pt x="712695" y="724231"/>
                      <a:pt x="711407" y="710401"/>
                    </a:cubicBezTo>
                    <a:lnTo>
                      <a:pt x="711407" y="424651"/>
                    </a:lnTo>
                    <a:cubicBezTo>
                      <a:pt x="709219" y="384370"/>
                      <a:pt x="687992" y="347536"/>
                      <a:pt x="654254" y="325496"/>
                    </a:cubicBezTo>
                    <a:close/>
                  </a:path>
                </a:pathLst>
              </a:custGeom>
              <a:solidFill>
                <a:srgbClr val="FF7B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574;p16">
                <a:extLst>
                  <a:ext uri="{FF2B5EF4-FFF2-40B4-BE49-F238E27FC236}">
                    <a16:creationId xmlns:a16="http://schemas.microsoft.com/office/drawing/2014/main" id="{CC3BED57-2C07-4158-A93A-2860E09860E7}"/>
                  </a:ext>
                </a:extLst>
              </p:cNvPr>
              <p:cNvSpPr/>
              <p:nvPr/>
            </p:nvSpPr>
            <p:spPr>
              <a:xfrm>
                <a:off x="7645061" y="2211411"/>
                <a:ext cx="1014094" cy="997065"/>
              </a:xfrm>
              <a:custGeom>
                <a:avLst/>
                <a:gdLst/>
                <a:ahLst/>
                <a:cxnLst/>
                <a:rect l="l" t="t" r="r" b="b"/>
                <a:pathLst>
                  <a:path w="663763" h="751441" extrusionOk="0">
                    <a:moveTo>
                      <a:pt x="606802" y="325697"/>
                    </a:moveTo>
                    <a:lnTo>
                      <a:pt x="57057" y="7848"/>
                    </a:lnTo>
                    <a:cubicBezTo>
                      <a:pt x="25485" y="-10440"/>
                      <a:pt x="0" y="4324"/>
                      <a:pt x="0" y="40805"/>
                    </a:cubicBezTo>
                    <a:lnTo>
                      <a:pt x="0" y="326555"/>
                    </a:lnTo>
                    <a:cubicBezTo>
                      <a:pt x="2165" y="366826"/>
                      <a:pt x="23356" y="403650"/>
                      <a:pt x="57057" y="425710"/>
                    </a:cubicBezTo>
                    <a:lnTo>
                      <a:pt x="228228" y="533533"/>
                    </a:lnTo>
                    <a:lnTo>
                      <a:pt x="293939" y="684314"/>
                    </a:lnTo>
                    <a:lnTo>
                      <a:pt x="358699" y="608971"/>
                    </a:lnTo>
                    <a:lnTo>
                      <a:pt x="606707" y="743654"/>
                    </a:lnTo>
                    <a:cubicBezTo>
                      <a:pt x="638278" y="761847"/>
                      <a:pt x="663764" y="747083"/>
                      <a:pt x="663764" y="710603"/>
                    </a:cubicBezTo>
                    <a:lnTo>
                      <a:pt x="663764" y="424853"/>
                    </a:lnTo>
                    <a:cubicBezTo>
                      <a:pt x="661621" y="384600"/>
                      <a:pt x="640468" y="347776"/>
                      <a:pt x="606802" y="325697"/>
                    </a:cubicBezTo>
                    <a:close/>
                  </a:path>
                </a:pathLst>
              </a:custGeom>
              <a:solidFill>
                <a:srgbClr val="E26D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77;p16">
                <a:extLst>
                  <a:ext uri="{FF2B5EF4-FFF2-40B4-BE49-F238E27FC236}">
                    <a16:creationId xmlns:a16="http://schemas.microsoft.com/office/drawing/2014/main" id="{22B2FD64-5275-4490-8254-E4B0135DAE2F}"/>
                  </a:ext>
                </a:extLst>
              </p:cNvPr>
              <p:cNvSpPr/>
              <p:nvPr/>
            </p:nvSpPr>
            <p:spPr>
              <a:xfrm rot="19801102">
                <a:off x="7960129" y="2556624"/>
                <a:ext cx="98742" cy="148735"/>
              </a:xfrm>
              <a:custGeom>
                <a:avLst/>
                <a:gdLst/>
                <a:ahLst/>
                <a:cxnLst/>
                <a:rect l="l" t="t" r="r" b="b"/>
                <a:pathLst>
                  <a:path w="64474" h="111823" extrusionOk="0">
                    <a:moveTo>
                      <a:pt x="64475" y="55912"/>
                    </a:moveTo>
                    <a:cubicBezTo>
                      <a:pt x="64475" y="86791"/>
                      <a:pt x="50041" y="111823"/>
                      <a:pt x="32237" y="111823"/>
                    </a:cubicBezTo>
                    <a:cubicBezTo>
                      <a:pt x="14433" y="111823"/>
                      <a:pt x="0" y="86791"/>
                      <a:pt x="0" y="55912"/>
                    </a:cubicBezTo>
                    <a:cubicBezTo>
                      <a:pt x="0" y="25033"/>
                      <a:pt x="14433" y="0"/>
                      <a:pt x="32237" y="0"/>
                    </a:cubicBezTo>
                    <a:cubicBezTo>
                      <a:pt x="50041" y="0"/>
                      <a:pt x="64475" y="25033"/>
                      <a:pt x="64475" y="559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78;p16">
                <a:extLst>
                  <a:ext uri="{FF2B5EF4-FFF2-40B4-BE49-F238E27FC236}">
                    <a16:creationId xmlns:a16="http://schemas.microsoft.com/office/drawing/2014/main" id="{5BB52523-838F-4794-B130-94C17A645F9A}"/>
                  </a:ext>
                </a:extLst>
              </p:cNvPr>
              <p:cNvSpPr/>
              <p:nvPr/>
            </p:nvSpPr>
            <p:spPr>
              <a:xfrm rot="19821008">
                <a:off x="8218377" y="2684306"/>
                <a:ext cx="98754" cy="148753"/>
              </a:xfrm>
              <a:custGeom>
                <a:avLst/>
                <a:gdLst/>
                <a:ahLst/>
                <a:cxnLst/>
                <a:rect l="l" t="t" r="r" b="b"/>
                <a:pathLst>
                  <a:path w="64696" h="112208" extrusionOk="0">
                    <a:moveTo>
                      <a:pt x="64698" y="56104"/>
                    </a:moveTo>
                    <a:cubicBezTo>
                      <a:pt x="64698" y="87090"/>
                      <a:pt x="50215" y="112209"/>
                      <a:pt x="32350" y="112209"/>
                    </a:cubicBezTo>
                    <a:cubicBezTo>
                      <a:pt x="14484" y="112209"/>
                      <a:pt x="1" y="87090"/>
                      <a:pt x="1" y="56104"/>
                    </a:cubicBezTo>
                    <a:cubicBezTo>
                      <a:pt x="1" y="25119"/>
                      <a:pt x="14484" y="0"/>
                      <a:pt x="32350" y="0"/>
                    </a:cubicBezTo>
                    <a:cubicBezTo>
                      <a:pt x="50215" y="0"/>
                      <a:pt x="64698" y="25119"/>
                      <a:pt x="64698" y="56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DC0F82-1B8D-4F57-BB86-BA923477FDDA}"/>
                </a:ext>
              </a:extLst>
            </p:cNvPr>
            <p:cNvSpPr/>
            <p:nvPr/>
          </p:nvSpPr>
          <p:spPr>
            <a:xfrm rot="21415835">
              <a:off x="8870673" y="3448062"/>
              <a:ext cx="322112" cy="458354"/>
            </a:xfrm>
            <a:custGeom>
              <a:avLst/>
              <a:gdLst>
                <a:gd name="connsiteX0" fmla="*/ 425553 w 588939"/>
                <a:gd name="connsiteY0" fmla="*/ 604180 h 833987"/>
                <a:gd name="connsiteX1" fmla="*/ 318129 w 588939"/>
                <a:gd name="connsiteY1" fmla="*/ 561616 h 833987"/>
                <a:gd name="connsiteX2" fmla="*/ 315753 w 588939"/>
                <a:gd name="connsiteY2" fmla="*/ 555460 h 833987"/>
                <a:gd name="connsiteX3" fmla="*/ 293039 w 588939"/>
                <a:gd name="connsiteY3" fmla="*/ 485551 h 833987"/>
                <a:gd name="connsiteX4" fmla="*/ 347939 w 588939"/>
                <a:gd name="connsiteY4" fmla="*/ 362908 h 833987"/>
                <a:gd name="connsiteX5" fmla="*/ 377155 w 588939"/>
                <a:gd name="connsiteY5" fmla="*/ 290671 h 833987"/>
                <a:gd name="connsiteX6" fmla="*/ 366560 w 588939"/>
                <a:gd name="connsiteY6" fmla="*/ 227022 h 833987"/>
                <a:gd name="connsiteX7" fmla="*/ 310777 w 588939"/>
                <a:gd name="connsiteY7" fmla="*/ 172122 h 833987"/>
                <a:gd name="connsiteX8" fmla="*/ 235169 w 588939"/>
                <a:gd name="connsiteY8" fmla="*/ 176055 h 833987"/>
                <a:gd name="connsiteX9" fmla="*/ 168069 w 588939"/>
                <a:gd name="connsiteY9" fmla="*/ 300624 h 833987"/>
                <a:gd name="connsiteX10" fmla="*/ 106186 w 588939"/>
                <a:gd name="connsiteY10" fmla="*/ 389395 h 833987"/>
                <a:gd name="connsiteX11" fmla="*/ 106186 w 588939"/>
                <a:gd name="connsiteY11" fmla="*/ 389395 h 833987"/>
                <a:gd name="connsiteX12" fmla="*/ 3224 w 588939"/>
                <a:gd name="connsiteY12" fmla="*/ 330498 h 833987"/>
                <a:gd name="connsiteX13" fmla="*/ 318 w 588939"/>
                <a:gd name="connsiteY13" fmla="*/ 310978 h 833987"/>
                <a:gd name="connsiteX14" fmla="*/ 26966 w 588939"/>
                <a:gd name="connsiteY14" fmla="*/ 177339 h 833987"/>
                <a:gd name="connsiteX15" fmla="*/ 185967 w 588939"/>
                <a:gd name="connsiteY15" fmla="*/ 29735 h 833987"/>
                <a:gd name="connsiteX16" fmla="*/ 403963 w 588939"/>
                <a:gd name="connsiteY16" fmla="*/ 12639 h 833987"/>
                <a:gd name="connsiteX17" fmla="*/ 552049 w 588939"/>
                <a:gd name="connsiteY17" fmla="*/ 144592 h 833987"/>
                <a:gd name="connsiteX18" fmla="*/ 514565 w 588939"/>
                <a:gd name="connsiteY18" fmla="*/ 407294 h 833987"/>
                <a:gd name="connsiteX19" fmla="*/ 472106 w 588939"/>
                <a:gd name="connsiteY19" fmla="*/ 493497 h 833987"/>
                <a:gd name="connsiteX20" fmla="*/ 473310 w 588939"/>
                <a:gd name="connsiteY20" fmla="*/ 514285 h 833987"/>
                <a:gd name="connsiteX21" fmla="*/ 425553 w 588939"/>
                <a:gd name="connsiteY21" fmla="*/ 604019 h 833987"/>
                <a:gd name="connsiteX22" fmla="*/ 532464 w 588939"/>
                <a:gd name="connsiteY22" fmla="*/ 823218 h 833987"/>
                <a:gd name="connsiteX23" fmla="*/ 525642 w 588939"/>
                <a:gd name="connsiteY23" fmla="*/ 826188 h 833987"/>
                <a:gd name="connsiteX24" fmla="*/ 401996 w 588939"/>
                <a:gd name="connsiteY24" fmla="*/ 777404 h 833987"/>
                <a:gd name="connsiteX25" fmla="*/ 401956 w 588939"/>
                <a:gd name="connsiteY25" fmla="*/ 777308 h 833987"/>
                <a:gd name="connsiteX26" fmla="*/ 401956 w 588939"/>
                <a:gd name="connsiteY26" fmla="*/ 777308 h 833987"/>
                <a:gd name="connsiteX27" fmla="*/ 450596 w 588939"/>
                <a:gd name="connsiteY27" fmla="*/ 653622 h 833987"/>
                <a:gd name="connsiteX28" fmla="*/ 457418 w 588939"/>
                <a:gd name="connsiteY28" fmla="*/ 650652 h 833987"/>
                <a:gd name="connsiteX29" fmla="*/ 581064 w 588939"/>
                <a:gd name="connsiteY29" fmla="*/ 699436 h 833987"/>
                <a:gd name="connsiteX30" fmla="*/ 581104 w 588939"/>
                <a:gd name="connsiteY30" fmla="*/ 699533 h 833987"/>
                <a:gd name="connsiteX31" fmla="*/ 581104 w 588939"/>
                <a:gd name="connsiteY31" fmla="*/ 699533 h 833987"/>
                <a:gd name="connsiteX32" fmla="*/ 532464 w 588939"/>
                <a:gd name="connsiteY32" fmla="*/ 823218 h 8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8939" h="833987">
                  <a:moveTo>
                    <a:pt x="425553" y="604180"/>
                  </a:moveTo>
                  <a:cubicBezTo>
                    <a:pt x="384138" y="622094"/>
                    <a:pt x="336036" y="603032"/>
                    <a:pt x="318129" y="561616"/>
                  </a:cubicBezTo>
                  <a:cubicBezTo>
                    <a:pt x="317254" y="559594"/>
                    <a:pt x="316459" y="557547"/>
                    <a:pt x="315753" y="555460"/>
                  </a:cubicBezTo>
                  <a:cubicBezTo>
                    <a:pt x="307004" y="532553"/>
                    <a:pt x="299420" y="509220"/>
                    <a:pt x="293039" y="485551"/>
                  </a:cubicBezTo>
                  <a:cubicBezTo>
                    <a:pt x="288704" y="462997"/>
                    <a:pt x="316315" y="417327"/>
                    <a:pt x="347939" y="362908"/>
                  </a:cubicBezTo>
                  <a:cubicBezTo>
                    <a:pt x="362033" y="340828"/>
                    <a:pt x="371930" y="316339"/>
                    <a:pt x="377155" y="290671"/>
                  </a:cubicBezTo>
                  <a:cubicBezTo>
                    <a:pt x="379611" y="268880"/>
                    <a:pt x="375943" y="246839"/>
                    <a:pt x="366560" y="227022"/>
                  </a:cubicBezTo>
                  <a:cubicBezTo>
                    <a:pt x="356944" y="201410"/>
                    <a:pt x="336541" y="181328"/>
                    <a:pt x="310777" y="172122"/>
                  </a:cubicBezTo>
                  <a:cubicBezTo>
                    <a:pt x="286007" y="163671"/>
                    <a:pt x="258927" y="165075"/>
                    <a:pt x="235169" y="176055"/>
                  </a:cubicBezTo>
                  <a:cubicBezTo>
                    <a:pt x="184547" y="197991"/>
                    <a:pt x="162185" y="239519"/>
                    <a:pt x="168069" y="300624"/>
                  </a:cubicBezTo>
                  <a:cubicBezTo>
                    <a:pt x="171672" y="341301"/>
                    <a:pt x="145595" y="378704"/>
                    <a:pt x="106186" y="389395"/>
                  </a:cubicBezTo>
                  <a:lnTo>
                    <a:pt x="106186" y="389395"/>
                  </a:lnTo>
                  <a:cubicBezTo>
                    <a:pt x="61487" y="401563"/>
                    <a:pt x="15392" y="375188"/>
                    <a:pt x="3224" y="330498"/>
                  </a:cubicBezTo>
                  <a:cubicBezTo>
                    <a:pt x="1490" y="324125"/>
                    <a:pt x="519" y="317575"/>
                    <a:pt x="318" y="310978"/>
                  </a:cubicBezTo>
                  <a:cubicBezTo>
                    <a:pt x="-1873" y="264923"/>
                    <a:pt x="7277" y="219028"/>
                    <a:pt x="26966" y="177339"/>
                  </a:cubicBezTo>
                  <a:cubicBezTo>
                    <a:pt x="59071" y="110986"/>
                    <a:pt x="112069" y="61784"/>
                    <a:pt x="185967" y="29735"/>
                  </a:cubicBezTo>
                  <a:cubicBezTo>
                    <a:pt x="261415" y="-3012"/>
                    <a:pt x="334077" y="-8711"/>
                    <a:pt x="403963" y="12639"/>
                  </a:cubicBezTo>
                  <a:cubicBezTo>
                    <a:pt x="470990" y="31501"/>
                    <a:pt x="525610" y="80173"/>
                    <a:pt x="552049" y="144592"/>
                  </a:cubicBezTo>
                  <a:cubicBezTo>
                    <a:pt x="587950" y="227263"/>
                    <a:pt x="575461" y="314830"/>
                    <a:pt x="514565" y="407294"/>
                  </a:cubicBezTo>
                  <a:cubicBezTo>
                    <a:pt x="488135" y="447690"/>
                    <a:pt x="473976" y="476425"/>
                    <a:pt x="472106" y="493497"/>
                  </a:cubicBezTo>
                  <a:cubicBezTo>
                    <a:pt x="471560" y="500447"/>
                    <a:pt x="471970" y="507438"/>
                    <a:pt x="473310" y="514285"/>
                  </a:cubicBezTo>
                  <a:cubicBezTo>
                    <a:pt x="480108" y="551647"/>
                    <a:pt x="460339" y="588785"/>
                    <a:pt x="425553" y="604019"/>
                  </a:cubicBezTo>
                  <a:close/>
                  <a:moveTo>
                    <a:pt x="532464" y="823218"/>
                  </a:moveTo>
                  <a:lnTo>
                    <a:pt x="525642" y="826188"/>
                  </a:lnTo>
                  <a:cubicBezTo>
                    <a:pt x="478030" y="846864"/>
                    <a:pt x="422672" y="825016"/>
                    <a:pt x="401996" y="777404"/>
                  </a:cubicBezTo>
                  <a:cubicBezTo>
                    <a:pt x="401988" y="777372"/>
                    <a:pt x="401972" y="777340"/>
                    <a:pt x="401956" y="777308"/>
                  </a:cubicBezTo>
                  <a:lnTo>
                    <a:pt x="401956" y="777308"/>
                  </a:lnTo>
                  <a:cubicBezTo>
                    <a:pt x="381240" y="729720"/>
                    <a:pt x="403015" y="674346"/>
                    <a:pt x="450596" y="653622"/>
                  </a:cubicBezTo>
                  <a:lnTo>
                    <a:pt x="457418" y="650652"/>
                  </a:lnTo>
                  <a:cubicBezTo>
                    <a:pt x="505030" y="629976"/>
                    <a:pt x="560388" y="651824"/>
                    <a:pt x="581064" y="699436"/>
                  </a:cubicBezTo>
                  <a:cubicBezTo>
                    <a:pt x="581080" y="699468"/>
                    <a:pt x="581088" y="699501"/>
                    <a:pt x="581104" y="699533"/>
                  </a:cubicBezTo>
                  <a:lnTo>
                    <a:pt x="581104" y="699533"/>
                  </a:lnTo>
                  <a:cubicBezTo>
                    <a:pt x="601820" y="747121"/>
                    <a:pt x="580044" y="802494"/>
                    <a:pt x="532464" y="823218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B6547E6-9A14-4BE4-A5D0-713ABEAB8A1B}"/>
                </a:ext>
              </a:extLst>
            </p:cNvPr>
            <p:cNvSpPr/>
            <p:nvPr/>
          </p:nvSpPr>
          <p:spPr>
            <a:xfrm>
              <a:off x="9010170" y="1852846"/>
              <a:ext cx="786164" cy="1180036"/>
            </a:xfrm>
            <a:custGeom>
              <a:avLst/>
              <a:gdLst>
                <a:gd name="connsiteX0" fmla="*/ 350631 w 786164"/>
                <a:gd name="connsiteY0" fmla="*/ 847553 h 1180036"/>
                <a:gd name="connsiteX1" fmla="*/ 245398 w 786164"/>
                <a:gd name="connsiteY1" fmla="*/ 730452 h 1180036"/>
                <a:gd name="connsiteX2" fmla="*/ 246289 w 786164"/>
                <a:gd name="connsiteY2" fmla="*/ 721138 h 1180036"/>
                <a:gd name="connsiteX3" fmla="*/ 261298 w 786164"/>
                <a:gd name="connsiteY3" fmla="*/ 621932 h 1180036"/>
                <a:gd name="connsiteX4" fmla="*/ 403123 w 786164"/>
                <a:gd name="connsiteY4" fmla="*/ 505872 h 1180036"/>
                <a:gd name="connsiteX5" fmla="*/ 482745 w 786164"/>
                <a:gd name="connsiteY5" fmla="*/ 435802 h 1180036"/>
                <a:gd name="connsiteX6" fmla="*/ 508669 w 786164"/>
                <a:gd name="connsiteY6" fmla="*/ 351766 h 1180036"/>
                <a:gd name="connsiteX7" fmla="*/ 474237 w 786164"/>
                <a:gd name="connsiteY7" fmla="*/ 250714 h 1180036"/>
                <a:gd name="connsiteX8" fmla="*/ 379526 w 786164"/>
                <a:gd name="connsiteY8" fmla="*/ 209299 h 1180036"/>
                <a:gd name="connsiteX9" fmla="*/ 221728 w 786164"/>
                <a:gd name="connsiteY9" fmla="*/ 320223 h 1180036"/>
                <a:gd name="connsiteX10" fmla="*/ 91942 w 786164"/>
                <a:gd name="connsiteY10" fmla="*/ 390694 h 1180036"/>
                <a:gd name="connsiteX11" fmla="*/ 91942 w 786164"/>
                <a:gd name="connsiteY11" fmla="*/ 390694 h 1180036"/>
                <a:gd name="connsiteX12" fmla="*/ 2232 w 786164"/>
                <a:gd name="connsiteY12" fmla="*/ 256236 h 1180036"/>
                <a:gd name="connsiteX13" fmla="*/ 10796 w 786164"/>
                <a:gd name="connsiteY13" fmla="*/ 230167 h 1180036"/>
                <a:gd name="connsiteX14" fmla="*/ 125252 w 786164"/>
                <a:gd name="connsiteY14" fmla="*/ 83767 h 1180036"/>
                <a:gd name="connsiteX15" fmla="*/ 409223 w 786164"/>
                <a:gd name="connsiteY15" fmla="*/ 774 h 1180036"/>
                <a:gd name="connsiteX16" fmla="*/ 685490 w 786164"/>
                <a:gd name="connsiteY16" fmla="*/ 113143 h 1180036"/>
                <a:gd name="connsiteX17" fmla="*/ 785578 w 786164"/>
                <a:gd name="connsiteY17" fmla="*/ 364608 h 1180036"/>
                <a:gd name="connsiteX18" fmla="*/ 579301 w 786164"/>
                <a:gd name="connsiteY18" fmla="*/ 661904 h 1180036"/>
                <a:gd name="connsiteX19" fmla="*/ 474959 w 786164"/>
                <a:gd name="connsiteY19" fmla="*/ 741204 h 1180036"/>
                <a:gd name="connsiteX20" fmla="*/ 463722 w 786164"/>
                <a:gd name="connsiteY20" fmla="*/ 767289 h 1180036"/>
                <a:gd name="connsiteX21" fmla="*/ 350631 w 786164"/>
                <a:gd name="connsiteY21" fmla="*/ 847553 h 1180036"/>
                <a:gd name="connsiteX22" fmla="*/ 347340 w 786164"/>
                <a:gd name="connsiteY22" fmla="*/ 1179843 h 1180036"/>
                <a:gd name="connsiteX23" fmla="*/ 337147 w 786164"/>
                <a:gd name="connsiteY23" fmla="*/ 1179843 h 1180036"/>
                <a:gd name="connsiteX24" fmla="*/ 216110 w 786164"/>
                <a:gd name="connsiteY24" fmla="*/ 1044679 h 1180036"/>
                <a:gd name="connsiteX25" fmla="*/ 216110 w 786164"/>
                <a:gd name="connsiteY25" fmla="*/ 1044679 h 1180036"/>
                <a:gd name="connsiteX26" fmla="*/ 350920 w 786164"/>
                <a:gd name="connsiteY26" fmla="*/ 922984 h 1180036"/>
                <a:gd name="connsiteX27" fmla="*/ 351273 w 786164"/>
                <a:gd name="connsiteY27" fmla="*/ 923000 h 1180036"/>
                <a:gd name="connsiteX28" fmla="*/ 361466 w 786164"/>
                <a:gd name="connsiteY28" fmla="*/ 923562 h 1180036"/>
                <a:gd name="connsiteX29" fmla="*/ 482536 w 786164"/>
                <a:gd name="connsiteY29" fmla="*/ 1058942 h 1180036"/>
                <a:gd name="connsiteX30" fmla="*/ 482504 w 786164"/>
                <a:gd name="connsiteY30" fmla="*/ 1059448 h 1180036"/>
                <a:gd name="connsiteX31" fmla="*/ 482504 w 786164"/>
                <a:gd name="connsiteY31" fmla="*/ 1059448 h 1180036"/>
                <a:gd name="connsiteX32" fmla="*/ 347340 w 786164"/>
                <a:gd name="connsiteY32" fmla="*/ 1179843 h 118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6164" h="1180036">
                  <a:moveTo>
                    <a:pt x="350631" y="847553"/>
                  </a:moveTo>
                  <a:cubicBezTo>
                    <a:pt x="289238" y="844278"/>
                    <a:pt x="242123" y="791847"/>
                    <a:pt x="245398" y="730452"/>
                  </a:cubicBezTo>
                  <a:cubicBezTo>
                    <a:pt x="245566" y="727336"/>
                    <a:pt x="245863" y="724229"/>
                    <a:pt x="246289" y="721138"/>
                  </a:cubicBezTo>
                  <a:cubicBezTo>
                    <a:pt x="252951" y="673381"/>
                    <a:pt x="255118" y="643925"/>
                    <a:pt x="261298" y="621932"/>
                  </a:cubicBezTo>
                  <a:cubicBezTo>
                    <a:pt x="269324" y="591753"/>
                    <a:pt x="331288" y="552906"/>
                    <a:pt x="403123" y="505872"/>
                  </a:cubicBezTo>
                  <a:cubicBezTo>
                    <a:pt x="440582" y="481311"/>
                    <a:pt x="467117" y="457954"/>
                    <a:pt x="482745" y="435802"/>
                  </a:cubicBezTo>
                  <a:cubicBezTo>
                    <a:pt x="499038" y="410749"/>
                    <a:pt x="508019" y="381645"/>
                    <a:pt x="508669" y="351766"/>
                  </a:cubicBezTo>
                  <a:cubicBezTo>
                    <a:pt x="510973" y="309869"/>
                    <a:pt x="499496" y="276184"/>
                    <a:pt x="474237" y="250714"/>
                  </a:cubicBezTo>
                  <a:cubicBezTo>
                    <a:pt x="449146" y="225269"/>
                    <a:pt x="415243" y="210442"/>
                    <a:pt x="379526" y="209299"/>
                  </a:cubicBezTo>
                  <a:cubicBezTo>
                    <a:pt x="304616" y="205125"/>
                    <a:pt x="252011" y="242100"/>
                    <a:pt x="221728" y="320223"/>
                  </a:cubicBezTo>
                  <a:cubicBezTo>
                    <a:pt x="201277" y="372076"/>
                    <a:pt x="146570" y="401782"/>
                    <a:pt x="91942" y="390694"/>
                  </a:cubicBezTo>
                  <a:lnTo>
                    <a:pt x="91942" y="390694"/>
                  </a:lnTo>
                  <a:cubicBezTo>
                    <a:pt x="30043" y="378336"/>
                    <a:pt x="-10121" y="318137"/>
                    <a:pt x="2232" y="256236"/>
                  </a:cubicBezTo>
                  <a:cubicBezTo>
                    <a:pt x="4030" y="247233"/>
                    <a:pt x="6903" y="238482"/>
                    <a:pt x="10796" y="230167"/>
                  </a:cubicBezTo>
                  <a:cubicBezTo>
                    <a:pt x="36384" y="172731"/>
                    <a:pt x="75689" y="122459"/>
                    <a:pt x="125252" y="83767"/>
                  </a:cubicBezTo>
                  <a:cubicBezTo>
                    <a:pt x="204873" y="22553"/>
                    <a:pt x="299527" y="-5112"/>
                    <a:pt x="409223" y="774"/>
                  </a:cubicBezTo>
                  <a:cubicBezTo>
                    <a:pt x="521166" y="6981"/>
                    <a:pt x="613253" y="44438"/>
                    <a:pt x="685490" y="113143"/>
                  </a:cubicBezTo>
                  <a:cubicBezTo>
                    <a:pt x="757727" y="181849"/>
                    <a:pt x="791092" y="265670"/>
                    <a:pt x="785578" y="364608"/>
                  </a:cubicBezTo>
                  <a:cubicBezTo>
                    <a:pt x="778780" y="487304"/>
                    <a:pt x="710026" y="586402"/>
                    <a:pt x="579301" y="661904"/>
                  </a:cubicBezTo>
                  <a:cubicBezTo>
                    <a:pt x="522475" y="695133"/>
                    <a:pt x="487697" y="721566"/>
                    <a:pt x="474959" y="741204"/>
                  </a:cubicBezTo>
                  <a:cubicBezTo>
                    <a:pt x="470055" y="749351"/>
                    <a:pt x="466274" y="758126"/>
                    <a:pt x="463722" y="767289"/>
                  </a:cubicBezTo>
                  <a:cubicBezTo>
                    <a:pt x="449146" y="816996"/>
                    <a:pt x="402361" y="850201"/>
                    <a:pt x="350631" y="847553"/>
                  </a:cubicBezTo>
                  <a:close/>
                  <a:moveTo>
                    <a:pt x="347340" y="1179843"/>
                  </a:moveTo>
                  <a:lnTo>
                    <a:pt x="337147" y="1179843"/>
                  </a:lnTo>
                  <a:cubicBezTo>
                    <a:pt x="266435" y="1175878"/>
                    <a:pt x="212281" y="1115399"/>
                    <a:pt x="216110" y="1044679"/>
                  </a:cubicBezTo>
                  <a:lnTo>
                    <a:pt x="216110" y="1044679"/>
                  </a:lnTo>
                  <a:cubicBezTo>
                    <a:pt x="219729" y="973847"/>
                    <a:pt x="280087" y="919364"/>
                    <a:pt x="350920" y="922984"/>
                  </a:cubicBezTo>
                  <a:cubicBezTo>
                    <a:pt x="351040" y="922984"/>
                    <a:pt x="351153" y="922992"/>
                    <a:pt x="351273" y="923000"/>
                  </a:cubicBezTo>
                  <a:lnTo>
                    <a:pt x="361466" y="923562"/>
                  </a:lnTo>
                  <a:cubicBezTo>
                    <a:pt x="432283" y="927511"/>
                    <a:pt x="486485" y="988126"/>
                    <a:pt x="482536" y="1058942"/>
                  </a:cubicBezTo>
                  <a:cubicBezTo>
                    <a:pt x="482520" y="1059111"/>
                    <a:pt x="482512" y="1059279"/>
                    <a:pt x="482504" y="1059448"/>
                  </a:cubicBezTo>
                  <a:lnTo>
                    <a:pt x="482504" y="1059448"/>
                  </a:lnTo>
                  <a:cubicBezTo>
                    <a:pt x="478193" y="1129911"/>
                    <a:pt x="417827" y="1183679"/>
                    <a:pt x="347340" y="1179843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82F8829-99CB-475B-AD46-49CDE6B720A5}"/>
                </a:ext>
              </a:extLst>
            </p:cNvPr>
            <p:cNvSpPr/>
            <p:nvPr/>
          </p:nvSpPr>
          <p:spPr>
            <a:xfrm rot="1179432">
              <a:off x="8832544" y="4981846"/>
              <a:ext cx="485698" cy="746175"/>
            </a:xfrm>
            <a:custGeom>
              <a:avLst/>
              <a:gdLst>
                <a:gd name="connsiteX0" fmla="*/ 425553 w 588939"/>
                <a:gd name="connsiteY0" fmla="*/ 604180 h 833987"/>
                <a:gd name="connsiteX1" fmla="*/ 318129 w 588939"/>
                <a:gd name="connsiteY1" fmla="*/ 561616 h 833987"/>
                <a:gd name="connsiteX2" fmla="*/ 315753 w 588939"/>
                <a:gd name="connsiteY2" fmla="*/ 555460 h 833987"/>
                <a:gd name="connsiteX3" fmla="*/ 293039 w 588939"/>
                <a:gd name="connsiteY3" fmla="*/ 485551 h 833987"/>
                <a:gd name="connsiteX4" fmla="*/ 347939 w 588939"/>
                <a:gd name="connsiteY4" fmla="*/ 362908 h 833987"/>
                <a:gd name="connsiteX5" fmla="*/ 377155 w 588939"/>
                <a:gd name="connsiteY5" fmla="*/ 290671 h 833987"/>
                <a:gd name="connsiteX6" fmla="*/ 366560 w 588939"/>
                <a:gd name="connsiteY6" fmla="*/ 227022 h 833987"/>
                <a:gd name="connsiteX7" fmla="*/ 310777 w 588939"/>
                <a:gd name="connsiteY7" fmla="*/ 172122 h 833987"/>
                <a:gd name="connsiteX8" fmla="*/ 235169 w 588939"/>
                <a:gd name="connsiteY8" fmla="*/ 176055 h 833987"/>
                <a:gd name="connsiteX9" fmla="*/ 168069 w 588939"/>
                <a:gd name="connsiteY9" fmla="*/ 300624 h 833987"/>
                <a:gd name="connsiteX10" fmla="*/ 106186 w 588939"/>
                <a:gd name="connsiteY10" fmla="*/ 389395 h 833987"/>
                <a:gd name="connsiteX11" fmla="*/ 106186 w 588939"/>
                <a:gd name="connsiteY11" fmla="*/ 389395 h 833987"/>
                <a:gd name="connsiteX12" fmla="*/ 3224 w 588939"/>
                <a:gd name="connsiteY12" fmla="*/ 330498 h 833987"/>
                <a:gd name="connsiteX13" fmla="*/ 318 w 588939"/>
                <a:gd name="connsiteY13" fmla="*/ 310978 h 833987"/>
                <a:gd name="connsiteX14" fmla="*/ 26966 w 588939"/>
                <a:gd name="connsiteY14" fmla="*/ 177339 h 833987"/>
                <a:gd name="connsiteX15" fmla="*/ 185967 w 588939"/>
                <a:gd name="connsiteY15" fmla="*/ 29735 h 833987"/>
                <a:gd name="connsiteX16" fmla="*/ 403963 w 588939"/>
                <a:gd name="connsiteY16" fmla="*/ 12639 h 833987"/>
                <a:gd name="connsiteX17" fmla="*/ 552049 w 588939"/>
                <a:gd name="connsiteY17" fmla="*/ 144592 h 833987"/>
                <a:gd name="connsiteX18" fmla="*/ 514565 w 588939"/>
                <a:gd name="connsiteY18" fmla="*/ 407294 h 833987"/>
                <a:gd name="connsiteX19" fmla="*/ 472106 w 588939"/>
                <a:gd name="connsiteY19" fmla="*/ 493497 h 833987"/>
                <a:gd name="connsiteX20" fmla="*/ 473310 w 588939"/>
                <a:gd name="connsiteY20" fmla="*/ 514285 h 833987"/>
                <a:gd name="connsiteX21" fmla="*/ 425553 w 588939"/>
                <a:gd name="connsiteY21" fmla="*/ 604019 h 833987"/>
                <a:gd name="connsiteX22" fmla="*/ 532464 w 588939"/>
                <a:gd name="connsiteY22" fmla="*/ 823218 h 833987"/>
                <a:gd name="connsiteX23" fmla="*/ 525642 w 588939"/>
                <a:gd name="connsiteY23" fmla="*/ 826188 h 833987"/>
                <a:gd name="connsiteX24" fmla="*/ 401996 w 588939"/>
                <a:gd name="connsiteY24" fmla="*/ 777404 h 833987"/>
                <a:gd name="connsiteX25" fmla="*/ 401956 w 588939"/>
                <a:gd name="connsiteY25" fmla="*/ 777308 h 833987"/>
                <a:gd name="connsiteX26" fmla="*/ 401956 w 588939"/>
                <a:gd name="connsiteY26" fmla="*/ 777308 h 833987"/>
                <a:gd name="connsiteX27" fmla="*/ 450596 w 588939"/>
                <a:gd name="connsiteY27" fmla="*/ 653622 h 833987"/>
                <a:gd name="connsiteX28" fmla="*/ 457418 w 588939"/>
                <a:gd name="connsiteY28" fmla="*/ 650652 h 833987"/>
                <a:gd name="connsiteX29" fmla="*/ 581064 w 588939"/>
                <a:gd name="connsiteY29" fmla="*/ 699436 h 833987"/>
                <a:gd name="connsiteX30" fmla="*/ 581104 w 588939"/>
                <a:gd name="connsiteY30" fmla="*/ 699533 h 833987"/>
                <a:gd name="connsiteX31" fmla="*/ 581104 w 588939"/>
                <a:gd name="connsiteY31" fmla="*/ 699533 h 833987"/>
                <a:gd name="connsiteX32" fmla="*/ 532464 w 588939"/>
                <a:gd name="connsiteY32" fmla="*/ 823218 h 8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8939" h="833987">
                  <a:moveTo>
                    <a:pt x="425553" y="604180"/>
                  </a:moveTo>
                  <a:cubicBezTo>
                    <a:pt x="384138" y="622094"/>
                    <a:pt x="336036" y="603032"/>
                    <a:pt x="318129" y="561616"/>
                  </a:cubicBezTo>
                  <a:cubicBezTo>
                    <a:pt x="317254" y="559594"/>
                    <a:pt x="316459" y="557547"/>
                    <a:pt x="315753" y="555460"/>
                  </a:cubicBezTo>
                  <a:cubicBezTo>
                    <a:pt x="307004" y="532553"/>
                    <a:pt x="299420" y="509220"/>
                    <a:pt x="293039" y="485551"/>
                  </a:cubicBezTo>
                  <a:cubicBezTo>
                    <a:pt x="288704" y="462997"/>
                    <a:pt x="316315" y="417327"/>
                    <a:pt x="347939" y="362908"/>
                  </a:cubicBezTo>
                  <a:cubicBezTo>
                    <a:pt x="362033" y="340828"/>
                    <a:pt x="371930" y="316339"/>
                    <a:pt x="377155" y="290671"/>
                  </a:cubicBezTo>
                  <a:cubicBezTo>
                    <a:pt x="379611" y="268880"/>
                    <a:pt x="375943" y="246839"/>
                    <a:pt x="366560" y="227022"/>
                  </a:cubicBezTo>
                  <a:cubicBezTo>
                    <a:pt x="356944" y="201410"/>
                    <a:pt x="336541" y="181328"/>
                    <a:pt x="310777" y="172122"/>
                  </a:cubicBezTo>
                  <a:cubicBezTo>
                    <a:pt x="286007" y="163671"/>
                    <a:pt x="258927" y="165075"/>
                    <a:pt x="235169" y="176055"/>
                  </a:cubicBezTo>
                  <a:cubicBezTo>
                    <a:pt x="184547" y="197991"/>
                    <a:pt x="162185" y="239519"/>
                    <a:pt x="168069" y="300624"/>
                  </a:cubicBezTo>
                  <a:cubicBezTo>
                    <a:pt x="171672" y="341301"/>
                    <a:pt x="145595" y="378704"/>
                    <a:pt x="106186" y="389395"/>
                  </a:cubicBezTo>
                  <a:lnTo>
                    <a:pt x="106186" y="389395"/>
                  </a:lnTo>
                  <a:cubicBezTo>
                    <a:pt x="61487" y="401563"/>
                    <a:pt x="15392" y="375188"/>
                    <a:pt x="3224" y="330498"/>
                  </a:cubicBezTo>
                  <a:cubicBezTo>
                    <a:pt x="1490" y="324125"/>
                    <a:pt x="519" y="317575"/>
                    <a:pt x="318" y="310978"/>
                  </a:cubicBezTo>
                  <a:cubicBezTo>
                    <a:pt x="-1873" y="264923"/>
                    <a:pt x="7277" y="219028"/>
                    <a:pt x="26966" y="177339"/>
                  </a:cubicBezTo>
                  <a:cubicBezTo>
                    <a:pt x="59071" y="110986"/>
                    <a:pt x="112069" y="61784"/>
                    <a:pt x="185967" y="29735"/>
                  </a:cubicBezTo>
                  <a:cubicBezTo>
                    <a:pt x="261415" y="-3012"/>
                    <a:pt x="334077" y="-8711"/>
                    <a:pt x="403963" y="12639"/>
                  </a:cubicBezTo>
                  <a:cubicBezTo>
                    <a:pt x="470990" y="31501"/>
                    <a:pt x="525610" y="80173"/>
                    <a:pt x="552049" y="144592"/>
                  </a:cubicBezTo>
                  <a:cubicBezTo>
                    <a:pt x="587950" y="227263"/>
                    <a:pt x="575461" y="314830"/>
                    <a:pt x="514565" y="407294"/>
                  </a:cubicBezTo>
                  <a:cubicBezTo>
                    <a:pt x="488135" y="447690"/>
                    <a:pt x="473976" y="476425"/>
                    <a:pt x="472106" y="493497"/>
                  </a:cubicBezTo>
                  <a:cubicBezTo>
                    <a:pt x="471560" y="500447"/>
                    <a:pt x="471970" y="507438"/>
                    <a:pt x="473310" y="514285"/>
                  </a:cubicBezTo>
                  <a:cubicBezTo>
                    <a:pt x="480108" y="551647"/>
                    <a:pt x="460339" y="588785"/>
                    <a:pt x="425553" y="604019"/>
                  </a:cubicBezTo>
                  <a:close/>
                  <a:moveTo>
                    <a:pt x="532464" y="823218"/>
                  </a:moveTo>
                  <a:lnTo>
                    <a:pt x="525642" y="826188"/>
                  </a:lnTo>
                  <a:cubicBezTo>
                    <a:pt x="478030" y="846864"/>
                    <a:pt x="422672" y="825016"/>
                    <a:pt x="401996" y="777404"/>
                  </a:cubicBezTo>
                  <a:cubicBezTo>
                    <a:pt x="401988" y="777372"/>
                    <a:pt x="401972" y="777340"/>
                    <a:pt x="401956" y="777308"/>
                  </a:cubicBezTo>
                  <a:lnTo>
                    <a:pt x="401956" y="777308"/>
                  </a:lnTo>
                  <a:cubicBezTo>
                    <a:pt x="381240" y="729720"/>
                    <a:pt x="403015" y="674346"/>
                    <a:pt x="450596" y="653622"/>
                  </a:cubicBezTo>
                  <a:lnTo>
                    <a:pt x="457418" y="650652"/>
                  </a:lnTo>
                  <a:cubicBezTo>
                    <a:pt x="505030" y="629976"/>
                    <a:pt x="560388" y="651824"/>
                    <a:pt x="581064" y="699436"/>
                  </a:cubicBezTo>
                  <a:cubicBezTo>
                    <a:pt x="581080" y="699468"/>
                    <a:pt x="581088" y="699501"/>
                    <a:pt x="581104" y="699533"/>
                  </a:cubicBezTo>
                  <a:lnTo>
                    <a:pt x="581104" y="699533"/>
                  </a:lnTo>
                  <a:cubicBezTo>
                    <a:pt x="601820" y="747121"/>
                    <a:pt x="580044" y="802494"/>
                    <a:pt x="532464" y="823218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6D35F24-710B-4B44-BC06-784D2AA02DD3}"/>
                </a:ext>
              </a:extLst>
            </p:cNvPr>
            <p:cNvSpPr/>
            <p:nvPr/>
          </p:nvSpPr>
          <p:spPr>
            <a:xfrm rot="2044389">
              <a:off x="9448027" y="4259753"/>
              <a:ext cx="367724" cy="545861"/>
            </a:xfrm>
            <a:custGeom>
              <a:avLst/>
              <a:gdLst>
                <a:gd name="connsiteX0" fmla="*/ 425553 w 588939"/>
                <a:gd name="connsiteY0" fmla="*/ 604180 h 833987"/>
                <a:gd name="connsiteX1" fmla="*/ 318129 w 588939"/>
                <a:gd name="connsiteY1" fmla="*/ 561616 h 833987"/>
                <a:gd name="connsiteX2" fmla="*/ 315753 w 588939"/>
                <a:gd name="connsiteY2" fmla="*/ 555460 h 833987"/>
                <a:gd name="connsiteX3" fmla="*/ 293039 w 588939"/>
                <a:gd name="connsiteY3" fmla="*/ 485551 h 833987"/>
                <a:gd name="connsiteX4" fmla="*/ 347939 w 588939"/>
                <a:gd name="connsiteY4" fmla="*/ 362908 h 833987"/>
                <a:gd name="connsiteX5" fmla="*/ 377155 w 588939"/>
                <a:gd name="connsiteY5" fmla="*/ 290671 h 833987"/>
                <a:gd name="connsiteX6" fmla="*/ 366560 w 588939"/>
                <a:gd name="connsiteY6" fmla="*/ 227022 h 833987"/>
                <a:gd name="connsiteX7" fmla="*/ 310777 w 588939"/>
                <a:gd name="connsiteY7" fmla="*/ 172122 h 833987"/>
                <a:gd name="connsiteX8" fmla="*/ 235169 w 588939"/>
                <a:gd name="connsiteY8" fmla="*/ 176055 h 833987"/>
                <a:gd name="connsiteX9" fmla="*/ 168069 w 588939"/>
                <a:gd name="connsiteY9" fmla="*/ 300624 h 833987"/>
                <a:gd name="connsiteX10" fmla="*/ 106186 w 588939"/>
                <a:gd name="connsiteY10" fmla="*/ 389395 h 833987"/>
                <a:gd name="connsiteX11" fmla="*/ 106186 w 588939"/>
                <a:gd name="connsiteY11" fmla="*/ 389395 h 833987"/>
                <a:gd name="connsiteX12" fmla="*/ 3224 w 588939"/>
                <a:gd name="connsiteY12" fmla="*/ 330498 h 833987"/>
                <a:gd name="connsiteX13" fmla="*/ 318 w 588939"/>
                <a:gd name="connsiteY13" fmla="*/ 310978 h 833987"/>
                <a:gd name="connsiteX14" fmla="*/ 26966 w 588939"/>
                <a:gd name="connsiteY14" fmla="*/ 177339 h 833987"/>
                <a:gd name="connsiteX15" fmla="*/ 185967 w 588939"/>
                <a:gd name="connsiteY15" fmla="*/ 29735 h 833987"/>
                <a:gd name="connsiteX16" fmla="*/ 403963 w 588939"/>
                <a:gd name="connsiteY16" fmla="*/ 12639 h 833987"/>
                <a:gd name="connsiteX17" fmla="*/ 552049 w 588939"/>
                <a:gd name="connsiteY17" fmla="*/ 144592 h 833987"/>
                <a:gd name="connsiteX18" fmla="*/ 514565 w 588939"/>
                <a:gd name="connsiteY18" fmla="*/ 407294 h 833987"/>
                <a:gd name="connsiteX19" fmla="*/ 472106 w 588939"/>
                <a:gd name="connsiteY19" fmla="*/ 493497 h 833987"/>
                <a:gd name="connsiteX20" fmla="*/ 473310 w 588939"/>
                <a:gd name="connsiteY20" fmla="*/ 514285 h 833987"/>
                <a:gd name="connsiteX21" fmla="*/ 425553 w 588939"/>
                <a:gd name="connsiteY21" fmla="*/ 604019 h 833987"/>
                <a:gd name="connsiteX22" fmla="*/ 532464 w 588939"/>
                <a:gd name="connsiteY22" fmla="*/ 823218 h 833987"/>
                <a:gd name="connsiteX23" fmla="*/ 525642 w 588939"/>
                <a:gd name="connsiteY23" fmla="*/ 826188 h 833987"/>
                <a:gd name="connsiteX24" fmla="*/ 401996 w 588939"/>
                <a:gd name="connsiteY24" fmla="*/ 777404 h 833987"/>
                <a:gd name="connsiteX25" fmla="*/ 401956 w 588939"/>
                <a:gd name="connsiteY25" fmla="*/ 777308 h 833987"/>
                <a:gd name="connsiteX26" fmla="*/ 401956 w 588939"/>
                <a:gd name="connsiteY26" fmla="*/ 777308 h 833987"/>
                <a:gd name="connsiteX27" fmla="*/ 450596 w 588939"/>
                <a:gd name="connsiteY27" fmla="*/ 653622 h 833987"/>
                <a:gd name="connsiteX28" fmla="*/ 457418 w 588939"/>
                <a:gd name="connsiteY28" fmla="*/ 650652 h 833987"/>
                <a:gd name="connsiteX29" fmla="*/ 581064 w 588939"/>
                <a:gd name="connsiteY29" fmla="*/ 699436 h 833987"/>
                <a:gd name="connsiteX30" fmla="*/ 581104 w 588939"/>
                <a:gd name="connsiteY30" fmla="*/ 699533 h 833987"/>
                <a:gd name="connsiteX31" fmla="*/ 581104 w 588939"/>
                <a:gd name="connsiteY31" fmla="*/ 699533 h 833987"/>
                <a:gd name="connsiteX32" fmla="*/ 532464 w 588939"/>
                <a:gd name="connsiteY32" fmla="*/ 823218 h 8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8939" h="833987">
                  <a:moveTo>
                    <a:pt x="425553" y="604180"/>
                  </a:moveTo>
                  <a:cubicBezTo>
                    <a:pt x="384138" y="622094"/>
                    <a:pt x="336036" y="603032"/>
                    <a:pt x="318129" y="561616"/>
                  </a:cubicBezTo>
                  <a:cubicBezTo>
                    <a:pt x="317254" y="559594"/>
                    <a:pt x="316459" y="557547"/>
                    <a:pt x="315753" y="555460"/>
                  </a:cubicBezTo>
                  <a:cubicBezTo>
                    <a:pt x="307004" y="532553"/>
                    <a:pt x="299420" y="509220"/>
                    <a:pt x="293039" y="485551"/>
                  </a:cubicBezTo>
                  <a:cubicBezTo>
                    <a:pt x="288704" y="462997"/>
                    <a:pt x="316315" y="417327"/>
                    <a:pt x="347939" y="362908"/>
                  </a:cubicBezTo>
                  <a:cubicBezTo>
                    <a:pt x="362033" y="340828"/>
                    <a:pt x="371930" y="316339"/>
                    <a:pt x="377155" y="290671"/>
                  </a:cubicBezTo>
                  <a:cubicBezTo>
                    <a:pt x="379611" y="268880"/>
                    <a:pt x="375943" y="246839"/>
                    <a:pt x="366560" y="227022"/>
                  </a:cubicBezTo>
                  <a:cubicBezTo>
                    <a:pt x="356944" y="201410"/>
                    <a:pt x="336541" y="181328"/>
                    <a:pt x="310777" y="172122"/>
                  </a:cubicBezTo>
                  <a:cubicBezTo>
                    <a:pt x="286007" y="163671"/>
                    <a:pt x="258927" y="165075"/>
                    <a:pt x="235169" y="176055"/>
                  </a:cubicBezTo>
                  <a:cubicBezTo>
                    <a:pt x="184547" y="197991"/>
                    <a:pt x="162185" y="239519"/>
                    <a:pt x="168069" y="300624"/>
                  </a:cubicBezTo>
                  <a:cubicBezTo>
                    <a:pt x="171672" y="341301"/>
                    <a:pt x="145595" y="378704"/>
                    <a:pt x="106186" y="389395"/>
                  </a:cubicBezTo>
                  <a:lnTo>
                    <a:pt x="106186" y="389395"/>
                  </a:lnTo>
                  <a:cubicBezTo>
                    <a:pt x="61487" y="401563"/>
                    <a:pt x="15392" y="375188"/>
                    <a:pt x="3224" y="330498"/>
                  </a:cubicBezTo>
                  <a:cubicBezTo>
                    <a:pt x="1490" y="324125"/>
                    <a:pt x="519" y="317575"/>
                    <a:pt x="318" y="310978"/>
                  </a:cubicBezTo>
                  <a:cubicBezTo>
                    <a:pt x="-1873" y="264923"/>
                    <a:pt x="7277" y="219028"/>
                    <a:pt x="26966" y="177339"/>
                  </a:cubicBezTo>
                  <a:cubicBezTo>
                    <a:pt x="59071" y="110986"/>
                    <a:pt x="112069" y="61784"/>
                    <a:pt x="185967" y="29735"/>
                  </a:cubicBezTo>
                  <a:cubicBezTo>
                    <a:pt x="261415" y="-3012"/>
                    <a:pt x="334077" y="-8711"/>
                    <a:pt x="403963" y="12639"/>
                  </a:cubicBezTo>
                  <a:cubicBezTo>
                    <a:pt x="470990" y="31501"/>
                    <a:pt x="525610" y="80173"/>
                    <a:pt x="552049" y="144592"/>
                  </a:cubicBezTo>
                  <a:cubicBezTo>
                    <a:pt x="587950" y="227263"/>
                    <a:pt x="575461" y="314830"/>
                    <a:pt x="514565" y="407294"/>
                  </a:cubicBezTo>
                  <a:cubicBezTo>
                    <a:pt x="488135" y="447690"/>
                    <a:pt x="473976" y="476425"/>
                    <a:pt x="472106" y="493497"/>
                  </a:cubicBezTo>
                  <a:cubicBezTo>
                    <a:pt x="471560" y="500447"/>
                    <a:pt x="471970" y="507438"/>
                    <a:pt x="473310" y="514285"/>
                  </a:cubicBezTo>
                  <a:cubicBezTo>
                    <a:pt x="480108" y="551647"/>
                    <a:pt x="460339" y="588785"/>
                    <a:pt x="425553" y="604019"/>
                  </a:cubicBezTo>
                  <a:close/>
                  <a:moveTo>
                    <a:pt x="532464" y="823218"/>
                  </a:moveTo>
                  <a:lnTo>
                    <a:pt x="525642" y="826188"/>
                  </a:lnTo>
                  <a:cubicBezTo>
                    <a:pt x="478030" y="846864"/>
                    <a:pt x="422672" y="825016"/>
                    <a:pt x="401996" y="777404"/>
                  </a:cubicBezTo>
                  <a:cubicBezTo>
                    <a:pt x="401988" y="777372"/>
                    <a:pt x="401972" y="777340"/>
                    <a:pt x="401956" y="777308"/>
                  </a:cubicBezTo>
                  <a:lnTo>
                    <a:pt x="401956" y="777308"/>
                  </a:lnTo>
                  <a:cubicBezTo>
                    <a:pt x="381240" y="729720"/>
                    <a:pt x="403015" y="674346"/>
                    <a:pt x="450596" y="653622"/>
                  </a:cubicBezTo>
                  <a:lnTo>
                    <a:pt x="457418" y="650652"/>
                  </a:lnTo>
                  <a:cubicBezTo>
                    <a:pt x="505030" y="629976"/>
                    <a:pt x="560388" y="651824"/>
                    <a:pt x="581064" y="699436"/>
                  </a:cubicBezTo>
                  <a:cubicBezTo>
                    <a:pt x="581080" y="699468"/>
                    <a:pt x="581088" y="699501"/>
                    <a:pt x="581104" y="699533"/>
                  </a:cubicBezTo>
                  <a:lnTo>
                    <a:pt x="581104" y="699533"/>
                  </a:lnTo>
                  <a:cubicBezTo>
                    <a:pt x="601820" y="747121"/>
                    <a:pt x="580044" y="802494"/>
                    <a:pt x="532464" y="823218"/>
                  </a:cubicBezTo>
                  <a:close/>
                </a:path>
              </a:pathLst>
            </a:custGeom>
            <a:solidFill>
              <a:schemeClr val="accent4"/>
            </a:solidFill>
            <a:ln w="802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9C128F-AC46-4459-AA46-E3C5FB036F0B}"/>
              </a:ext>
            </a:extLst>
          </p:cNvPr>
          <p:cNvGrpSpPr/>
          <p:nvPr/>
        </p:nvGrpSpPr>
        <p:grpSpPr>
          <a:xfrm>
            <a:off x="244787" y="6511892"/>
            <a:ext cx="11667099" cy="76694"/>
            <a:chOff x="272525" y="4762120"/>
            <a:chExt cx="8602200" cy="59400"/>
          </a:xfrm>
        </p:grpSpPr>
        <p:sp>
          <p:nvSpPr>
            <p:cNvPr id="88" name="Google Shape;10;p2">
              <a:extLst>
                <a:ext uri="{FF2B5EF4-FFF2-40B4-BE49-F238E27FC236}">
                  <a16:creationId xmlns:a16="http://schemas.microsoft.com/office/drawing/2014/main" id="{04499CAC-767F-4BBD-978F-1FB51785DD25}"/>
                </a:ext>
              </a:extLst>
            </p:cNvPr>
            <p:cNvSpPr/>
            <p:nvPr userDrawn="1"/>
          </p:nvSpPr>
          <p:spPr>
            <a:xfrm>
              <a:off x="272525" y="4762120"/>
              <a:ext cx="8602200" cy="59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1;p2">
              <a:extLst>
                <a:ext uri="{FF2B5EF4-FFF2-40B4-BE49-F238E27FC236}">
                  <a16:creationId xmlns:a16="http://schemas.microsoft.com/office/drawing/2014/main" id="{881D7AF9-6350-4E4E-B0FA-1B450A27D8E5}"/>
                </a:ext>
              </a:extLst>
            </p:cNvPr>
            <p:cNvSpPr/>
            <p:nvPr/>
          </p:nvSpPr>
          <p:spPr>
            <a:xfrm>
              <a:off x="2328950" y="4762120"/>
              <a:ext cx="6545700" cy="59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;p2">
              <a:extLst>
                <a:ext uri="{FF2B5EF4-FFF2-40B4-BE49-F238E27FC236}">
                  <a16:creationId xmlns:a16="http://schemas.microsoft.com/office/drawing/2014/main" id="{BE93013F-11C4-4BC4-8557-209C4101D5BE}"/>
                </a:ext>
              </a:extLst>
            </p:cNvPr>
            <p:cNvSpPr/>
            <p:nvPr/>
          </p:nvSpPr>
          <p:spPr>
            <a:xfrm>
              <a:off x="2322791" y="4762120"/>
              <a:ext cx="2241000" cy="59400"/>
            </a:xfrm>
            <a:prstGeom prst="rect">
              <a:avLst/>
            </a:prstGeom>
            <a:solidFill>
              <a:srgbClr val="4BE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23;p2">
              <a:extLst>
                <a:ext uri="{FF2B5EF4-FFF2-40B4-BE49-F238E27FC236}">
                  <a16:creationId xmlns:a16="http://schemas.microsoft.com/office/drawing/2014/main" id="{4EA23667-7328-4475-BFB8-74FC9BAAAE47}"/>
                </a:ext>
              </a:extLst>
            </p:cNvPr>
            <p:cNvSpPr/>
            <p:nvPr/>
          </p:nvSpPr>
          <p:spPr>
            <a:xfrm>
              <a:off x="6580500" y="4762120"/>
              <a:ext cx="2294100" cy="59400"/>
            </a:xfrm>
            <a:prstGeom prst="rect">
              <a:avLst/>
            </a:prstGeom>
            <a:solidFill>
              <a:srgbClr val="FF9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8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8-1884-4224-A84B-99F18AB79E8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4279" y="1206670"/>
            <a:ext cx="5534057" cy="1682877"/>
          </a:xfrm>
          <a:ln>
            <a:noFill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ira Sans Extra Condensed Mediu" panose="020B0603050000020004" pitchFamily="34" charset="0"/>
              </a:rPr>
              <a:t>Thank You.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9C128F-AC46-4459-AA46-E3C5FB036F0B}"/>
              </a:ext>
            </a:extLst>
          </p:cNvPr>
          <p:cNvGrpSpPr/>
          <p:nvPr/>
        </p:nvGrpSpPr>
        <p:grpSpPr>
          <a:xfrm>
            <a:off x="244787" y="6511892"/>
            <a:ext cx="11667099" cy="76694"/>
            <a:chOff x="272525" y="4762120"/>
            <a:chExt cx="8602200" cy="59400"/>
          </a:xfrm>
        </p:grpSpPr>
        <p:sp>
          <p:nvSpPr>
            <p:cNvPr id="88" name="Google Shape;10;p2">
              <a:extLst>
                <a:ext uri="{FF2B5EF4-FFF2-40B4-BE49-F238E27FC236}">
                  <a16:creationId xmlns:a16="http://schemas.microsoft.com/office/drawing/2014/main" id="{04499CAC-767F-4BBD-978F-1FB51785DD25}"/>
                </a:ext>
              </a:extLst>
            </p:cNvPr>
            <p:cNvSpPr/>
            <p:nvPr userDrawn="1"/>
          </p:nvSpPr>
          <p:spPr>
            <a:xfrm>
              <a:off x="272525" y="4762120"/>
              <a:ext cx="8602200" cy="59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1;p2">
              <a:extLst>
                <a:ext uri="{FF2B5EF4-FFF2-40B4-BE49-F238E27FC236}">
                  <a16:creationId xmlns:a16="http://schemas.microsoft.com/office/drawing/2014/main" id="{881D7AF9-6350-4E4E-B0FA-1B450A27D8E5}"/>
                </a:ext>
              </a:extLst>
            </p:cNvPr>
            <p:cNvSpPr/>
            <p:nvPr/>
          </p:nvSpPr>
          <p:spPr>
            <a:xfrm>
              <a:off x="2328950" y="4762120"/>
              <a:ext cx="6545700" cy="59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;p2">
              <a:extLst>
                <a:ext uri="{FF2B5EF4-FFF2-40B4-BE49-F238E27FC236}">
                  <a16:creationId xmlns:a16="http://schemas.microsoft.com/office/drawing/2014/main" id="{BE93013F-11C4-4BC4-8557-209C4101D5BE}"/>
                </a:ext>
              </a:extLst>
            </p:cNvPr>
            <p:cNvSpPr/>
            <p:nvPr/>
          </p:nvSpPr>
          <p:spPr>
            <a:xfrm>
              <a:off x="2322791" y="4762120"/>
              <a:ext cx="2241000" cy="59400"/>
            </a:xfrm>
            <a:prstGeom prst="rect">
              <a:avLst/>
            </a:prstGeom>
            <a:solidFill>
              <a:srgbClr val="4BE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23;p2">
              <a:extLst>
                <a:ext uri="{FF2B5EF4-FFF2-40B4-BE49-F238E27FC236}">
                  <a16:creationId xmlns:a16="http://schemas.microsoft.com/office/drawing/2014/main" id="{4EA23667-7328-4475-BFB8-74FC9BAAAE47}"/>
                </a:ext>
              </a:extLst>
            </p:cNvPr>
            <p:cNvSpPr/>
            <p:nvPr/>
          </p:nvSpPr>
          <p:spPr>
            <a:xfrm>
              <a:off x="6580500" y="4762120"/>
              <a:ext cx="2294100" cy="59400"/>
            </a:xfrm>
            <a:prstGeom prst="rect">
              <a:avLst/>
            </a:prstGeom>
            <a:solidFill>
              <a:srgbClr val="FF9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4B4764CE-5F68-4C05-BBD5-778456860065}"/>
              </a:ext>
            </a:extLst>
          </p:cNvPr>
          <p:cNvSpPr txBox="1">
            <a:spLocks/>
          </p:cNvSpPr>
          <p:nvPr/>
        </p:nvSpPr>
        <p:spPr>
          <a:xfrm>
            <a:off x="964074" y="2738553"/>
            <a:ext cx="8969636" cy="138089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0" i="1" kern="0" dirty="0">
                <a:latin typeface="+mj-lt"/>
                <a:ea typeface="Inter" panose="020B0502030000000004" pitchFamily="34" charset="0"/>
              </a:rPr>
              <a:t>Looking forward for Week- 1 of i++ Program.</a:t>
            </a:r>
          </a:p>
        </p:txBody>
      </p:sp>
    </p:spTree>
    <p:extLst>
      <p:ext uri="{BB962C8B-B14F-4D97-AF65-F5344CB8AC3E}">
        <p14:creationId xmlns:p14="http://schemas.microsoft.com/office/powerpoint/2010/main" val="4923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9F055AB7-9CF5-4AF1-8A77-FB4A5C85AB72}" vid="{56E22C2B-C738-4520-A7E2-276C6EB7AF84}"/>
    </a:ext>
  </a:extLst>
</a:theme>
</file>

<file path=ppt/theme/theme2.xml><?xml version="1.0" encoding="utf-8"?>
<a:theme xmlns:a="http://schemas.openxmlformats.org/drawingml/2006/main" name="AshwinG">
  <a:themeElements>
    <a:clrScheme name="Custom 347">
      <a:dk1>
        <a:srgbClr val="353149"/>
      </a:dk1>
      <a:lt1>
        <a:srgbClr val="FFFFFF"/>
      </a:lt1>
      <a:dk2>
        <a:srgbClr val="9B8D99"/>
      </a:dk2>
      <a:lt2>
        <a:srgbClr val="E6E5EF"/>
      </a:lt2>
      <a:accent1>
        <a:srgbClr val="FC8172"/>
      </a:accent1>
      <a:accent2>
        <a:srgbClr val="DF4584"/>
      </a:accent2>
      <a:accent3>
        <a:srgbClr val="8579E1"/>
      </a:accent3>
      <a:accent4>
        <a:srgbClr val="432581"/>
      </a:accent4>
      <a:accent5>
        <a:srgbClr val="E5C771"/>
      </a:accent5>
      <a:accent6>
        <a:srgbClr val="DB951D"/>
      </a:accent6>
      <a:hlink>
        <a:srgbClr val="43258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hwinG" id="{1FAA88AC-AC4A-4665-A343-2D3FBA2AC356}" vid="{6261AEFF-98D2-4867-94FA-A9B7E1DBD6AB}"/>
    </a:ext>
  </a:extLst>
</a:theme>
</file>

<file path=ppt/theme/theme3.xml><?xml version="1.0" encoding="utf-8"?>
<a:theme xmlns:a="http://schemas.openxmlformats.org/drawingml/2006/main" name="College Interview Tips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2506E"/>
      </a:accent1>
      <a:accent2>
        <a:srgbClr val="1D2F40"/>
      </a:accent2>
      <a:accent3>
        <a:srgbClr val="43CAD9"/>
      </a:accent3>
      <a:accent4>
        <a:srgbClr val="F29F05"/>
      </a:accent4>
      <a:accent5>
        <a:srgbClr val="F28080"/>
      </a:accent5>
      <a:accent6>
        <a:srgbClr val="FF8AB7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90</TotalTime>
  <Words>205</Words>
  <Application>Microsoft Office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30" baseType="lpstr">
      <vt:lpstr>Arial</vt:lpstr>
      <vt:lpstr>Calibri</vt:lpstr>
      <vt:lpstr>Calibri Light</vt:lpstr>
      <vt:lpstr>Fira Sans Extra Condensed</vt:lpstr>
      <vt:lpstr>Fira Sans Extra Condensed Mediu</vt:lpstr>
      <vt:lpstr>Fira Sans Extra Condensed Medium</vt:lpstr>
      <vt:lpstr>Fira Sans Extra Condensed SemiB</vt:lpstr>
      <vt:lpstr>Fredoka One</vt:lpstr>
      <vt:lpstr>Inter</vt:lpstr>
      <vt:lpstr>Kanit</vt:lpstr>
      <vt:lpstr>Livvic</vt:lpstr>
      <vt:lpstr>Open Sans</vt:lpstr>
      <vt:lpstr>Open Sans Light</vt:lpstr>
      <vt:lpstr>Roboto</vt:lpstr>
      <vt:lpstr>Roboto Condensed Light</vt:lpstr>
      <vt:lpstr>Staatliches</vt:lpstr>
      <vt:lpstr>Unica One</vt:lpstr>
      <vt:lpstr>Work Sans</vt:lpstr>
      <vt:lpstr>Theme3</vt:lpstr>
      <vt:lpstr>AshwinG</vt:lpstr>
      <vt:lpstr>College Interview Tips by Slidesgo</vt:lpstr>
      <vt:lpstr>Agile Infographics by Slidesgo</vt:lpstr>
      <vt:lpstr>PowerPoint Presentation</vt:lpstr>
      <vt:lpstr>PowerPoint Presentation</vt:lpstr>
      <vt:lpstr>Converge -  An Introduction</vt:lpstr>
      <vt:lpstr>Tech Stack</vt:lpstr>
      <vt:lpstr>Additional Libraries Used:</vt:lpstr>
      <vt:lpstr>Future Improvements:</vt:lpstr>
      <vt:lpstr>Any Questions 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Gounder</dc:creator>
  <cp:lastModifiedBy>Ashwin Gounder</cp:lastModifiedBy>
  <cp:revision>14</cp:revision>
  <dcterms:created xsi:type="dcterms:W3CDTF">2022-01-08T07:23:31Z</dcterms:created>
  <dcterms:modified xsi:type="dcterms:W3CDTF">2022-01-11T14:10:40Z</dcterms:modified>
</cp:coreProperties>
</file>