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23ee76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23ee76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d23ee766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d23ee766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23ee766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23ee766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23ee76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23ee76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wiggy-2022-bootcamp/batch-3/tree/hitesh/food_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www.mongodb.com/" TargetMode="External"/><Relationship Id="rId5" Type="http://schemas.openxmlformats.org/officeDocument/2006/relationships/hyperlink" Target="https://www.postman.com/downloads/" TargetMode="External"/><Relationship Id="rId6" Type="http://schemas.openxmlformats.org/officeDocument/2006/relationships/hyperlink" Target="https://insomnia.rest/" TargetMode="External"/><Relationship Id="rId7" Type="http://schemas.openxmlformats.org/officeDocument/2006/relationships/hyperlink" Target="https://github.com/swiggy-2022-bootcamp/batch-3/tree/hitesh/food_ap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wiggy-2022-bootcamp/batch-3/tree/hitesh/food_app" TargetMode="External"/><Relationship Id="rId4" Type="http://schemas.openxmlformats.org/officeDocument/2006/relationships/hyperlink" Target="https://github.com/swiggy-2022-bootcamp/batch-3/tree/hitesh/food_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Swiggy i++ Case Study </a:t>
            </a:r>
            <a:r>
              <a:rPr lang="en" u="sng">
                <a:solidFill>
                  <a:schemeClr val="hlink"/>
                </a:solidFill>
                <a:hlinkClick r:id="rId3"/>
              </a:rPr>
              <a:t>Food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Hitesh Kumar [SWIGGYP-B3]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project: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AutoNum type="arabicPeriod"/>
            </a:pPr>
            <a:r>
              <a:rPr lang="en" sz="13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NodeJS</a:t>
            </a:r>
            <a:r>
              <a:rPr lang="en" sz="1300">
                <a:solidFill>
                  <a:schemeClr val="dk1"/>
                </a:solidFill>
              </a:rPr>
              <a:t> - JS runtime used to run project's server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AutoNum type="arabicPeriod"/>
            </a:pPr>
            <a:r>
              <a:rPr lang="en" sz="13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MongoDB</a:t>
            </a:r>
            <a:r>
              <a:rPr lang="en" sz="1300">
                <a:solidFill>
                  <a:schemeClr val="dk1"/>
                </a:solidFill>
              </a:rPr>
              <a:t> - cross-platform JSON-like document oriented DB (NoSQL)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300"/>
              <a:buAutoNum type="arabicPeriod"/>
            </a:pPr>
            <a:r>
              <a:rPr lang="en" sz="13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Postman</a:t>
            </a:r>
            <a:r>
              <a:rPr lang="en" sz="1300">
                <a:solidFill>
                  <a:schemeClr val="dk1"/>
                </a:solidFill>
              </a:rPr>
              <a:t> - API platform for building and using APIs. Alternatively, use </a:t>
            </a:r>
            <a:r>
              <a:rPr lang="en" sz="13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Insomnia</a:t>
            </a:r>
            <a:endParaRPr sz="13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2475"/>
            <a:ext cx="42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Clone this repository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Move to </a:t>
            </a:r>
            <a:r>
              <a:rPr lang="en" sz="13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current directory</a:t>
            </a:r>
            <a:r>
              <a:rPr lang="en" sz="1300">
                <a:solidFill>
                  <a:schemeClr val="dk1"/>
                </a:solidFill>
              </a:rPr>
              <a:t>, i.e., the directory where this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r>
              <a:rPr lang="en" sz="1300">
                <a:solidFill>
                  <a:schemeClr val="dk1"/>
                </a:solidFill>
              </a:rPr>
              <a:t> exists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Rename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.env.template</a:t>
            </a:r>
            <a:r>
              <a:rPr lang="en" sz="1300">
                <a:solidFill>
                  <a:schemeClr val="dk1"/>
                </a:solidFill>
              </a:rPr>
              <a:t> file to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300">
                <a:solidFill>
                  <a:schemeClr val="dk1"/>
                </a:solidFill>
              </a:rPr>
              <a:t> file and fill the required values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Run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npm i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Run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Access the project at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localhost:3000/api/[required API endpoint]</a:t>
            </a:r>
            <a:endParaRPr sz="13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522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run project: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500"/>
              <a:t>Code structure:</a:t>
            </a:r>
            <a:endParaRPr sz="25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food_app/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controllers/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foodController.js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userController.js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models/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foodModel.js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userModel.js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routes/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index.js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.babelrc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.gitignore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app.js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package.json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README.md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server.js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 /api/register</a:t>
            </a:r>
            <a:r>
              <a:rPr lang="en" sz="1300">
                <a:solidFill>
                  <a:schemeClr val="dk1"/>
                </a:solidFill>
              </a:rPr>
              <a:t> - for registering new user</a:t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 /api/authenticate</a:t>
            </a:r>
            <a:r>
              <a:rPr lang="en" sz="1300">
                <a:solidFill>
                  <a:schemeClr val="dk1"/>
                </a:solidFill>
              </a:rPr>
              <a:t> - for authenticating existing user</a:t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/api/users</a:t>
            </a:r>
            <a:r>
              <a:rPr lang="en" sz="1300">
                <a:solidFill>
                  <a:schemeClr val="dk1"/>
                </a:solidFill>
              </a:rPr>
              <a:t> - to get data of all users</a:t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/api/users/:userID</a:t>
            </a:r>
            <a:r>
              <a:rPr lang="en" sz="1300">
                <a:solidFill>
                  <a:schemeClr val="dk1"/>
                </a:solidFill>
              </a:rPr>
              <a:t> - to get data of user with userID</a:t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 /api/users/:userID</a:t>
            </a:r>
            <a:r>
              <a:rPr lang="en" sz="1300">
                <a:solidFill>
                  <a:schemeClr val="dk1"/>
                </a:solidFill>
              </a:rPr>
              <a:t> - to update data of user with userID</a:t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/api/users/:userID</a:t>
            </a:r>
            <a:r>
              <a:rPr lang="en" sz="1300">
                <a:solidFill>
                  <a:schemeClr val="dk1"/>
                </a:solidFill>
              </a:rPr>
              <a:t> - to delete data of user with userID</a:t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 /api/food</a:t>
            </a:r>
            <a:r>
              <a:rPr lang="en" sz="1300">
                <a:solidFill>
                  <a:schemeClr val="dk1"/>
                </a:solidFill>
              </a:rPr>
              <a:t> - for creating new food</a:t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/api/food/:foodID</a:t>
            </a:r>
            <a:r>
              <a:rPr lang="en" sz="1300">
                <a:solidFill>
                  <a:schemeClr val="dk1"/>
                </a:solidFill>
              </a:rPr>
              <a:t> - to get details of food with foodID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500"/>
              <a:t>API Endpoints:</a:t>
            </a:r>
            <a:endParaRPr b="1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Modular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Use of Git and .gitignore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Persisting Data (MongoDB used)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Separate Express ‘app’ and ‘server’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Use of async-await for error-handling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Distinguished operational vs programmer errors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CRUD operations on users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Create and Read operations on foods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JWT used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Use of JSON and nouns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Following MVC architecture loosely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500"/>
              <a:t>Features of project:</a:t>
            </a:r>
            <a:endParaRPr sz="25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452955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500"/>
              <a:t>Future Scope:</a:t>
            </a:r>
            <a:endParaRPr sz="25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Replace callbacks with try-catch blocks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API versioning and improve comment quality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Implement Filtering, Sorting, Paging and Field Selection(read on secure practice) on APIs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Develop features using TDD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Update and Delete operations on foods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CRUD operations on Restaurants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Add Swagger Documentation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Read on NodeJS design Patterns and implement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Implement Caching on DB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Implement test framework Selenium and MochaJS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Create a React Frontend to convert the project to full-stack (MERN) project.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Setup CI/CD pipelines and config hierarchy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Release the project to production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534725"/>
            <a:ext cx="85206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Thank You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Hitesh Kumar [SWIGGYP-B3]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Link - </a:t>
            </a:r>
            <a:r>
              <a:rPr lang="en" u="sng">
                <a:solidFill>
                  <a:schemeClr val="hlink"/>
                </a:solidFill>
                <a:hlinkClick r:id="rId3"/>
              </a:rPr>
              <a:t>food_app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https://github.com/swiggy-2022-bootcamp/batch-3/tree/hitesh/food_app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