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7094-5776-4601-9746-69ED5A932F88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29FD1-E911-4DED-865F-9D5DD7C75D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7094-5776-4601-9746-69ED5A932F88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9FD1-E911-4DED-865F-9D5DD7C75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7094-5776-4601-9746-69ED5A932F88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9FD1-E911-4DED-865F-9D5DD7C75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7094-5776-4601-9746-69ED5A932F88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9FD1-E911-4DED-865F-9D5DD7C75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7094-5776-4601-9746-69ED5A932F88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9FD1-E911-4DED-865F-9D5DD7C75DF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7094-5776-4601-9746-69ED5A932F88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9FD1-E911-4DED-865F-9D5DD7C75D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7094-5776-4601-9746-69ED5A932F88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9FD1-E911-4DED-865F-9D5DD7C75DF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7094-5776-4601-9746-69ED5A932F88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9FD1-E911-4DED-865F-9D5DD7C75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7094-5776-4601-9746-69ED5A932F88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9FD1-E911-4DED-865F-9D5DD7C75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7094-5776-4601-9746-69ED5A932F88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9FD1-E911-4DED-865F-9D5DD7C75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7094-5776-4601-9746-69ED5A932F88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9FD1-E911-4DED-865F-9D5DD7C75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B017094-5776-4601-9746-69ED5A932F88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E229FD1-E911-4DED-865F-9D5DD7C75DF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362199"/>
          </a:xfrm>
        </p:spPr>
        <p:txBody>
          <a:bodyPr/>
          <a:lstStyle/>
          <a:p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CARBON FOOTPRINT CALCULATOR</a:t>
            </a:r>
            <a:b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(SKILLX   PROJECT )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2590800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DEPARTMENT : B.TECH CSE</a:t>
            </a:r>
          </a:p>
          <a:p>
            <a:r>
              <a:rPr lang="en-US" sz="1600" b="1" dirty="0" smtClean="0"/>
              <a:t>YEAR : 3</a:t>
            </a:r>
            <a:r>
              <a:rPr lang="en-US" sz="1600" b="1" baseline="30000" dirty="0" smtClean="0"/>
              <a:t>rd</a:t>
            </a:r>
            <a:endParaRPr lang="en-US" sz="1600" b="1" dirty="0" smtClean="0"/>
          </a:p>
          <a:p>
            <a:r>
              <a:rPr lang="en-US" sz="1600" b="1" dirty="0" smtClean="0"/>
              <a:t>SEMESTER : 5</a:t>
            </a:r>
            <a:r>
              <a:rPr lang="en-US" sz="1600" b="1" baseline="30000" dirty="0" smtClean="0"/>
              <a:t>th</a:t>
            </a:r>
            <a:r>
              <a:rPr lang="en-US" sz="1600" b="1" dirty="0" smtClean="0"/>
              <a:t>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8577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408" y="2743200"/>
            <a:ext cx="6322209" cy="357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3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743200"/>
            <a:ext cx="6248400" cy="301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2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819400"/>
            <a:ext cx="5867400" cy="217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4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609600"/>
            <a:ext cx="231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GROUP MEMBERS :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676400"/>
            <a:ext cx="36033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. SHREYA  DAS (22CS011184)</a:t>
            </a:r>
          </a:p>
          <a:p>
            <a:r>
              <a:rPr lang="en-US" sz="1600" dirty="0" smtClean="0"/>
              <a:t>. SWIKRITI  SUMAN(22CS011232)</a:t>
            </a:r>
          </a:p>
          <a:p>
            <a:r>
              <a:rPr lang="en-US" sz="1600" dirty="0" smtClean="0"/>
              <a:t>. TRISHA  KUNDU(22CS011235)</a:t>
            </a:r>
          </a:p>
          <a:p>
            <a:r>
              <a:rPr lang="en-US" sz="1600" dirty="0" smtClean="0"/>
              <a:t>. TWISHA  BARIK(22CS011237)</a:t>
            </a:r>
          </a:p>
          <a:p>
            <a:r>
              <a:rPr lang="en-US" sz="1600" dirty="0" smtClean="0"/>
              <a:t>. SIDDIQUAN  JAWAID(22CS011190)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3368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895600"/>
            <a:ext cx="6781800" cy="327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1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895600"/>
            <a:ext cx="69342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3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698" y="2895600"/>
            <a:ext cx="6477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6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819400"/>
            <a:ext cx="6170836" cy="323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6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741762"/>
            <a:ext cx="5847868" cy="347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8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743200"/>
            <a:ext cx="5803757" cy="287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667000"/>
            <a:ext cx="6223601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27</TotalTime>
  <Words>38</Words>
  <Application>Microsoft Office PowerPoint</Application>
  <PresentationFormat>On-screen Show (4:3)</PresentationFormat>
  <Paragraphs>10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Executive</vt:lpstr>
      <vt:lpstr>CARBON FOOTPRINT CALCULATOR (SKILLX   PROJECT 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Mypc</dc:creator>
  <cp:lastModifiedBy>Mypc</cp:lastModifiedBy>
  <cp:revision>3</cp:revision>
  <dcterms:created xsi:type="dcterms:W3CDTF">2024-11-21T15:47:11Z</dcterms:created>
  <dcterms:modified xsi:type="dcterms:W3CDTF">2024-11-21T16:14:17Z</dcterms:modified>
</cp:coreProperties>
</file>