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rawings/vmlDrawing1.vml" ContentType="application/vnd.openxmlformats-officedocument.vmlDrawing"/>
  <Override PartName="/ppt/drawings/vmlDrawing2.vml" ContentType="application/vnd.openxmlformats-officedocument.vmlDrawing"/>
  <Override PartName="/ppt/drawings/vmlDrawing3.vml" ContentType="application/vnd.openxmlformats-officedocument.vmlDrawing"/>
  <Override PartName="/ppt/drawings/vmlDrawing4.vml" ContentType="application/vnd.openxmlformats-officedocument.vmlDrawing"/>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package/2006/relationships/metadata/thumbnail" Target="docProps/thumbnail.jpeg"/><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3"/>
  </p:sldMasterIdLst>
  <p:notesMasterIdLst>
    <p:notesMasterId r:id="rId5"/>
  </p:notesMasterIdLst>
  <p:handoutMasterIdLst>
    <p:handoutMasterId r:id="rId98"/>
  </p:handoutMasterIdLst>
  <p:sldIdLst>
    <p:sldId id="287" r:id="rId4"/>
    <p:sldId id="286" r:id="rId6"/>
    <p:sldId id="288" r:id="rId7"/>
    <p:sldId id="289" r:id="rId8"/>
    <p:sldId id="290" r:id="rId9"/>
    <p:sldId id="429" r:id="rId10"/>
    <p:sldId id="430" r:id="rId11"/>
    <p:sldId id="431" r:id="rId12"/>
    <p:sldId id="432" r:id="rId13"/>
    <p:sldId id="291" r:id="rId14"/>
    <p:sldId id="293" r:id="rId15"/>
    <p:sldId id="294" r:id="rId16"/>
    <p:sldId id="433" r:id="rId17"/>
    <p:sldId id="297" r:id="rId18"/>
    <p:sldId id="299" r:id="rId19"/>
    <p:sldId id="300" r:id="rId20"/>
    <p:sldId id="315" r:id="rId21"/>
    <p:sldId id="307" r:id="rId22"/>
    <p:sldId id="309" r:id="rId23"/>
    <p:sldId id="310" r:id="rId24"/>
    <p:sldId id="311" r:id="rId25"/>
    <p:sldId id="312" r:id="rId26"/>
    <p:sldId id="313" r:id="rId27"/>
    <p:sldId id="314" r:id="rId28"/>
    <p:sldId id="434" r:id="rId29"/>
    <p:sldId id="435" r:id="rId30"/>
    <p:sldId id="360" r:id="rId31"/>
    <p:sldId id="436" r:id="rId32"/>
    <p:sldId id="477" r:id="rId33"/>
    <p:sldId id="437" r:id="rId34"/>
    <p:sldId id="449" r:id="rId35"/>
    <p:sldId id="464" r:id="rId36"/>
    <p:sldId id="465" r:id="rId37"/>
    <p:sldId id="450" r:id="rId38"/>
    <p:sldId id="468" r:id="rId39"/>
    <p:sldId id="453" r:id="rId40"/>
    <p:sldId id="451" r:id="rId41"/>
    <p:sldId id="479" r:id="rId42"/>
    <p:sldId id="438" r:id="rId43"/>
    <p:sldId id="463" r:id="rId44"/>
    <p:sldId id="454" r:id="rId45"/>
    <p:sldId id="478" r:id="rId46"/>
    <p:sldId id="462" r:id="rId47"/>
    <p:sldId id="458" r:id="rId48"/>
    <p:sldId id="455" r:id="rId49"/>
    <p:sldId id="469" r:id="rId50"/>
    <p:sldId id="476" r:id="rId51"/>
    <p:sldId id="441" r:id="rId52"/>
    <p:sldId id="411" r:id="rId53"/>
    <p:sldId id="403" r:id="rId54"/>
    <p:sldId id="421" r:id="rId55"/>
    <p:sldId id="422" r:id="rId56"/>
    <p:sldId id="405" r:id="rId57"/>
    <p:sldId id="391" r:id="rId58"/>
    <p:sldId id="448" r:id="rId59"/>
    <p:sldId id="387" r:id="rId60"/>
    <p:sldId id="390" r:id="rId61"/>
    <p:sldId id="470" r:id="rId62"/>
    <p:sldId id="471" r:id="rId63"/>
    <p:sldId id="472" r:id="rId64"/>
    <p:sldId id="473" r:id="rId65"/>
    <p:sldId id="474" r:id="rId66"/>
    <p:sldId id="475" r:id="rId67"/>
    <p:sldId id="319" r:id="rId68"/>
    <p:sldId id="320" r:id="rId69"/>
    <p:sldId id="321" r:id="rId70"/>
    <p:sldId id="323" r:id="rId71"/>
    <p:sldId id="324" r:id="rId72"/>
    <p:sldId id="326" r:id="rId73"/>
    <p:sldId id="327" r:id="rId74"/>
    <p:sldId id="328" r:id="rId75"/>
    <p:sldId id="329" r:id="rId76"/>
    <p:sldId id="330" r:id="rId77"/>
    <p:sldId id="331" r:id="rId78"/>
    <p:sldId id="332" r:id="rId79"/>
    <p:sldId id="333" r:id="rId80"/>
    <p:sldId id="426" r:id="rId81"/>
    <p:sldId id="338" r:id="rId82"/>
    <p:sldId id="339" r:id="rId83"/>
    <p:sldId id="356" r:id="rId84"/>
    <p:sldId id="357" r:id="rId85"/>
    <p:sldId id="340" r:id="rId86"/>
    <p:sldId id="341" r:id="rId87"/>
    <p:sldId id="342" r:id="rId88"/>
    <p:sldId id="343" r:id="rId89"/>
    <p:sldId id="344" r:id="rId90"/>
    <p:sldId id="346" r:id="rId91"/>
    <p:sldId id="347" r:id="rId92"/>
    <p:sldId id="348" r:id="rId93"/>
    <p:sldId id="349" r:id="rId94"/>
    <p:sldId id="350" r:id="rId95"/>
    <p:sldId id="351" r:id="rId96"/>
    <p:sldId id="354" r:id="rId97"/>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0CC00"/>
    <a:srgbClr val="0000CC"/>
    <a:srgbClr val="000099"/>
    <a:srgbClr val="0000FF"/>
    <a:srgbClr val="9900CC"/>
    <a:srgbClr val="666633"/>
    <a:srgbClr val="CC00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5963"/>
  </p:normalViewPr>
  <p:slideViewPr>
    <p:cSldViewPr showGuides="1">
      <p:cViewPr varScale="1">
        <p:scale>
          <a:sx n="58" d="100"/>
          <a:sy n="58" d="100"/>
        </p:scale>
        <p:origin x="1520" y="40"/>
      </p:cViewPr>
      <p:guideLst>
        <p:guide orient="horz" pos="2160"/>
        <p:guide pos="2880"/>
      </p:guideLst>
    </p:cSldViewPr>
  </p:slideViewPr>
  <p:notesTextViewPr>
    <p:cViewPr>
      <p:scale>
        <a:sx n="100" d="100"/>
        <a:sy n="100" d="100"/>
      </p:scale>
      <p:origin x="0" y="0"/>
    </p:cViewPr>
  </p:notesTextViewPr>
  <p:sorterViewPr showFormatting="0">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6.xml"/><Relationship Id="rId100" Type="http://schemas.openxmlformats.org/officeDocument/2006/relationships/viewProps" Target="viewProps.xml"/><Relationship Id="rId101" Type="http://schemas.openxmlformats.org/officeDocument/2006/relationships/tableStyles" Target="tableStyles.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 Type="http://schemas.openxmlformats.org/officeDocument/2006/relationships/theme" Target="theme/theme1.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 Type="http://schemas.openxmlformats.org/officeDocument/2006/relationships/slideMaster" Target="slideMasters/slideMaster2.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 Type="http://schemas.openxmlformats.org/officeDocument/2006/relationships/slide" Target="slides/slide1.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 Type="http://schemas.openxmlformats.org/officeDocument/2006/relationships/notesMaster" Target="notesMasters/notesMaster1.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 Type="http://schemas.openxmlformats.org/officeDocument/2006/relationships/slide" Target="slides/slide2.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 Type="http://schemas.openxmlformats.org/officeDocument/2006/relationships/slide" Target="slides/slide3.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slide" Target="slides/slide71.xml"/><Relationship Id="rId76" Type="http://schemas.openxmlformats.org/officeDocument/2006/relationships/slide" Target="slides/slide72.xml"/><Relationship Id="rId77" Type="http://schemas.openxmlformats.org/officeDocument/2006/relationships/slide" Target="slides/slide73.xml"/><Relationship Id="rId78" Type="http://schemas.openxmlformats.org/officeDocument/2006/relationships/slide" Target="slides/slide74.xml"/><Relationship Id="rId79" Type="http://schemas.openxmlformats.org/officeDocument/2006/relationships/slide" Target="slides/slide75.xml"/><Relationship Id="rId8" Type="http://schemas.openxmlformats.org/officeDocument/2006/relationships/slide" Target="slides/slide4.xml"/><Relationship Id="rId80" Type="http://schemas.openxmlformats.org/officeDocument/2006/relationships/slide" Target="slides/slide76.xml"/><Relationship Id="rId81" Type="http://schemas.openxmlformats.org/officeDocument/2006/relationships/slide" Target="slides/slide77.xml"/><Relationship Id="rId82" Type="http://schemas.openxmlformats.org/officeDocument/2006/relationships/slide" Target="slides/slide78.xml"/><Relationship Id="rId83" Type="http://schemas.openxmlformats.org/officeDocument/2006/relationships/slide" Target="slides/slide79.xml"/><Relationship Id="rId84" Type="http://schemas.openxmlformats.org/officeDocument/2006/relationships/slide" Target="slides/slide80.xml"/><Relationship Id="rId85" Type="http://schemas.openxmlformats.org/officeDocument/2006/relationships/slide" Target="slides/slide81.xml"/><Relationship Id="rId86" Type="http://schemas.openxmlformats.org/officeDocument/2006/relationships/slide" Target="slides/slide82.xml"/><Relationship Id="rId87" Type="http://schemas.openxmlformats.org/officeDocument/2006/relationships/slide" Target="slides/slide83.xml"/><Relationship Id="rId88" Type="http://schemas.openxmlformats.org/officeDocument/2006/relationships/slide" Target="slides/slide84.xml"/><Relationship Id="rId89" Type="http://schemas.openxmlformats.org/officeDocument/2006/relationships/slide" Target="slides/slide85.xml"/><Relationship Id="rId9" Type="http://schemas.openxmlformats.org/officeDocument/2006/relationships/slide" Target="slides/slide5.xml"/><Relationship Id="rId90" Type="http://schemas.openxmlformats.org/officeDocument/2006/relationships/slide" Target="slides/slide86.xml"/><Relationship Id="rId91" Type="http://schemas.openxmlformats.org/officeDocument/2006/relationships/slide" Target="slides/slide87.xml"/><Relationship Id="rId92" Type="http://schemas.openxmlformats.org/officeDocument/2006/relationships/slide" Target="slides/slide88.xml"/><Relationship Id="rId93" Type="http://schemas.openxmlformats.org/officeDocument/2006/relationships/slide" Target="slides/slide89.xml"/><Relationship Id="rId94" Type="http://schemas.openxmlformats.org/officeDocument/2006/relationships/slide" Target="slides/slide90.xml"/><Relationship Id="rId95" Type="http://schemas.openxmlformats.org/officeDocument/2006/relationships/slide" Target="slides/slide91.xml"/><Relationship Id="rId96" Type="http://schemas.openxmlformats.org/officeDocument/2006/relationships/slide" Target="slides/slide92.xml"/><Relationship Id="rId97" Type="http://schemas.openxmlformats.org/officeDocument/2006/relationships/slide" Target="slides/slide93.xml"/><Relationship Id="rId98" Type="http://schemas.openxmlformats.org/officeDocument/2006/relationships/handoutMaster" Target="handoutMasters/handoutMaster1.xml"/><Relationship Id="rId9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90204" pitchFamily="34" charset="0"/>
              <a:ea typeface="+mn-ea"/>
              <a:cs typeface="+mn-cs"/>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C7E15932-2C58-499E-AB5A-81B7475AD1C2}" type="datetimeFigureOut">
              <a:rPr kumimoji="0" lang="zh-CN" altLang="en-US" sz="1200" b="0" i="0" u="none" strike="noStrike" kern="1200" cap="none" spc="0" normalizeH="0" baseline="0" noProof="0">
                <a:ln>
                  <a:noFill/>
                </a:ln>
                <a:solidFill>
                  <a:schemeClr val="tx1"/>
                </a:solidFill>
                <a:effectLst/>
                <a:uLnTx/>
                <a:uFillTx/>
                <a:latin typeface="Arial" panose="020B0604020202090204" pitchFamily="34" charset="0"/>
                <a:ea typeface="+mn-ea"/>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90204" pitchFamily="34" charset="0"/>
              <a:ea typeface="+mn-ea"/>
              <a:cs typeface="+mn-cs"/>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90204" pitchFamily="34" charset="0"/>
              <a:ea typeface="+mn-ea"/>
              <a:cs typeface="+mn-cs"/>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
            <a:pPr lvl="0" algn="r" eaLnBrk="1" hangingPunct="1">
              <a:buNone/>
            </a:pPr>
            <a:fld id="{9A0DB2DC-4C9A-4742-B13C-FB6460FD3503}" type="slidenum">
              <a:rPr lang="zh-CN" altLang="en-US" sz="1200" dirty="0">
                <a:ea typeface="宋体" pitchFamily="2" charset="-122"/>
              </a:rPr>
            </a:fld>
            <a:endParaRPr lang="zh-CN" altLang="en-US" sz="1200" dirty="0">
              <a:ea typeface="宋体"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656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90204" pitchFamily="34" charset="0"/>
              <a:ea typeface="+mn-ea"/>
              <a:cs typeface="+mn-cs"/>
            </a:endParaRPr>
          </a:p>
        </p:txBody>
      </p:sp>
      <p:sp>
        <p:nvSpPr>
          <p:cNvPr id="6656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90204" pitchFamily="34" charset="0"/>
              <a:ea typeface="+mn-ea"/>
              <a:cs typeface="+mn-cs"/>
            </a:endParaRPr>
          </a:p>
        </p:txBody>
      </p:sp>
      <p:sp>
        <p:nvSpPr>
          <p:cNvPr id="5124"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656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90204" pitchFamily="34" charset="0"/>
                <a:ea typeface="+mn-ea"/>
                <a:cs typeface="+mn-cs"/>
              </a:rPr>
              <a:t>Click to edit Master text styles</a:t>
            </a:r>
            <a:endParaRPr kumimoji="0" lang="en-US" altLang="zh-CN" sz="1200" b="0" i="0" u="none" strike="noStrike" kern="1200" cap="none" spc="0" normalizeH="0" baseline="0" noProof="0">
              <a:ln>
                <a:noFill/>
              </a:ln>
              <a:solidFill>
                <a:schemeClr val="tx1"/>
              </a:solidFill>
              <a:effectLst/>
              <a:uLnTx/>
              <a:uFillTx/>
              <a:latin typeface="Arial" panose="020B0604020202090204" pitchFamily="34"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90204" pitchFamily="34" charset="0"/>
                <a:ea typeface="+mn-ea"/>
                <a:cs typeface="+mn-cs"/>
              </a:rPr>
              <a:t>Second level</a:t>
            </a:r>
            <a:endParaRPr kumimoji="0" lang="en-US" altLang="zh-CN" sz="1200" b="0" i="0" u="none" strike="noStrike" kern="1200" cap="none" spc="0" normalizeH="0" baseline="0" noProof="0">
              <a:ln>
                <a:noFill/>
              </a:ln>
              <a:solidFill>
                <a:schemeClr val="tx1"/>
              </a:solidFill>
              <a:effectLst/>
              <a:uLnTx/>
              <a:uFillTx/>
              <a:latin typeface="Arial" panose="020B0604020202090204" pitchFamily="34"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90204" pitchFamily="34" charset="0"/>
                <a:ea typeface="+mn-ea"/>
                <a:cs typeface="+mn-cs"/>
              </a:rPr>
              <a:t>Third level</a:t>
            </a:r>
            <a:endParaRPr kumimoji="0" lang="en-US" altLang="zh-CN" sz="1200" b="0" i="0" u="none" strike="noStrike" kern="1200" cap="none" spc="0" normalizeH="0" baseline="0" noProof="0">
              <a:ln>
                <a:noFill/>
              </a:ln>
              <a:solidFill>
                <a:schemeClr val="tx1"/>
              </a:solidFill>
              <a:effectLst/>
              <a:uLnTx/>
              <a:uFillTx/>
              <a:latin typeface="Arial" panose="020B0604020202090204" pitchFamily="34"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90204" pitchFamily="34" charset="0"/>
                <a:ea typeface="+mn-ea"/>
                <a:cs typeface="+mn-cs"/>
              </a:rPr>
              <a:t>Fourth level</a:t>
            </a:r>
            <a:endParaRPr kumimoji="0" lang="en-US" altLang="zh-CN" sz="1200" b="0" i="0" u="none" strike="noStrike" kern="1200" cap="none" spc="0" normalizeH="0" baseline="0" noProof="0">
              <a:ln>
                <a:noFill/>
              </a:ln>
              <a:solidFill>
                <a:schemeClr val="tx1"/>
              </a:solidFill>
              <a:effectLst/>
              <a:uLnTx/>
              <a:uFillTx/>
              <a:latin typeface="Arial" panose="020B0604020202090204" pitchFamily="34"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90204" pitchFamily="34" charset="0"/>
                <a:ea typeface="+mn-ea"/>
                <a:cs typeface="+mn-cs"/>
              </a:rPr>
              <a:t>Fifth level</a:t>
            </a:r>
            <a:endParaRPr kumimoji="0" lang="en-US" altLang="zh-CN" sz="1200" b="0" i="0" u="none" strike="noStrike" kern="1200" cap="none" spc="0" normalizeH="0" baseline="0" noProof="0">
              <a:ln>
                <a:noFill/>
              </a:ln>
              <a:solidFill>
                <a:schemeClr val="tx1"/>
              </a:solidFill>
              <a:effectLst/>
              <a:uLnTx/>
              <a:uFillTx/>
              <a:latin typeface="Arial" panose="020B0604020202090204" pitchFamily="34" charset="0"/>
              <a:ea typeface="+mn-ea"/>
              <a:cs typeface="+mn-cs"/>
            </a:endParaRPr>
          </a:p>
        </p:txBody>
      </p:sp>
      <p:sp>
        <p:nvSpPr>
          <p:cNvPr id="6656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90204" pitchFamily="34" charset="0"/>
              <a:ea typeface="+mn-ea"/>
              <a:cs typeface="+mn-cs"/>
            </a:endParaRPr>
          </a:p>
        </p:txBody>
      </p:sp>
      <p:sp>
        <p:nvSpPr>
          <p:cNvPr id="6656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buNone/>
            </a:pPr>
            <a:fld id="{9A0DB2DC-4C9A-4742-B13C-FB6460FD3503}" type="slidenum">
              <a:rPr lang="zh-CN" altLang="en-US" sz="1200" dirty="0">
                <a:ea typeface="宋体" pitchFamily="2" charset="-122"/>
              </a:rPr>
            </a:fld>
            <a:endParaRPr lang="zh-CN" altLang="en-US" sz="1200" dirty="0">
              <a:ea typeface="宋体"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9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9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9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9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9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slide" Target="../slides/slide76.xml"/><Relationship Id="rId2"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slide" Target="../slides/slide77.xml"/><Relationship Id="rId2"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slide" Target="../slides/slide79.xml"/><Relationship Id="rId2"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slide" Target="../slides/slide80.xml"/><Relationship Id="rId2"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slide" Target="../slides/slide81.xml"/><Relationship Id="rId2"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slide" Target="../slides/slide82.xml"/><Relationship Id="rId2"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slide" Target="../slides/slide83.xml"/><Relationship Id="rId2"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slide" Target="../slides/slide84.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slide" Target="../slides/slide85.xml"/><Relationship Id="rId2"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slide" Target="../slides/slide86.xml"/><Relationship Id="rId2"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slide" Target="../slides/slide87.xml"/><Relationship Id="rId2"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slide" Target="../slides/slide88.xml"/><Relationship Id="rId2"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slide" Target="../slides/slide89.xml"/><Relationship Id="rId2"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slide" Target="../slides/slide90.xml"/><Relationship Id="rId2"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slide" Target="../slides/slide91.xml"/><Relationship Id="rId2"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slide" Target="../slides/slide92.xml"/><Relationship Id="rId2"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slide" Target="../slides/slide93.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幻灯片图像占位符 1"/>
          <p:cNvSpPr>
            <a:spLocks noGrp="1" noRot="1" noChangeAspect="1" noTextEdit="1"/>
          </p:cNvSpPr>
          <p:nvPr>
            <p:ph type="sldImg"/>
          </p:nvPr>
        </p:nvSpPr>
        <p:spPr>
          <a:ln/>
        </p:spPr>
      </p:sp>
      <p:sp>
        <p:nvSpPr>
          <p:cNvPr id="8195" name="备注占位符 2"/>
          <p:cNvSpPr>
            <a:spLocks noGrp="1"/>
          </p:cNvSpPr>
          <p:nvPr>
            <p:ph type="body" idx="1"/>
          </p:nvPr>
        </p:nvSpPr>
        <p:spPr>
          <a:ln/>
        </p:spPr>
        <p:txBody>
          <a:bodyPr wrap="square" lIns="91440" tIns="45720" rIns="91440" bIns="45720" anchor="t" anchorCtr="0"/>
          <a:p>
            <a:pPr lvl="0"/>
            <a:endParaRPr lang="zh-CN" altLang="en-US" dirty="0">
              <a:ea typeface="宋体" pitchFamily="2" charset="-122"/>
            </a:endParaRPr>
          </a:p>
        </p:txBody>
      </p:sp>
      <p:sp>
        <p:nvSpPr>
          <p:cNvPr id="819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
        <p:nvSpPr>
          <p:cNvPr id="26627" name="Rectangle 2"/>
          <p:cNvSpPr>
            <a:spLocks noRot="1" noTextEdit="1"/>
          </p:cNvSpPr>
          <p:nvPr>
            <p:ph type="sldImg"/>
          </p:nvPr>
        </p:nvSpPr>
        <p:spPr>
          <a:xfrm>
            <a:off x="1150938" y="690563"/>
            <a:ext cx="4557712" cy="3417887"/>
          </a:xfrm>
          <a:ln/>
        </p:spPr>
      </p:sp>
      <p:sp>
        <p:nvSpPr>
          <p:cNvPr id="26628" name="Rectangle 3"/>
          <p:cNvSpPr>
            <a:spLocks noGrp="1"/>
          </p:cNvSpPr>
          <p:nvPr>
            <p:ph type="body" idx="1"/>
          </p:nvPr>
        </p:nvSpPr>
        <p:spPr>
          <a:xfrm>
            <a:off x="914400" y="4341813"/>
            <a:ext cx="5029200" cy="4116387"/>
          </a:xfrm>
          <a:ln/>
        </p:spPr>
        <p:txBody>
          <a:bodyPr wrap="square" lIns="91427" tIns="45713" rIns="91427" bIns="45713" anchor="t" anchorCtr="0"/>
          <a:p>
            <a:pPr lvl="0" eaLnBrk="1" hangingPunct="1"/>
            <a:r>
              <a:rPr lang="en-US" altLang="zh-CN" dirty="0">
                <a:latin typeface="Bookman Old Style" pitchFamily="18" charset="0"/>
                <a:ea typeface="宋体" pitchFamily="2" charset="-122"/>
              </a:rPr>
              <a:t>No additional notes</a:t>
            </a:r>
            <a:endParaRPr lang="en-US" altLang="zh-CN" dirty="0">
              <a:latin typeface="Symbol" pitchFamily="18" charset="2"/>
              <a:ea typeface="宋体"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
        <p:nvSpPr>
          <p:cNvPr id="28675" name="Rectangle 2"/>
          <p:cNvSpPr>
            <a:spLocks noRot="1" noTextEdit="1"/>
          </p:cNvSpPr>
          <p:nvPr>
            <p:ph type="sldImg"/>
          </p:nvPr>
        </p:nvSpPr>
        <p:spPr>
          <a:xfrm>
            <a:off x="1150938" y="690563"/>
            <a:ext cx="4557712" cy="3417887"/>
          </a:xfrm>
          <a:ln/>
        </p:spPr>
      </p:sp>
      <p:sp>
        <p:nvSpPr>
          <p:cNvPr id="28676" name="Rectangle 3"/>
          <p:cNvSpPr>
            <a:spLocks noGrp="1"/>
          </p:cNvSpPr>
          <p:nvPr>
            <p:ph type="body" idx="1"/>
          </p:nvPr>
        </p:nvSpPr>
        <p:spPr>
          <a:xfrm>
            <a:off x="914400" y="4341813"/>
            <a:ext cx="5029200" cy="4116387"/>
          </a:xfrm>
          <a:ln/>
        </p:spPr>
        <p:txBody>
          <a:bodyPr wrap="square" lIns="91427" tIns="45713" rIns="91427" bIns="45713" anchor="t" anchorCtr="0"/>
          <a:p>
            <a:pPr lvl="0" eaLnBrk="1" hangingPunct="1"/>
            <a:endParaRPr lang="en-US" altLang="zh-CN" dirty="0">
              <a:ea typeface="宋体"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
        <p:nvSpPr>
          <p:cNvPr id="30723" name="Rectangle 2"/>
          <p:cNvSpPr>
            <a:spLocks noRot="1" noTextEdit="1"/>
          </p:cNvSpPr>
          <p:nvPr>
            <p:ph type="sldImg"/>
          </p:nvPr>
        </p:nvSpPr>
        <p:spPr>
          <a:xfrm>
            <a:off x="1150938" y="690563"/>
            <a:ext cx="4557712" cy="3417887"/>
          </a:xfrm>
          <a:ln/>
        </p:spPr>
      </p:sp>
      <p:sp>
        <p:nvSpPr>
          <p:cNvPr id="30724" name="Rectangle 3"/>
          <p:cNvSpPr>
            <a:spLocks noGrp="1"/>
          </p:cNvSpPr>
          <p:nvPr>
            <p:ph type="body" idx="1"/>
          </p:nvPr>
        </p:nvSpPr>
        <p:spPr>
          <a:xfrm>
            <a:off x="914400" y="4341813"/>
            <a:ext cx="5029200" cy="4116387"/>
          </a:xfrm>
          <a:ln/>
        </p:spPr>
        <p:txBody>
          <a:bodyPr wrap="square" lIns="91427" tIns="45713" rIns="91427" bIns="45713" anchor="t" anchorCtr="0"/>
          <a:p>
            <a:pPr lvl="0" eaLnBrk="1" hangingPunct="1"/>
            <a:endParaRPr lang="en-US" altLang="zh-CN" dirty="0">
              <a:ea typeface="宋体"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
        <p:nvSpPr>
          <p:cNvPr id="32771" name="Rectangle 2"/>
          <p:cNvSpPr>
            <a:spLocks noRot="1" noTextEdit="1"/>
          </p:cNvSpPr>
          <p:nvPr>
            <p:ph type="sldImg"/>
          </p:nvPr>
        </p:nvSpPr>
        <p:spPr>
          <a:xfrm>
            <a:off x="1150938" y="690563"/>
            <a:ext cx="4557712" cy="3417887"/>
          </a:xfrm>
          <a:ln/>
        </p:spPr>
      </p:sp>
      <p:sp>
        <p:nvSpPr>
          <p:cNvPr id="32772" name="Rectangle 3"/>
          <p:cNvSpPr>
            <a:spLocks noGrp="1"/>
          </p:cNvSpPr>
          <p:nvPr>
            <p:ph type="body" idx="1"/>
          </p:nvPr>
        </p:nvSpPr>
        <p:spPr>
          <a:xfrm>
            <a:off x="914400" y="4341813"/>
            <a:ext cx="5029200" cy="4116387"/>
          </a:xfrm>
          <a:ln/>
        </p:spPr>
        <p:txBody>
          <a:bodyPr wrap="square" lIns="91427" tIns="45713" rIns="91427" bIns="45713" anchor="t" anchorCtr="0"/>
          <a:p>
            <a:pPr lvl="0" eaLnBrk="1" hangingPunct="1"/>
            <a:r>
              <a:rPr lang="en-US" altLang="zh-CN" dirty="0">
                <a:ea typeface="宋体" pitchFamily="2" charset="-122"/>
              </a:rPr>
              <a:t>No additional notes.</a:t>
            </a:r>
            <a:endParaRPr lang="en-US" altLang="zh-CN" dirty="0">
              <a:ea typeface="宋体"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
        <p:nvSpPr>
          <p:cNvPr id="34819" name="Rectangle 2"/>
          <p:cNvSpPr>
            <a:spLocks noRot="1" noTextEdit="1"/>
          </p:cNvSpPr>
          <p:nvPr>
            <p:ph type="sldImg"/>
          </p:nvPr>
        </p:nvSpPr>
        <p:spPr>
          <a:xfrm>
            <a:off x="1150938" y="690563"/>
            <a:ext cx="4557712" cy="3417887"/>
          </a:xfrm>
          <a:ln/>
        </p:spPr>
      </p:sp>
      <p:sp>
        <p:nvSpPr>
          <p:cNvPr id="34820" name="Rectangle 3"/>
          <p:cNvSpPr>
            <a:spLocks noGrp="1"/>
          </p:cNvSpPr>
          <p:nvPr>
            <p:ph type="body" idx="1"/>
          </p:nvPr>
        </p:nvSpPr>
        <p:spPr>
          <a:xfrm>
            <a:off x="914400" y="4341813"/>
            <a:ext cx="5029200" cy="4116387"/>
          </a:xfrm>
          <a:ln/>
        </p:spPr>
        <p:txBody>
          <a:bodyPr wrap="square" lIns="91427" tIns="45713" rIns="91427" bIns="45713" anchor="t" anchorCtr="0"/>
          <a:p>
            <a:pPr lvl="0" eaLnBrk="1" hangingPunct="1"/>
            <a:endParaRPr lang="en-US" altLang="zh-CN" dirty="0">
              <a:ea typeface="宋体"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
        <p:nvSpPr>
          <p:cNvPr id="36867" name="Rectangle 2"/>
          <p:cNvSpPr>
            <a:spLocks noRot="1" noTextEdit="1"/>
          </p:cNvSpPr>
          <p:nvPr>
            <p:ph type="sldImg"/>
          </p:nvPr>
        </p:nvSpPr>
        <p:spPr>
          <a:xfrm>
            <a:off x="1150938" y="690563"/>
            <a:ext cx="4557712" cy="3417887"/>
          </a:xfrm>
          <a:ln/>
        </p:spPr>
      </p:sp>
      <p:sp>
        <p:nvSpPr>
          <p:cNvPr id="36868" name="Rectangle 3"/>
          <p:cNvSpPr>
            <a:spLocks noGrp="1"/>
          </p:cNvSpPr>
          <p:nvPr>
            <p:ph type="body" idx="1"/>
          </p:nvPr>
        </p:nvSpPr>
        <p:spPr>
          <a:xfrm>
            <a:off x="914400" y="4341813"/>
            <a:ext cx="5029200" cy="4116387"/>
          </a:xfrm>
          <a:ln/>
        </p:spPr>
        <p:txBody>
          <a:bodyPr wrap="square" lIns="91427" tIns="45713" rIns="91427" bIns="45713" anchor="t" anchorCtr="0"/>
          <a:p>
            <a:pPr lvl="0" eaLnBrk="1" hangingPunct="1"/>
            <a:endParaRPr lang="en-US" altLang="zh-CN" dirty="0">
              <a:ea typeface="宋体"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
        <p:nvSpPr>
          <p:cNvPr id="38915" name="Rectangle 2"/>
          <p:cNvSpPr>
            <a:spLocks noRot="1" noTextEdit="1"/>
          </p:cNvSpPr>
          <p:nvPr>
            <p:ph type="sldImg"/>
          </p:nvPr>
        </p:nvSpPr>
        <p:spPr>
          <a:xfrm>
            <a:off x="1150938" y="690563"/>
            <a:ext cx="4557712" cy="3417887"/>
          </a:xfrm>
          <a:ln/>
        </p:spPr>
      </p:sp>
      <p:sp>
        <p:nvSpPr>
          <p:cNvPr id="38916" name="Rectangle 3"/>
          <p:cNvSpPr>
            <a:spLocks noGrp="1"/>
          </p:cNvSpPr>
          <p:nvPr>
            <p:ph type="body" idx="1"/>
          </p:nvPr>
        </p:nvSpPr>
        <p:spPr>
          <a:xfrm>
            <a:off x="914400" y="4341813"/>
            <a:ext cx="5029200" cy="4116387"/>
          </a:xfrm>
          <a:ln/>
        </p:spPr>
        <p:txBody>
          <a:bodyPr wrap="square" lIns="91427" tIns="45713" rIns="91427" bIns="45713" anchor="t" anchorCtr="0"/>
          <a:p>
            <a:pPr lvl="0" eaLnBrk="1" hangingPunct="1"/>
            <a:endParaRPr lang="en-US" altLang="zh-CN" dirty="0">
              <a:ea typeface="宋体"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ln/>
        </p:spPr>
        <p:txBody>
          <a:bodyPr wrap="square" lIns="91440" tIns="45720" rIns="91440" bIns="45720" anchor="t" anchorCtr="0"/>
          <a:p>
            <a:pPr lvl="0"/>
            <a:endParaRPr lang="zh-CN" altLang="en-US" dirty="0">
              <a:ea typeface="宋体" pitchFamily="2" charset="-122"/>
            </a:endParaRPr>
          </a:p>
        </p:txBody>
      </p:sp>
      <p:sp>
        <p:nvSpPr>
          <p:cNvPr id="4096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
        <p:nvSpPr>
          <p:cNvPr id="43011" name="Rectangle 2"/>
          <p:cNvSpPr>
            <a:spLocks noRot="1" noTextEdit="1"/>
          </p:cNvSpPr>
          <p:nvPr>
            <p:ph type="sldImg"/>
          </p:nvPr>
        </p:nvSpPr>
        <p:spPr>
          <a:xfrm>
            <a:off x="1150938" y="690563"/>
            <a:ext cx="4557712" cy="3417887"/>
          </a:xfrm>
          <a:ln/>
        </p:spPr>
      </p:sp>
      <p:sp>
        <p:nvSpPr>
          <p:cNvPr id="43012" name="Rectangle 3"/>
          <p:cNvSpPr>
            <a:spLocks noGrp="1"/>
          </p:cNvSpPr>
          <p:nvPr>
            <p:ph type="body" idx="1"/>
          </p:nvPr>
        </p:nvSpPr>
        <p:spPr>
          <a:xfrm>
            <a:off x="914400" y="4341813"/>
            <a:ext cx="5029200" cy="4116387"/>
          </a:xfrm>
          <a:ln/>
        </p:spPr>
        <p:txBody>
          <a:bodyPr wrap="square" lIns="91427" tIns="45713" rIns="91427" bIns="45713" anchor="t" anchorCtr="0"/>
          <a:p>
            <a:pPr lvl="0" eaLnBrk="1" hangingPunct="1"/>
            <a:endParaRPr lang="en-US" altLang="zh-CN" dirty="0">
              <a:ea typeface="宋体"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
        <p:nvSpPr>
          <p:cNvPr id="45059" name="Rectangle 2"/>
          <p:cNvSpPr>
            <a:spLocks noRot="1" noTextEdit="1"/>
          </p:cNvSpPr>
          <p:nvPr>
            <p:ph type="sldImg"/>
          </p:nvPr>
        </p:nvSpPr>
        <p:spPr>
          <a:xfrm>
            <a:off x="1150938" y="690563"/>
            <a:ext cx="4557712" cy="3417887"/>
          </a:xfrm>
          <a:ln/>
        </p:spPr>
      </p:sp>
      <p:sp>
        <p:nvSpPr>
          <p:cNvPr id="45060" name="Rectangle 3"/>
          <p:cNvSpPr>
            <a:spLocks noGrp="1"/>
          </p:cNvSpPr>
          <p:nvPr>
            <p:ph type="body" idx="1"/>
          </p:nvPr>
        </p:nvSpPr>
        <p:spPr>
          <a:xfrm>
            <a:off x="914400" y="4341813"/>
            <a:ext cx="5029200" cy="4116387"/>
          </a:xfrm>
          <a:ln/>
        </p:spPr>
        <p:txBody>
          <a:bodyPr wrap="square" lIns="91427" tIns="45713" rIns="91427" bIns="45713" anchor="t" anchorCtr="0"/>
          <a:p>
            <a:pPr lvl="0" eaLnBrk="1" hangingPunct="1"/>
            <a:endParaRPr lang="en-US" altLang="zh-CN" dirty="0">
              <a:ea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幻灯片图像占位符 1"/>
          <p:cNvSpPr>
            <a:spLocks noGrp="1" noRot="1" noChangeAspect="1" noTextEdit="1"/>
          </p:cNvSpPr>
          <p:nvPr>
            <p:ph type="sldImg"/>
          </p:nvPr>
        </p:nvSpPr>
        <p:spPr>
          <a:ln/>
        </p:spPr>
      </p:sp>
      <p:sp>
        <p:nvSpPr>
          <p:cNvPr id="10243" name="备注占位符 2"/>
          <p:cNvSpPr>
            <a:spLocks noGrp="1"/>
          </p:cNvSpPr>
          <p:nvPr>
            <p:ph type="body" idx="1"/>
          </p:nvPr>
        </p:nvSpPr>
        <p:spPr>
          <a:ln/>
        </p:spPr>
        <p:txBody>
          <a:bodyPr wrap="square" lIns="91440" tIns="45720" rIns="91440" bIns="45720" anchor="t" anchorCtr="0"/>
          <a:p>
            <a:pPr lvl="0"/>
            <a:endParaRPr lang="zh-CN" altLang="en-US" dirty="0">
              <a:ea typeface="宋体" pitchFamily="2" charset="-122"/>
            </a:endParaRPr>
          </a:p>
        </p:txBody>
      </p:sp>
      <p:sp>
        <p:nvSpPr>
          <p:cNvPr id="1024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
        <p:nvSpPr>
          <p:cNvPr id="47107" name="Rectangle 2"/>
          <p:cNvSpPr>
            <a:spLocks noRot="1" noTextEdit="1"/>
          </p:cNvSpPr>
          <p:nvPr>
            <p:ph type="sldImg"/>
          </p:nvPr>
        </p:nvSpPr>
        <p:spPr>
          <a:xfrm>
            <a:off x="1150938" y="690563"/>
            <a:ext cx="4557712" cy="3417887"/>
          </a:xfrm>
          <a:ln/>
        </p:spPr>
      </p:sp>
      <p:sp>
        <p:nvSpPr>
          <p:cNvPr id="47108" name="Rectangle 3"/>
          <p:cNvSpPr>
            <a:spLocks noGrp="1"/>
          </p:cNvSpPr>
          <p:nvPr>
            <p:ph type="body" idx="1"/>
          </p:nvPr>
        </p:nvSpPr>
        <p:spPr>
          <a:xfrm>
            <a:off x="914400" y="4341813"/>
            <a:ext cx="5029200" cy="4116387"/>
          </a:xfrm>
          <a:ln/>
        </p:spPr>
        <p:txBody>
          <a:bodyPr wrap="square" lIns="91427" tIns="45713" rIns="91427" bIns="45713" anchor="t" anchorCtr="0"/>
          <a:p>
            <a:pPr lvl="0" eaLnBrk="1" hangingPunct="1"/>
            <a:r>
              <a:rPr lang="en-US" altLang="zh-CN" dirty="0">
                <a:ea typeface="宋体" pitchFamily="2" charset="-122"/>
              </a:rPr>
              <a:t>No additional notes.</a:t>
            </a:r>
            <a:endParaRPr lang="en-US" altLang="zh-CN" dirty="0">
              <a:ea typeface="宋体"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
        <p:nvSpPr>
          <p:cNvPr id="49155" name="Rectangle 2"/>
          <p:cNvSpPr>
            <a:spLocks noRot="1" noTextEdit="1"/>
          </p:cNvSpPr>
          <p:nvPr>
            <p:ph type="sldImg"/>
          </p:nvPr>
        </p:nvSpPr>
        <p:spPr>
          <a:xfrm>
            <a:off x="1150938" y="690563"/>
            <a:ext cx="4557712" cy="3417887"/>
          </a:xfrm>
          <a:ln/>
        </p:spPr>
      </p:sp>
      <p:sp>
        <p:nvSpPr>
          <p:cNvPr id="49156" name="Rectangle 3"/>
          <p:cNvSpPr>
            <a:spLocks noGrp="1"/>
          </p:cNvSpPr>
          <p:nvPr>
            <p:ph type="body" idx="1"/>
          </p:nvPr>
        </p:nvSpPr>
        <p:spPr>
          <a:xfrm>
            <a:off x="914400" y="4341813"/>
            <a:ext cx="5029200" cy="4116387"/>
          </a:xfrm>
          <a:ln/>
        </p:spPr>
        <p:txBody>
          <a:bodyPr wrap="square" lIns="91427" tIns="45713" rIns="91427" bIns="45713" anchor="t" anchorCtr="0"/>
          <a:p>
            <a:pPr lvl="0" eaLnBrk="1" hangingPunct="1"/>
            <a:r>
              <a:rPr lang="en-US" altLang="zh-CN" dirty="0">
                <a:ea typeface="宋体" pitchFamily="2" charset="-122"/>
              </a:rPr>
              <a:t>No additional notes.</a:t>
            </a:r>
            <a:endParaRPr lang="en-US" altLang="zh-CN" dirty="0">
              <a:ea typeface="宋体"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
        <p:nvSpPr>
          <p:cNvPr id="51203" name="Rectangle 2"/>
          <p:cNvSpPr>
            <a:spLocks noRot="1" noTextEdit="1"/>
          </p:cNvSpPr>
          <p:nvPr>
            <p:ph type="sldImg"/>
          </p:nvPr>
        </p:nvSpPr>
        <p:spPr>
          <a:xfrm>
            <a:off x="1150938" y="690563"/>
            <a:ext cx="4557712" cy="3417887"/>
          </a:xfrm>
          <a:ln/>
        </p:spPr>
      </p:sp>
      <p:sp>
        <p:nvSpPr>
          <p:cNvPr id="51204" name="Rectangle 3"/>
          <p:cNvSpPr>
            <a:spLocks noGrp="1"/>
          </p:cNvSpPr>
          <p:nvPr>
            <p:ph type="body" idx="1"/>
          </p:nvPr>
        </p:nvSpPr>
        <p:spPr>
          <a:xfrm>
            <a:off x="914400" y="4341813"/>
            <a:ext cx="5029200" cy="4116387"/>
          </a:xfrm>
          <a:ln/>
        </p:spPr>
        <p:txBody>
          <a:bodyPr wrap="square" lIns="91427" tIns="45713" rIns="91427" bIns="45713" anchor="t" anchorCtr="0"/>
          <a:p>
            <a:pPr lvl="0" eaLnBrk="1" hangingPunct="1"/>
            <a:r>
              <a:rPr lang="en-US" altLang="zh-CN" b="1" dirty="0">
                <a:ea typeface="宋体" pitchFamily="2" charset="-122"/>
              </a:rPr>
              <a:t>Conversion Notes</a:t>
            </a:r>
            <a:endParaRPr lang="en-US" altLang="zh-CN" b="1" dirty="0">
              <a:ea typeface="宋体"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幻灯片图像占位符 1"/>
          <p:cNvSpPr>
            <a:spLocks noGrp="1" noRot="1" noChangeAspect="1" noTextEdit="1"/>
          </p:cNvSpPr>
          <p:nvPr>
            <p:ph type="sldImg"/>
          </p:nvPr>
        </p:nvSpPr>
        <p:spPr>
          <a:ln/>
        </p:spPr>
      </p:sp>
      <p:sp>
        <p:nvSpPr>
          <p:cNvPr id="53251" name="备注占位符 2"/>
          <p:cNvSpPr>
            <a:spLocks noGrp="1"/>
          </p:cNvSpPr>
          <p:nvPr>
            <p:ph type="body" idx="1"/>
          </p:nvPr>
        </p:nvSpPr>
        <p:spPr>
          <a:ln/>
        </p:spPr>
        <p:txBody>
          <a:bodyPr wrap="square" lIns="91440" tIns="45720" rIns="91440" bIns="45720" anchor="t" anchorCtr="0"/>
          <a:p>
            <a:pPr lvl="0"/>
            <a:endParaRPr lang="zh-CN" altLang="en-US" dirty="0">
              <a:ea typeface="宋体" pitchFamily="2" charset="-122"/>
            </a:endParaRPr>
          </a:p>
        </p:txBody>
      </p:sp>
      <p:sp>
        <p:nvSpPr>
          <p:cNvPr id="5325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ln/>
        </p:spPr>
        <p:txBody>
          <a:bodyPr wrap="square" lIns="91440" tIns="45720" rIns="91440" bIns="45720" anchor="t" anchorCtr="0"/>
          <a:p>
            <a:pPr lvl="0"/>
            <a:endParaRPr lang="zh-CN" altLang="en-US" dirty="0">
              <a:ea typeface="宋体" pitchFamily="2" charset="-122"/>
            </a:endParaRPr>
          </a:p>
        </p:txBody>
      </p:sp>
      <p:sp>
        <p:nvSpPr>
          <p:cNvPr id="5530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幻灯片图像占位符 1"/>
          <p:cNvSpPr>
            <a:spLocks noGrp="1" noRot="1" noChangeAspect="1" noTextEdit="1"/>
          </p:cNvSpPr>
          <p:nvPr>
            <p:ph type="sldImg"/>
          </p:nvPr>
        </p:nvSpPr>
        <p:spPr>
          <a:ln/>
        </p:spPr>
      </p:sp>
      <p:sp>
        <p:nvSpPr>
          <p:cNvPr id="57347" name="备注占位符 2"/>
          <p:cNvSpPr>
            <a:spLocks noGrp="1"/>
          </p:cNvSpPr>
          <p:nvPr>
            <p:ph type="body" idx="1"/>
          </p:nvPr>
        </p:nvSpPr>
        <p:spPr>
          <a:ln/>
        </p:spPr>
        <p:txBody>
          <a:bodyPr wrap="square" lIns="91440" tIns="45720" rIns="91440" bIns="45720" anchor="t" anchorCtr="0"/>
          <a:p>
            <a:pPr lvl="0"/>
            <a:endParaRPr lang="zh-CN" altLang="en-US" dirty="0">
              <a:ea typeface="宋体" pitchFamily="2" charset="-122"/>
            </a:endParaRPr>
          </a:p>
        </p:txBody>
      </p:sp>
      <p:sp>
        <p:nvSpPr>
          <p:cNvPr id="5734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幻灯片图像占位符 1"/>
          <p:cNvSpPr>
            <a:spLocks noGrp="1" noRot="1" noChangeAspect="1" noTextEdit="1"/>
          </p:cNvSpPr>
          <p:nvPr>
            <p:ph type="sldImg"/>
          </p:nvPr>
        </p:nvSpPr>
        <p:spPr>
          <a:ln/>
        </p:spPr>
      </p:sp>
      <p:sp>
        <p:nvSpPr>
          <p:cNvPr id="59395" name="备注占位符 2"/>
          <p:cNvSpPr>
            <a:spLocks noGrp="1"/>
          </p:cNvSpPr>
          <p:nvPr>
            <p:ph type="body" idx="1"/>
          </p:nvPr>
        </p:nvSpPr>
        <p:spPr>
          <a:ln/>
        </p:spPr>
        <p:txBody>
          <a:bodyPr wrap="square" lIns="91440" tIns="45720" rIns="91440" bIns="45720" anchor="t" anchorCtr="0"/>
          <a:p>
            <a:pPr lvl="0"/>
            <a:endParaRPr lang="zh-CN" altLang="en-US" dirty="0">
              <a:ea typeface="宋体" pitchFamily="2" charset="-122"/>
            </a:endParaRPr>
          </a:p>
        </p:txBody>
      </p:sp>
      <p:sp>
        <p:nvSpPr>
          <p:cNvPr id="5939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ln/>
        </p:spPr>
        <p:txBody>
          <a:bodyPr wrap="square" lIns="91440" tIns="45720" rIns="91440" bIns="45720" anchor="t" anchorCtr="0"/>
          <a:p>
            <a:pPr lvl="0"/>
            <a:endParaRPr lang="zh-CN" altLang="en-US" dirty="0">
              <a:ea typeface="宋体" pitchFamily="2" charset="-122"/>
            </a:endParaRPr>
          </a:p>
        </p:txBody>
      </p:sp>
      <p:sp>
        <p:nvSpPr>
          <p:cNvPr id="6144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幻灯片图像占位符 1"/>
          <p:cNvSpPr>
            <a:spLocks noGrp="1" noRot="1" noChangeAspect="1" noTextEdit="1"/>
          </p:cNvSpPr>
          <p:nvPr>
            <p:ph type="sldImg"/>
          </p:nvPr>
        </p:nvSpPr>
        <p:spPr>
          <a:ln/>
        </p:spPr>
      </p:sp>
      <p:sp>
        <p:nvSpPr>
          <p:cNvPr id="63491" name="备注占位符 2"/>
          <p:cNvSpPr>
            <a:spLocks noGrp="1"/>
          </p:cNvSpPr>
          <p:nvPr>
            <p:ph type="body" idx="1"/>
          </p:nvPr>
        </p:nvSpPr>
        <p:spPr>
          <a:ln/>
        </p:spPr>
        <p:txBody>
          <a:bodyPr wrap="square" lIns="91440" tIns="45720" rIns="91440" bIns="45720" anchor="t" anchorCtr="0"/>
          <a:p>
            <a:pPr lvl="0"/>
            <a:endParaRPr lang="zh-CN" altLang="en-US" dirty="0">
              <a:ea typeface="宋体" pitchFamily="2" charset="-122"/>
            </a:endParaRPr>
          </a:p>
        </p:txBody>
      </p:sp>
      <p:sp>
        <p:nvSpPr>
          <p:cNvPr id="634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幻灯片图像占位符 1"/>
          <p:cNvSpPr>
            <a:spLocks noGrp="1" noRot="1" noChangeAspect="1" noTextEdit="1"/>
          </p:cNvSpPr>
          <p:nvPr>
            <p:ph type="sldImg"/>
          </p:nvPr>
        </p:nvSpPr>
        <p:spPr>
          <a:ln/>
        </p:spPr>
      </p:sp>
      <p:sp>
        <p:nvSpPr>
          <p:cNvPr id="66563" name="备注占位符 2"/>
          <p:cNvSpPr>
            <a:spLocks noGrp="1"/>
          </p:cNvSpPr>
          <p:nvPr>
            <p:ph type="body" idx="1"/>
          </p:nvPr>
        </p:nvSpPr>
        <p:spPr>
          <a:ln/>
        </p:spPr>
        <p:txBody>
          <a:bodyPr wrap="square" lIns="91440" tIns="45720" rIns="91440" bIns="45720" anchor="t" anchorCtr="0"/>
          <a:p>
            <a:pPr lvl="0"/>
            <a:endParaRPr lang="zh-CN" altLang="en-US" dirty="0">
              <a:ea typeface="宋体" pitchFamily="2" charset="-122"/>
            </a:endParaRPr>
          </a:p>
        </p:txBody>
      </p:sp>
      <p:sp>
        <p:nvSpPr>
          <p:cNvPr id="6656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
        <p:nvSpPr>
          <p:cNvPr id="12291" name="Rectangle 2"/>
          <p:cNvSpPr>
            <a:spLocks noRot="1" noTextEdit="1"/>
          </p:cNvSpPr>
          <p:nvPr>
            <p:ph type="sldImg"/>
          </p:nvPr>
        </p:nvSpPr>
        <p:spPr>
          <a:xfrm>
            <a:off x="1150938" y="690563"/>
            <a:ext cx="4557712" cy="3417887"/>
          </a:xfrm>
          <a:ln w="12700">
            <a:solidFill>
              <a:schemeClr val="tx1">
                <a:alpha val="100000"/>
              </a:schemeClr>
            </a:solidFill>
          </a:ln>
        </p:spPr>
      </p:sp>
      <p:sp>
        <p:nvSpPr>
          <p:cNvPr id="12292" name="Rectangle 3"/>
          <p:cNvSpPr>
            <a:spLocks noGrp="1"/>
          </p:cNvSpPr>
          <p:nvPr>
            <p:ph type="body" idx="1"/>
          </p:nvPr>
        </p:nvSpPr>
        <p:spPr>
          <a:xfrm>
            <a:off x="914400" y="4341813"/>
            <a:ext cx="5029200" cy="4116387"/>
          </a:xfrm>
          <a:ln/>
        </p:spPr>
        <p:txBody>
          <a:bodyPr wrap="square" lIns="91840" tIns="45920" rIns="91840" bIns="45920" anchor="t" anchorCtr="0"/>
          <a:p>
            <a:pPr lvl="0" eaLnBrk="1" hangingPunct="1"/>
            <a:r>
              <a:rPr lang="en-US" altLang="zh-CN" dirty="0">
                <a:ea typeface="宋体" pitchFamily="2" charset="-122"/>
              </a:rPr>
              <a:t>No additional notes.</a:t>
            </a:r>
            <a:endParaRPr lang="en-US" altLang="zh-CN" sz="800" dirty="0">
              <a:latin typeface="Times New Roman" panose="02020503050405090304" pitchFamily="18" charset="0"/>
              <a:ea typeface="宋体"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幻灯片图像占位符 1"/>
          <p:cNvSpPr>
            <a:spLocks noGrp="1" noRot="1" noChangeAspect="1" noTextEdit="1"/>
          </p:cNvSpPr>
          <p:nvPr>
            <p:ph type="sldImg"/>
          </p:nvPr>
        </p:nvSpPr>
        <p:spPr>
          <a:ln/>
        </p:spPr>
      </p:sp>
      <p:sp>
        <p:nvSpPr>
          <p:cNvPr id="68611" name="备注占位符 2"/>
          <p:cNvSpPr>
            <a:spLocks noGrp="1"/>
          </p:cNvSpPr>
          <p:nvPr>
            <p:ph type="body" idx="1"/>
          </p:nvPr>
        </p:nvSpPr>
        <p:spPr>
          <a:ln/>
        </p:spPr>
        <p:txBody>
          <a:bodyPr wrap="square" lIns="91440" tIns="45720" rIns="91440" bIns="45720" anchor="t" anchorCtr="0"/>
          <a:p>
            <a:pPr lvl="0"/>
            <a:endParaRPr lang="zh-CN" altLang="en-US" dirty="0">
              <a:ea typeface="宋体" pitchFamily="2" charset="-122"/>
            </a:endParaRPr>
          </a:p>
        </p:txBody>
      </p:sp>
      <p:sp>
        <p:nvSpPr>
          <p:cNvPr id="6861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幻灯片图像占位符 1"/>
          <p:cNvSpPr>
            <a:spLocks noGrp="1" noRot="1" noChangeAspect="1" noTextEdit="1"/>
          </p:cNvSpPr>
          <p:nvPr>
            <p:ph type="sldImg"/>
          </p:nvPr>
        </p:nvSpPr>
        <p:spPr>
          <a:ln/>
        </p:spPr>
      </p:sp>
      <p:sp>
        <p:nvSpPr>
          <p:cNvPr id="70659" name="备注占位符 2"/>
          <p:cNvSpPr>
            <a:spLocks noGrp="1"/>
          </p:cNvSpPr>
          <p:nvPr>
            <p:ph type="body" idx="1"/>
          </p:nvPr>
        </p:nvSpPr>
        <p:spPr>
          <a:ln/>
        </p:spPr>
        <p:txBody>
          <a:bodyPr wrap="square" lIns="91440" tIns="45720" rIns="91440" bIns="45720" anchor="t" anchorCtr="0"/>
          <a:p>
            <a:pPr lvl="0"/>
            <a:endParaRPr lang="zh-CN" altLang="en-US" dirty="0">
              <a:ea typeface="宋体" pitchFamily="2" charset="-122"/>
            </a:endParaRPr>
          </a:p>
        </p:txBody>
      </p:sp>
      <p:sp>
        <p:nvSpPr>
          <p:cNvPr id="7066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ln/>
        </p:spPr>
        <p:txBody>
          <a:bodyPr wrap="square" lIns="91440" tIns="45720" rIns="91440" bIns="45720" anchor="t" anchorCtr="0"/>
          <a:p>
            <a:pPr lvl="0"/>
            <a:endParaRPr lang="zh-CN" altLang="en-US" dirty="0">
              <a:ea typeface="宋体" pitchFamily="2" charset="-122"/>
            </a:endParaRPr>
          </a:p>
        </p:txBody>
      </p:sp>
      <p:sp>
        <p:nvSpPr>
          <p:cNvPr id="7270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幻灯片图像占位符 1"/>
          <p:cNvSpPr>
            <a:spLocks noGrp="1" noRot="1" noChangeAspect="1" noTextEdit="1"/>
          </p:cNvSpPr>
          <p:nvPr>
            <p:ph type="sldImg"/>
          </p:nvPr>
        </p:nvSpPr>
        <p:spPr>
          <a:ln/>
        </p:spPr>
      </p:sp>
      <p:sp>
        <p:nvSpPr>
          <p:cNvPr id="74755" name="备注占位符 2"/>
          <p:cNvSpPr>
            <a:spLocks noGrp="1"/>
          </p:cNvSpPr>
          <p:nvPr>
            <p:ph type="body" idx="1"/>
          </p:nvPr>
        </p:nvSpPr>
        <p:spPr>
          <a:ln/>
        </p:spPr>
        <p:txBody>
          <a:bodyPr wrap="square" lIns="91440" tIns="45720" rIns="91440" bIns="45720" anchor="t" anchorCtr="0"/>
          <a:p>
            <a:pPr lvl="0"/>
            <a:endParaRPr lang="zh-CN" altLang="en-US" dirty="0">
              <a:ea typeface="宋体" pitchFamily="2" charset="-122"/>
            </a:endParaRPr>
          </a:p>
        </p:txBody>
      </p:sp>
      <p:sp>
        <p:nvSpPr>
          <p:cNvPr id="7475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幻灯片图像占位符 1"/>
          <p:cNvSpPr>
            <a:spLocks noGrp="1" noRot="1" noChangeAspect="1" noTextEdit="1"/>
          </p:cNvSpPr>
          <p:nvPr>
            <p:ph type="sldImg"/>
          </p:nvPr>
        </p:nvSpPr>
        <p:spPr>
          <a:ln/>
        </p:spPr>
      </p:sp>
      <p:sp>
        <p:nvSpPr>
          <p:cNvPr id="76803" name="备注占位符 2"/>
          <p:cNvSpPr>
            <a:spLocks noGrp="1"/>
          </p:cNvSpPr>
          <p:nvPr>
            <p:ph type="body" idx="1"/>
          </p:nvPr>
        </p:nvSpPr>
        <p:spPr>
          <a:ln/>
        </p:spPr>
        <p:txBody>
          <a:bodyPr wrap="square" lIns="91440" tIns="45720" rIns="91440" bIns="45720" anchor="t" anchorCtr="0"/>
          <a:p>
            <a:pPr lvl="0"/>
            <a:endParaRPr lang="zh-CN" altLang="en-US" dirty="0">
              <a:ea typeface="宋体" pitchFamily="2" charset="-122"/>
            </a:endParaRPr>
          </a:p>
        </p:txBody>
      </p:sp>
      <p:sp>
        <p:nvSpPr>
          <p:cNvPr id="7680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幻灯片图像占位符 1"/>
          <p:cNvSpPr>
            <a:spLocks noGrp="1" noRot="1" noChangeAspect="1" noTextEdit="1"/>
          </p:cNvSpPr>
          <p:nvPr>
            <p:ph type="sldImg"/>
          </p:nvPr>
        </p:nvSpPr>
        <p:spPr>
          <a:ln/>
        </p:spPr>
      </p:sp>
      <p:sp>
        <p:nvSpPr>
          <p:cNvPr id="78851" name="备注占位符 2"/>
          <p:cNvSpPr>
            <a:spLocks noGrp="1"/>
          </p:cNvSpPr>
          <p:nvPr>
            <p:ph type="body" idx="1"/>
          </p:nvPr>
        </p:nvSpPr>
        <p:spPr>
          <a:ln/>
        </p:spPr>
        <p:txBody>
          <a:bodyPr wrap="square" lIns="91440" tIns="45720" rIns="91440" bIns="45720" anchor="t" anchorCtr="0"/>
          <a:p>
            <a:pPr lvl="0"/>
            <a:endParaRPr lang="zh-CN" altLang="en-US" dirty="0">
              <a:ea typeface="宋体" pitchFamily="2" charset="-122"/>
            </a:endParaRPr>
          </a:p>
        </p:txBody>
      </p:sp>
      <p:sp>
        <p:nvSpPr>
          <p:cNvPr id="7885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幻灯片图像占位符 1"/>
          <p:cNvSpPr>
            <a:spLocks noGrp="1" noRot="1" noChangeAspect="1" noTextEdit="1"/>
          </p:cNvSpPr>
          <p:nvPr>
            <p:ph type="sldImg"/>
          </p:nvPr>
        </p:nvSpPr>
        <p:spPr>
          <a:ln/>
        </p:spPr>
      </p:sp>
      <p:sp>
        <p:nvSpPr>
          <p:cNvPr id="80899" name="备注占位符 2"/>
          <p:cNvSpPr>
            <a:spLocks noGrp="1"/>
          </p:cNvSpPr>
          <p:nvPr>
            <p:ph type="body" idx="1"/>
          </p:nvPr>
        </p:nvSpPr>
        <p:spPr>
          <a:ln/>
        </p:spPr>
        <p:txBody>
          <a:bodyPr wrap="square" lIns="91440" tIns="45720" rIns="91440" bIns="45720" anchor="t" anchorCtr="0"/>
          <a:p>
            <a:pPr lvl="0"/>
            <a:endParaRPr lang="zh-CN" altLang="en-US" dirty="0">
              <a:ea typeface="宋体" pitchFamily="2" charset="-122"/>
            </a:endParaRPr>
          </a:p>
        </p:txBody>
      </p:sp>
      <p:sp>
        <p:nvSpPr>
          <p:cNvPr id="8090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幻灯片图像占位符 1"/>
          <p:cNvSpPr>
            <a:spLocks noGrp="1" noRot="1" noChangeAspect="1" noTextEdit="1"/>
          </p:cNvSpPr>
          <p:nvPr>
            <p:ph type="sldImg"/>
          </p:nvPr>
        </p:nvSpPr>
        <p:spPr>
          <a:ln/>
        </p:spPr>
      </p:sp>
      <p:sp>
        <p:nvSpPr>
          <p:cNvPr id="82947" name="备注占位符 2"/>
          <p:cNvSpPr>
            <a:spLocks noGrp="1"/>
          </p:cNvSpPr>
          <p:nvPr>
            <p:ph type="body" idx="1"/>
          </p:nvPr>
        </p:nvSpPr>
        <p:spPr>
          <a:ln/>
        </p:spPr>
        <p:txBody>
          <a:bodyPr wrap="square" lIns="91440" tIns="45720" rIns="91440" bIns="45720" anchor="t" anchorCtr="0"/>
          <a:p>
            <a:pPr lvl="0"/>
            <a:endParaRPr lang="zh-CN" altLang="en-US" dirty="0">
              <a:ea typeface="宋体" pitchFamily="2" charset="-122"/>
            </a:endParaRPr>
          </a:p>
        </p:txBody>
      </p:sp>
      <p:sp>
        <p:nvSpPr>
          <p:cNvPr id="8294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幻灯片图像占位符 1"/>
          <p:cNvSpPr>
            <a:spLocks noGrp="1" noRot="1" noChangeAspect="1" noTextEdit="1"/>
          </p:cNvSpPr>
          <p:nvPr>
            <p:ph type="sldImg"/>
          </p:nvPr>
        </p:nvSpPr>
        <p:spPr>
          <a:ln/>
        </p:spPr>
      </p:sp>
      <p:sp>
        <p:nvSpPr>
          <p:cNvPr id="84995" name="备注占位符 2"/>
          <p:cNvSpPr>
            <a:spLocks noGrp="1"/>
          </p:cNvSpPr>
          <p:nvPr>
            <p:ph type="body" idx="1"/>
          </p:nvPr>
        </p:nvSpPr>
        <p:spPr>
          <a:ln/>
        </p:spPr>
        <p:txBody>
          <a:bodyPr wrap="square" lIns="91440" tIns="45720" rIns="91440" bIns="45720" anchor="t" anchorCtr="0"/>
          <a:p>
            <a:pPr lvl="0"/>
            <a:endParaRPr lang="zh-CN" altLang="en-US" dirty="0">
              <a:ea typeface="宋体" pitchFamily="2" charset="-122"/>
            </a:endParaRPr>
          </a:p>
        </p:txBody>
      </p:sp>
      <p:sp>
        <p:nvSpPr>
          <p:cNvPr id="8499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幻灯片图像占位符 1"/>
          <p:cNvSpPr>
            <a:spLocks noGrp="1" noRot="1" noChangeAspect="1" noTextEdit="1"/>
          </p:cNvSpPr>
          <p:nvPr>
            <p:ph type="sldImg"/>
          </p:nvPr>
        </p:nvSpPr>
        <p:spPr>
          <a:ln/>
        </p:spPr>
      </p:sp>
      <p:sp>
        <p:nvSpPr>
          <p:cNvPr id="87043" name="备注占位符 2"/>
          <p:cNvSpPr>
            <a:spLocks noGrp="1"/>
          </p:cNvSpPr>
          <p:nvPr>
            <p:ph type="body" idx="1"/>
          </p:nvPr>
        </p:nvSpPr>
        <p:spPr>
          <a:ln/>
        </p:spPr>
        <p:txBody>
          <a:bodyPr wrap="square" lIns="91440" tIns="45720" rIns="91440" bIns="45720" anchor="t" anchorCtr="0"/>
          <a:p>
            <a:pPr lvl="0"/>
            <a:endParaRPr lang="zh-CN" altLang="en-US" dirty="0">
              <a:ea typeface="宋体" pitchFamily="2" charset="-122"/>
            </a:endParaRPr>
          </a:p>
        </p:txBody>
      </p:sp>
      <p:sp>
        <p:nvSpPr>
          <p:cNvPr id="8704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幻灯片图像占位符 1"/>
          <p:cNvSpPr>
            <a:spLocks noGrp="1" noRot="1" noChangeAspect="1" noTextEdit="1"/>
          </p:cNvSpPr>
          <p:nvPr>
            <p:ph type="sldImg"/>
          </p:nvPr>
        </p:nvSpPr>
        <p:spPr>
          <a:ln/>
        </p:spPr>
      </p:sp>
      <p:sp>
        <p:nvSpPr>
          <p:cNvPr id="14339" name="备注占位符 2"/>
          <p:cNvSpPr>
            <a:spLocks noGrp="1"/>
          </p:cNvSpPr>
          <p:nvPr>
            <p:ph type="body" idx="1"/>
          </p:nvPr>
        </p:nvSpPr>
        <p:spPr>
          <a:ln/>
        </p:spPr>
        <p:txBody>
          <a:bodyPr wrap="square" lIns="91440" tIns="45720" rIns="91440" bIns="45720" anchor="t" anchorCtr="0"/>
          <a:p>
            <a:pPr lvl="0"/>
            <a:endParaRPr lang="zh-CN" altLang="en-US" dirty="0">
              <a:ea typeface="宋体" pitchFamily="2" charset="-122"/>
            </a:endParaRPr>
          </a:p>
        </p:txBody>
      </p:sp>
      <p:sp>
        <p:nvSpPr>
          <p:cNvPr id="1434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幻灯片图像占位符 1"/>
          <p:cNvSpPr>
            <a:spLocks noGrp="1" noRot="1" noChangeAspect="1" noTextEdit="1"/>
          </p:cNvSpPr>
          <p:nvPr>
            <p:ph type="sldImg"/>
          </p:nvPr>
        </p:nvSpPr>
        <p:spPr>
          <a:ln/>
        </p:spPr>
      </p:sp>
      <p:sp>
        <p:nvSpPr>
          <p:cNvPr id="89091" name="备注占位符 2"/>
          <p:cNvSpPr>
            <a:spLocks noGrp="1"/>
          </p:cNvSpPr>
          <p:nvPr>
            <p:ph type="body" idx="1"/>
          </p:nvPr>
        </p:nvSpPr>
        <p:spPr>
          <a:ln/>
        </p:spPr>
        <p:txBody>
          <a:bodyPr wrap="square" lIns="91440" tIns="45720" rIns="91440" bIns="45720" anchor="t" anchorCtr="0"/>
          <a:p>
            <a:pPr lvl="0"/>
            <a:endParaRPr lang="zh-CN" altLang="en-US" dirty="0">
              <a:ea typeface="宋体" pitchFamily="2" charset="-122"/>
            </a:endParaRPr>
          </a:p>
        </p:txBody>
      </p:sp>
      <p:sp>
        <p:nvSpPr>
          <p:cNvPr id="890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幻灯片图像占位符 1"/>
          <p:cNvSpPr>
            <a:spLocks noGrp="1" noRot="1" noChangeAspect="1" noTextEdit="1"/>
          </p:cNvSpPr>
          <p:nvPr>
            <p:ph type="sldImg"/>
          </p:nvPr>
        </p:nvSpPr>
        <p:spPr>
          <a:ln/>
        </p:spPr>
      </p:sp>
      <p:sp>
        <p:nvSpPr>
          <p:cNvPr id="92163" name="备注占位符 2"/>
          <p:cNvSpPr>
            <a:spLocks noGrp="1"/>
          </p:cNvSpPr>
          <p:nvPr>
            <p:ph type="body" idx="1"/>
          </p:nvPr>
        </p:nvSpPr>
        <p:spPr>
          <a:ln/>
        </p:spPr>
        <p:txBody>
          <a:bodyPr wrap="square" lIns="91440" tIns="45720" rIns="91440" bIns="45720" anchor="t" anchorCtr="0"/>
          <a:p>
            <a:pPr lvl="0"/>
            <a:endParaRPr lang="zh-CN" altLang="en-US" dirty="0">
              <a:ea typeface="宋体" pitchFamily="2" charset="-122"/>
            </a:endParaRPr>
          </a:p>
        </p:txBody>
      </p:sp>
      <p:sp>
        <p:nvSpPr>
          <p:cNvPr id="9216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幻灯片图像占位符 1"/>
          <p:cNvSpPr>
            <a:spLocks noGrp="1" noRot="1" noChangeAspect="1" noTextEdit="1"/>
          </p:cNvSpPr>
          <p:nvPr>
            <p:ph type="sldImg"/>
          </p:nvPr>
        </p:nvSpPr>
        <p:spPr>
          <a:ln/>
        </p:spPr>
      </p:sp>
      <p:sp>
        <p:nvSpPr>
          <p:cNvPr id="94211" name="备注占位符 2"/>
          <p:cNvSpPr>
            <a:spLocks noGrp="1"/>
          </p:cNvSpPr>
          <p:nvPr>
            <p:ph type="body" idx="1"/>
          </p:nvPr>
        </p:nvSpPr>
        <p:spPr>
          <a:ln/>
        </p:spPr>
        <p:txBody>
          <a:bodyPr wrap="square" lIns="91440" tIns="45720" rIns="91440" bIns="45720" anchor="t" anchorCtr="0"/>
          <a:p>
            <a:pPr lvl="0"/>
            <a:endParaRPr lang="zh-CN" altLang="en-US" dirty="0">
              <a:ea typeface="宋体" pitchFamily="2" charset="-122"/>
            </a:endParaRPr>
          </a:p>
        </p:txBody>
      </p:sp>
      <p:sp>
        <p:nvSpPr>
          <p:cNvPr id="9421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幻灯片图像占位符 1"/>
          <p:cNvSpPr>
            <a:spLocks noGrp="1" noRot="1" noChangeAspect="1" noTextEdit="1"/>
          </p:cNvSpPr>
          <p:nvPr>
            <p:ph type="sldImg"/>
          </p:nvPr>
        </p:nvSpPr>
        <p:spPr>
          <a:ln/>
        </p:spPr>
      </p:sp>
      <p:sp>
        <p:nvSpPr>
          <p:cNvPr id="96259" name="备注占位符 2"/>
          <p:cNvSpPr>
            <a:spLocks noGrp="1"/>
          </p:cNvSpPr>
          <p:nvPr>
            <p:ph type="body" idx="1"/>
          </p:nvPr>
        </p:nvSpPr>
        <p:spPr>
          <a:ln/>
        </p:spPr>
        <p:txBody>
          <a:bodyPr wrap="square" lIns="91440" tIns="45720" rIns="91440" bIns="45720" anchor="t" anchorCtr="0"/>
          <a:p>
            <a:pPr lvl="0"/>
            <a:endParaRPr lang="zh-CN" altLang="en-US" dirty="0">
              <a:ea typeface="宋体" pitchFamily="2" charset="-122"/>
            </a:endParaRPr>
          </a:p>
        </p:txBody>
      </p:sp>
      <p:sp>
        <p:nvSpPr>
          <p:cNvPr id="9626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幻灯片图像占位符 1"/>
          <p:cNvSpPr>
            <a:spLocks noGrp="1" noRot="1" noChangeAspect="1" noTextEdit="1"/>
          </p:cNvSpPr>
          <p:nvPr>
            <p:ph type="sldImg"/>
          </p:nvPr>
        </p:nvSpPr>
        <p:spPr>
          <a:ln/>
        </p:spPr>
      </p:sp>
      <p:sp>
        <p:nvSpPr>
          <p:cNvPr id="98307" name="备注占位符 2"/>
          <p:cNvSpPr>
            <a:spLocks noGrp="1"/>
          </p:cNvSpPr>
          <p:nvPr>
            <p:ph type="body" idx="1"/>
          </p:nvPr>
        </p:nvSpPr>
        <p:spPr>
          <a:ln/>
        </p:spPr>
        <p:txBody>
          <a:bodyPr wrap="square" lIns="91440" tIns="45720" rIns="91440" bIns="45720" anchor="t" anchorCtr="0"/>
          <a:p>
            <a:pPr lvl="0"/>
            <a:endParaRPr lang="zh-CN" altLang="en-US" dirty="0">
              <a:ea typeface="宋体" pitchFamily="2" charset="-122"/>
            </a:endParaRPr>
          </a:p>
        </p:txBody>
      </p:sp>
      <p:sp>
        <p:nvSpPr>
          <p:cNvPr id="9830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幻灯片图像占位符 1"/>
          <p:cNvSpPr>
            <a:spLocks noGrp="1" noRot="1" noChangeAspect="1" noTextEdit="1"/>
          </p:cNvSpPr>
          <p:nvPr>
            <p:ph type="sldImg"/>
          </p:nvPr>
        </p:nvSpPr>
        <p:spPr>
          <a:ln/>
        </p:spPr>
      </p:sp>
      <p:sp>
        <p:nvSpPr>
          <p:cNvPr id="101379" name="备注占位符 2"/>
          <p:cNvSpPr>
            <a:spLocks noGrp="1"/>
          </p:cNvSpPr>
          <p:nvPr>
            <p:ph type="body" idx="1"/>
          </p:nvPr>
        </p:nvSpPr>
        <p:spPr>
          <a:ln/>
        </p:spPr>
        <p:txBody>
          <a:bodyPr wrap="square" lIns="91440" tIns="45720" rIns="91440" bIns="45720" anchor="t" anchorCtr="0"/>
          <a:p>
            <a:pPr lvl="0"/>
            <a:endParaRPr lang="zh-CN" altLang="en-US" dirty="0">
              <a:ea typeface="宋体" pitchFamily="2" charset="-122"/>
            </a:endParaRPr>
          </a:p>
        </p:txBody>
      </p:sp>
      <p:sp>
        <p:nvSpPr>
          <p:cNvPr id="10138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幻灯片图像占位符 1"/>
          <p:cNvSpPr>
            <a:spLocks noGrp="1" noRot="1" noChangeAspect="1" noTextEdit="1"/>
          </p:cNvSpPr>
          <p:nvPr>
            <p:ph type="sldImg"/>
          </p:nvPr>
        </p:nvSpPr>
        <p:spPr>
          <a:ln/>
        </p:spPr>
      </p:sp>
      <p:sp>
        <p:nvSpPr>
          <p:cNvPr id="103427" name="备注占位符 2"/>
          <p:cNvSpPr>
            <a:spLocks noGrp="1"/>
          </p:cNvSpPr>
          <p:nvPr>
            <p:ph type="body" idx="1"/>
          </p:nvPr>
        </p:nvSpPr>
        <p:spPr>
          <a:ln/>
        </p:spPr>
        <p:txBody>
          <a:bodyPr wrap="square" lIns="91440" tIns="45720" rIns="91440" bIns="45720" anchor="t" anchorCtr="0"/>
          <a:p>
            <a:pPr lvl="0"/>
            <a:endParaRPr lang="zh-CN" altLang="en-US" dirty="0">
              <a:ea typeface="宋体" pitchFamily="2" charset="-122"/>
            </a:endParaRPr>
          </a:p>
        </p:txBody>
      </p:sp>
      <p:sp>
        <p:nvSpPr>
          <p:cNvPr id="10342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幻灯片图像占位符 1"/>
          <p:cNvSpPr>
            <a:spLocks noGrp="1" noRot="1" noChangeAspect="1" noTextEdit="1"/>
          </p:cNvSpPr>
          <p:nvPr>
            <p:ph type="sldImg"/>
          </p:nvPr>
        </p:nvSpPr>
        <p:spPr>
          <a:ln/>
        </p:spPr>
      </p:sp>
      <p:sp>
        <p:nvSpPr>
          <p:cNvPr id="105475" name="备注占位符 2"/>
          <p:cNvSpPr>
            <a:spLocks noGrp="1"/>
          </p:cNvSpPr>
          <p:nvPr>
            <p:ph type="body" idx="1"/>
          </p:nvPr>
        </p:nvSpPr>
        <p:spPr>
          <a:ln/>
        </p:spPr>
        <p:txBody>
          <a:bodyPr wrap="square" lIns="91440" tIns="45720" rIns="91440" bIns="45720" anchor="t" anchorCtr="0"/>
          <a:p>
            <a:pPr lvl="0"/>
            <a:endParaRPr lang="zh-CN" altLang="en-US" dirty="0">
              <a:ea typeface="宋体" pitchFamily="2" charset="-122"/>
            </a:endParaRPr>
          </a:p>
        </p:txBody>
      </p:sp>
      <p:sp>
        <p:nvSpPr>
          <p:cNvPr id="10547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幻灯片图像占位符 1"/>
          <p:cNvSpPr>
            <a:spLocks noGrp="1" noRot="1" noChangeAspect="1" noTextEdit="1"/>
          </p:cNvSpPr>
          <p:nvPr>
            <p:ph type="sldImg"/>
          </p:nvPr>
        </p:nvSpPr>
        <p:spPr>
          <a:ln/>
        </p:spPr>
      </p:sp>
      <p:sp>
        <p:nvSpPr>
          <p:cNvPr id="107523" name="备注占位符 2"/>
          <p:cNvSpPr>
            <a:spLocks noGrp="1"/>
          </p:cNvSpPr>
          <p:nvPr>
            <p:ph type="body" idx="1"/>
          </p:nvPr>
        </p:nvSpPr>
        <p:spPr>
          <a:ln/>
        </p:spPr>
        <p:txBody>
          <a:bodyPr wrap="square" lIns="91440" tIns="45720" rIns="91440" bIns="45720" anchor="t" anchorCtr="0"/>
          <a:p>
            <a:pPr lvl="0"/>
            <a:endParaRPr lang="zh-CN" altLang="en-US" dirty="0">
              <a:ea typeface="宋体" pitchFamily="2" charset="-122"/>
            </a:endParaRPr>
          </a:p>
        </p:txBody>
      </p:sp>
      <p:sp>
        <p:nvSpPr>
          <p:cNvPr id="10752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幻灯片图像占位符 1"/>
          <p:cNvSpPr>
            <a:spLocks noGrp="1" noRot="1" noChangeAspect="1" noTextEdit="1"/>
          </p:cNvSpPr>
          <p:nvPr>
            <p:ph type="sldImg"/>
          </p:nvPr>
        </p:nvSpPr>
        <p:spPr>
          <a:ln/>
        </p:spPr>
      </p:sp>
      <p:sp>
        <p:nvSpPr>
          <p:cNvPr id="109571" name="备注占位符 2"/>
          <p:cNvSpPr>
            <a:spLocks noGrp="1"/>
          </p:cNvSpPr>
          <p:nvPr>
            <p:ph type="body" idx="1"/>
          </p:nvPr>
        </p:nvSpPr>
        <p:spPr>
          <a:ln/>
        </p:spPr>
        <p:txBody>
          <a:bodyPr wrap="square" lIns="91440" tIns="45720" rIns="91440" bIns="45720" anchor="t" anchorCtr="0"/>
          <a:p>
            <a:pPr lvl="0"/>
            <a:endParaRPr lang="zh-CN" altLang="en-US" dirty="0">
              <a:ea typeface="宋体" pitchFamily="2" charset="-122"/>
            </a:endParaRPr>
          </a:p>
        </p:txBody>
      </p:sp>
      <p:sp>
        <p:nvSpPr>
          <p:cNvPr id="10957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ln/>
        </p:spPr>
        <p:txBody>
          <a:bodyPr wrap="square" lIns="91440" tIns="45720" rIns="91440" bIns="45720" anchor="t" anchorCtr="0"/>
          <a:p>
            <a:pPr lvl="0"/>
            <a:endParaRPr lang="zh-CN" altLang="en-US" dirty="0">
              <a:ea typeface="宋体" pitchFamily="2" charset="-122"/>
            </a:endParaRPr>
          </a:p>
        </p:txBody>
      </p:sp>
      <p:sp>
        <p:nvSpPr>
          <p:cNvPr id="1638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幻灯片图像占位符 1"/>
          <p:cNvSpPr>
            <a:spLocks noGrp="1" noRot="1" noChangeAspect="1" noTextEdit="1"/>
          </p:cNvSpPr>
          <p:nvPr>
            <p:ph type="sldImg"/>
          </p:nvPr>
        </p:nvSpPr>
        <p:spPr>
          <a:ln/>
        </p:spPr>
      </p:sp>
      <p:sp>
        <p:nvSpPr>
          <p:cNvPr id="111619" name="备注占位符 2"/>
          <p:cNvSpPr>
            <a:spLocks noGrp="1"/>
          </p:cNvSpPr>
          <p:nvPr>
            <p:ph type="body" idx="1"/>
          </p:nvPr>
        </p:nvSpPr>
        <p:spPr>
          <a:ln/>
        </p:spPr>
        <p:txBody>
          <a:bodyPr wrap="square" lIns="91440" tIns="45720" rIns="91440" bIns="45720" anchor="t" anchorCtr="0"/>
          <a:p>
            <a:pPr lvl="0"/>
            <a:endParaRPr lang="zh-CN" altLang="en-US" dirty="0">
              <a:ea typeface="宋体" pitchFamily="2" charset="-122"/>
            </a:endParaRPr>
          </a:p>
        </p:txBody>
      </p:sp>
      <p:sp>
        <p:nvSpPr>
          <p:cNvPr id="11162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幻灯片图像占位符 1"/>
          <p:cNvSpPr>
            <a:spLocks noGrp="1" noRot="1" noChangeAspect="1" noTextEdit="1"/>
          </p:cNvSpPr>
          <p:nvPr>
            <p:ph type="sldImg"/>
          </p:nvPr>
        </p:nvSpPr>
        <p:spPr>
          <a:ln/>
        </p:spPr>
      </p:sp>
      <p:sp>
        <p:nvSpPr>
          <p:cNvPr id="113667" name="备注占位符 2"/>
          <p:cNvSpPr>
            <a:spLocks noGrp="1"/>
          </p:cNvSpPr>
          <p:nvPr>
            <p:ph type="body" idx="1"/>
          </p:nvPr>
        </p:nvSpPr>
        <p:spPr>
          <a:ln/>
        </p:spPr>
        <p:txBody>
          <a:bodyPr wrap="square" lIns="91440" tIns="45720" rIns="91440" bIns="45720" anchor="t" anchorCtr="0"/>
          <a:p>
            <a:pPr lvl="0"/>
            <a:endParaRPr lang="zh-CN" altLang="en-US" dirty="0">
              <a:ea typeface="宋体" pitchFamily="2" charset="-122"/>
            </a:endParaRPr>
          </a:p>
        </p:txBody>
      </p:sp>
      <p:sp>
        <p:nvSpPr>
          <p:cNvPr id="1136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幻灯片图像占位符 1"/>
          <p:cNvSpPr>
            <a:spLocks noGrp="1" noRot="1" noChangeAspect="1" noTextEdit="1"/>
          </p:cNvSpPr>
          <p:nvPr>
            <p:ph type="sldImg"/>
          </p:nvPr>
        </p:nvSpPr>
        <p:spPr>
          <a:ln/>
        </p:spPr>
      </p:sp>
      <p:sp>
        <p:nvSpPr>
          <p:cNvPr id="115715" name="备注占位符 2"/>
          <p:cNvSpPr>
            <a:spLocks noGrp="1"/>
          </p:cNvSpPr>
          <p:nvPr>
            <p:ph type="body" idx="1"/>
          </p:nvPr>
        </p:nvSpPr>
        <p:spPr>
          <a:ln/>
        </p:spPr>
        <p:txBody>
          <a:bodyPr wrap="square" lIns="91440" tIns="45720" rIns="91440" bIns="45720" anchor="t" anchorCtr="0"/>
          <a:p>
            <a:pPr lvl="0"/>
            <a:endParaRPr lang="zh-CN" altLang="en-US" dirty="0">
              <a:ea typeface="宋体" pitchFamily="2" charset="-122"/>
            </a:endParaRPr>
          </a:p>
        </p:txBody>
      </p:sp>
      <p:sp>
        <p:nvSpPr>
          <p:cNvPr id="1157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
        <p:nvSpPr>
          <p:cNvPr id="117763" name="Rectangle 2"/>
          <p:cNvSpPr>
            <a:spLocks noRot="1" noTextEdit="1"/>
          </p:cNvSpPr>
          <p:nvPr>
            <p:ph type="sldImg"/>
          </p:nvPr>
        </p:nvSpPr>
        <p:spPr>
          <a:ln/>
        </p:spPr>
      </p:sp>
      <p:sp>
        <p:nvSpPr>
          <p:cNvPr id="117764" name="Rectangle 3"/>
          <p:cNvSpPr>
            <a:spLocks noGrp="1"/>
          </p:cNvSpPr>
          <p:nvPr>
            <p:ph type="body" idx="1"/>
          </p:nvPr>
        </p:nvSpPr>
        <p:spPr>
          <a:ln/>
        </p:spPr>
        <p:txBody>
          <a:bodyPr wrap="square" lIns="91440" tIns="45720" rIns="91440" bIns="45720" anchor="t" anchorCtr="0"/>
          <a:p>
            <a:pPr lvl="0" eaLnBrk="1" hangingPunct="1"/>
            <a:endParaRPr lang="en-US" altLang="zh-CN" dirty="0">
              <a:ea typeface="宋体" pitchFamily="2" charset="-12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
        <p:nvSpPr>
          <p:cNvPr id="119811" name="Rectangle 2"/>
          <p:cNvSpPr>
            <a:spLocks noRot="1" noTextEdit="1"/>
          </p:cNvSpPr>
          <p:nvPr>
            <p:ph type="sldImg"/>
          </p:nvPr>
        </p:nvSpPr>
        <p:spPr>
          <a:xfrm>
            <a:off x="1150938" y="690563"/>
            <a:ext cx="4557712" cy="3417887"/>
          </a:xfrm>
          <a:ln/>
        </p:spPr>
      </p:sp>
      <p:sp>
        <p:nvSpPr>
          <p:cNvPr id="119812" name="Rectangle 3"/>
          <p:cNvSpPr>
            <a:spLocks noGrp="1"/>
          </p:cNvSpPr>
          <p:nvPr>
            <p:ph type="body" idx="1"/>
          </p:nvPr>
        </p:nvSpPr>
        <p:spPr>
          <a:xfrm>
            <a:off x="914400" y="4341813"/>
            <a:ext cx="5029200" cy="4116387"/>
          </a:xfrm>
          <a:ln/>
        </p:spPr>
        <p:txBody>
          <a:bodyPr wrap="square" lIns="91427" tIns="45713" rIns="91427" bIns="45713" anchor="t" anchorCtr="0"/>
          <a:p>
            <a:pPr lvl="1" eaLnBrk="1" hangingPunct="1"/>
            <a:endParaRPr lang="en-US" altLang="zh-CN" dirty="0">
              <a:ea typeface="宋体" pitchFamily="2"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幻灯片图像占位符 1"/>
          <p:cNvSpPr>
            <a:spLocks noGrp="1" noRot="1" noChangeAspect="1" noTextEdit="1"/>
          </p:cNvSpPr>
          <p:nvPr>
            <p:ph type="sldImg"/>
          </p:nvPr>
        </p:nvSpPr>
        <p:spPr>
          <a:ln/>
        </p:spPr>
      </p:sp>
      <p:sp>
        <p:nvSpPr>
          <p:cNvPr id="121859" name="备注占位符 2"/>
          <p:cNvSpPr>
            <a:spLocks noGrp="1"/>
          </p:cNvSpPr>
          <p:nvPr>
            <p:ph type="body" idx="1"/>
          </p:nvPr>
        </p:nvSpPr>
        <p:spPr>
          <a:ln/>
        </p:spPr>
        <p:txBody>
          <a:bodyPr wrap="square" lIns="91440" tIns="45720" rIns="91440" bIns="45720" anchor="t" anchorCtr="0"/>
          <a:p>
            <a:pPr lvl="0"/>
            <a:endParaRPr lang="zh-CN" altLang="en-US" dirty="0">
              <a:ea typeface="宋体" pitchFamily="2" charset="-122"/>
            </a:endParaRPr>
          </a:p>
        </p:txBody>
      </p:sp>
      <p:sp>
        <p:nvSpPr>
          <p:cNvPr id="12186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幻灯片图像占位符 1"/>
          <p:cNvSpPr>
            <a:spLocks noGrp="1" noRot="1" noChangeAspect="1" noTextEdit="1"/>
          </p:cNvSpPr>
          <p:nvPr>
            <p:ph type="sldImg"/>
          </p:nvPr>
        </p:nvSpPr>
        <p:spPr>
          <a:ln/>
        </p:spPr>
      </p:sp>
      <p:sp>
        <p:nvSpPr>
          <p:cNvPr id="123907" name="备注占位符 2"/>
          <p:cNvSpPr>
            <a:spLocks noGrp="1"/>
          </p:cNvSpPr>
          <p:nvPr>
            <p:ph type="body" idx="1"/>
          </p:nvPr>
        </p:nvSpPr>
        <p:spPr>
          <a:ln/>
        </p:spPr>
        <p:txBody>
          <a:bodyPr wrap="square" lIns="91440" tIns="45720" rIns="91440" bIns="45720" anchor="t" anchorCtr="0"/>
          <a:p>
            <a:pPr lvl="0"/>
            <a:endParaRPr lang="zh-CN" altLang="en-US" dirty="0">
              <a:ea typeface="宋体" pitchFamily="2" charset="-122"/>
            </a:endParaRPr>
          </a:p>
        </p:txBody>
      </p:sp>
      <p:sp>
        <p:nvSpPr>
          <p:cNvPr id="12390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幻灯片图像占位符 1"/>
          <p:cNvSpPr>
            <a:spLocks noGrp="1" noRot="1" noChangeAspect="1" noTextEdit="1"/>
          </p:cNvSpPr>
          <p:nvPr>
            <p:ph type="sldImg"/>
          </p:nvPr>
        </p:nvSpPr>
        <p:spPr>
          <a:ln/>
        </p:spPr>
      </p:sp>
      <p:sp>
        <p:nvSpPr>
          <p:cNvPr id="125955" name="备注占位符 2"/>
          <p:cNvSpPr>
            <a:spLocks noGrp="1"/>
          </p:cNvSpPr>
          <p:nvPr>
            <p:ph type="body" idx="1"/>
          </p:nvPr>
        </p:nvSpPr>
        <p:spPr>
          <a:ln/>
        </p:spPr>
        <p:txBody>
          <a:bodyPr wrap="square" lIns="91440" tIns="45720" rIns="91440" bIns="45720" anchor="t" anchorCtr="0"/>
          <a:p>
            <a:pPr lvl="0"/>
            <a:endParaRPr lang="zh-CN" altLang="en-US" dirty="0">
              <a:ea typeface="宋体" pitchFamily="2" charset="-122"/>
            </a:endParaRPr>
          </a:p>
        </p:txBody>
      </p:sp>
      <p:sp>
        <p:nvSpPr>
          <p:cNvPr id="12595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幻灯片图像占位符 1"/>
          <p:cNvSpPr>
            <a:spLocks noGrp="1" noRot="1" noChangeAspect="1" noTextEdit="1"/>
          </p:cNvSpPr>
          <p:nvPr>
            <p:ph type="sldImg"/>
          </p:nvPr>
        </p:nvSpPr>
        <p:spPr>
          <a:ln/>
        </p:spPr>
      </p:sp>
      <p:sp>
        <p:nvSpPr>
          <p:cNvPr id="128003" name="备注占位符 2"/>
          <p:cNvSpPr>
            <a:spLocks noGrp="1"/>
          </p:cNvSpPr>
          <p:nvPr>
            <p:ph type="body" idx="1"/>
          </p:nvPr>
        </p:nvSpPr>
        <p:spPr>
          <a:ln/>
        </p:spPr>
        <p:txBody>
          <a:bodyPr wrap="square" lIns="91440" tIns="45720" rIns="91440" bIns="45720" anchor="t" anchorCtr="0"/>
          <a:p>
            <a:pPr lvl="0"/>
            <a:endParaRPr lang="zh-CN" altLang="en-US" dirty="0">
              <a:ea typeface="宋体" pitchFamily="2" charset="-122"/>
            </a:endParaRPr>
          </a:p>
        </p:txBody>
      </p:sp>
      <p:sp>
        <p:nvSpPr>
          <p:cNvPr id="12800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
        <p:nvSpPr>
          <p:cNvPr id="132099" name="Rectangle 2"/>
          <p:cNvSpPr>
            <a:spLocks noRot="1" noTextEdit="1"/>
          </p:cNvSpPr>
          <p:nvPr>
            <p:ph type="sldImg"/>
          </p:nvPr>
        </p:nvSpPr>
        <p:spPr>
          <a:xfrm>
            <a:off x="1150938" y="690563"/>
            <a:ext cx="4557712" cy="3417887"/>
          </a:xfrm>
          <a:ln/>
        </p:spPr>
      </p:sp>
      <p:sp>
        <p:nvSpPr>
          <p:cNvPr id="132100" name="Rectangle 3"/>
          <p:cNvSpPr>
            <a:spLocks noGrp="1"/>
          </p:cNvSpPr>
          <p:nvPr>
            <p:ph type="body" idx="1"/>
          </p:nvPr>
        </p:nvSpPr>
        <p:spPr>
          <a:xfrm>
            <a:off x="914400" y="4341813"/>
            <a:ext cx="5029200" cy="4116387"/>
          </a:xfrm>
          <a:ln/>
        </p:spPr>
        <p:txBody>
          <a:bodyPr wrap="square" lIns="91427" tIns="45713" rIns="91427" bIns="45713" anchor="t" anchorCtr="0"/>
          <a:p>
            <a:pPr lvl="0" eaLnBrk="1" hangingPunct="1"/>
            <a:endParaRPr lang="en-US" altLang="zh-CN" dirty="0">
              <a:ea typeface="宋体"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幻灯片图像占位符 1"/>
          <p:cNvSpPr>
            <a:spLocks noGrp="1" noRot="1" noChangeAspect="1" noTextEdit="1"/>
          </p:cNvSpPr>
          <p:nvPr>
            <p:ph type="sldImg"/>
          </p:nvPr>
        </p:nvSpPr>
        <p:spPr>
          <a:ln/>
        </p:spPr>
      </p:sp>
      <p:sp>
        <p:nvSpPr>
          <p:cNvPr id="18435" name="备注占位符 2"/>
          <p:cNvSpPr>
            <a:spLocks noGrp="1"/>
          </p:cNvSpPr>
          <p:nvPr>
            <p:ph type="body" idx="1"/>
          </p:nvPr>
        </p:nvSpPr>
        <p:spPr>
          <a:ln/>
        </p:spPr>
        <p:txBody>
          <a:bodyPr wrap="square" lIns="91440" tIns="45720" rIns="91440" bIns="45720" anchor="t" anchorCtr="0"/>
          <a:p>
            <a:pPr lvl="0"/>
            <a:endParaRPr lang="zh-CN" altLang="en-US" dirty="0">
              <a:ea typeface="宋体" pitchFamily="2" charset="-122"/>
            </a:endParaRPr>
          </a:p>
        </p:txBody>
      </p:sp>
      <p:sp>
        <p:nvSpPr>
          <p:cNvPr id="1843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幻灯片图像占位符 1"/>
          <p:cNvSpPr>
            <a:spLocks noGrp="1" noRot="1" noChangeAspect="1" noTextEdit="1"/>
          </p:cNvSpPr>
          <p:nvPr>
            <p:ph type="sldImg"/>
          </p:nvPr>
        </p:nvSpPr>
        <p:spPr>
          <a:ln/>
        </p:spPr>
      </p:sp>
      <p:sp>
        <p:nvSpPr>
          <p:cNvPr id="134147" name="备注占位符 2"/>
          <p:cNvSpPr>
            <a:spLocks noGrp="1"/>
          </p:cNvSpPr>
          <p:nvPr>
            <p:ph type="body" idx="1"/>
          </p:nvPr>
        </p:nvSpPr>
        <p:spPr>
          <a:ln/>
        </p:spPr>
        <p:txBody>
          <a:bodyPr wrap="square" lIns="91440" tIns="45720" rIns="91440" bIns="45720" anchor="t" anchorCtr="0"/>
          <a:p>
            <a:pPr lvl="0"/>
            <a:endParaRPr lang="zh-CN" altLang="en-US" dirty="0">
              <a:ea typeface="宋体" pitchFamily="2" charset="-122"/>
            </a:endParaRPr>
          </a:p>
        </p:txBody>
      </p:sp>
      <p:sp>
        <p:nvSpPr>
          <p:cNvPr id="13414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
        <p:nvSpPr>
          <p:cNvPr id="136195" name="Rectangle 2"/>
          <p:cNvSpPr>
            <a:spLocks noRot="1" noTextEdit="1"/>
          </p:cNvSpPr>
          <p:nvPr>
            <p:ph type="sldImg"/>
          </p:nvPr>
        </p:nvSpPr>
        <p:spPr>
          <a:xfrm>
            <a:off x="1150938" y="690563"/>
            <a:ext cx="4557712" cy="3417887"/>
          </a:xfrm>
          <a:ln/>
        </p:spPr>
      </p:sp>
      <p:sp>
        <p:nvSpPr>
          <p:cNvPr id="136196" name="Rectangle 3"/>
          <p:cNvSpPr>
            <a:spLocks noGrp="1"/>
          </p:cNvSpPr>
          <p:nvPr>
            <p:ph type="body" idx="1"/>
          </p:nvPr>
        </p:nvSpPr>
        <p:spPr>
          <a:xfrm>
            <a:off x="914400" y="4341813"/>
            <a:ext cx="5029200" cy="4116387"/>
          </a:xfrm>
          <a:ln/>
        </p:spPr>
        <p:txBody>
          <a:bodyPr wrap="square" lIns="91427" tIns="45713" rIns="91427" bIns="45713" anchor="t" anchorCtr="0"/>
          <a:p>
            <a:pPr lvl="0" eaLnBrk="1" hangingPunct="1"/>
            <a:r>
              <a:rPr lang="en-US" altLang="zh-CN" dirty="0">
                <a:ea typeface="宋体" pitchFamily="2" charset="-122"/>
              </a:rPr>
              <a:t>.</a:t>
            </a:r>
            <a:endParaRPr lang="en-US" altLang="zh-CN" dirty="0">
              <a:ea typeface="宋体" pitchFamily="2" charset="-122"/>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
        <p:nvSpPr>
          <p:cNvPr id="138243" name="Rectangle 2"/>
          <p:cNvSpPr>
            <a:spLocks noRot="1" noTextEdit="1"/>
          </p:cNvSpPr>
          <p:nvPr>
            <p:ph type="sldImg"/>
          </p:nvPr>
        </p:nvSpPr>
        <p:spPr>
          <a:xfrm>
            <a:off x="1150938" y="690563"/>
            <a:ext cx="4557712" cy="3417887"/>
          </a:xfrm>
          <a:ln/>
        </p:spPr>
      </p:sp>
      <p:sp>
        <p:nvSpPr>
          <p:cNvPr id="138244" name="Rectangle 3"/>
          <p:cNvSpPr>
            <a:spLocks noGrp="1"/>
          </p:cNvSpPr>
          <p:nvPr>
            <p:ph type="body" idx="1"/>
          </p:nvPr>
        </p:nvSpPr>
        <p:spPr>
          <a:xfrm>
            <a:off x="914400" y="4341813"/>
            <a:ext cx="5029200" cy="4116387"/>
          </a:xfrm>
          <a:ln/>
        </p:spPr>
        <p:txBody>
          <a:bodyPr wrap="square" lIns="91427" tIns="45713" rIns="91427" bIns="45713" anchor="t" anchorCtr="0"/>
          <a:p>
            <a:pPr lvl="0" eaLnBrk="1" hangingPunct="1"/>
            <a:r>
              <a:rPr lang="en-US" altLang="zh-CN" b="1" dirty="0">
                <a:ea typeface="宋体" pitchFamily="2" charset="-122"/>
              </a:rPr>
              <a:t>Teaching Notes</a:t>
            </a:r>
            <a:endParaRPr lang="en-US" altLang="zh-CN" b="1" dirty="0">
              <a:ea typeface="宋体" pitchFamily="2" charset="-122"/>
            </a:endParaRPr>
          </a:p>
          <a:p>
            <a:pPr lvl="0" eaLnBrk="1" hangingPunct="1">
              <a:buChar char="•"/>
            </a:pPr>
            <a:r>
              <a:rPr lang="en-US" altLang="zh-CN" dirty="0">
                <a:ea typeface="宋体" pitchFamily="2" charset="-122"/>
              </a:rPr>
              <a:t>Before resources can be assigned to a project/task, the analyst must obtain the various stakeholders’ commitment of those resources.</a:t>
            </a:r>
            <a:endParaRPr lang="en-US" altLang="zh-CN" dirty="0">
              <a:ea typeface="宋体" pitchFamily="2" charset="-122"/>
            </a:endParaRPr>
          </a:p>
          <a:p>
            <a:pPr lvl="1" eaLnBrk="1" hangingPunct="1"/>
            <a:endParaRPr lang="zh-CN" altLang="en-US" dirty="0">
              <a:ea typeface="宋体" pitchFamily="2" charset="-122"/>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
        <p:nvSpPr>
          <p:cNvPr id="140291" name="Rectangle 2"/>
          <p:cNvSpPr>
            <a:spLocks noRot="1" noTextEdit="1"/>
          </p:cNvSpPr>
          <p:nvPr>
            <p:ph type="sldImg"/>
          </p:nvPr>
        </p:nvSpPr>
        <p:spPr>
          <a:xfrm>
            <a:off x="1150938" y="690563"/>
            <a:ext cx="4557712" cy="3417887"/>
          </a:xfrm>
          <a:ln/>
        </p:spPr>
      </p:sp>
      <p:sp>
        <p:nvSpPr>
          <p:cNvPr id="140292" name="Rectangle 3"/>
          <p:cNvSpPr>
            <a:spLocks noGrp="1"/>
          </p:cNvSpPr>
          <p:nvPr>
            <p:ph type="body" idx="1"/>
          </p:nvPr>
        </p:nvSpPr>
        <p:spPr>
          <a:xfrm>
            <a:off x="914400" y="4341813"/>
            <a:ext cx="5029200" cy="4116387"/>
          </a:xfrm>
          <a:ln/>
        </p:spPr>
        <p:txBody>
          <a:bodyPr wrap="square" lIns="91427" tIns="45713" rIns="91427" bIns="45713" anchor="t" anchorCtr="0"/>
          <a:p>
            <a:pPr lvl="0" eaLnBrk="1" hangingPunct="1"/>
            <a:r>
              <a:rPr lang="en-US" altLang="zh-CN" dirty="0">
                <a:ea typeface="宋体" pitchFamily="2" charset="-122"/>
              </a:rPr>
              <a:t>No additional notes.</a:t>
            </a:r>
            <a:endParaRPr lang="en-US" altLang="zh-CN" dirty="0">
              <a:ea typeface="宋体" pitchFamily="2" charset="-122"/>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幻灯片图像占位符 1"/>
          <p:cNvSpPr>
            <a:spLocks noGrp="1" noRot="1" noChangeAspect="1" noTextEdit="1"/>
          </p:cNvSpPr>
          <p:nvPr>
            <p:ph type="sldImg"/>
          </p:nvPr>
        </p:nvSpPr>
        <p:spPr>
          <a:ln/>
        </p:spPr>
      </p:sp>
      <p:sp>
        <p:nvSpPr>
          <p:cNvPr id="142339" name="备注占位符 2"/>
          <p:cNvSpPr>
            <a:spLocks noGrp="1"/>
          </p:cNvSpPr>
          <p:nvPr>
            <p:ph type="body" idx="1"/>
          </p:nvPr>
        </p:nvSpPr>
        <p:spPr>
          <a:ln/>
        </p:spPr>
        <p:txBody>
          <a:bodyPr wrap="square" lIns="91440" tIns="45720" rIns="91440" bIns="45720" anchor="t" anchorCtr="0"/>
          <a:p>
            <a:pPr lvl="0"/>
            <a:endParaRPr lang="zh-CN" altLang="en-US" dirty="0">
              <a:ea typeface="宋体" pitchFamily="2" charset="-122"/>
            </a:endParaRPr>
          </a:p>
        </p:txBody>
      </p:sp>
      <p:sp>
        <p:nvSpPr>
          <p:cNvPr id="14234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
        <p:nvSpPr>
          <p:cNvPr id="144387" name="Rectangle 2"/>
          <p:cNvSpPr>
            <a:spLocks noRot="1" noTextEdit="1"/>
          </p:cNvSpPr>
          <p:nvPr>
            <p:ph type="sldImg"/>
          </p:nvPr>
        </p:nvSpPr>
        <p:spPr>
          <a:ln/>
        </p:spPr>
      </p:sp>
      <p:sp>
        <p:nvSpPr>
          <p:cNvPr id="144388" name="Rectangle 3"/>
          <p:cNvSpPr>
            <a:spLocks noGrp="1"/>
          </p:cNvSpPr>
          <p:nvPr>
            <p:ph type="body" idx="1"/>
          </p:nvPr>
        </p:nvSpPr>
        <p:spPr>
          <a:ln/>
        </p:spPr>
        <p:txBody>
          <a:bodyPr wrap="square" lIns="91440" tIns="45720" rIns="91440" bIns="45720" anchor="t" anchorCtr="0"/>
          <a:p>
            <a:pPr lvl="0" eaLnBrk="1" hangingPunct="1"/>
            <a:r>
              <a:rPr lang="en-US" altLang="zh-CN" b="1" dirty="0">
                <a:ea typeface="宋体" pitchFamily="2" charset="-122"/>
              </a:rPr>
              <a:t>Conversion Notes</a:t>
            </a:r>
            <a:endParaRPr lang="en-US" altLang="zh-CN" dirty="0">
              <a:ea typeface="宋体" pitchFamily="2" charset="-122"/>
            </a:endParaRPr>
          </a:p>
          <a:p>
            <a:pPr lvl="0" eaLnBrk="1" hangingPunct="1"/>
            <a:r>
              <a:rPr lang="en-US" altLang="zh-CN" dirty="0">
                <a:ea typeface="宋体" pitchFamily="2" charset="-122"/>
              </a:rPr>
              <a:t>This is a new slide for the seventh edition. </a:t>
            </a:r>
            <a:endParaRPr lang="en-US" altLang="zh-CN" dirty="0">
              <a:ea typeface="宋体" pitchFamily="2" charset="-122"/>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幻灯片图像占位符 1"/>
          <p:cNvSpPr>
            <a:spLocks noGrp="1" noRot="1" noChangeAspect="1" noTextEdit="1"/>
          </p:cNvSpPr>
          <p:nvPr>
            <p:ph type="sldImg"/>
          </p:nvPr>
        </p:nvSpPr>
        <p:spPr>
          <a:ln/>
        </p:spPr>
      </p:sp>
      <p:sp>
        <p:nvSpPr>
          <p:cNvPr id="146435" name="备注占位符 2"/>
          <p:cNvSpPr>
            <a:spLocks noGrp="1"/>
          </p:cNvSpPr>
          <p:nvPr>
            <p:ph type="body" idx="1"/>
          </p:nvPr>
        </p:nvSpPr>
        <p:spPr>
          <a:ln/>
        </p:spPr>
        <p:txBody>
          <a:bodyPr wrap="square" lIns="91440" tIns="45720" rIns="91440" bIns="45720" anchor="t" anchorCtr="0"/>
          <a:p>
            <a:pPr lvl="0"/>
            <a:endParaRPr lang="zh-CN" altLang="en-US" dirty="0">
              <a:ea typeface="宋体" pitchFamily="2" charset="-122"/>
            </a:endParaRPr>
          </a:p>
        </p:txBody>
      </p:sp>
      <p:sp>
        <p:nvSpPr>
          <p:cNvPr id="14643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幻灯片图像占位符 1"/>
          <p:cNvSpPr>
            <a:spLocks noGrp="1" noRot="1" noChangeAspect="1" noTextEdit="1"/>
          </p:cNvSpPr>
          <p:nvPr>
            <p:ph type="sldImg"/>
          </p:nvPr>
        </p:nvSpPr>
        <p:spPr>
          <a:ln/>
        </p:spPr>
      </p:sp>
      <p:sp>
        <p:nvSpPr>
          <p:cNvPr id="148483" name="备注占位符 2"/>
          <p:cNvSpPr>
            <a:spLocks noGrp="1"/>
          </p:cNvSpPr>
          <p:nvPr>
            <p:ph type="body" idx="1"/>
          </p:nvPr>
        </p:nvSpPr>
        <p:spPr>
          <a:ln/>
        </p:spPr>
        <p:txBody>
          <a:bodyPr wrap="square" lIns="91440" tIns="45720" rIns="91440" bIns="45720" anchor="t" anchorCtr="0"/>
          <a:p>
            <a:pPr lvl="0"/>
            <a:endParaRPr lang="zh-CN" altLang="en-US" dirty="0">
              <a:ea typeface="宋体" pitchFamily="2" charset="-122"/>
            </a:endParaRPr>
          </a:p>
        </p:txBody>
      </p:sp>
      <p:sp>
        <p:nvSpPr>
          <p:cNvPr id="14848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0" name="幻灯片图像占位符 1"/>
          <p:cNvSpPr>
            <a:spLocks noGrp="1" noRot="1" noChangeAspect="1" noTextEdit="1"/>
          </p:cNvSpPr>
          <p:nvPr>
            <p:ph type="sldImg"/>
          </p:nvPr>
        </p:nvSpPr>
        <p:spPr>
          <a:ln/>
        </p:spPr>
      </p:sp>
      <p:sp>
        <p:nvSpPr>
          <p:cNvPr id="150531" name="备注占位符 2"/>
          <p:cNvSpPr>
            <a:spLocks noGrp="1"/>
          </p:cNvSpPr>
          <p:nvPr>
            <p:ph type="body" idx="1"/>
          </p:nvPr>
        </p:nvSpPr>
        <p:spPr>
          <a:ln/>
        </p:spPr>
        <p:txBody>
          <a:bodyPr wrap="square" lIns="91440" tIns="45720" rIns="91440" bIns="45720" anchor="t" anchorCtr="0"/>
          <a:p>
            <a:pPr lvl="0"/>
            <a:endParaRPr lang="zh-CN" altLang="en-US" dirty="0">
              <a:ea typeface="宋体" pitchFamily="2" charset="-122"/>
            </a:endParaRPr>
          </a:p>
        </p:txBody>
      </p:sp>
      <p:sp>
        <p:nvSpPr>
          <p:cNvPr id="15053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8" name="幻灯片图像占位符 1"/>
          <p:cNvSpPr>
            <a:spLocks noGrp="1" noRot="1" noChangeAspect="1" noTextEdit="1"/>
          </p:cNvSpPr>
          <p:nvPr>
            <p:ph type="sldImg"/>
          </p:nvPr>
        </p:nvSpPr>
        <p:spPr>
          <a:ln/>
        </p:spPr>
      </p:sp>
      <p:sp>
        <p:nvSpPr>
          <p:cNvPr id="152579" name="备注占位符 2"/>
          <p:cNvSpPr>
            <a:spLocks noGrp="1"/>
          </p:cNvSpPr>
          <p:nvPr>
            <p:ph type="body" idx="1"/>
          </p:nvPr>
        </p:nvSpPr>
        <p:spPr>
          <a:ln/>
        </p:spPr>
        <p:txBody>
          <a:bodyPr wrap="square" lIns="91440" tIns="45720" rIns="91440" bIns="45720" anchor="t" anchorCtr="0"/>
          <a:p>
            <a:pPr lvl="0"/>
            <a:endParaRPr lang="zh-CN" altLang="en-US" dirty="0">
              <a:ea typeface="宋体" pitchFamily="2" charset="-122"/>
            </a:endParaRPr>
          </a:p>
        </p:txBody>
      </p:sp>
      <p:sp>
        <p:nvSpPr>
          <p:cNvPr id="15258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幻灯片图像占位符 1"/>
          <p:cNvSpPr>
            <a:spLocks noGrp="1" noRot="1" noChangeAspect="1" noTextEdit="1"/>
          </p:cNvSpPr>
          <p:nvPr>
            <p:ph type="sldImg"/>
          </p:nvPr>
        </p:nvSpPr>
        <p:spPr>
          <a:ln/>
        </p:spPr>
      </p:sp>
      <p:sp>
        <p:nvSpPr>
          <p:cNvPr id="20483" name="备注占位符 2"/>
          <p:cNvSpPr>
            <a:spLocks noGrp="1"/>
          </p:cNvSpPr>
          <p:nvPr>
            <p:ph type="body" idx="1"/>
          </p:nvPr>
        </p:nvSpPr>
        <p:spPr>
          <a:ln/>
        </p:spPr>
        <p:txBody>
          <a:bodyPr wrap="square" lIns="91440" tIns="45720" rIns="91440" bIns="45720" anchor="t" anchorCtr="0"/>
          <a:p>
            <a:pPr lvl="0"/>
            <a:endParaRPr lang="zh-CN" altLang="en-US" dirty="0">
              <a:ea typeface="宋体" pitchFamily="2" charset="-122"/>
            </a:endParaRPr>
          </a:p>
        </p:txBody>
      </p:sp>
      <p:sp>
        <p:nvSpPr>
          <p:cNvPr id="2048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6" name="幻灯片图像占位符 1"/>
          <p:cNvSpPr>
            <a:spLocks noGrp="1" noRot="1" noChangeAspect="1" noTextEdit="1"/>
          </p:cNvSpPr>
          <p:nvPr>
            <p:ph type="sldImg"/>
          </p:nvPr>
        </p:nvSpPr>
        <p:spPr>
          <a:ln/>
        </p:spPr>
      </p:sp>
      <p:sp>
        <p:nvSpPr>
          <p:cNvPr id="154627" name="备注占位符 2"/>
          <p:cNvSpPr>
            <a:spLocks noGrp="1"/>
          </p:cNvSpPr>
          <p:nvPr>
            <p:ph type="body" idx="1"/>
          </p:nvPr>
        </p:nvSpPr>
        <p:spPr>
          <a:ln/>
        </p:spPr>
        <p:txBody>
          <a:bodyPr wrap="square" lIns="91440" tIns="45720" rIns="91440" bIns="45720" anchor="t" anchorCtr="0"/>
          <a:p>
            <a:pPr lvl="0"/>
            <a:endParaRPr lang="zh-CN" altLang="en-US" dirty="0">
              <a:ea typeface="宋体" pitchFamily="2" charset="-122"/>
            </a:endParaRPr>
          </a:p>
        </p:txBody>
      </p:sp>
      <p:sp>
        <p:nvSpPr>
          <p:cNvPr id="15462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4" name="幻灯片图像占位符 1"/>
          <p:cNvSpPr>
            <a:spLocks noGrp="1" noRot="1" noChangeAspect="1" noTextEdit="1"/>
          </p:cNvSpPr>
          <p:nvPr>
            <p:ph type="sldImg"/>
          </p:nvPr>
        </p:nvSpPr>
        <p:spPr>
          <a:ln/>
        </p:spPr>
      </p:sp>
      <p:sp>
        <p:nvSpPr>
          <p:cNvPr id="156675" name="备注占位符 2"/>
          <p:cNvSpPr>
            <a:spLocks noGrp="1"/>
          </p:cNvSpPr>
          <p:nvPr>
            <p:ph type="body" idx="1"/>
          </p:nvPr>
        </p:nvSpPr>
        <p:spPr>
          <a:ln/>
        </p:spPr>
        <p:txBody>
          <a:bodyPr wrap="square" lIns="91440" tIns="45720" rIns="91440" bIns="45720" anchor="t" anchorCtr="0"/>
          <a:p>
            <a:pPr lvl="0"/>
            <a:endParaRPr lang="zh-CN" altLang="en-US" dirty="0">
              <a:ea typeface="宋体" pitchFamily="2" charset="-122"/>
            </a:endParaRPr>
          </a:p>
        </p:txBody>
      </p:sp>
      <p:sp>
        <p:nvSpPr>
          <p:cNvPr id="15667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2" name="幻灯片图像占位符 1"/>
          <p:cNvSpPr>
            <a:spLocks noGrp="1" noRot="1" noChangeAspect="1" noTextEdit="1"/>
          </p:cNvSpPr>
          <p:nvPr>
            <p:ph type="sldImg"/>
          </p:nvPr>
        </p:nvSpPr>
        <p:spPr>
          <a:ln/>
        </p:spPr>
      </p:sp>
      <p:sp>
        <p:nvSpPr>
          <p:cNvPr id="158723" name="备注占位符 2"/>
          <p:cNvSpPr>
            <a:spLocks noGrp="1"/>
          </p:cNvSpPr>
          <p:nvPr>
            <p:ph type="body" idx="1"/>
          </p:nvPr>
        </p:nvSpPr>
        <p:spPr>
          <a:ln/>
        </p:spPr>
        <p:txBody>
          <a:bodyPr wrap="square" lIns="91440" tIns="45720" rIns="91440" bIns="45720" anchor="t" anchorCtr="0"/>
          <a:p>
            <a:pPr lvl="0"/>
            <a:endParaRPr lang="zh-CN" altLang="en-US" dirty="0">
              <a:ea typeface="宋体" pitchFamily="2" charset="-122"/>
            </a:endParaRPr>
          </a:p>
        </p:txBody>
      </p:sp>
      <p:sp>
        <p:nvSpPr>
          <p:cNvPr id="15872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
        <p:nvSpPr>
          <p:cNvPr id="160771" name="Rectangle 2"/>
          <p:cNvSpPr>
            <a:spLocks noRot="1" noTextEdit="1"/>
          </p:cNvSpPr>
          <p:nvPr>
            <p:ph type="sldImg"/>
          </p:nvPr>
        </p:nvSpPr>
        <p:spPr>
          <a:xfrm>
            <a:off x="1150938" y="690563"/>
            <a:ext cx="4557712" cy="3417887"/>
          </a:xfrm>
          <a:ln/>
        </p:spPr>
      </p:sp>
      <p:sp>
        <p:nvSpPr>
          <p:cNvPr id="160772" name="Rectangle 3"/>
          <p:cNvSpPr>
            <a:spLocks noGrp="1"/>
          </p:cNvSpPr>
          <p:nvPr>
            <p:ph type="body" idx="1"/>
          </p:nvPr>
        </p:nvSpPr>
        <p:spPr>
          <a:xfrm>
            <a:off x="914400" y="4341813"/>
            <a:ext cx="5029200" cy="4116387"/>
          </a:xfrm>
          <a:ln/>
        </p:spPr>
        <p:txBody>
          <a:bodyPr wrap="square" lIns="91427" tIns="45713" rIns="91427" bIns="45713" anchor="t" anchorCtr="0"/>
          <a:p>
            <a:pPr lvl="0" eaLnBrk="1" hangingPunct="1"/>
            <a:r>
              <a:rPr lang="en-US" altLang="zh-CN" b="1" dirty="0">
                <a:ea typeface="宋体" pitchFamily="2" charset="-122"/>
              </a:rPr>
              <a:t>Teaching Notes</a:t>
            </a:r>
            <a:endParaRPr lang="en-US" altLang="zh-CN" b="1" dirty="0">
              <a:ea typeface="宋体" pitchFamily="2" charset="-122"/>
            </a:endParaRPr>
          </a:p>
          <a:p>
            <a:pPr lvl="0" eaLnBrk="1" hangingPunct="1">
              <a:buChar char="•"/>
            </a:pPr>
            <a:r>
              <a:rPr lang="en-US" altLang="zh-CN" dirty="0">
                <a:ea typeface="宋体" pitchFamily="2" charset="-122"/>
              </a:rPr>
              <a:t>It should be noted that resource leveling will be an ongoing activity since the schedule and resource assignments are likely to change over the course of a project. </a:t>
            </a:r>
            <a:endParaRPr lang="en-US" altLang="zh-CN" dirty="0">
              <a:ea typeface="宋体" pitchFamily="2" charset="-122"/>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
        <p:nvSpPr>
          <p:cNvPr id="162819" name="Rectangle 2"/>
          <p:cNvSpPr>
            <a:spLocks noRot="1" noTextEdit="1"/>
          </p:cNvSpPr>
          <p:nvPr>
            <p:ph type="sldImg"/>
          </p:nvPr>
        </p:nvSpPr>
        <p:spPr>
          <a:xfrm>
            <a:off x="1150938" y="690563"/>
            <a:ext cx="4557712" cy="3417887"/>
          </a:xfrm>
          <a:ln/>
        </p:spPr>
      </p:sp>
      <p:sp>
        <p:nvSpPr>
          <p:cNvPr id="162820" name="Rectangle 3"/>
          <p:cNvSpPr>
            <a:spLocks noGrp="1"/>
          </p:cNvSpPr>
          <p:nvPr>
            <p:ph type="body" idx="1"/>
          </p:nvPr>
        </p:nvSpPr>
        <p:spPr>
          <a:xfrm>
            <a:off x="914400" y="4341813"/>
            <a:ext cx="5029200" cy="4116387"/>
          </a:xfrm>
          <a:ln/>
        </p:spPr>
        <p:txBody>
          <a:bodyPr wrap="square" lIns="91427" tIns="45713" rIns="91427" bIns="45713" anchor="t" anchorCtr="0"/>
          <a:p>
            <a:pPr lvl="0" eaLnBrk="1" hangingPunct="1"/>
            <a:endParaRPr lang="en-US" altLang="zh-CN" dirty="0">
              <a:ea typeface="宋体" pitchFamily="2" charset="-122"/>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
        <p:nvSpPr>
          <p:cNvPr id="164867" name="Rectangle 2"/>
          <p:cNvSpPr>
            <a:spLocks noRot="1" noTextEdit="1"/>
          </p:cNvSpPr>
          <p:nvPr>
            <p:ph type="sldImg"/>
          </p:nvPr>
        </p:nvSpPr>
        <p:spPr>
          <a:xfrm>
            <a:off x="1150938" y="690563"/>
            <a:ext cx="4557712" cy="3417887"/>
          </a:xfrm>
          <a:ln/>
        </p:spPr>
      </p:sp>
      <p:sp>
        <p:nvSpPr>
          <p:cNvPr id="164868" name="Rectangle 3"/>
          <p:cNvSpPr>
            <a:spLocks noGrp="1"/>
          </p:cNvSpPr>
          <p:nvPr>
            <p:ph type="body" idx="1"/>
          </p:nvPr>
        </p:nvSpPr>
        <p:spPr>
          <a:xfrm>
            <a:off x="914400" y="4341813"/>
            <a:ext cx="5029200" cy="4116387"/>
          </a:xfrm>
          <a:ln/>
        </p:spPr>
        <p:txBody>
          <a:bodyPr wrap="square" lIns="91427" tIns="45713" rIns="91427" bIns="45713" anchor="t" anchorCtr="0"/>
          <a:p>
            <a:pPr lvl="0" eaLnBrk="1" hangingPunct="1"/>
            <a:endParaRPr lang="en-US" altLang="zh-CN" dirty="0">
              <a:ea typeface="宋体" pitchFamily="2" charset="-122"/>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
        <p:nvSpPr>
          <p:cNvPr id="166915" name="Rectangle 2"/>
          <p:cNvSpPr>
            <a:spLocks noRot="1" noTextEdit="1"/>
          </p:cNvSpPr>
          <p:nvPr>
            <p:ph type="sldImg"/>
          </p:nvPr>
        </p:nvSpPr>
        <p:spPr>
          <a:xfrm>
            <a:off x="1150938" y="690563"/>
            <a:ext cx="4557712" cy="3417887"/>
          </a:xfrm>
          <a:ln/>
        </p:spPr>
      </p:sp>
      <p:sp>
        <p:nvSpPr>
          <p:cNvPr id="166916" name="Rectangle 3"/>
          <p:cNvSpPr>
            <a:spLocks noGrp="1"/>
          </p:cNvSpPr>
          <p:nvPr>
            <p:ph type="body" idx="1"/>
          </p:nvPr>
        </p:nvSpPr>
        <p:spPr>
          <a:xfrm>
            <a:off x="914400" y="4341813"/>
            <a:ext cx="5029200" cy="4116387"/>
          </a:xfrm>
          <a:ln/>
        </p:spPr>
        <p:txBody>
          <a:bodyPr wrap="square" lIns="91427" tIns="45713" rIns="91427" bIns="45713" anchor="t" anchorCtr="0"/>
          <a:p>
            <a:pPr lvl="0" eaLnBrk="1" hangingPunct="1"/>
            <a:endParaRPr lang="en-US" altLang="zh-CN" dirty="0">
              <a:ea typeface="宋体" pitchFamily="2" charset="-122"/>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
        <p:nvSpPr>
          <p:cNvPr id="168963" name="Rectangle 2"/>
          <p:cNvSpPr>
            <a:spLocks noRot="1" noTextEdit="1"/>
          </p:cNvSpPr>
          <p:nvPr>
            <p:ph type="sldImg"/>
          </p:nvPr>
        </p:nvSpPr>
        <p:spPr>
          <a:xfrm>
            <a:off x="1150938" y="690563"/>
            <a:ext cx="4557712" cy="3417887"/>
          </a:xfrm>
          <a:ln/>
        </p:spPr>
      </p:sp>
      <p:sp>
        <p:nvSpPr>
          <p:cNvPr id="168964" name="Rectangle 3"/>
          <p:cNvSpPr>
            <a:spLocks noGrp="1"/>
          </p:cNvSpPr>
          <p:nvPr>
            <p:ph type="body" idx="1"/>
          </p:nvPr>
        </p:nvSpPr>
        <p:spPr>
          <a:xfrm>
            <a:off x="914400" y="4341813"/>
            <a:ext cx="5029200" cy="4116387"/>
          </a:xfrm>
          <a:ln/>
        </p:spPr>
        <p:txBody>
          <a:bodyPr wrap="square" lIns="91427" tIns="45713" rIns="91427" bIns="45713" anchor="t" anchorCtr="0"/>
          <a:p>
            <a:pPr lvl="0" eaLnBrk="1" hangingPunct="1"/>
            <a:r>
              <a:rPr lang="en-US" altLang="zh-CN" dirty="0">
                <a:ea typeface="宋体" pitchFamily="2" charset="-122"/>
              </a:rPr>
              <a:t>No additional notes.</a:t>
            </a:r>
            <a:endParaRPr lang="en-US" altLang="zh-CN" dirty="0">
              <a:ea typeface="宋体" pitchFamily="2" charset="-122"/>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1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
        <p:nvSpPr>
          <p:cNvPr id="171011" name="Rectangle 2"/>
          <p:cNvSpPr>
            <a:spLocks noRot="1" noTextEdit="1"/>
          </p:cNvSpPr>
          <p:nvPr>
            <p:ph type="sldImg"/>
          </p:nvPr>
        </p:nvSpPr>
        <p:spPr>
          <a:xfrm>
            <a:off x="1150938" y="690563"/>
            <a:ext cx="4557712" cy="3417887"/>
          </a:xfrm>
          <a:ln/>
        </p:spPr>
      </p:sp>
      <p:sp>
        <p:nvSpPr>
          <p:cNvPr id="171012" name="Rectangle 3"/>
          <p:cNvSpPr>
            <a:spLocks noGrp="1"/>
          </p:cNvSpPr>
          <p:nvPr>
            <p:ph type="body" idx="1"/>
          </p:nvPr>
        </p:nvSpPr>
        <p:spPr>
          <a:xfrm>
            <a:off x="914400" y="4341813"/>
            <a:ext cx="5029200" cy="4116387"/>
          </a:xfrm>
          <a:ln/>
        </p:spPr>
        <p:txBody>
          <a:bodyPr wrap="square" lIns="91440" tIns="45720" rIns="91440" bIns="45720" anchor="t" anchorCtr="0"/>
          <a:p>
            <a:pPr lvl="0" eaLnBrk="1" hangingPunct="1"/>
            <a:r>
              <a:rPr lang="en-US" altLang="zh-CN" dirty="0">
                <a:ea typeface="宋体" pitchFamily="2" charset="-122"/>
              </a:rPr>
              <a:t>No additional notes.</a:t>
            </a:r>
            <a:endParaRPr lang="en-US" altLang="zh-CN" dirty="0">
              <a:ea typeface="宋体" pitchFamily="2" charset="-122"/>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
        <p:nvSpPr>
          <p:cNvPr id="173059" name="Rectangle 2"/>
          <p:cNvSpPr>
            <a:spLocks noRot="1" noTextEdit="1"/>
          </p:cNvSpPr>
          <p:nvPr>
            <p:ph type="sldImg"/>
          </p:nvPr>
        </p:nvSpPr>
        <p:spPr>
          <a:xfrm>
            <a:off x="1150938" y="690563"/>
            <a:ext cx="4557712" cy="3417887"/>
          </a:xfrm>
          <a:ln/>
        </p:spPr>
      </p:sp>
      <p:sp>
        <p:nvSpPr>
          <p:cNvPr id="173060" name="Rectangle 3"/>
          <p:cNvSpPr>
            <a:spLocks noGrp="1"/>
          </p:cNvSpPr>
          <p:nvPr>
            <p:ph type="body" idx="1"/>
          </p:nvPr>
        </p:nvSpPr>
        <p:spPr>
          <a:xfrm>
            <a:off x="914400" y="4341813"/>
            <a:ext cx="5029200" cy="4116387"/>
          </a:xfrm>
          <a:ln/>
        </p:spPr>
        <p:txBody>
          <a:bodyPr wrap="square" lIns="91427" tIns="45713" rIns="91427" bIns="45713" anchor="t" anchorCtr="0"/>
          <a:p>
            <a:pPr lvl="0" eaLnBrk="1" hangingPunct="1"/>
            <a:r>
              <a:rPr lang="en-US" altLang="zh-CN" dirty="0">
                <a:ea typeface="宋体" pitchFamily="2" charset="-122"/>
              </a:rPr>
              <a:t>No additional notes.</a:t>
            </a:r>
            <a:endParaRPr lang="en-US" altLang="zh-CN" dirty="0">
              <a:ea typeface="宋体" pitchFamily="2" charset="-122"/>
            </a:endParaRPr>
          </a:p>
          <a:p>
            <a:pPr lvl="1" eaLnBrk="1" hangingPunct="1"/>
            <a:endParaRPr lang="zh-CN" altLang="en-US" dirty="0">
              <a:ea typeface="宋体"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ln/>
        </p:spPr>
        <p:txBody>
          <a:bodyPr wrap="square" lIns="91440" tIns="45720" rIns="91440" bIns="45720" anchor="t" anchorCtr="0"/>
          <a:p>
            <a:pPr lvl="0"/>
            <a:endParaRPr lang="zh-CN" altLang="en-US" dirty="0">
              <a:ea typeface="宋体" pitchFamily="2" charset="-122"/>
            </a:endParaRPr>
          </a:p>
        </p:txBody>
      </p:sp>
      <p:sp>
        <p:nvSpPr>
          <p:cNvPr id="2253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
        <p:nvSpPr>
          <p:cNvPr id="175107" name="Rectangle 2"/>
          <p:cNvSpPr>
            <a:spLocks noRot="1" noTextEdit="1"/>
          </p:cNvSpPr>
          <p:nvPr>
            <p:ph type="sldImg"/>
          </p:nvPr>
        </p:nvSpPr>
        <p:spPr>
          <a:xfrm>
            <a:off x="1150938" y="690563"/>
            <a:ext cx="4557712" cy="3417887"/>
          </a:xfrm>
          <a:ln/>
        </p:spPr>
      </p:sp>
      <p:sp>
        <p:nvSpPr>
          <p:cNvPr id="175108" name="Rectangle 3"/>
          <p:cNvSpPr>
            <a:spLocks noGrp="1"/>
          </p:cNvSpPr>
          <p:nvPr>
            <p:ph type="body" idx="1"/>
          </p:nvPr>
        </p:nvSpPr>
        <p:spPr>
          <a:xfrm>
            <a:off x="914400" y="4341813"/>
            <a:ext cx="5029200" cy="4116387"/>
          </a:xfrm>
          <a:ln/>
        </p:spPr>
        <p:txBody>
          <a:bodyPr wrap="square" lIns="91427" tIns="45713" rIns="91427" bIns="45713" anchor="t" anchorCtr="0"/>
          <a:p>
            <a:pPr lvl="0" eaLnBrk="1" hangingPunct="1"/>
            <a:r>
              <a:rPr lang="en-US" altLang="zh-CN" b="1" dirty="0">
                <a:ea typeface="宋体" pitchFamily="2" charset="-122"/>
              </a:rPr>
              <a:t>Teaching Notes</a:t>
            </a:r>
            <a:endParaRPr lang="en-US" altLang="zh-CN" b="1" dirty="0">
              <a:ea typeface="宋体" pitchFamily="2" charset="-122"/>
            </a:endParaRPr>
          </a:p>
          <a:p>
            <a:pPr lvl="0" eaLnBrk="1" hangingPunct="1">
              <a:buChar char="•"/>
            </a:pPr>
            <a:r>
              <a:rPr lang="en-US" altLang="zh-CN" dirty="0">
                <a:ea typeface="宋体" pitchFamily="2" charset="-122"/>
              </a:rPr>
              <a:t>Emphasize that this is merely a sample. Encourage students to consider that many organizations have their own reporting standards to report project progress. In addition, many methodologies provide templates for various reporting needs.</a:t>
            </a:r>
            <a:endParaRPr lang="en-US" altLang="zh-CN" dirty="0">
              <a:ea typeface="宋体" pitchFamily="2" charset="-122"/>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
        <p:nvSpPr>
          <p:cNvPr id="177155" name="Rectangle 2"/>
          <p:cNvSpPr>
            <a:spLocks noRot="1" noTextEdit="1"/>
          </p:cNvSpPr>
          <p:nvPr>
            <p:ph type="sldImg"/>
          </p:nvPr>
        </p:nvSpPr>
        <p:spPr>
          <a:xfrm>
            <a:off x="1150938" y="690563"/>
            <a:ext cx="4557712" cy="3417887"/>
          </a:xfrm>
          <a:ln/>
        </p:spPr>
      </p:sp>
      <p:sp>
        <p:nvSpPr>
          <p:cNvPr id="177156" name="Rectangle 3"/>
          <p:cNvSpPr>
            <a:spLocks noGrp="1"/>
          </p:cNvSpPr>
          <p:nvPr>
            <p:ph type="body" idx="1"/>
          </p:nvPr>
        </p:nvSpPr>
        <p:spPr>
          <a:xfrm>
            <a:off x="914400" y="4341813"/>
            <a:ext cx="5029200" cy="4116387"/>
          </a:xfrm>
          <a:ln/>
        </p:spPr>
        <p:txBody>
          <a:bodyPr wrap="square" lIns="91427" tIns="45713" rIns="91427" bIns="45713" anchor="t" anchorCtr="0"/>
          <a:p>
            <a:pPr lvl="0" eaLnBrk="1" hangingPunct="1"/>
            <a:r>
              <a:rPr lang="en-US" altLang="zh-CN" dirty="0">
                <a:ea typeface="宋体" pitchFamily="2" charset="-122"/>
              </a:rPr>
              <a:t>No additional notes.</a:t>
            </a:r>
            <a:endParaRPr lang="en-US" altLang="zh-CN" dirty="0">
              <a:ea typeface="宋体" pitchFamily="2" charset="-122"/>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
        <p:nvSpPr>
          <p:cNvPr id="179203" name="Rectangle 2"/>
          <p:cNvSpPr>
            <a:spLocks noRot="1" noTextEdit="1"/>
          </p:cNvSpPr>
          <p:nvPr>
            <p:ph type="sldImg"/>
          </p:nvPr>
        </p:nvSpPr>
        <p:spPr>
          <a:xfrm>
            <a:off x="1150938" y="690563"/>
            <a:ext cx="4557712" cy="3417887"/>
          </a:xfrm>
          <a:ln/>
        </p:spPr>
      </p:sp>
      <p:sp>
        <p:nvSpPr>
          <p:cNvPr id="179204" name="Rectangle 3"/>
          <p:cNvSpPr>
            <a:spLocks noGrp="1"/>
          </p:cNvSpPr>
          <p:nvPr>
            <p:ph type="body" idx="1"/>
          </p:nvPr>
        </p:nvSpPr>
        <p:spPr>
          <a:xfrm>
            <a:off x="914400" y="4341813"/>
            <a:ext cx="5029200" cy="4116387"/>
          </a:xfrm>
          <a:ln/>
        </p:spPr>
        <p:txBody>
          <a:bodyPr wrap="square" lIns="91440" tIns="45720" rIns="91440" bIns="45720" anchor="t" anchorCtr="0"/>
          <a:p>
            <a:pPr lvl="0" eaLnBrk="1" hangingPunct="1"/>
            <a:r>
              <a:rPr lang="en-US" altLang="zh-CN" dirty="0">
                <a:ea typeface="宋体" pitchFamily="2" charset="-122"/>
              </a:rPr>
              <a:t>No additional notes.</a:t>
            </a:r>
            <a:endParaRPr lang="en-US" altLang="zh-CN" dirty="0">
              <a:ea typeface="宋体" pitchFamily="2" charset="-122"/>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5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
        <p:nvSpPr>
          <p:cNvPr id="181251" name="Rectangle 2"/>
          <p:cNvSpPr>
            <a:spLocks noRot="1" noTextEdit="1"/>
          </p:cNvSpPr>
          <p:nvPr>
            <p:ph type="sldImg"/>
          </p:nvPr>
        </p:nvSpPr>
        <p:spPr>
          <a:xfrm>
            <a:off x="1150938" y="690563"/>
            <a:ext cx="4557712" cy="3417887"/>
          </a:xfrm>
          <a:ln/>
        </p:spPr>
      </p:sp>
      <p:sp>
        <p:nvSpPr>
          <p:cNvPr id="181252" name="Rectangle 3"/>
          <p:cNvSpPr>
            <a:spLocks noGrp="1"/>
          </p:cNvSpPr>
          <p:nvPr>
            <p:ph type="body" idx="1"/>
          </p:nvPr>
        </p:nvSpPr>
        <p:spPr>
          <a:xfrm>
            <a:off x="914400" y="4341813"/>
            <a:ext cx="5029200" cy="4116387"/>
          </a:xfrm>
          <a:ln/>
        </p:spPr>
        <p:txBody>
          <a:bodyPr wrap="square" lIns="91427" tIns="45713" rIns="91427" bIns="45713" anchor="t" anchorCtr="0"/>
          <a:p>
            <a:pPr lvl="0" eaLnBrk="1" hangingPunct="1"/>
            <a:r>
              <a:rPr lang="en-US" altLang="zh-CN" b="1" dirty="0">
                <a:ea typeface="宋体" pitchFamily="2" charset="-122"/>
              </a:rPr>
              <a:t>Teaching Notes</a:t>
            </a:r>
            <a:endParaRPr lang="en-US" altLang="zh-CN" b="1" dirty="0">
              <a:ea typeface="宋体" pitchFamily="2" charset="-122"/>
            </a:endParaRPr>
          </a:p>
          <a:p>
            <a:pPr lvl="0" eaLnBrk="1" hangingPunct="1">
              <a:buChar char="•"/>
            </a:pPr>
            <a:r>
              <a:rPr lang="en-US" altLang="zh-CN" dirty="0">
                <a:ea typeface="宋体" pitchFamily="2" charset="-122"/>
              </a:rPr>
              <a:t>We find this to be a useful teaching tool both with students and clients. One can have only one main goal. The second is accepted as a constraint. Given the other two, the third just has to be accepted. To make one more important is to make another one less important.</a:t>
            </a:r>
            <a:endParaRPr lang="en-US" altLang="zh-CN" dirty="0">
              <a:ea typeface="宋体" pitchFamily="2" charset="-122"/>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
        <p:nvSpPr>
          <p:cNvPr id="183299" name="Rectangle 2"/>
          <p:cNvSpPr>
            <a:spLocks noRot="1" noTextEdit="1"/>
          </p:cNvSpPr>
          <p:nvPr>
            <p:ph type="sldImg"/>
          </p:nvPr>
        </p:nvSpPr>
        <p:spPr>
          <a:xfrm>
            <a:off x="1150938" y="690563"/>
            <a:ext cx="4557712" cy="3417887"/>
          </a:xfrm>
          <a:ln/>
        </p:spPr>
      </p:sp>
      <p:sp>
        <p:nvSpPr>
          <p:cNvPr id="183300" name="Rectangle 3"/>
          <p:cNvSpPr>
            <a:spLocks noGrp="1"/>
          </p:cNvSpPr>
          <p:nvPr>
            <p:ph type="body" idx="1"/>
          </p:nvPr>
        </p:nvSpPr>
        <p:spPr>
          <a:xfrm>
            <a:off x="914400" y="4341813"/>
            <a:ext cx="5029200" cy="4116387"/>
          </a:xfrm>
          <a:ln/>
        </p:spPr>
        <p:txBody>
          <a:bodyPr wrap="square" lIns="91427" tIns="45713" rIns="91427" bIns="45713" anchor="t" anchorCtr="0"/>
          <a:p>
            <a:pPr lvl="0" eaLnBrk="1" hangingPunct="1"/>
            <a:r>
              <a:rPr lang="en-US" altLang="zh-CN" b="1" dirty="0">
                <a:ea typeface="宋体" pitchFamily="2" charset="-122"/>
              </a:rPr>
              <a:t>Teaching Notes</a:t>
            </a:r>
            <a:endParaRPr lang="en-US" altLang="zh-CN" b="1" dirty="0">
              <a:ea typeface="宋体" pitchFamily="2" charset="-122"/>
            </a:endParaRPr>
          </a:p>
          <a:p>
            <a:pPr lvl="0" eaLnBrk="1" hangingPunct="1">
              <a:buChar char="•"/>
            </a:pPr>
            <a:r>
              <a:rPr lang="en-US" altLang="zh-CN" dirty="0">
                <a:ea typeface="宋体" pitchFamily="2" charset="-122"/>
              </a:rPr>
              <a:t>In the Apollo project, given that scope/quality was the number one goal and that schedule was the constraint, NASA and the U.S. government (the system owners) were prepared to accept whatever cost was required.</a:t>
            </a:r>
            <a:endParaRPr lang="en-US" altLang="zh-CN" dirty="0">
              <a:ea typeface="宋体" pitchFamily="2" charset="-122"/>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534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
        <p:nvSpPr>
          <p:cNvPr id="185347" name="Rectangle 2"/>
          <p:cNvSpPr>
            <a:spLocks noRot="1" noTextEdit="1"/>
          </p:cNvSpPr>
          <p:nvPr>
            <p:ph type="sldImg"/>
          </p:nvPr>
        </p:nvSpPr>
        <p:spPr>
          <a:xfrm>
            <a:off x="1150938" y="690563"/>
            <a:ext cx="4557712" cy="3417887"/>
          </a:xfrm>
          <a:ln/>
        </p:spPr>
      </p:sp>
      <p:sp>
        <p:nvSpPr>
          <p:cNvPr id="185348" name="Rectangle 3"/>
          <p:cNvSpPr>
            <a:spLocks noGrp="1"/>
          </p:cNvSpPr>
          <p:nvPr>
            <p:ph type="body" idx="1"/>
          </p:nvPr>
        </p:nvSpPr>
        <p:spPr>
          <a:xfrm>
            <a:off x="914400" y="4341813"/>
            <a:ext cx="5029200" cy="4116387"/>
          </a:xfrm>
          <a:ln/>
        </p:spPr>
        <p:txBody>
          <a:bodyPr wrap="square" lIns="91427" tIns="45713" rIns="91427" bIns="45713" anchor="t" anchorCtr="0"/>
          <a:p>
            <a:pPr lvl="0" eaLnBrk="1" hangingPunct="1"/>
            <a:endParaRPr lang="en-US" altLang="zh-CN" dirty="0">
              <a:ea typeface="宋体" pitchFamily="2" charset="-122"/>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
        <p:nvSpPr>
          <p:cNvPr id="187395" name="Rectangle 2"/>
          <p:cNvSpPr>
            <a:spLocks noRot="1" noTextEdit="1"/>
          </p:cNvSpPr>
          <p:nvPr>
            <p:ph type="sldImg"/>
          </p:nvPr>
        </p:nvSpPr>
        <p:spPr>
          <a:xfrm>
            <a:off x="1150938" y="690563"/>
            <a:ext cx="4557712" cy="3417887"/>
          </a:xfrm>
          <a:ln/>
        </p:spPr>
      </p:sp>
      <p:sp>
        <p:nvSpPr>
          <p:cNvPr id="187396" name="Rectangle 3"/>
          <p:cNvSpPr>
            <a:spLocks noGrp="1"/>
          </p:cNvSpPr>
          <p:nvPr>
            <p:ph type="body" idx="1"/>
          </p:nvPr>
        </p:nvSpPr>
        <p:spPr>
          <a:xfrm>
            <a:off x="914400" y="4341813"/>
            <a:ext cx="5029200" cy="4116387"/>
          </a:xfrm>
          <a:ln/>
        </p:spPr>
        <p:txBody>
          <a:bodyPr wrap="square" lIns="91427" tIns="45713" rIns="91427" bIns="45713" anchor="t" anchorCtr="0"/>
          <a:p>
            <a:pPr lvl="0" eaLnBrk="1" hangingPunct="1"/>
            <a:r>
              <a:rPr lang="en-US" altLang="zh-CN" b="1" dirty="0">
                <a:ea typeface="宋体" pitchFamily="2" charset="-122"/>
              </a:rPr>
              <a:t>Teaching Notes</a:t>
            </a:r>
            <a:endParaRPr lang="en-US" altLang="zh-CN" b="1" dirty="0">
              <a:ea typeface="宋体" pitchFamily="2" charset="-122"/>
            </a:endParaRPr>
          </a:p>
          <a:p>
            <a:pPr lvl="0" eaLnBrk="1" hangingPunct="1">
              <a:buChar char="•"/>
            </a:pPr>
            <a:r>
              <a:rPr lang="en-US" altLang="zh-CN" dirty="0">
                <a:ea typeface="宋体" pitchFamily="2" charset="-122"/>
              </a:rPr>
              <a:t>This diagram illustrates what happens when the scope increases. Generally if the new scope is the measure of success for the project, then either the deadline must be extended or more budget added to the project or both. Another possibility would be that other system requirements can be put off until another version.</a:t>
            </a:r>
            <a:endParaRPr lang="en-US" altLang="zh-CN" dirty="0">
              <a:ea typeface="宋体" pitchFamily="2" charset="-122"/>
            </a:endParaRPr>
          </a:p>
          <a:p>
            <a:pPr lvl="0" eaLnBrk="1" hangingPunct="1">
              <a:buChar char="•"/>
            </a:pPr>
            <a:endParaRPr lang="en-US" altLang="zh-CN" dirty="0">
              <a:ea typeface="宋体" pitchFamily="2" charset="-122"/>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944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
        <p:nvSpPr>
          <p:cNvPr id="189443" name="Rectangle 2"/>
          <p:cNvSpPr>
            <a:spLocks noRot="1" noTextEdit="1"/>
          </p:cNvSpPr>
          <p:nvPr>
            <p:ph type="sldImg"/>
          </p:nvPr>
        </p:nvSpPr>
        <p:spPr>
          <a:xfrm>
            <a:off x="1150938" y="690563"/>
            <a:ext cx="4557712" cy="3417887"/>
          </a:xfrm>
          <a:ln/>
        </p:spPr>
      </p:sp>
      <p:sp>
        <p:nvSpPr>
          <p:cNvPr id="189444" name="Rectangle 3"/>
          <p:cNvSpPr>
            <a:spLocks noGrp="1"/>
          </p:cNvSpPr>
          <p:nvPr>
            <p:ph type="body" idx="1"/>
          </p:nvPr>
        </p:nvSpPr>
        <p:spPr>
          <a:xfrm>
            <a:off x="914400" y="4341813"/>
            <a:ext cx="5029200" cy="4116387"/>
          </a:xfrm>
          <a:ln/>
        </p:spPr>
        <p:txBody>
          <a:bodyPr wrap="square" lIns="91427" tIns="45713" rIns="91427" bIns="45713" anchor="t" anchorCtr="0"/>
          <a:p>
            <a:pPr lvl="0" eaLnBrk="1" hangingPunct="1"/>
            <a:r>
              <a:rPr lang="en-US" altLang="zh-CN" b="1" dirty="0">
                <a:ea typeface="宋体" pitchFamily="2" charset="-122"/>
              </a:rPr>
              <a:t>Teaching Notes</a:t>
            </a:r>
            <a:endParaRPr lang="en-US" altLang="zh-CN" b="1" dirty="0">
              <a:ea typeface="宋体" pitchFamily="2" charset="-122"/>
            </a:endParaRPr>
          </a:p>
          <a:p>
            <a:pPr lvl="0" eaLnBrk="1" hangingPunct="1">
              <a:buChar char="•"/>
            </a:pPr>
            <a:r>
              <a:rPr lang="en-US" altLang="zh-CN" dirty="0">
                <a:ea typeface="宋体" pitchFamily="2" charset="-122"/>
              </a:rPr>
              <a:t>This illustrates that only one factor can be the measure of success. If scope/quality is the measure then cost cannot be more than a constraint and vice-versa.</a:t>
            </a:r>
            <a:endParaRPr lang="en-US" altLang="zh-CN" dirty="0">
              <a:ea typeface="宋体" pitchFamily="2" charset="-122"/>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149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
        <p:nvSpPr>
          <p:cNvPr id="191491" name="Rectangle 2"/>
          <p:cNvSpPr>
            <a:spLocks noRot="1" noTextEdit="1"/>
          </p:cNvSpPr>
          <p:nvPr>
            <p:ph type="sldImg"/>
          </p:nvPr>
        </p:nvSpPr>
        <p:spPr>
          <a:xfrm>
            <a:off x="1150938" y="690563"/>
            <a:ext cx="4557712" cy="3417887"/>
          </a:xfrm>
          <a:ln/>
        </p:spPr>
      </p:sp>
      <p:sp>
        <p:nvSpPr>
          <p:cNvPr id="191492" name="Rectangle 3"/>
          <p:cNvSpPr>
            <a:spLocks noGrp="1"/>
          </p:cNvSpPr>
          <p:nvPr>
            <p:ph type="body" idx="1"/>
          </p:nvPr>
        </p:nvSpPr>
        <p:spPr>
          <a:xfrm>
            <a:off x="914400" y="4341813"/>
            <a:ext cx="5029200" cy="4116387"/>
          </a:xfrm>
          <a:ln/>
        </p:spPr>
        <p:txBody>
          <a:bodyPr wrap="square" lIns="91427" tIns="45713" rIns="91427" bIns="45713" anchor="t" anchorCtr="0"/>
          <a:p>
            <a:pPr lvl="0" eaLnBrk="1" hangingPunct="1"/>
            <a:r>
              <a:rPr lang="en-US" altLang="zh-CN" dirty="0">
                <a:ea typeface="宋体" pitchFamily="2" charset="-122"/>
              </a:rPr>
              <a:t>No additional notes.</a:t>
            </a:r>
            <a:endParaRPr lang="en-US" altLang="zh-CN" dirty="0">
              <a:ea typeface="宋体" pitchFamily="2" charset="-122"/>
            </a:endParaRPr>
          </a:p>
          <a:p>
            <a:pPr lvl="1" eaLnBrk="1" hangingPunct="1"/>
            <a:endParaRPr lang="zh-CN" altLang="en-US" dirty="0">
              <a:ea typeface="宋体"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幻灯片图像占位符 1"/>
          <p:cNvSpPr>
            <a:spLocks noGrp="1" noRot="1" noChangeAspect="1" noTextEdit="1"/>
          </p:cNvSpPr>
          <p:nvPr>
            <p:ph type="sldImg"/>
          </p:nvPr>
        </p:nvSpPr>
        <p:spPr>
          <a:ln/>
        </p:spPr>
      </p:sp>
      <p:sp>
        <p:nvSpPr>
          <p:cNvPr id="24579" name="备注占位符 2"/>
          <p:cNvSpPr>
            <a:spLocks noGrp="1"/>
          </p:cNvSpPr>
          <p:nvPr>
            <p:ph type="body" idx="1"/>
          </p:nvPr>
        </p:nvSpPr>
        <p:spPr>
          <a:ln/>
        </p:spPr>
        <p:txBody>
          <a:bodyPr wrap="square" lIns="91440" tIns="45720" rIns="91440" bIns="45720" anchor="t" anchorCtr="0"/>
          <a:p>
            <a:pPr lvl="0"/>
            <a:endParaRPr lang="zh-CN" altLang="en-US" dirty="0">
              <a:ea typeface="宋体" pitchFamily="2" charset="-122"/>
            </a:endParaRPr>
          </a:p>
        </p:txBody>
      </p:sp>
      <p:sp>
        <p:nvSpPr>
          <p:cNvPr id="2458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itchFamily="2" charset="-122"/>
              </a:rPr>
            </a:fld>
            <a:endParaRPr lang="zh-CN" altLang="en-US" sz="1200" dirty="0">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3074" name="Picture 2" descr="Titleslide"/>
          <p:cNvPicPr>
            <a:picLocks noChangeAspect="1"/>
          </p:cNvPicPr>
          <p:nvPr/>
        </p:nvPicPr>
        <p:blipFill>
          <a:blip r:embed="rId2"/>
          <a:stretch>
            <a:fillRect/>
          </a:stretch>
        </p:blipFill>
        <p:spPr>
          <a:xfrm>
            <a:off x="0" y="0"/>
            <a:ext cx="9144000" cy="6858000"/>
          </a:xfrm>
          <a:prstGeom prst="rect">
            <a:avLst/>
          </a:prstGeom>
          <a:noFill/>
          <a:ln w="9525">
            <a:noFill/>
          </a:ln>
        </p:spPr>
      </p:pic>
      <p:sp>
        <p:nvSpPr>
          <p:cNvPr id="3075" name="Line 5"/>
          <p:cNvSpPr/>
          <p:nvPr/>
        </p:nvSpPr>
        <p:spPr>
          <a:xfrm>
            <a:off x="2895600" y="1981200"/>
            <a:ext cx="5759450" cy="0"/>
          </a:xfrm>
          <a:prstGeom prst="line">
            <a:avLst/>
          </a:prstGeom>
          <a:ln w="44450" cap="flat" cmpd="sng">
            <a:solidFill>
              <a:schemeClr val="bg1"/>
            </a:solidFill>
            <a:prstDash val="solid"/>
            <a:headEnd type="none" w="med" len="med"/>
            <a:tailEnd type="none" w="med" len="med"/>
          </a:ln>
        </p:spPr>
      </p:sp>
      <p:sp>
        <p:nvSpPr>
          <p:cNvPr id="4" name="Text Box 8"/>
          <p:cNvSpPr txBox="1">
            <a:spLocks noChangeArrowheads="1"/>
          </p:cNvSpPr>
          <p:nvPr/>
        </p:nvSpPr>
        <p:spPr bwMode="auto">
          <a:xfrm rot="16210345">
            <a:off x="-2918619" y="2918619"/>
            <a:ext cx="6858000" cy="1020763"/>
          </a:xfrm>
          <a:prstGeom prst="rect">
            <a:avLst/>
          </a:prstGeom>
          <a:solidFill>
            <a:srgbClr val="336699"/>
          </a:solidFill>
          <a:ln w="9525">
            <a:noFill/>
            <a:miter lim="800000"/>
          </a:ln>
          <a:effectLst/>
        </p:spPr>
        <p:txBody>
          <a:bodyPr tIns="108000" bIns="10800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1" u="none" strike="noStrike" kern="1200" cap="none" spc="0" normalizeH="0" baseline="0" noProof="0">
                <a:ln>
                  <a:noFill/>
                </a:ln>
                <a:solidFill>
                  <a:srgbClr val="336699"/>
                </a:solidFill>
                <a:effectDag name="">
                  <a:cont type="tree" name="">
                    <a:effect ref="fillLine"/>
                    <a:outerShdw dist="38100" dir="13500000" algn="br">
                      <a:srgbClr val="7FB2E5"/>
                    </a:outerShdw>
                  </a:cont>
                  <a:cont type="tree" name="">
                    <a:effect ref="fillLine"/>
                    <a:outerShdw dist="38100" dir="2700000" algn="tl">
                      <a:srgbClr val="1E3D5B"/>
                    </a:outerShdw>
                  </a:cont>
                  <a:effect ref="fillLine"/>
                </a:effectDag>
                <a:uLnTx/>
                <a:uFillTx/>
                <a:latin typeface="Lucida Console" pitchFamily="49" charset="0"/>
                <a:ea typeface="宋体" pitchFamily="2" charset="-122"/>
                <a:cs typeface="+mn-cs"/>
              </a:rPr>
              <a:t>    </a:t>
            </a:r>
            <a:r>
              <a:rPr kumimoji="1" lang="en-US" altLang="zh-CN" sz="2400" b="1" i="1" u="none" strike="noStrike" kern="1200" cap="none" spc="0" normalizeH="0" baseline="0" noProof="0">
                <a:ln>
                  <a:noFill/>
                </a:ln>
                <a:solidFill>
                  <a:srgbClr val="336699"/>
                </a:solidFill>
                <a:effectDag name="">
                  <a:cont type="tree" name="">
                    <a:effect ref="fillLine"/>
                    <a:outerShdw dist="38100" dir="13500000" algn="br">
                      <a:srgbClr val="7FB2E5"/>
                    </a:outerShdw>
                  </a:cont>
                  <a:cont type="tree" name="">
                    <a:effect ref="fillLine"/>
                    <a:outerShdw dist="38100" dir="2700000" algn="tl">
                      <a:srgbClr val="1E3D5B"/>
                    </a:outerShdw>
                  </a:cont>
                  <a:effect ref="fillLine"/>
                </a:effectDag>
                <a:uLnTx/>
                <a:uFillTx/>
                <a:latin typeface="Lucida Console" pitchFamily="49" charset="0"/>
                <a:ea typeface="宋体" pitchFamily="2" charset="-122"/>
                <a:cs typeface="+mn-cs"/>
              </a:rPr>
              <a:t>Systems </a:t>
            </a:r>
            <a:endParaRPr kumimoji="1" lang="en-US" altLang="zh-CN" sz="2400" b="1" i="1" u="none" strike="noStrike" kern="1200" cap="none" spc="0" normalizeH="0" baseline="0" noProof="0">
              <a:ln>
                <a:noFill/>
              </a:ln>
              <a:solidFill>
                <a:srgbClr val="336699"/>
              </a:solidFill>
              <a:effectDag name="">
                <a:cont type="tree" name="">
                  <a:effect ref="fillLine"/>
                  <a:outerShdw dist="38100" dir="13500000" algn="br">
                    <a:srgbClr val="7FB2E5"/>
                  </a:outerShdw>
                </a:cont>
                <a:cont type="tree" name="">
                  <a:effect ref="fillLine"/>
                  <a:outerShdw dist="38100" dir="2700000" algn="tl">
                    <a:srgbClr val="1E3D5B"/>
                  </a:outerShdw>
                </a:cont>
                <a:effect ref="fillLine"/>
              </a:effectDag>
              <a:uLnTx/>
              <a:uFillTx/>
              <a:latin typeface="Lucida Console" pitchFamily="49" charset="0"/>
              <a:ea typeface="宋体" pitchFamily="2" charset="-122"/>
              <a:cs typeface="+mn-cs"/>
            </a:endParaRPr>
          </a:p>
          <a:p>
            <a:pPr marL="0" marR="0" lvl="0" indent="0" algn="ctr" defTabSz="914400" rtl="0" eaLnBrk="1" fontAlgn="base" latinLnBrk="0" hangingPunct="1">
              <a:lnSpc>
                <a:spcPct val="80000"/>
              </a:lnSpc>
              <a:spcBef>
                <a:spcPct val="0"/>
              </a:spcBef>
              <a:spcAft>
                <a:spcPct val="0"/>
              </a:spcAft>
              <a:buClrTx/>
              <a:buSzTx/>
              <a:buFontTx/>
              <a:buNone/>
              <a:defRPr/>
            </a:pPr>
            <a:r>
              <a:rPr kumimoji="1" lang="en-US" altLang="zh-CN" sz="3600" b="1" i="1" u="none" strike="noStrike" kern="1200" cap="none" spc="0" normalizeH="0" baseline="0" noProof="0">
                <a:ln>
                  <a:noFill/>
                </a:ln>
                <a:solidFill>
                  <a:srgbClr val="336699"/>
                </a:solidFill>
                <a:effectDag name="">
                  <a:cont type="tree" name="">
                    <a:effect ref="fillLine"/>
                    <a:outerShdw dist="38100" dir="13500000" algn="br">
                      <a:srgbClr val="7FB2E5"/>
                    </a:outerShdw>
                  </a:cont>
                  <a:cont type="tree" name="">
                    <a:effect ref="fillLine"/>
                    <a:outerShdw dist="38100" dir="2700000" algn="tl">
                      <a:srgbClr val="1E3D5B"/>
                    </a:outerShdw>
                  </a:cont>
                  <a:effect ref="fillLine"/>
                </a:effectDag>
                <a:uLnTx/>
                <a:uFillTx/>
                <a:latin typeface="Times New Roman" panose="02020503050405090304" pitchFamily="18" charset="0"/>
                <a:ea typeface="宋体" pitchFamily="2" charset="-122"/>
                <a:cs typeface="+mn-cs"/>
              </a:rPr>
              <a:t>Analysis &amp; Design</a:t>
            </a:r>
            <a:endParaRPr kumimoji="1" lang="en-US" altLang="zh-CN" sz="3600" b="1" i="1" u="none" strike="noStrike" kern="1200" cap="none" spc="0" normalizeH="0" baseline="0" noProof="0">
              <a:ln>
                <a:noFill/>
              </a:ln>
              <a:solidFill>
                <a:srgbClr val="336699"/>
              </a:solidFill>
              <a:effectDag name="">
                <a:cont type="tree" name="">
                  <a:effect ref="fillLine"/>
                  <a:outerShdw dist="38100" dir="13500000" algn="br">
                    <a:srgbClr val="7FB2E5"/>
                  </a:outerShdw>
                </a:cont>
                <a:cont type="tree" name="">
                  <a:effect ref="fillLine"/>
                  <a:outerShdw dist="38100" dir="2700000" algn="tl">
                    <a:srgbClr val="1E3D5B"/>
                  </a:outerShdw>
                </a:cont>
                <a:effect ref="fillLine"/>
              </a:effectDag>
              <a:uLnTx/>
              <a:uFillTx/>
              <a:latin typeface="Times New Roman" panose="02020503050405090304" pitchFamily="18" charset="0"/>
              <a:ea typeface="宋体" pitchFamily="2" charset="-122"/>
              <a:cs typeface="+mn-cs"/>
            </a:endParaRPr>
          </a:p>
        </p:txBody>
      </p:sp>
      <p:sp>
        <p:nvSpPr>
          <p:cNvPr id="132099" name="Rectangle 3"/>
          <p:cNvSpPr>
            <a:spLocks noGrp="1" noChangeArrowheads="1"/>
          </p:cNvSpPr>
          <p:nvPr>
            <p:ph type="ctrTitle"/>
          </p:nvPr>
        </p:nvSpPr>
        <p:spPr>
          <a:xfrm>
            <a:off x="2895600" y="381000"/>
            <a:ext cx="5715000" cy="1600200"/>
          </a:xfrm>
          <a:solidFill>
            <a:srgbClr val="D2E0A4"/>
          </a:solidFill>
        </p:spPr>
        <p:txBody>
          <a:bodyPr lIns="365760"/>
          <a:lstStyle>
            <a:lvl1pPr>
              <a:defRPr/>
            </a:lvl1pPr>
          </a:lstStyle>
          <a:p>
            <a:r>
              <a:rPr lang="en-US" altLang="zh-CN"/>
              <a:t>Click to edit Master title style</a:t>
            </a:r>
            <a:endParaRPr lang="en-US" altLang="zh-CN"/>
          </a:p>
        </p:txBody>
      </p:sp>
      <p:sp>
        <p:nvSpPr>
          <p:cNvPr id="132100" name="Rectangle 4"/>
          <p:cNvSpPr>
            <a:spLocks noGrp="1" noChangeArrowheads="1"/>
          </p:cNvSpPr>
          <p:nvPr>
            <p:ph type="subTitle" idx="1"/>
          </p:nvPr>
        </p:nvSpPr>
        <p:spPr>
          <a:xfrm>
            <a:off x="2971800" y="2133600"/>
            <a:ext cx="5562600" cy="3962400"/>
          </a:xfrm>
        </p:spPr>
        <p:txBody>
          <a:bodyPr anchor="ctr" anchorCtr="1"/>
          <a:lstStyle>
            <a:lvl1pPr marL="0" indent="0" algn="ctr">
              <a:buFontTx/>
              <a:buNone/>
              <a:defRPr sz="4000">
                <a:solidFill>
                  <a:srgbClr val="660066"/>
                </a:solidFill>
              </a:defRPr>
            </a:lvl1pPr>
          </a:lstStyle>
          <a:p>
            <a:r>
              <a:rPr lang="en-US" altLang="zh-CN"/>
              <a:t>Click to edit Master subtitle style</a:t>
            </a: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灯片编号占位符 3"/>
          <p:cNvSpPr>
            <a:spLocks noGrp="1"/>
          </p:cNvSpPr>
          <p:nvPr>
            <p:ph type="sldNum" sz="quarter" idx="10"/>
          </p:nvPr>
        </p:nvSpPr>
        <p:spPr/>
        <p:txBody>
          <a:bodyPr/>
          <a:p>
            <a:pPr lvl="0" eaLnBrk="1" hangingPunct="1">
              <a:buNone/>
            </a:pPr>
            <a:r>
              <a:rPr lang="en-US" altLang="zh-CN" dirty="0">
                <a:latin typeface="Arial" panose="020B0604020202090204" pitchFamily="34" charset="0"/>
              </a:rPr>
              <a:t>4-</a:t>
            </a:r>
            <a:fld id="{9A0DB2DC-4C9A-4742-B13C-FB6460FD3503}" type="slidenum">
              <a:rPr lang="en-US" altLang="zh-CN" sz="1400" b="1" dirty="0">
                <a:solidFill>
                  <a:schemeClr val="bg1"/>
                </a:solidFill>
                <a:latin typeface="Arial" panose="020B0604020202090204" pitchFamily="34" charset="0"/>
                <a:ea typeface="宋体" pitchFamily="2" charset="-122"/>
              </a:rPr>
            </a:fld>
            <a:endParaRPr lang="en-US" altLang="zh-CN" sz="1400" b="1" dirty="0">
              <a:solidFill>
                <a:schemeClr val="bg1"/>
              </a:solidFill>
              <a:latin typeface="Arial" panose="020B0604020202090204" pitchFamily="34" charset="0"/>
              <a:ea typeface="宋体"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86600" y="76200"/>
            <a:ext cx="2057400" cy="64770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914400" y="76200"/>
            <a:ext cx="6019800" cy="64770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灯片编号占位符 3"/>
          <p:cNvSpPr>
            <a:spLocks noGrp="1"/>
          </p:cNvSpPr>
          <p:nvPr>
            <p:ph type="sldNum" sz="quarter" idx="10"/>
          </p:nvPr>
        </p:nvSpPr>
        <p:spPr/>
        <p:txBody>
          <a:bodyPr/>
          <a:p>
            <a:pPr lvl="0" eaLnBrk="1" hangingPunct="1">
              <a:buNone/>
            </a:pPr>
            <a:r>
              <a:rPr lang="en-US" altLang="zh-CN" dirty="0">
                <a:latin typeface="Arial" panose="020B0604020202090204" pitchFamily="34" charset="0"/>
              </a:rPr>
              <a:t>4-</a:t>
            </a:r>
            <a:fld id="{9A0DB2DC-4C9A-4742-B13C-FB6460FD3503}" type="slidenum">
              <a:rPr lang="en-US" altLang="zh-CN" sz="1400" b="1" dirty="0">
                <a:solidFill>
                  <a:schemeClr val="bg1"/>
                </a:solidFill>
                <a:latin typeface="Arial" panose="020B0604020202090204" pitchFamily="34" charset="0"/>
                <a:ea typeface="宋体" pitchFamily="2" charset="-122"/>
              </a:rPr>
            </a:fld>
            <a:endParaRPr lang="en-US" altLang="zh-CN" sz="1400" b="1" dirty="0">
              <a:solidFill>
                <a:schemeClr val="bg1"/>
              </a:solidFill>
              <a:latin typeface="Arial" panose="020B0604020202090204" pitchFamily="34" charset="0"/>
              <a:ea typeface="宋体" pitchFamily="2" charset="-122"/>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76200"/>
            <a:ext cx="81534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914400" y="1600200"/>
            <a:ext cx="4000500" cy="49530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5067300" y="1600200"/>
            <a:ext cx="4000500" cy="49530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灯片编号占位符 4"/>
          <p:cNvSpPr>
            <a:spLocks noGrp="1"/>
          </p:cNvSpPr>
          <p:nvPr>
            <p:ph type="sldNum" sz="quarter" idx="10"/>
          </p:nvPr>
        </p:nvSpPr>
        <p:spPr/>
        <p:txBody>
          <a:bodyPr/>
          <a:p>
            <a:pPr lvl="0" eaLnBrk="1" hangingPunct="1">
              <a:buNone/>
            </a:pPr>
            <a:r>
              <a:rPr lang="en-US" altLang="zh-CN" dirty="0">
                <a:latin typeface="Arial" panose="020B0604020202090204" pitchFamily="34" charset="0"/>
              </a:rPr>
              <a:t>4-</a:t>
            </a:r>
            <a:fld id="{9A0DB2DC-4C9A-4742-B13C-FB6460FD3503}" type="slidenum">
              <a:rPr lang="en-US" altLang="zh-CN" sz="1400" b="1" dirty="0">
                <a:solidFill>
                  <a:schemeClr val="bg1"/>
                </a:solidFill>
                <a:latin typeface="Arial" panose="020B0604020202090204" pitchFamily="34" charset="0"/>
                <a:ea typeface="宋体" pitchFamily="2" charset="-122"/>
              </a:rPr>
            </a:fld>
            <a:endParaRPr lang="en-US" altLang="zh-CN" sz="1400" b="1" dirty="0">
              <a:solidFill>
                <a:schemeClr val="bg1"/>
              </a:solidFill>
              <a:latin typeface="Arial" panose="020B0604020202090204" pitchFamily="34" charset="0"/>
              <a:ea typeface="宋体" pitchFamily="2"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90600" y="76200"/>
            <a:ext cx="8153400" cy="114300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914400" y="1600200"/>
            <a:ext cx="8153400" cy="49530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818A42"/>
              </a:buClr>
              <a:buSzTx/>
              <a:buFontTx/>
              <a:buChar char="•"/>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0"/>
          </p:nvPr>
        </p:nvSpPr>
        <p:spPr/>
        <p:txBody>
          <a:bodyPr/>
          <a:p>
            <a:pPr lvl="0" eaLnBrk="1" hangingPunct="1">
              <a:buNone/>
            </a:pPr>
            <a:r>
              <a:rPr lang="en-US" altLang="zh-CN" dirty="0">
                <a:latin typeface="Arial" panose="020B0604020202090204" pitchFamily="34" charset="0"/>
              </a:rPr>
              <a:t>4-</a:t>
            </a:r>
            <a:fld id="{9A0DB2DC-4C9A-4742-B13C-FB6460FD3503}" type="slidenum">
              <a:rPr lang="en-US" altLang="zh-CN" sz="1400" b="1" dirty="0">
                <a:solidFill>
                  <a:schemeClr val="bg1"/>
                </a:solidFill>
                <a:latin typeface="Arial" panose="020B0604020202090204" pitchFamily="34" charset="0"/>
                <a:ea typeface="宋体" pitchFamily="2" charset="-122"/>
              </a:rPr>
            </a:fld>
            <a:endParaRPr lang="en-US" altLang="zh-CN" sz="1400" b="1" dirty="0">
              <a:solidFill>
                <a:schemeClr val="bg1"/>
              </a:solidFill>
              <a:latin typeface="Arial" panose="020B0604020202090204" pitchFamily="34" charset="0"/>
              <a:ea typeface="宋体" pitchFamily="2" charset="-122"/>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76200"/>
            <a:ext cx="81534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914400" y="1600200"/>
            <a:ext cx="4000500" cy="49530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5067300" y="1600200"/>
            <a:ext cx="4000500" cy="24003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5067300" y="4152900"/>
            <a:ext cx="4000500" cy="24003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灯片编号占位符 5"/>
          <p:cNvSpPr>
            <a:spLocks noGrp="1"/>
          </p:cNvSpPr>
          <p:nvPr>
            <p:ph type="sldNum" sz="quarter" idx="10"/>
          </p:nvPr>
        </p:nvSpPr>
        <p:spPr/>
        <p:txBody>
          <a:bodyPr/>
          <a:p>
            <a:pPr lvl="0" eaLnBrk="1" hangingPunct="1">
              <a:buNone/>
            </a:pPr>
            <a:r>
              <a:rPr lang="en-US" altLang="zh-CN" dirty="0">
                <a:latin typeface="Arial" panose="020B0604020202090204" pitchFamily="34" charset="0"/>
              </a:rPr>
              <a:t>4-</a:t>
            </a:r>
            <a:fld id="{9A0DB2DC-4C9A-4742-B13C-FB6460FD3503}" type="slidenum">
              <a:rPr lang="en-US" altLang="zh-CN" sz="1400" b="1" dirty="0">
                <a:solidFill>
                  <a:schemeClr val="bg1"/>
                </a:solidFill>
                <a:latin typeface="Arial" panose="020B0604020202090204" pitchFamily="34" charset="0"/>
                <a:ea typeface="宋体" pitchFamily="2" charset="-122"/>
              </a:rPr>
            </a:fld>
            <a:endParaRPr lang="en-US" altLang="zh-CN" sz="1400" b="1" dirty="0">
              <a:solidFill>
                <a:schemeClr val="bg1"/>
              </a:solidFill>
              <a:latin typeface="Arial" panose="020B0604020202090204" pitchFamily="34" charset="0"/>
              <a:ea typeface="宋体" pitchFamily="2" charset="-122"/>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990600" y="76200"/>
            <a:ext cx="81534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914400" y="1600200"/>
            <a:ext cx="8153400" cy="24003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914400" y="4152900"/>
            <a:ext cx="8153400" cy="24003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灯片编号占位符 4"/>
          <p:cNvSpPr>
            <a:spLocks noGrp="1"/>
          </p:cNvSpPr>
          <p:nvPr>
            <p:ph type="sldNum" sz="quarter" idx="10"/>
          </p:nvPr>
        </p:nvSpPr>
        <p:spPr/>
        <p:txBody>
          <a:bodyPr/>
          <a:p>
            <a:pPr lvl="0" eaLnBrk="1" hangingPunct="1">
              <a:buNone/>
            </a:pPr>
            <a:r>
              <a:rPr lang="en-US" altLang="zh-CN" dirty="0">
                <a:latin typeface="Arial" panose="020B0604020202090204" pitchFamily="34" charset="0"/>
              </a:rPr>
              <a:t>4-</a:t>
            </a:r>
            <a:fld id="{9A0DB2DC-4C9A-4742-B13C-FB6460FD3503}" type="slidenum">
              <a:rPr lang="en-US" altLang="zh-CN" sz="1400" b="1" dirty="0">
                <a:solidFill>
                  <a:schemeClr val="bg1"/>
                </a:solidFill>
                <a:latin typeface="Arial" panose="020B0604020202090204" pitchFamily="34" charset="0"/>
                <a:ea typeface="宋体" pitchFamily="2" charset="-122"/>
              </a:rPr>
            </a:fld>
            <a:endParaRPr lang="en-US" altLang="zh-CN" sz="1400" b="1" dirty="0">
              <a:solidFill>
                <a:schemeClr val="bg1"/>
              </a:solidFill>
              <a:latin typeface="Arial" panose="020B0604020202090204" pitchFamily="34" charset="0"/>
              <a:ea typeface="宋体" pitchFamily="2" charset="-122"/>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2" name="Rectangle 2"/>
          <p:cNvSpPr>
            <a:spLocks noChangeArrowheads="1"/>
          </p:cNvSpPr>
          <p:nvPr/>
        </p:nvSpPr>
        <p:spPr bwMode="hidden">
          <a:xfrm>
            <a:off x="0" y="3962400"/>
            <a:ext cx="3505200" cy="2895600"/>
          </a:xfrm>
          <a:prstGeom prst="rect">
            <a:avLst/>
          </a:prstGeom>
          <a:gradFill rotWithShape="1">
            <a:gsLst>
              <a:gs pos="0">
                <a:srgbClr val="B2B2B2"/>
              </a:gs>
              <a:gs pos="100000">
                <a:srgbClr val="525252"/>
              </a:gs>
            </a:gsLst>
            <a:lin ang="0" scaled="1"/>
          </a:gradFill>
          <a:ln w="9525">
            <a:solidFill>
              <a:schemeClr val="bg1"/>
            </a:solidFill>
            <a:miter lim="800000"/>
          </a:ln>
          <a:effectLst/>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503050405090304" pitchFamily="18" charset="0"/>
              <a:ea typeface="+mn-ea"/>
              <a:cs typeface="+mn-cs"/>
            </a:endParaRPr>
          </a:p>
        </p:txBody>
      </p:sp>
      <p:sp>
        <p:nvSpPr>
          <p:cNvPr id="3" name="Rectangle 3"/>
          <p:cNvSpPr>
            <a:spLocks noChangeArrowheads="1"/>
          </p:cNvSpPr>
          <p:nvPr/>
        </p:nvSpPr>
        <p:spPr bwMode="hidden">
          <a:xfrm>
            <a:off x="5638800" y="0"/>
            <a:ext cx="3505200" cy="2895600"/>
          </a:xfrm>
          <a:prstGeom prst="rect">
            <a:avLst/>
          </a:prstGeom>
          <a:gradFill rotWithShape="1">
            <a:gsLst>
              <a:gs pos="0">
                <a:srgbClr val="B2B2B2"/>
              </a:gs>
              <a:gs pos="100000">
                <a:srgbClr val="525252"/>
              </a:gs>
            </a:gsLst>
            <a:lin ang="0" scaled="1"/>
          </a:gradFill>
          <a:ln>
            <a:noFill/>
          </a:ln>
          <a:effectLst/>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503050405090304" pitchFamily="18" charset="0"/>
              <a:ea typeface="+mn-ea"/>
              <a:cs typeface="+mn-cs"/>
            </a:endParaRPr>
          </a:p>
        </p:txBody>
      </p:sp>
      <p:sp>
        <p:nvSpPr>
          <p:cNvPr id="4" name="Rectangle 4"/>
          <p:cNvSpPr>
            <a:spLocks noChangeArrowheads="1"/>
          </p:cNvSpPr>
          <p:nvPr/>
        </p:nvSpPr>
        <p:spPr bwMode="hidden">
          <a:xfrm>
            <a:off x="857250" y="2114550"/>
            <a:ext cx="7427913" cy="2533650"/>
          </a:xfrm>
          <a:prstGeom prst="rect">
            <a:avLst/>
          </a:prstGeom>
          <a:solidFill>
            <a:srgbClr val="CC0000"/>
          </a:solidFill>
          <a:ln>
            <a:noFill/>
          </a:ln>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503050405090304" pitchFamily="18" charset="0"/>
              <a:ea typeface="+mn-ea"/>
              <a:cs typeface="+mn-cs"/>
            </a:endParaRPr>
          </a:p>
        </p:txBody>
      </p:sp>
      <p:sp>
        <p:nvSpPr>
          <p:cNvPr id="5" name="Rectangle 7"/>
          <p:cNvSpPr/>
          <p:nvPr/>
        </p:nvSpPr>
        <p:spPr>
          <a:xfrm>
            <a:off x="0" y="0"/>
            <a:ext cx="91440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6" name="Rectangle 8"/>
          <p:cNvSpPr/>
          <p:nvPr/>
        </p:nvSpPr>
        <p:spPr>
          <a:xfrm>
            <a:off x="1905000" y="-12700"/>
            <a:ext cx="7239000" cy="9271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7" name="Rectangle 22"/>
          <p:cNvSpPr>
            <a:spLocks noChangeArrowheads="1"/>
          </p:cNvSpPr>
          <p:nvPr/>
        </p:nvSpPr>
        <p:spPr bwMode="auto">
          <a:xfrm>
            <a:off x="76200" y="76200"/>
            <a:ext cx="1676400" cy="762000"/>
          </a:xfrm>
          <a:prstGeom prst="rect">
            <a:avLst/>
          </a:prstGeom>
          <a:noFill/>
          <a:ln>
            <a:noFill/>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FFFFFF"/>
                </a:solidFill>
                <a:effectLst/>
                <a:uLnTx/>
                <a:uFillTx/>
                <a:latin typeface="Perpetua" pitchFamily="18" charset="0"/>
                <a:ea typeface="华文琥珀" pitchFamily="2" charset="-122"/>
                <a:cs typeface="+mn-cs"/>
              </a:rPr>
              <a:t>软件项目管理</a:t>
            </a:r>
            <a:endParaRPr kumimoji="0" lang="zh-CN" altLang="en-US" sz="2000" b="0" i="0" u="none" strike="noStrike" kern="1200" cap="none" spc="0" normalizeH="0" baseline="0" noProof="0">
              <a:ln>
                <a:noFill/>
              </a:ln>
              <a:solidFill>
                <a:srgbClr val="FFFFFF"/>
              </a:solidFill>
              <a:effectLst/>
              <a:uLnTx/>
              <a:uFillTx/>
              <a:latin typeface="Perpetua" pitchFamily="18" charset="0"/>
              <a:ea typeface="华文琥珀"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FFFFFF"/>
                </a:solidFill>
                <a:effectLst>
                  <a:outerShdw blurRad="38100" dist="38100" dir="2700000" algn="tl">
                    <a:srgbClr val="C0C0C0"/>
                  </a:outerShdw>
                </a:effectLst>
                <a:uLnTx/>
                <a:uFillTx/>
                <a:latin typeface="Perpetua" pitchFamily="18" charset="0"/>
                <a:ea typeface="黑体" pitchFamily="49" charset="-122"/>
                <a:cs typeface="+mn-cs"/>
              </a:rPr>
              <a:t>原理与实践</a:t>
            </a:r>
            <a:endParaRPr kumimoji="0" lang="zh-CN" altLang="en-US" sz="1800" b="0" i="0" u="none" strike="noStrike" kern="1200" cap="none" spc="0" normalizeH="0" baseline="0" noProof="0">
              <a:ln>
                <a:noFill/>
              </a:ln>
              <a:solidFill>
                <a:srgbClr val="FFFFFF"/>
              </a:solidFill>
              <a:effectLst>
                <a:outerShdw blurRad="38100" dist="38100" dir="2700000" algn="tl">
                  <a:srgbClr val="C0C0C0"/>
                </a:outerShdw>
              </a:effectLst>
              <a:uLnTx/>
              <a:uFillTx/>
              <a:latin typeface="Perpetua" pitchFamily="18" charset="0"/>
              <a:ea typeface="黑体" pitchFamily="49"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FFFFFF"/>
                </a:solidFill>
                <a:effectLst>
                  <a:outerShdw blurRad="38100" dist="38100" dir="2700000" algn="tl">
                    <a:srgbClr val="C0C0C0"/>
                  </a:outerShdw>
                </a:effectLst>
                <a:uLnTx/>
                <a:uFillTx/>
                <a:latin typeface="Perpetua" pitchFamily="18" charset="0"/>
                <a:ea typeface="楷体_GB2312" charset="-122"/>
                <a:cs typeface="+mn-cs"/>
              </a:rPr>
              <a:t>清华大学出版社</a:t>
            </a:r>
            <a:endParaRPr kumimoji="0" lang="zh-CN" altLang="en-US" sz="1800" b="0" i="0" u="none" strike="noStrike" kern="1200" cap="none" spc="0" normalizeH="0" baseline="0" noProof="0">
              <a:ln>
                <a:noFill/>
              </a:ln>
              <a:solidFill>
                <a:srgbClr val="FFFFFF"/>
              </a:solidFill>
              <a:effectLst>
                <a:outerShdw blurRad="38100" dist="38100" dir="2700000" algn="tl">
                  <a:srgbClr val="C0C0C0"/>
                </a:outerShdw>
              </a:effectLst>
              <a:uLnTx/>
              <a:uFillTx/>
              <a:latin typeface="Perpetua" pitchFamily="18" charset="0"/>
              <a:ea typeface="楷体_GB2312" charset="-122"/>
              <a:cs typeface="+mn-cs"/>
            </a:endParaRPr>
          </a:p>
        </p:txBody>
      </p:sp>
      <p:sp>
        <p:nvSpPr>
          <p:cNvPr id="224264" name="Rectangle 8"/>
          <p:cNvSpPr>
            <a:spLocks noGrp="1" noChangeArrowheads="1"/>
          </p:cNvSpPr>
          <p:nvPr>
            <p:ph type="ctrTitle"/>
          </p:nvPr>
        </p:nvSpPr>
        <p:spPr>
          <a:xfrm>
            <a:off x="1096963" y="2295525"/>
            <a:ext cx="7011987" cy="2209800"/>
          </a:xfrm>
        </p:spPr>
        <p:txBody>
          <a:bodyPr/>
          <a:lstStyle>
            <a:lvl1pPr>
              <a:defRPr sz="4200">
                <a:solidFill>
                  <a:srgbClr val="FFFFFF"/>
                </a:solidFill>
                <a:latin typeface="Palatino Linotype" panose="02040502050505030304" pitchFamily="18" charset="0"/>
              </a:defRPr>
            </a:lvl1pPr>
          </a:lstStyle>
          <a:p>
            <a:pPr lvl="0"/>
            <a:r>
              <a:rPr lang="zh-CN" altLang="en-US" noProof="0"/>
              <a:t>单击此处编辑母版标题样式</a:t>
            </a:r>
            <a:endParaRPr lang="zh-CN" altLang="en-US" noProof="0"/>
          </a:p>
        </p:txBody>
      </p:sp>
      <p:sp>
        <p:nvSpPr>
          <p:cNvPr id="224265" name="Rectangle 9"/>
          <p:cNvSpPr>
            <a:spLocks noGrp="1" noChangeArrowheads="1"/>
          </p:cNvSpPr>
          <p:nvPr>
            <p:ph type="subTitle" idx="1"/>
          </p:nvPr>
        </p:nvSpPr>
        <p:spPr>
          <a:xfrm>
            <a:off x="3492500" y="4724400"/>
            <a:ext cx="4995863" cy="1441450"/>
          </a:xfrm>
        </p:spPr>
        <p:txBody>
          <a:bodyPr/>
          <a:lstStyle>
            <a:lvl1pPr marL="0" indent="0">
              <a:buFont typeface="Wingdings" panose="05000000000000000000" pitchFamily="2" charset="2"/>
              <a:buNone/>
              <a:defRPr sz="3400"/>
            </a:lvl1pPr>
          </a:lstStyle>
          <a:p>
            <a:pPr lvl="0"/>
            <a:r>
              <a:rPr lang="zh-CN" altLang="en-US" noProof="0"/>
              <a:t>单击此处编辑母版副标题样式</a:t>
            </a:r>
            <a:endParaRPr lang="zh-CN" altLang="en-US" noProof="0"/>
          </a:p>
        </p:txBody>
      </p:sp>
      <p:sp>
        <p:nvSpPr>
          <p:cNvPr id="10" name="Rectangle 5"/>
          <p:cNvSpPr>
            <a:spLocks noGrp="1" noChangeArrowheads="1"/>
          </p:cNvSpPr>
          <p:nvPr>
            <p:ph type="dt" sz="half" idx="2"/>
          </p:nvPr>
        </p:nvSpPr>
        <p:spPr bwMode="auto">
          <a:xfrm>
            <a:off x="457200" y="6248400"/>
            <a:ext cx="2133600" cy="4572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j-lt"/>
              <a:ea typeface="+mn-ea"/>
              <a:cs typeface="+mn-cs"/>
            </a:endParaRPr>
          </a:p>
        </p:txBody>
      </p:sp>
      <p:sp>
        <p:nvSpPr>
          <p:cNvPr id="11" name="Rectangle 6"/>
          <p:cNvSpPr>
            <a:spLocks noGrp="1" noChangeArrowheads="1"/>
          </p:cNvSpPr>
          <p:nvPr>
            <p:ph type="ftr" sz="quarter" idx="3"/>
          </p:nvPr>
        </p:nvSpPr>
        <p:spPr bwMode="auto">
          <a:xfrm>
            <a:off x="3124200" y="6248400"/>
            <a:ext cx="2895600" cy="45720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j-lt"/>
              <a:ea typeface="+mn-ea"/>
              <a:cs typeface="+mn-cs"/>
            </a:endParaRPr>
          </a:p>
        </p:txBody>
      </p:sp>
      <p:sp>
        <p:nvSpPr>
          <p:cNvPr id="12" name="Rectangle 7"/>
          <p:cNvSpPr>
            <a:spLocks noGrp="1" noChangeArrowheads="1"/>
          </p:cNvSpPr>
          <p:nvPr>
            <p:ph type="sldNum" sz="quarter" idx="4"/>
          </p:nvPr>
        </p:nvSpPr>
        <p:spPr bwMode="auto">
          <a:xfrm>
            <a:off x="6553200" y="6248400"/>
            <a:ext cx="2133600" cy="457200"/>
          </a:xfrm>
          <a:prstGeom prst="rect">
            <a:avLst/>
          </a:prstGeom>
        </p:spPr>
        <p:txBody>
          <a:bodyPr vert="horz" wrap="square" lIns="91440" tIns="45720" rIns="91440" bIns="45720" numCol="1" anchor="b" anchorCtr="0" compatLnSpc="1"/>
          <a:p>
            <a:pPr algn="r" eaLnBrk="1" hangingPunct="1">
              <a:buNone/>
            </a:pPr>
            <a:fld id="{9A0DB2DC-4C9A-4742-B13C-FB6460FD3503}" type="slidenum">
              <a:rPr lang="en-US" altLang="zh-CN" sz="1200" dirty="0">
                <a:latin typeface="Arial Black" panose="020B0A04020102020204" pitchFamily="34" charset="0"/>
                <a:ea typeface="宋体" pitchFamily="2" charset="-122"/>
              </a:rPr>
            </a:fld>
            <a:endParaRPr lang="en-US" altLang="zh-CN" sz="1200" dirty="0">
              <a:latin typeface="Arial Black" panose="020B0A04020102020204" pitchFamily="34" charset="0"/>
              <a:ea typeface="宋体" pitchFamily="2" charset="-122"/>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j-lt"/>
              <a:ea typeface="+mn-ea"/>
              <a:cs typeface="+mn-cs"/>
            </a:endParaRPr>
          </a:p>
        </p:txBody>
      </p:sp>
      <p:sp>
        <p:nvSpPr>
          <p:cNvPr id="5" name="日期占位符 4"/>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j-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j-lt"/>
              <a:ea typeface="+mn-ea"/>
              <a:cs typeface="+mn-cs"/>
            </a:endParaRPr>
          </a:p>
        </p:txBody>
      </p:sp>
      <p:sp>
        <p:nvSpPr>
          <p:cNvPr id="5" name="日期占位符 4"/>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j-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90600"/>
            <a:ext cx="4076700" cy="5257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86300" y="990600"/>
            <a:ext cx="4076700" cy="5257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j-lt"/>
              <a:ea typeface="+mn-ea"/>
              <a:cs typeface="+mn-cs"/>
            </a:endParaRPr>
          </a:p>
        </p:txBody>
      </p:sp>
      <p:sp>
        <p:nvSpPr>
          <p:cNvPr id="6" name="日期占位符 5"/>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j-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灯片编号占位符 3"/>
          <p:cNvSpPr>
            <a:spLocks noGrp="1"/>
          </p:cNvSpPr>
          <p:nvPr>
            <p:ph type="sldNum" sz="quarter" idx="10"/>
          </p:nvPr>
        </p:nvSpPr>
        <p:spPr/>
        <p:txBody>
          <a:bodyPr/>
          <a:p>
            <a:pPr lvl="0" eaLnBrk="1" hangingPunct="1">
              <a:buNone/>
            </a:pPr>
            <a:r>
              <a:rPr lang="en-US" altLang="zh-CN" dirty="0">
                <a:latin typeface="Arial" panose="020B0604020202090204" pitchFamily="34" charset="0"/>
              </a:rPr>
              <a:t>4-</a:t>
            </a:r>
            <a:fld id="{9A0DB2DC-4C9A-4742-B13C-FB6460FD3503}" type="slidenum">
              <a:rPr lang="en-US" altLang="zh-CN" sz="1400" b="1" dirty="0">
                <a:solidFill>
                  <a:schemeClr val="bg1"/>
                </a:solidFill>
                <a:latin typeface="Arial" panose="020B0604020202090204" pitchFamily="34" charset="0"/>
                <a:ea typeface="宋体" pitchFamily="2" charset="-122"/>
              </a:rPr>
            </a:fld>
            <a:endParaRPr lang="en-US" altLang="zh-CN" sz="1400" b="1" dirty="0">
              <a:solidFill>
                <a:schemeClr val="bg1"/>
              </a:solidFill>
              <a:latin typeface="Arial" panose="020B0604020202090204" pitchFamily="34" charset="0"/>
              <a:ea typeface="宋体" pitchFamily="2" charset="-122"/>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页脚占位符 6"/>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j-lt"/>
              <a:ea typeface="+mn-ea"/>
              <a:cs typeface="+mn-cs"/>
            </a:endParaRPr>
          </a:p>
        </p:txBody>
      </p:sp>
      <p:sp>
        <p:nvSpPr>
          <p:cNvPr id="8" name="日期占位符 7"/>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j-lt"/>
              <a:ea typeface="+mn-ea"/>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页脚占位符 2"/>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j-lt"/>
              <a:ea typeface="+mn-ea"/>
              <a:cs typeface="+mn-cs"/>
            </a:endParaRPr>
          </a:p>
        </p:txBody>
      </p:sp>
      <p:sp>
        <p:nvSpPr>
          <p:cNvPr id="4" name="日期占位符 3"/>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j-lt"/>
              <a:ea typeface="+mn-ea"/>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j-lt"/>
              <a:ea typeface="+mn-ea"/>
              <a:cs typeface="+mn-cs"/>
            </a:endParaRPr>
          </a:p>
        </p:txBody>
      </p:sp>
      <p:sp>
        <p:nvSpPr>
          <p:cNvPr id="3" name="日期占位符 2"/>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j-lt"/>
              <a:ea typeface="+mn-ea"/>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j-lt"/>
              <a:ea typeface="+mn-ea"/>
              <a:cs typeface="+mn-cs"/>
            </a:endParaRPr>
          </a:p>
        </p:txBody>
      </p:sp>
      <p:sp>
        <p:nvSpPr>
          <p:cNvPr id="6" name="日期占位符 5"/>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j-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5F5F5F"/>
              </a:buClr>
              <a:buSzPct val="75000"/>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j-lt"/>
              <a:ea typeface="+mn-ea"/>
              <a:cs typeface="+mn-cs"/>
            </a:endParaRPr>
          </a:p>
        </p:txBody>
      </p:sp>
      <p:sp>
        <p:nvSpPr>
          <p:cNvPr id="6" name="日期占位符 5"/>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j-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j-lt"/>
              <a:ea typeface="+mn-ea"/>
              <a:cs typeface="+mn-cs"/>
            </a:endParaRPr>
          </a:p>
        </p:txBody>
      </p:sp>
      <p:sp>
        <p:nvSpPr>
          <p:cNvPr id="5" name="日期占位符 4"/>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j-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72300" y="93663"/>
            <a:ext cx="2171700" cy="6154737"/>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93663"/>
            <a:ext cx="6362700" cy="6154737"/>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j-lt"/>
              <a:ea typeface="+mn-ea"/>
              <a:cs typeface="+mn-cs"/>
            </a:endParaRPr>
          </a:p>
        </p:txBody>
      </p:sp>
      <p:sp>
        <p:nvSpPr>
          <p:cNvPr id="5" name="日期占位符 4"/>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j-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灯片编号占位符 3"/>
          <p:cNvSpPr>
            <a:spLocks noGrp="1"/>
          </p:cNvSpPr>
          <p:nvPr>
            <p:ph type="sldNum" sz="quarter" idx="10"/>
          </p:nvPr>
        </p:nvSpPr>
        <p:spPr/>
        <p:txBody>
          <a:bodyPr/>
          <a:p>
            <a:pPr lvl="0" eaLnBrk="1" hangingPunct="1">
              <a:buNone/>
            </a:pPr>
            <a:r>
              <a:rPr lang="en-US" altLang="zh-CN" dirty="0">
                <a:latin typeface="Arial" panose="020B0604020202090204" pitchFamily="34" charset="0"/>
              </a:rPr>
              <a:t>4-</a:t>
            </a:r>
            <a:fld id="{9A0DB2DC-4C9A-4742-B13C-FB6460FD3503}" type="slidenum">
              <a:rPr lang="en-US" altLang="zh-CN" sz="1400" b="1" dirty="0">
                <a:solidFill>
                  <a:schemeClr val="bg1"/>
                </a:solidFill>
                <a:latin typeface="Arial" panose="020B0604020202090204" pitchFamily="34" charset="0"/>
                <a:ea typeface="宋体" pitchFamily="2" charset="-122"/>
              </a:rPr>
            </a:fld>
            <a:endParaRPr lang="en-US" altLang="zh-CN" sz="1400" b="1" dirty="0">
              <a:solidFill>
                <a:schemeClr val="bg1"/>
              </a:solidFill>
              <a:latin typeface="Arial" panose="020B0604020202090204" pitchFamily="34" charset="0"/>
              <a:ea typeface="宋体"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914400" y="1600200"/>
            <a:ext cx="40005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5067300" y="1600200"/>
            <a:ext cx="40005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灯片编号占位符 4"/>
          <p:cNvSpPr>
            <a:spLocks noGrp="1"/>
          </p:cNvSpPr>
          <p:nvPr>
            <p:ph type="sldNum" sz="quarter" idx="10"/>
          </p:nvPr>
        </p:nvSpPr>
        <p:spPr/>
        <p:txBody>
          <a:bodyPr/>
          <a:p>
            <a:pPr lvl="0" eaLnBrk="1" hangingPunct="1">
              <a:buNone/>
            </a:pPr>
            <a:r>
              <a:rPr lang="en-US" altLang="zh-CN" dirty="0">
                <a:latin typeface="Arial" panose="020B0604020202090204" pitchFamily="34" charset="0"/>
              </a:rPr>
              <a:t>4-</a:t>
            </a:r>
            <a:fld id="{9A0DB2DC-4C9A-4742-B13C-FB6460FD3503}" type="slidenum">
              <a:rPr lang="en-US" altLang="zh-CN" sz="1400" b="1" dirty="0">
                <a:solidFill>
                  <a:schemeClr val="bg1"/>
                </a:solidFill>
                <a:latin typeface="Arial" panose="020B0604020202090204" pitchFamily="34" charset="0"/>
                <a:ea typeface="宋体" pitchFamily="2" charset="-122"/>
              </a:rPr>
            </a:fld>
            <a:endParaRPr lang="en-US" altLang="zh-CN" sz="1400" b="1" dirty="0">
              <a:solidFill>
                <a:schemeClr val="bg1"/>
              </a:solidFill>
              <a:latin typeface="Arial" panose="020B0604020202090204" pitchFamily="34" charset="0"/>
              <a:ea typeface="宋体"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灯片编号占位符 6"/>
          <p:cNvSpPr>
            <a:spLocks noGrp="1"/>
          </p:cNvSpPr>
          <p:nvPr>
            <p:ph type="sldNum" sz="quarter" idx="10"/>
          </p:nvPr>
        </p:nvSpPr>
        <p:spPr/>
        <p:txBody>
          <a:bodyPr/>
          <a:p>
            <a:pPr lvl="0" eaLnBrk="1" hangingPunct="1">
              <a:buNone/>
            </a:pPr>
            <a:r>
              <a:rPr lang="en-US" altLang="zh-CN" dirty="0">
                <a:latin typeface="Arial" panose="020B0604020202090204" pitchFamily="34" charset="0"/>
              </a:rPr>
              <a:t>4-</a:t>
            </a:r>
            <a:fld id="{9A0DB2DC-4C9A-4742-B13C-FB6460FD3503}" type="slidenum">
              <a:rPr lang="en-US" altLang="zh-CN" sz="1400" b="1" dirty="0">
                <a:solidFill>
                  <a:schemeClr val="bg1"/>
                </a:solidFill>
                <a:latin typeface="Arial" panose="020B0604020202090204" pitchFamily="34" charset="0"/>
                <a:ea typeface="宋体" pitchFamily="2" charset="-122"/>
              </a:rPr>
            </a:fld>
            <a:endParaRPr lang="en-US" altLang="zh-CN" sz="1400" b="1" dirty="0">
              <a:solidFill>
                <a:schemeClr val="bg1"/>
              </a:solidFill>
              <a:latin typeface="Arial" panose="020B0604020202090204" pitchFamily="34" charset="0"/>
              <a:ea typeface="宋体"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灯片编号占位符 2"/>
          <p:cNvSpPr>
            <a:spLocks noGrp="1"/>
          </p:cNvSpPr>
          <p:nvPr>
            <p:ph type="sldNum" sz="quarter" idx="10"/>
          </p:nvPr>
        </p:nvSpPr>
        <p:spPr/>
        <p:txBody>
          <a:bodyPr/>
          <a:p>
            <a:pPr lvl="0" eaLnBrk="1" hangingPunct="1">
              <a:buNone/>
            </a:pPr>
            <a:r>
              <a:rPr lang="en-US" altLang="zh-CN" dirty="0">
                <a:latin typeface="Arial" panose="020B0604020202090204" pitchFamily="34" charset="0"/>
              </a:rPr>
              <a:t>4-</a:t>
            </a:r>
            <a:fld id="{9A0DB2DC-4C9A-4742-B13C-FB6460FD3503}" type="slidenum">
              <a:rPr lang="en-US" altLang="zh-CN" sz="1400" b="1" dirty="0">
                <a:solidFill>
                  <a:schemeClr val="bg1"/>
                </a:solidFill>
                <a:latin typeface="Arial" panose="020B0604020202090204" pitchFamily="34" charset="0"/>
                <a:ea typeface="宋体" pitchFamily="2" charset="-122"/>
              </a:rPr>
            </a:fld>
            <a:endParaRPr lang="en-US" altLang="zh-CN" sz="1400" b="1" dirty="0">
              <a:solidFill>
                <a:schemeClr val="bg1"/>
              </a:solidFill>
              <a:latin typeface="Arial" panose="020B0604020202090204" pitchFamily="34" charset="0"/>
              <a:ea typeface="宋体"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lvl="0" eaLnBrk="1" hangingPunct="1">
              <a:buNone/>
            </a:pPr>
            <a:r>
              <a:rPr lang="en-US" altLang="zh-CN" dirty="0">
                <a:latin typeface="Arial" panose="020B0604020202090204" pitchFamily="34" charset="0"/>
              </a:rPr>
              <a:t>4-</a:t>
            </a:r>
            <a:fld id="{9A0DB2DC-4C9A-4742-B13C-FB6460FD3503}" type="slidenum">
              <a:rPr lang="en-US" altLang="zh-CN" sz="1400" b="1" dirty="0">
                <a:solidFill>
                  <a:schemeClr val="bg1"/>
                </a:solidFill>
                <a:latin typeface="Arial" panose="020B0604020202090204" pitchFamily="34" charset="0"/>
                <a:ea typeface="宋体" pitchFamily="2" charset="-122"/>
              </a:rPr>
            </a:fld>
            <a:endParaRPr lang="en-US" altLang="zh-CN" sz="1400" b="1" dirty="0">
              <a:solidFill>
                <a:schemeClr val="bg1"/>
              </a:solidFill>
              <a:latin typeface="Arial" panose="020B0604020202090204" pitchFamily="34" charset="0"/>
              <a:ea typeface="宋体"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灯片编号占位符 4"/>
          <p:cNvSpPr>
            <a:spLocks noGrp="1"/>
          </p:cNvSpPr>
          <p:nvPr>
            <p:ph type="sldNum" sz="quarter" idx="10"/>
          </p:nvPr>
        </p:nvSpPr>
        <p:spPr/>
        <p:txBody>
          <a:bodyPr/>
          <a:p>
            <a:pPr lvl="0" eaLnBrk="1" hangingPunct="1">
              <a:buNone/>
            </a:pPr>
            <a:r>
              <a:rPr lang="en-US" altLang="zh-CN" dirty="0">
                <a:latin typeface="Arial" panose="020B0604020202090204" pitchFamily="34" charset="0"/>
              </a:rPr>
              <a:t>4-</a:t>
            </a:r>
            <a:fld id="{9A0DB2DC-4C9A-4742-B13C-FB6460FD3503}" type="slidenum">
              <a:rPr lang="en-US" altLang="zh-CN" sz="1400" b="1" dirty="0">
                <a:solidFill>
                  <a:schemeClr val="bg1"/>
                </a:solidFill>
                <a:latin typeface="Arial" panose="020B0604020202090204" pitchFamily="34" charset="0"/>
                <a:ea typeface="宋体" pitchFamily="2" charset="-122"/>
              </a:rPr>
            </a:fld>
            <a:endParaRPr lang="en-US" altLang="zh-CN" sz="1400" b="1" dirty="0">
              <a:solidFill>
                <a:schemeClr val="bg1"/>
              </a:solidFill>
              <a:latin typeface="Arial" panose="020B0604020202090204" pitchFamily="34" charset="0"/>
              <a:ea typeface="宋体"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818A42"/>
              </a:buClr>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灯片编号占位符 4"/>
          <p:cNvSpPr>
            <a:spLocks noGrp="1"/>
          </p:cNvSpPr>
          <p:nvPr>
            <p:ph type="sldNum" sz="quarter" idx="10"/>
          </p:nvPr>
        </p:nvSpPr>
        <p:spPr/>
        <p:txBody>
          <a:bodyPr/>
          <a:p>
            <a:pPr lvl="0" eaLnBrk="1" hangingPunct="1">
              <a:buNone/>
            </a:pPr>
            <a:r>
              <a:rPr lang="en-US" altLang="zh-CN" dirty="0">
                <a:latin typeface="Arial" panose="020B0604020202090204" pitchFamily="34" charset="0"/>
              </a:rPr>
              <a:t>4-</a:t>
            </a:r>
            <a:fld id="{9A0DB2DC-4C9A-4742-B13C-FB6460FD3503}" type="slidenum">
              <a:rPr lang="en-US" altLang="zh-CN" sz="1400" b="1" dirty="0">
                <a:solidFill>
                  <a:schemeClr val="bg1"/>
                </a:solidFill>
                <a:latin typeface="Arial" panose="020B0604020202090204" pitchFamily="34" charset="0"/>
                <a:ea typeface="宋体" pitchFamily="2" charset="-122"/>
              </a:rPr>
            </a:fld>
            <a:endParaRPr lang="en-US" altLang="zh-CN" sz="1400" b="1" dirty="0">
              <a:solidFill>
                <a:schemeClr val="bg1"/>
              </a:solidFill>
              <a:latin typeface="Arial" panose="020B0604020202090204" pitchFamily="34" charset="0"/>
              <a:ea typeface="宋体"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image" Target="../media/image2.jpeg"/><Relationship Id="rId17"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6.xml"/><Relationship Id="rId10" Type="http://schemas.openxmlformats.org/officeDocument/2006/relationships/slideLayout" Target="../slideLayouts/slideLayout25.xml"/><Relationship Id="rId11" Type="http://schemas.openxmlformats.org/officeDocument/2006/relationships/slideLayout" Target="../slideLayouts/slideLayout26.xml"/><Relationship Id="rId12" Type="http://schemas.openxmlformats.org/officeDocument/2006/relationships/theme" Target="../theme/theme2.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descr="contentslide"/>
          <p:cNvPicPr>
            <a:picLocks noChangeAspect="1"/>
          </p:cNvPicPr>
          <p:nvPr/>
        </p:nvPicPr>
        <p:blipFill>
          <a:blip r:embed="rId16"/>
          <a:stretch>
            <a:fillRect/>
          </a:stretch>
        </p:blipFill>
        <p:spPr>
          <a:xfrm>
            <a:off x="0" y="0"/>
            <a:ext cx="9144000" cy="6858000"/>
          </a:xfrm>
          <a:prstGeom prst="rect">
            <a:avLst/>
          </a:prstGeom>
          <a:noFill/>
          <a:ln w="9525">
            <a:noFill/>
          </a:ln>
        </p:spPr>
      </p:pic>
      <p:sp>
        <p:nvSpPr>
          <p:cNvPr id="1027" name="Rectangle 3"/>
          <p:cNvSpPr>
            <a:spLocks noGrp="1"/>
          </p:cNvSpPr>
          <p:nvPr>
            <p:ph type="title"/>
          </p:nvPr>
        </p:nvSpPr>
        <p:spPr>
          <a:xfrm>
            <a:off x="990600" y="76200"/>
            <a:ext cx="81534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914400" y="1600200"/>
            <a:ext cx="81534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31077" name="Rectangle 5"/>
          <p:cNvSpPr>
            <a:spLocks noGrp="1" noChangeArrowheads="1"/>
          </p:cNvSpPr>
          <p:nvPr>
            <p:ph type="sldNum" sz="quarter" idx="4"/>
          </p:nvPr>
        </p:nvSpPr>
        <p:spPr bwMode="auto">
          <a:xfrm>
            <a:off x="0" y="6229350"/>
            <a:ext cx="914400" cy="476250"/>
          </a:xfrm>
          <a:prstGeom prst="rect">
            <a:avLst/>
          </a:prstGeom>
          <a:noFill/>
          <a:ln w="9525">
            <a:noFill/>
            <a:miter lim="800000"/>
          </a:ln>
          <a:effectLst/>
        </p:spPr>
        <p:txBody>
          <a:bodyPr vert="horz" wrap="square" lIns="91440" tIns="45720" rIns="91440" bIns="45720" numCol="1" anchor="t" anchorCtr="0" compatLnSpc="1"/>
          <a:lstStyle>
            <a:lvl1pPr algn="r">
              <a:defRPr sz="1400" b="1">
                <a:solidFill>
                  <a:schemeClr val="bg1"/>
                </a:solidFill>
                <a:ea typeface="宋体" pitchFamily="2" charset="-122"/>
              </a:defRPr>
            </a:lvl1pPr>
          </a:lstStyle>
          <a:p>
            <a:pPr lvl="0" eaLnBrk="1" hangingPunct="1">
              <a:buNone/>
            </a:pPr>
            <a:r>
              <a:rPr lang="en-US" altLang="zh-CN" dirty="0">
                <a:latin typeface="Arial" panose="020B0604020202090204" pitchFamily="34" charset="0"/>
              </a:rPr>
              <a:t>4-</a:t>
            </a:r>
            <a:fld id="{9A0DB2DC-4C9A-4742-B13C-FB6460FD3503}" type="slidenum">
              <a:rPr lang="en-US" altLang="zh-CN" sz="1400" b="1" dirty="0">
                <a:solidFill>
                  <a:schemeClr val="bg1"/>
                </a:solidFill>
                <a:latin typeface="Arial" panose="020B0604020202090204" pitchFamily="34" charset="0"/>
                <a:ea typeface="宋体" pitchFamily="2" charset="-122"/>
              </a:rPr>
            </a:fld>
            <a:endParaRPr lang="en-US" altLang="zh-CN" sz="1400" b="1" dirty="0">
              <a:solidFill>
                <a:schemeClr val="bg1"/>
              </a:solidFill>
              <a:latin typeface="Arial" panose="020B0604020202090204" pitchFamily="34" charset="0"/>
              <a:ea typeface="宋体"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l" rtl="0" eaLnBrk="0" fontAlgn="base" hangingPunct="0">
        <a:lnSpc>
          <a:spcPct val="90000"/>
        </a:lnSpc>
        <a:spcBef>
          <a:spcPct val="0"/>
        </a:spcBef>
        <a:spcAft>
          <a:spcPct val="0"/>
        </a:spcAft>
        <a:defRPr sz="4400">
          <a:solidFill>
            <a:srgbClr val="FFFF00"/>
          </a:solidFill>
          <a:latin typeface="+mj-lt"/>
          <a:ea typeface="+mj-ea"/>
          <a:cs typeface="+mj-cs"/>
        </a:defRPr>
      </a:lvl1pPr>
      <a:lvl2pPr algn="l" rtl="0" eaLnBrk="0" fontAlgn="base" hangingPunct="0">
        <a:lnSpc>
          <a:spcPct val="90000"/>
        </a:lnSpc>
        <a:spcBef>
          <a:spcPct val="0"/>
        </a:spcBef>
        <a:spcAft>
          <a:spcPct val="0"/>
        </a:spcAft>
        <a:defRPr sz="4400">
          <a:solidFill>
            <a:srgbClr val="FFFF00"/>
          </a:solidFill>
          <a:latin typeface="Arial" panose="020B0604020202090204" pitchFamily="34" charset="0"/>
        </a:defRPr>
      </a:lvl2pPr>
      <a:lvl3pPr algn="l" rtl="0" eaLnBrk="0" fontAlgn="base" hangingPunct="0">
        <a:lnSpc>
          <a:spcPct val="90000"/>
        </a:lnSpc>
        <a:spcBef>
          <a:spcPct val="0"/>
        </a:spcBef>
        <a:spcAft>
          <a:spcPct val="0"/>
        </a:spcAft>
        <a:defRPr sz="4400">
          <a:solidFill>
            <a:srgbClr val="FFFF00"/>
          </a:solidFill>
          <a:latin typeface="Arial" panose="020B0604020202090204" pitchFamily="34" charset="0"/>
        </a:defRPr>
      </a:lvl3pPr>
      <a:lvl4pPr algn="l" rtl="0" eaLnBrk="0" fontAlgn="base" hangingPunct="0">
        <a:lnSpc>
          <a:spcPct val="90000"/>
        </a:lnSpc>
        <a:spcBef>
          <a:spcPct val="0"/>
        </a:spcBef>
        <a:spcAft>
          <a:spcPct val="0"/>
        </a:spcAft>
        <a:defRPr sz="4400">
          <a:solidFill>
            <a:srgbClr val="FFFF00"/>
          </a:solidFill>
          <a:latin typeface="Arial" panose="020B0604020202090204" pitchFamily="34" charset="0"/>
        </a:defRPr>
      </a:lvl4pPr>
      <a:lvl5pPr algn="l" rtl="0" eaLnBrk="0" fontAlgn="base" hangingPunct="0">
        <a:lnSpc>
          <a:spcPct val="90000"/>
        </a:lnSpc>
        <a:spcBef>
          <a:spcPct val="0"/>
        </a:spcBef>
        <a:spcAft>
          <a:spcPct val="0"/>
        </a:spcAft>
        <a:defRPr sz="4400">
          <a:solidFill>
            <a:srgbClr val="FFFF00"/>
          </a:solidFill>
          <a:latin typeface="Arial" panose="020B0604020202090204" pitchFamily="34" charset="0"/>
        </a:defRPr>
      </a:lvl5pPr>
      <a:lvl6pPr marL="457200" algn="l" rtl="0" fontAlgn="base">
        <a:lnSpc>
          <a:spcPct val="90000"/>
        </a:lnSpc>
        <a:spcBef>
          <a:spcPct val="0"/>
        </a:spcBef>
        <a:spcAft>
          <a:spcPct val="0"/>
        </a:spcAft>
        <a:defRPr sz="4400">
          <a:solidFill>
            <a:srgbClr val="FFFF00"/>
          </a:solidFill>
          <a:latin typeface="Arial" panose="020B0604020202090204" pitchFamily="34" charset="0"/>
        </a:defRPr>
      </a:lvl6pPr>
      <a:lvl7pPr marL="914400" algn="l" rtl="0" fontAlgn="base">
        <a:lnSpc>
          <a:spcPct val="90000"/>
        </a:lnSpc>
        <a:spcBef>
          <a:spcPct val="0"/>
        </a:spcBef>
        <a:spcAft>
          <a:spcPct val="0"/>
        </a:spcAft>
        <a:defRPr sz="4400">
          <a:solidFill>
            <a:srgbClr val="FFFF00"/>
          </a:solidFill>
          <a:latin typeface="Arial" panose="020B0604020202090204" pitchFamily="34" charset="0"/>
        </a:defRPr>
      </a:lvl7pPr>
      <a:lvl8pPr marL="1371600" algn="l" rtl="0" fontAlgn="base">
        <a:lnSpc>
          <a:spcPct val="90000"/>
        </a:lnSpc>
        <a:spcBef>
          <a:spcPct val="0"/>
        </a:spcBef>
        <a:spcAft>
          <a:spcPct val="0"/>
        </a:spcAft>
        <a:defRPr sz="4400">
          <a:solidFill>
            <a:srgbClr val="FFFF00"/>
          </a:solidFill>
          <a:latin typeface="Arial" panose="020B0604020202090204" pitchFamily="34" charset="0"/>
        </a:defRPr>
      </a:lvl8pPr>
      <a:lvl9pPr marL="1828800" algn="l" rtl="0" fontAlgn="base">
        <a:lnSpc>
          <a:spcPct val="90000"/>
        </a:lnSpc>
        <a:spcBef>
          <a:spcPct val="0"/>
        </a:spcBef>
        <a:spcAft>
          <a:spcPct val="0"/>
        </a:spcAft>
        <a:defRPr sz="4400">
          <a:solidFill>
            <a:srgbClr val="FFFF00"/>
          </a:solidFill>
          <a:latin typeface="Arial" panose="020B0604020202090204" pitchFamily="34" charset="0"/>
        </a:defRPr>
      </a:lvl9pPr>
    </p:titleStyle>
    <p:body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223234" name="Rectangle 2"/>
          <p:cNvSpPr>
            <a:spLocks noGrp="1" noChangeArrowheads="1"/>
          </p:cNvSpPr>
          <p:nvPr>
            <p:ph type="ftr" sz="quarter" idx="3"/>
          </p:nvPr>
        </p:nvSpPr>
        <p:spPr bwMode="auto">
          <a:xfrm>
            <a:off x="3124200" y="6453188"/>
            <a:ext cx="2895600" cy="252413"/>
          </a:xfrm>
          <a:prstGeom prst="rect">
            <a:avLst/>
          </a:prstGeom>
          <a:noFill/>
          <a:ln>
            <a:noFill/>
          </a:ln>
          <a:effectLst/>
        </p:spPr>
        <p:txBody>
          <a:bodyPr vert="horz" wrap="square" lIns="91440" tIns="45720" rIns="91440" bIns="45720" numCol="1" anchor="b" anchorCtr="0" compatLnSpc="1"/>
          <a:lstStyle>
            <a:lvl1pPr algn="ctr" eaLnBrk="1" hangingPunct="1">
              <a:defRPr sz="1200">
                <a:solidFill>
                  <a:srgbClr val="000000"/>
                </a:solidFill>
                <a:latin typeface="+mj-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j-lt"/>
              <a:ea typeface="+mn-ea"/>
              <a:cs typeface="+mn-cs"/>
            </a:endParaRPr>
          </a:p>
        </p:txBody>
      </p:sp>
      <p:sp>
        <p:nvSpPr>
          <p:cNvPr id="223236" name="Rectangle 4"/>
          <p:cNvSpPr>
            <a:spLocks noGrp="1" noChangeArrowheads="1"/>
          </p:cNvSpPr>
          <p:nvPr>
            <p:ph type="body" idx="1"/>
          </p:nvPr>
        </p:nvSpPr>
        <p:spPr bwMode="auto">
          <a:xfrm>
            <a:off x="457200" y="990600"/>
            <a:ext cx="8305800" cy="5257800"/>
          </a:xfrm>
          <a:prstGeom prst="rect">
            <a:avLst/>
          </a:prstGeom>
          <a:noFill/>
          <a:ln>
            <a:noFill/>
          </a:ln>
          <a:effec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23237" name="Rectangle 5"/>
          <p:cNvSpPr>
            <a:spLocks noGrp="1" noChangeArrowheads="1"/>
          </p:cNvSpPr>
          <p:nvPr>
            <p:ph type="dt" sz="half" idx="2"/>
          </p:nvPr>
        </p:nvSpPr>
        <p:spPr bwMode="auto">
          <a:xfrm>
            <a:off x="457200" y="6453188"/>
            <a:ext cx="2133600" cy="268288"/>
          </a:xfrm>
          <a:prstGeom prst="rect">
            <a:avLst/>
          </a:prstGeom>
          <a:noFill/>
          <a:ln>
            <a:noFill/>
          </a:ln>
          <a:effectLst/>
        </p:spPr>
        <p:txBody>
          <a:bodyPr vert="horz" wrap="square" lIns="91440" tIns="45720" rIns="91440" bIns="45720" numCol="1" anchor="b" anchorCtr="0" compatLnSpc="1"/>
          <a:lstStyle>
            <a:lvl1pPr eaLnBrk="1" hangingPunct="1">
              <a:defRPr sz="1200">
                <a:solidFill>
                  <a:srgbClr val="000000"/>
                </a:solidFill>
                <a:latin typeface="+mj-l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j-lt"/>
              <a:ea typeface="+mn-ea"/>
              <a:cs typeface="+mn-cs"/>
            </a:endParaRPr>
          </a:p>
        </p:txBody>
      </p:sp>
      <p:sp>
        <p:nvSpPr>
          <p:cNvPr id="15" name="Rectangle 14"/>
          <p:cNvSpPr/>
          <p:nvPr/>
        </p:nvSpPr>
        <p:spPr>
          <a:xfrm>
            <a:off x="0" y="6324600"/>
            <a:ext cx="9144000" cy="533400"/>
          </a:xfrm>
          <a:prstGeom prst="rect">
            <a:avLst/>
          </a:prstGeom>
          <a:gradFill>
            <a:gsLst>
              <a:gs pos="50000">
                <a:srgbClr val="000000"/>
              </a:gs>
              <a:gs pos="100000">
                <a:srgbClr val="CC0000"/>
              </a:gs>
              <a:gs pos="100000">
                <a:schemeClr val="accent1">
                  <a:shade val="100000"/>
                  <a:satMod val="115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 name="Rectangle 7"/>
          <p:cNvSpPr/>
          <p:nvPr/>
        </p:nvSpPr>
        <p:spPr>
          <a:xfrm>
            <a:off x="0" y="0"/>
            <a:ext cx="91440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 name="Rectangle 8"/>
          <p:cNvSpPr/>
          <p:nvPr/>
        </p:nvSpPr>
        <p:spPr>
          <a:xfrm>
            <a:off x="1905000" y="-12700"/>
            <a:ext cx="7239000" cy="8382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23235" name="Rectangle 3"/>
          <p:cNvSpPr>
            <a:spLocks noGrp="1" noChangeArrowheads="1"/>
          </p:cNvSpPr>
          <p:nvPr>
            <p:ph type="title"/>
          </p:nvPr>
        </p:nvSpPr>
        <p:spPr bwMode="auto">
          <a:xfrm>
            <a:off x="1905000" y="93663"/>
            <a:ext cx="7239000" cy="668338"/>
          </a:xfrm>
          <a:prstGeom prst="rect">
            <a:avLst/>
          </a:prstGeom>
          <a:noFill/>
          <a:ln>
            <a:noFill/>
          </a:ln>
          <a:effec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223238" name="Rectangle 6"/>
          <p:cNvSpPr>
            <a:spLocks noGrp="1" noChangeArrowheads="1"/>
          </p:cNvSpPr>
          <p:nvPr>
            <p:ph type="sldNum" sz="quarter" idx="4"/>
          </p:nvPr>
        </p:nvSpPr>
        <p:spPr bwMode="auto">
          <a:xfrm>
            <a:off x="7956550" y="6597650"/>
            <a:ext cx="1187450" cy="260350"/>
          </a:xfrm>
          <a:prstGeom prst="rect">
            <a:avLst/>
          </a:prstGeom>
          <a:noFill/>
          <a:ln>
            <a:noFill/>
          </a:ln>
          <a:effectLst/>
        </p:spPr>
        <p:txBody>
          <a:bodyPr vert="horz" wrap="square" lIns="91440" tIns="45720" rIns="91440" bIns="45720" numCol="1" anchor="b" anchorCtr="0" compatLnSpc="1"/>
          <a:lstStyle>
            <a:lvl1pPr algn="r">
              <a:defRPr sz="1400">
                <a:solidFill>
                  <a:srgbClr val="FFFFFF"/>
                </a:solidFill>
                <a:latin typeface="Arial Black" panose="020B0A04020102020204" pitchFamily="34" charset="0"/>
                <a:ea typeface="宋体" pitchFamily="2" charset="-122"/>
              </a:defRPr>
            </a:lvl1pPr>
          </a:lstStyle>
          <a:p>
            <a:pPr lvl="0" eaLnBrk="1" hangingPunct="1">
              <a:buNone/>
            </a:pPr>
            <a:fld id="{9A0DB2DC-4C9A-4742-B13C-FB6460FD3503}" type="slidenum">
              <a:rPr lang="en-US" altLang="zh-CN" dirty="0"/>
            </a:fld>
            <a:endParaRPr lang="en-US" altLang="zh-CN" dirty="0"/>
          </a:p>
        </p:txBody>
      </p:sp>
      <p:sp>
        <p:nvSpPr>
          <p:cNvPr id="223256" name="Rectangle 24"/>
          <p:cNvSpPr>
            <a:spLocks noChangeArrowheads="1"/>
          </p:cNvSpPr>
          <p:nvPr/>
        </p:nvSpPr>
        <p:spPr bwMode="auto">
          <a:xfrm>
            <a:off x="76200" y="76200"/>
            <a:ext cx="1676400" cy="762000"/>
          </a:xfrm>
          <a:prstGeom prst="rect">
            <a:avLst/>
          </a:prstGeom>
          <a:noFill/>
          <a:ln>
            <a:noFill/>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FFFFFF"/>
                </a:solidFill>
                <a:effectLst/>
                <a:uLnTx/>
                <a:uFillTx/>
                <a:latin typeface="Perpetua" pitchFamily="18" charset="0"/>
                <a:ea typeface="华文琥珀" pitchFamily="2" charset="-122"/>
                <a:cs typeface="+mn-cs"/>
              </a:rPr>
              <a:t>软件项目管理</a:t>
            </a:r>
            <a:endParaRPr kumimoji="0" lang="zh-CN" altLang="en-US" sz="2000" b="0" i="0" u="none" strike="noStrike" kern="1200" cap="none" spc="0" normalizeH="0" baseline="0" noProof="0">
              <a:ln>
                <a:noFill/>
              </a:ln>
              <a:solidFill>
                <a:srgbClr val="FFFFFF"/>
              </a:solidFill>
              <a:effectLst/>
              <a:uLnTx/>
              <a:uFillTx/>
              <a:latin typeface="Perpetua" pitchFamily="18" charset="0"/>
              <a:ea typeface="华文琥珀"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FFFFFF"/>
                </a:solidFill>
                <a:effectLst>
                  <a:outerShdw blurRad="38100" dist="38100" dir="2700000" algn="tl">
                    <a:srgbClr val="C0C0C0"/>
                  </a:outerShdw>
                </a:effectLst>
                <a:uLnTx/>
                <a:uFillTx/>
                <a:latin typeface="Perpetua" pitchFamily="18" charset="0"/>
                <a:ea typeface="黑体" pitchFamily="49" charset="-122"/>
                <a:cs typeface="+mn-cs"/>
              </a:rPr>
              <a:t>原理与实践</a:t>
            </a:r>
            <a:endParaRPr kumimoji="0" lang="zh-CN" altLang="en-US" sz="1800" b="1" i="0" u="none" strike="noStrike" kern="1200" cap="none" spc="0" normalizeH="0" baseline="0" noProof="0">
              <a:ln>
                <a:noFill/>
              </a:ln>
              <a:solidFill>
                <a:srgbClr val="FFFFFF"/>
              </a:solidFill>
              <a:effectLst>
                <a:outerShdw blurRad="38100" dist="38100" dir="2700000" algn="tl">
                  <a:srgbClr val="C0C0C0"/>
                </a:outerShdw>
              </a:effectLst>
              <a:uLnTx/>
              <a:uFillTx/>
              <a:latin typeface="Perpetua" pitchFamily="18" charset="0"/>
              <a:ea typeface="黑体" pitchFamily="49"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FFFFFF"/>
                </a:solidFill>
                <a:effectLst>
                  <a:outerShdw blurRad="38100" dist="38100" dir="2700000" algn="tl">
                    <a:srgbClr val="C0C0C0"/>
                  </a:outerShdw>
                </a:effectLst>
                <a:uLnTx/>
                <a:uFillTx/>
                <a:latin typeface="Perpetua" pitchFamily="18" charset="0"/>
                <a:ea typeface="楷体_GB2312" charset="-122"/>
                <a:cs typeface="+mn-cs"/>
              </a:rPr>
              <a:t>清华大学出版社</a:t>
            </a:r>
            <a:endParaRPr kumimoji="0" lang="zh-CN" altLang="en-US" sz="1800" b="1" i="0" u="none" strike="noStrike" kern="1200" cap="none" spc="0" normalizeH="0" baseline="0" noProof="0">
              <a:ln>
                <a:noFill/>
              </a:ln>
              <a:solidFill>
                <a:srgbClr val="FFFFFF"/>
              </a:solidFill>
              <a:effectLst>
                <a:outerShdw blurRad="38100" dist="38100" dir="2700000" algn="tl">
                  <a:srgbClr val="C0C0C0"/>
                </a:outerShdw>
              </a:effectLst>
              <a:uLnTx/>
              <a:uFillTx/>
              <a:latin typeface="Perpetua" pitchFamily="18" charset="0"/>
              <a:ea typeface="楷体_GB2312" charset="-122"/>
              <a:cs typeface="+mn-cs"/>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3600" b="1" kern="1200">
          <a:solidFill>
            <a:schemeClr val="bg1"/>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600" b="1">
          <a:solidFill>
            <a:schemeClr val="bg1"/>
          </a:solidFill>
          <a:effectLst>
            <a:outerShdw blurRad="38100" dist="38100" dir="2700000" algn="tl">
              <a:srgbClr val="C0C0C0"/>
            </a:outerShdw>
          </a:effectLst>
          <a:latin typeface="Arial" panose="020B0604020202090204" pitchFamily="34" charset="0"/>
          <a:ea typeface="黑体" pitchFamily="49" charset="-122"/>
        </a:defRPr>
      </a:lvl2pPr>
      <a:lvl3pPr algn="ctr" rtl="0" eaLnBrk="0" fontAlgn="base" hangingPunct="0">
        <a:spcBef>
          <a:spcPct val="0"/>
        </a:spcBef>
        <a:spcAft>
          <a:spcPct val="0"/>
        </a:spcAft>
        <a:defRPr sz="3600" b="1">
          <a:solidFill>
            <a:schemeClr val="bg1"/>
          </a:solidFill>
          <a:effectLst>
            <a:outerShdw blurRad="38100" dist="38100" dir="2700000" algn="tl">
              <a:srgbClr val="C0C0C0"/>
            </a:outerShdw>
          </a:effectLst>
          <a:latin typeface="Arial" panose="020B0604020202090204" pitchFamily="34" charset="0"/>
          <a:ea typeface="黑体" pitchFamily="49" charset="-122"/>
        </a:defRPr>
      </a:lvl3pPr>
      <a:lvl4pPr algn="ctr" rtl="0" eaLnBrk="0" fontAlgn="base" hangingPunct="0">
        <a:spcBef>
          <a:spcPct val="0"/>
        </a:spcBef>
        <a:spcAft>
          <a:spcPct val="0"/>
        </a:spcAft>
        <a:defRPr sz="3600" b="1">
          <a:solidFill>
            <a:schemeClr val="bg1"/>
          </a:solidFill>
          <a:effectLst>
            <a:outerShdw blurRad="38100" dist="38100" dir="2700000" algn="tl">
              <a:srgbClr val="C0C0C0"/>
            </a:outerShdw>
          </a:effectLst>
          <a:latin typeface="Arial" panose="020B0604020202090204" pitchFamily="34" charset="0"/>
          <a:ea typeface="黑体" pitchFamily="49" charset="-122"/>
        </a:defRPr>
      </a:lvl4pPr>
      <a:lvl5pPr algn="ctr" rtl="0" eaLnBrk="0" fontAlgn="base" hangingPunct="0">
        <a:spcBef>
          <a:spcPct val="0"/>
        </a:spcBef>
        <a:spcAft>
          <a:spcPct val="0"/>
        </a:spcAft>
        <a:defRPr sz="3600" b="1">
          <a:solidFill>
            <a:schemeClr val="bg1"/>
          </a:solidFill>
          <a:effectLst>
            <a:outerShdw blurRad="38100" dist="38100" dir="2700000" algn="tl">
              <a:srgbClr val="C0C0C0"/>
            </a:outerShdw>
          </a:effectLst>
          <a:latin typeface="Arial" panose="020B0604020202090204" pitchFamily="34" charset="0"/>
          <a:ea typeface="黑体" pitchFamily="49" charset="-122"/>
        </a:defRPr>
      </a:lvl5pPr>
      <a:lvl6pPr marL="457200" algn="ctr" rtl="0" fontAlgn="base">
        <a:spcBef>
          <a:spcPct val="0"/>
        </a:spcBef>
        <a:spcAft>
          <a:spcPct val="0"/>
        </a:spcAft>
        <a:defRPr sz="3600" b="1">
          <a:solidFill>
            <a:schemeClr val="bg1"/>
          </a:solidFill>
          <a:effectLst>
            <a:outerShdw blurRad="38100" dist="38100" dir="2700000" algn="tl">
              <a:srgbClr val="C0C0C0"/>
            </a:outerShdw>
          </a:effectLst>
          <a:latin typeface="Arial" panose="020B0604020202090204" pitchFamily="34" charset="0"/>
          <a:ea typeface="黑体" pitchFamily="49" charset="-122"/>
        </a:defRPr>
      </a:lvl6pPr>
      <a:lvl7pPr marL="914400" algn="ctr" rtl="0" fontAlgn="base">
        <a:spcBef>
          <a:spcPct val="0"/>
        </a:spcBef>
        <a:spcAft>
          <a:spcPct val="0"/>
        </a:spcAft>
        <a:defRPr sz="3600" b="1">
          <a:solidFill>
            <a:schemeClr val="bg1"/>
          </a:solidFill>
          <a:effectLst>
            <a:outerShdw blurRad="38100" dist="38100" dir="2700000" algn="tl">
              <a:srgbClr val="C0C0C0"/>
            </a:outerShdw>
          </a:effectLst>
          <a:latin typeface="Arial" panose="020B0604020202090204" pitchFamily="34" charset="0"/>
          <a:ea typeface="黑体" pitchFamily="49" charset="-122"/>
        </a:defRPr>
      </a:lvl7pPr>
      <a:lvl8pPr marL="1371600" algn="ctr" rtl="0" fontAlgn="base">
        <a:spcBef>
          <a:spcPct val="0"/>
        </a:spcBef>
        <a:spcAft>
          <a:spcPct val="0"/>
        </a:spcAft>
        <a:defRPr sz="3600" b="1">
          <a:solidFill>
            <a:schemeClr val="bg1"/>
          </a:solidFill>
          <a:effectLst>
            <a:outerShdw blurRad="38100" dist="38100" dir="2700000" algn="tl">
              <a:srgbClr val="C0C0C0"/>
            </a:outerShdw>
          </a:effectLst>
          <a:latin typeface="Arial" panose="020B0604020202090204" pitchFamily="34" charset="0"/>
          <a:ea typeface="黑体" pitchFamily="49" charset="-122"/>
        </a:defRPr>
      </a:lvl8pPr>
      <a:lvl9pPr marL="1828800" algn="ctr" rtl="0" fontAlgn="base">
        <a:spcBef>
          <a:spcPct val="0"/>
        </a:spcBef>
        <a:spcAft>
          <a:spcPct val="0"/>
        </a:spcAft>
        <a:defRPr sz="3600" b="1">
          <a:solidFill>
            <a:schemeClr val="bg1"/>
          </a:solidFill>
          <a:effectLst>
            <a:outerShdw blurRad="38100" dist="38100" dir="2700000" algn="tl">
              <a:srgbClr val="C0C0C0"/>
            </a:outerShdw>
          </a:effectLst>
          <a:latin typeface="Arial" panose="020B0604020202090204" pitchFamily="34" charset="0"/>
          <a:ea typeface="黑体" pitchFamily="49" charset="-122"/>
        </a:defRPr>
      </a:lvl9pPr>
    </p:titleStyle>
    <p:bodyStyle>
      <a:lvl1pPr marL="342900" indent="-342900" algn="l" rtl="0" eaLnBrk="0" fontAlgn="base" hangingPunct="0">
        <a:spcBef>
          <a:spcPct val="20000"/>
        </a:spcBef>
        <a:spcAft>
          <a:spcPct val="0"/>
        </a:spcAft>
        <a:buClr>
          <a:srgbClr val="5F5F5F"/>
        </a:buClr>
        <a:buSzPct val="75000"/>
        <a:buFont typeface="Wingdings" panose="05000000000000000000" pitchFamily="2" charset="2"/>
        <a:buChar char="l"/>
        <a:defRPr sz="3200" kern="12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rgbClr val="292929"/>
        </a:buClr>
        <a:buSzPct val="55000"/>
        <a:buFont typeface="Wingdings" panose="05000000000000000000" pitchFamily="2" charset="2"/>
        <a:buChar char="¢"/>
        <a:defRPr sz="2400" kern="1200">
          <a:solidFill>
            <a:srgbClr val="292929"/>
          </a:solidFill>
          <a:latin typeface="+mj-lt"/>
          <a:ea typeface="楷体_GB2312" charset="-122"/>
          <a:cs typeface="+mn-cs"/>
        </a:defRPr>
      </a:lvl2pPr>
      <a:lvl3pPr marL="1143000" indent="-228600" algn="l" rtl="0" eaLnBrk="0" fontAlgn="base" hangingPunct="0">
        <a:spcBef>
          <a:spcPct val="20000"/>
        </a:spcBef>
        <a:spcAft>
          <a:spcPct val="0"/>
        </a:spcAft>
        <a:buClr>
          <a:schemeClr val="accent2"/>
        </a:buClr>
        <a:buSzPct val="65000"/>
        <a:buFont typeface="Wingdings" panose="05000000000000000000" pitchFamily="2" charset="2"/>
        <a:buChar char="p"/>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folHlink"/>
        </a:buClr>
        <a:buSzPct val="70000"/>
        <a:buFont typeface="Wingdings" panose="05000000000000000000" pitchFamily="2" charset="2"/>
        <a:buChar char="ü"/>
        <a:defRPr sz="2000" kern="1200">
          <a:solidFill>
            <a:schemeClr val="tx1"/>
          </a:solidFill>
          <a:latin typeface="Perpetua" pitchFamily="18" charset="0"/>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1600" kern="1200">
          <a:solidFill>
            <a:schemeClr val="tx1"/>
          </a:solidFill>
          <a:latin typeface="Perpetua" pitchFamily="18" charset="0"/>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6.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6.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2.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12.wmf"/><Relationship Id="rId3" Type="http://schemas.openxmlformats.org/officeDocument/2006/relationships/slideLayout" Target="../slideLayouts/slideLayout2.xml"/><Relationship Id="rId4" Type="http://schemas.openxmlformats.org/officeDocument/2006/relationships/vmlDrawing" Target="../drawings/vmlDrawing1.vml"/><Relationship Id="rId5"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hyperlink" Target="http://www.ifpug.org/" TargetMode="Externa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Relationship Id="rId3"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oleObject" Target="../embeddings/oleObject2.bin"/><Relationship Id="rId3" Type="http://schemas.openxmlformats.org/officeDocument/2006/relationships/image" Target="../media/image16.wmf"/><Relationship Id="rId4" Type="http://schemas.openxmlformats.org/officeDocument/2006/relationships/slideLayout" Target="../slideLayouts/slideLayout2.xml"/><Relationship Id="rId5" Type="http://schemas.openxmlformats.org/officeDocument/2006/relationships/vmlDrawing" Target="../drawings/vmlDrawing2.vml"/><Relationship Id="rId6"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2.xml"/><Relationship Id="rId4"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xml"/><Relationship Id="rId3" Type="http://schemas.openxmlformats.org/officeDocument/2006/relationships/notesSlide" Target="../notesSlides/notesSlide4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image" Target="../media/image20.emf"/><Relationship Id="rId2" Type="http://schemas.openxmlformats.org/officeDocument/2006/relationships/slideLayout" Target="../slideLayouts/slideLayout2.xml"/><Relationship Id="rId3" Type="http://schemas.openxmlformats.org/officeDocument/2006/relationships/notesSlide" Target="../notesSlides/notesSlide47.xml"/></Relationships>
</file>

<file path=ppt/slides/_rels/slide51.xml.rels><?xml version='1.0' encoding='UTF-8' standalone='yes'?>
<Relationships xmlns="http://schemas.openxmlformats.org/package/2006/relationships"><Relationship Id="rId1" Type="http://schemas.openxmlformats.org/officeDocument/2006/relationships/oleObject" Target="../embeddings/oleObject3.bin"/><Relationship Id="rId2" Type="http://schemas.openxmlformats.org/officeDocument/2006/relationships/image" Target="../media/image21.emf"/><Relationship Id="rId3" Type="http://schemas.openxmlformats.org/officeDocument/2006/relationships/slideLayout" Target="../slideLayouts/slideLayout12.xml"/><Relationship Id="rId4" Type="http://schemas.openxmlformats.org/officeDocument/2006/relationships/vmlDrawing" Target="../drawings/vmlDrawing3.vml"/><Relationship Id="rId5" Type="http://schemas.openxmlformats.org/officeDocument/2006/relationships/notesSlide" Target="../notesSlides/notesSlide48.xml"/></Relationships>
</file>

<file path=ppt/slides/_rels/slide52.xml.rels><?xml version='1.0' encoding='UTF-8' standalone='yes'?>
<Relationships xmlns="http://schemas.openxmlformats.org/package/2006/relationships"><Relationship Id="rId1" Type="http://schemas.openxmlformats.org/officeDocument/2006/relationships/oleObject" Target="../embeddings/oleObject4.bin"/><Relationship Id="rId2" Type="http://schemas.openxmlformats.org/officeDocument/2006/relationships/image" Target="../media/image22.emf"/><Relationship Id="rId3" Type="http://schemas.openxmlformats.org/officeDocument/2006/relationships/slideLayout" Target="../slideLayouts/slideLayout12.xml"/><Relationship Id="rId4" Type="http://schemas.openxmlformats.org/officeDocument/2006/relationships/vmlDrawing" Target="../drawings/vmlDrawing4.vml"/><Relationship Id="rId5" Type="http://schemas.openxmlformats.org/officeDocument/2006/relationships/notesSlide" Target="../notesSlides/notesSlide4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5.x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xml"/><Relationship Id="rId3" Type="http://schemas.openxmlformats.org/officeDocument/2006/relationships/notesSlide" Target="../notesSlides/notesSlide5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slideLayout" Target="../slideLayouts/slideLayout2.xml"/><Relationship Id="rId4"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5.xml.rels><?xml version='1.0' encoding='UTF-8' standalone='yes'?>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xml"/><Relationship Id="rId3" Type="http://schemas.openxmlformats.org/officeDocument/2006/relationships/notesSlide" Target="../notesSlides/notesSlide6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8.xml.rels><?xml version='1.0' encoding='UTF-8' standalone='yes'?>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2.xml"/><Relationship Id="rId3" Type="http://schemas.openxmlformats.org/officeDocument/2006/relationships/notesSlide" Target="../notesSlides/notesSlide63.xml"/></Relationships>
</file>

<file path=ppt/slides/_rels/slide69.xml.rels><?xml version='1.0' encoding='UTF-8' standalone='yes'?>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xml"/><Relationship Id="rId3" Type="http://schemas.openxmlformats.org/officeDocument/2006/relationships/notesSlide" Target="../notesSlides/notesSlide6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2.xml.rels><?xml version='1.0' encoding='UTF-8' standalone='yes'?>
<Relationships xmlns="http://schemas.openxmlformats.org/package/2006/relationships"><Relationship Id="rId1" Type="http://schemas.openxmlformats.org/officeDocument/2006/relationships/image" Target="../media/image27.wmf"/><Relationship Id="rId2" Type="http://schemas.openxmlformats.org/officeDocument/2006/relationships/slideLayout" Target="../slideLayouts/slideLayout2.xml"/><Relationship Id="rId3" Type="http://schemas.openxmlformats.org/officeDocument/2006/relationships/notesSlide" Target="../notesSlides/notesSlide67.xml"/></Relationships>
</file>

<file path=ppt/slides/_rels/slide73.xml.rels><?xml version='1.0' encoding='UTF-8' standalone='yes'?>
<Relationships xmlns="http://schemas.openxmlformats.org/package/2006/relationships"><Relationship Id="rId1" Type="http://schemas.openxmlformats.org/officeDocument/2006/relationships/image" Target="../media/image28.wmf"/><Relationship Id="rId2" Type="http://schemas.openxmlformats.org/officeDocument/2006/relationships/slideLayout" Target="../slideLayouts/slideLayout2.xml"/><Relationship Id="rId3" Type="http://schemas.openxmlformats.org/officeDocument/2006/relationships/notesSlide" Target="../notesSlides/notesSlide68.xml"/></Relationships>
</file>

<file path=ppt/slides/_rels/slide74.xml.rels><?xml version='1.0' encoding='UTF-8' standalone='yes'?>
<Relationships xmlns="http://schemas.openxmlformats.org/package/2006/relationships"><Relationship Id="rId1" Type="http://schemas.openxmlformats.org/officeDocument/2006/relationships/image" Target="../media/image29.wmf"/><Relationship Id="rId2" Type="http://schemas.openxmlformats.org/officeDocument/2006/relationships/slideLayout" Target="../slideLayouts/slideLayout2.xml"/><Relationship Id="rId3" Type="http://schemas.openxmlformats.org/officeDocument/2006/relationships/notesSlide" Target="../notesSlides/notesSlide69.xml"/></Relationships>
</file>

<file path=ppt/slides/_rels/slide75.xml.rels><?xml version='1.0' encoding='UTF-8' standalone='yes'?>
<Relationships xmlns="http://schemas.openxmlformats.org/package/2006/relationships"><Relationship Id="rId1" Type="http://schemas.openxmlformats.org/officeDocument/2006/relationships/image" Target="../media/image30.wmf"/><Relationship Id="rId2" Type="http://schemas.openxmlformats.org/officeDocument/2006/relationships/slideLayout" Target="../slideLayouts/slideLayout2.xml"/><Relationship Id="rId3" Type="http://schemas.openxmlformats.org/officeDocument/2006/relationships/notesSlide" Target="../notesSlides/notesSlide7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x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1.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2.xml"/><Relationship Id="rId3" Type="http://schemas.openxmlformats.org/officeDocument/2006/relationships/notesSlide" Target="../notesSlides/notesSlide76.xml"/></Relationships>
</file>

<file path=ppt/slides/_rels/slide82.xml.rels><?xml version='1.0' encoding='UTF-8' standalone='yes'?>
<Relationships xmlns="http://schemas.openxmlformats.org/package/2006/relationships"><Relationship Id="rId1" Type="http://schemas.openxmlformats.org/officeDocument/2006/relationships/image" Target="../media/image32.jpeg"/><Relationship Id="rId2" Type="http://schemas.openxmlformats.org/officeDocument/2006/relationships/slideLayout" Target="../slideLayouts/slideLayout12.xml"/><Relationship Id="rId3" Type="http://schemas.openxmlformats.org/officeDocument/2006/relationships/notesSlide" Target="../notesSlides/notesSlide7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8.xml.rels><?xml version='1.0' encoding='UTF-8' standalone='yes'?>
<Relationships xmlns="http://schemas.openxmlformats.org/package/2006/relationships"><Relationship Id="rId1" Type="http://schemas.openxmlformats.org/officeDocument/2006/relationships/image" Target="../media/image33.jpeg"/><Relationship Id="rId2" Type="http://schemas.openxmlformats.org/officeDocument/2006/relationships/slideLayout" Target="../slideLayouts/slideLayout15.xml"/><Relationship Id="rId3" Type="http://schemas.openxmlformats.org/officeDocument/2006/relationships/notesSlide" Target="../notesSlides/notesSlide83.xml"/></Relationships>
</file>

<file path=ppt/slides/_rels/slide89.xml.rels><?xml version='1.0' encoding='UTF-8' standalone='yes'?>
<Relationships xmlns="http://schemas.openxmlformats.org/package/2006/relationships"><Relationship Id="rId1" Type="http://schemas.openxmlformats.org/officeDocument/2006/relationships/image" Target="../media/image34.jpeg"/><Relationship Id="rId2" Type="http://schemas.openxmlformats.org/officeDocument/2006/relationships/slideLayout" Target="../slideLayouts/slideLayout2.xml"/><Relationship Id="rId3" Type="http://schemas.openxmlformats.org/officeDocument/2006/relationships/notesSlide" Target="../notesSlides/notesSlide8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image" Target="../media/image35.jpeg"/><Relationship Id="rId2" Type="http://schemas.openxmlformats.org/officeDocument/2006/relationships/slideLayout" Target="../slideLayouts/slideLayout2.xml"/><Relationship Id="rId3" Type="http://schemas.openxmlformats.org/officeDocument/2006/relationships/notesSlide" Target="../notesSlides/notesSlide85.xml"/></Relationships>
</file>

<file path=ppt/slides/_rels/slide91.xml.rels><?xml version='1.0' encoding='UTF-8' standalone='yes'?>
<Relationships xmlns="http://schemas.openxmlformats.org/package/2006/relationships"><Relationship Id="rId1" Type="http://schemas.openxmlformats.org/officeDocument/2006/relationships/image" Target="../media/image36.jpeg"/><Relationship Id="rId2" Type="http://schemas.openxmlformats.org/officeDocument/2006/relationships/slideLayout" Target="../slideLayouts/slideLayout2.xml"/><Relationship Id="rId3" Type="http://schemas.openxmlformats.org/officeDocument/2006/relationships/notesSlide" Target="../notesSlides/notesSlide86.xml"/></Relationships>
</file>

<file path=ppt/slides/_rels/slide92.xml.rels><?xml version='1.0' encoding='UTF-8' standalone='yes'?>
<Relationships xmlns="http://schemas.openxmlformats.org/package/2006/relationships"><Relationship Id="rId1" Type="http://schemas.openxmlformats.org/officeDocument/2006/relationships/image" Target="../media/image37.jpeg"/><Relationship Id="rId2" Type="http://schemas.openxmlformats.org/officeDocument/2006/relationships/slideLayout" Target="../slideLayouts/slideLayout2.xml"/><Relationship Id="rId3" Type="http://schemas.openxmlformats.org/officeDocument/2006/relationships/notesSlide" Target="../notesSlides/notesSlide8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pic>
        <p:nvPicPr>
          <p:cNvPr id="7171" name="Picture 4"/>
          <p:cNvPicPr>
            <a:picLocks noChangeAspect="1"/>
          </p:cNvPicPr>
          <p:nvPr/>
        </p:nvPicPr>
        <p:blipFill>
          <a:blip r:embed="rId1">
            <a:grayscl/>
          </a:blip>
          <a:stretch>
            <a:fillRect/>
          </a:stretch>
        </p:blipFill>
        <p:spPr>
          <a:xfrm>
            <a:off x="990600" y="1295400"/>
            <a:ext cx="8153400" cy="4648200"/>
          </a:xfrm>
          <a:prstGeom prst="rect">
            <a:avLst/>
          </a:prstGeom>
          <a:noFill/>
          <a:ln w="9525">
            <a:noFill/>
          </a:ln>
        </p:spPr>
      </p:pic>
      <p:sp>
        <p:nvSpPr>
          <p:cNvPr id="141319" name="Rectangle 7"/>
          <p:cNvSpPr>
            <a:spLocks noChangeArrowheads="1"/>
          </p:cNvSpPr>
          <p:nvPr/>
        </p:nvSpPr>
        <p:spPr bwMode="auto">
          <a:xfrm>
            <a:off x="609600" y="5943600"/>
            <a:ext cx="8153400" cy="609600"/>
          </a:xfrm>
          <a:prstGeom prst="rect">
            <a:avLst/>
          </a:prstGeom>
          <a:noFill/>
          <a:ln w="9525">
            <a:noFill/>
            <a:miter lim="800000"/>
          </a:ln>
          <a:effectLst/>
        </p:spPr>
        <p:txBody>
          <a:bodyPr/>
          <a:lstStyle/>
          <a:p>
            <a:pPr marL="342900" marR="0" lvl="0" indent="-342900" algn="r" defTabSz="914400" rtl="0" eaLnBrk="1" fontAlgn="base" latinLnBrk="0" hangingPunct="1">
              <a:lnSpc>
                <a:spcPct val="100000"/>
              </a:lnSpc>
              <a:spcBef>
                <a:spcPct val="20000"/>
              </a:spcBef>
              <a:spcAft>
                <a:spcPct val="0"/>
              </a:spcAft>
              <a:buClr>
                <a:srgbClr val="818A42"/>
              </a:buClr>
              <a:buSzTx/>
              <a:buFontTx/>
              <a:buNone/>
              <a:defRPr/>
            </a:pPr>
            <a:r>
              <a:rPr kumimoji="0" lang="en-US" altLang="zh-CN" sz="2400" b="1" i="1" u="none" strike="noStrike" kern="1200" cap="none" spc="0" normalizeH="0" baseline="0" noProof="0">
                <a:ln>
                  <a:noFill/>
                </a:ln>
                <a:solidFill>
                  <a:schemeClr val="tx1"/>
                </a:solidFill>
                <a:effectLst>
                  <a:outerShdw blurRad="38100" dist="38100" dir="2700000" algn="tl">
                    <a:srgbClr val="C0C0C0"/>
                  </a:outerShdw>
                </a:effectLst>
                <a:uLnTx/>
                <a:uFillTx/>
                <a:latin typeface="Comic Sans MS" panose="030F0902030302020204" pitchFamily="66" charset="0"/>
                <a:ea typeface="宋体" pitchFamily="2" charset="-122"/>
                <a:cs typeface="+mn-cs"/>
              </a:rPr>
              <a:t>  -课程的目的是知识和能力  </a:t>
            </a:r>
            <a:endParaRPr kumimoji="0" lang="en-US" altLang="zh-CN" sz="2400" b="1" i="1" u="none" strike="noStrike" kern="1200" cap="none" spc="0" normalizeH="0" baseline="0" noProof="0">
              <a:ln>
                <a:noFill/>
              </a:ln>
              <a:solidFill>
                <a:schemeClr val="tx1"/>
              </a:solidFill>
              <a:effectLst>
                <a:outerShdw blurRad="38100" dist="38100" dir="2700000" algn="tl">
                  <a:srgbClr val="C0C0C0"/>
                </a:outerShdw>
              </a:effectLst>
              <a:uLnTx/>
              <a:uFillTx/>
              <a:latin typeface="Comic Sans MS" panose="030F0902030302020204" pitchFamily="66" charset="0"/>
              <a:ea typeface="宋体" pitchFamily="2" charset="-122"/>
              <a:cs typeface="+mn-cs"/>
            </a:endParaRPr>
          </a:p>
        </p:txBody>
      </p:sp>
      <p:sp>
        <p:nvSpPr>
          <p:cNvPr id="141320" name="Rectangle 8"/>
          <p:cNvSpPr>
            <a:spLocks noChangeArrowheads="1"/>
          </p:cNvSpPr>
          <p:nvPr/>
        </p:nvSpPr>
        <p:spPr bwMode="auto">
          <a:xfrm>
            <a:off x="1066800" y="0"/>
            <a:ext cx="7162800" cy="885825"/>
          </a:xfrm>
          <a:prstGeom prst="rect">
            <a:avLst/>
          </a:prstGeom>
          <a:noFill/>
          <a:ln w="9525">
            <a:noFill/>
            <a:miter lim="800000"/>
          </a:ln>
          <a:effectLst/>
        </p:spPr>
        <p:txBody>
          <a:bodyPr anchor="ct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5100" b="1" i="0" u="none" strike="noStrike" kern="1200" cap="none" spc="0" normalizeH="0" baseline="0" noProof="0">
                <a:ln>
                  <a:noFill/>
                </a:ln>
                <a:solidFill>
                  <a:srgbClr val="FF9900"/>
                </a:solidFill>
                <a:effectLst>
                  <a:outerShdw blurRad="38100" dist="38100" dir="2700000" algn="tl">
                    <a:srgbClr val="C0C0C0"/>
                  </a:outerShdw>
                </a:effectLst>
                <a:uLnTx/>
                <a:uFillTx/>
                <a:latin typeface="Arial" panose="020B0604020202090204" pitchFamily="34" charset="0"/>
                <a:ea typeface="宋体" pitchFamily="2" charset="-122"/>
                <a:cs typeface="+mn-cs"/>
              </a:rPr>
              <a:t>              信息系统分析与设计  </a:t>
            </a:r>
            <a:r>
              <a:rPr kumimoji="0" lang="en-US" altLang="zh-CN" sz="3600" b="1" i="1" u="none" strike="noStrike" kern="1200" cap="none" spc="0" normalizeH="0" baseline="0" noProof="0">
                <a:ln>
                  <a:noFill/>
                </a:ln>
                <a:solidFill>
                  <a:srgbClr val="FFFF00"/>
                </a:solidFill>
                <a:effectLst>
                  <a:outerShdw blurRad="38100" dist="38100" dir="2700000" algn="tl">
                    <a:srgbClr val="C0C0C0"/>
                  </a:outerShdw>
                </a:effectLst>
                <a:uLnTx/>
                <a:uFillTx/>
                <a:latin typeface="Arial" panose="020B0604020202090204" pitchFamily="34" charset="0"/>
                <a:ea typeface="宋体" pitchFamily="2" charset="-122"/>
                <a:cs typeface="+mn-cs"/>
              </a:rPr>
              <a:t/>
            </a:r>
            <a:br>
              <a:rPr kumimoji="0" lang="en-US" altLang="zh-CN" sz="3600" b="1" i="1" u="none" strike="noStrike" kern="1200" cap="none" spc="0" normalizeH="0" baseline="0" noProof="0">
                <a:ln>
                  <a:noFill/>
                </a:ln>
                <a:solidFill>
                  <a:srgbClr val="FFFF00"/>
                </a:solidFill>
                <a:effectLst>
                  <a:outerShdw blurRad="38100" dist="38100" dir="2700000" algn="tl">
                    <a:srgbClr val="C0C0C0"/>
                  </a:outerShdw>
                </a:effectLst>
                <a:uLnTx/>
                <a:uFillTx/>
                <a:latin typeface="Arial" panose="020B0604020202090204" pitchFamily="34" charset="0"/>
                <a:ea typeface="宋体" pitchFamily="2" charset="-122"/>
                <a:cs typeface="+mn-cs"/>
              </a:rPr>
            </a:br>
            <a:r>
              <a:rPr kumimoji="0" lang="en-US" altLang="zh-CN" sz="3600" b="1" i="1" u="none" strike="noStrike" kern="1200" cap="none" spc="0" normalizeH="0" baseline="0" noProof="0">
                <a:ln>
                  <a:noFill/>
                </a:ln>
                <a:solidFill>
                  <a:srgbClr val="FFFF00"/>
                </a:solidFill>
                <a:effectLst>
                  <a:outerShdw blurRad="38100" dist="38100" dir="2700000" algn="tl">
                    <a:srgbClr val="C0C0C0"/>
                  </a:outerShdw>
                </a:effectLst>
                <a:uLnTx/>
                <a:uFillTx/>
                <a:latin typeface="Arial" panose="020B0604020202090204" pitchFamily="34" charset="0"/>
                <a:ea typeface="宋体" pitchFamily="2" charset="-122"/>
                <a:cs typeface="+mn-cs"/>
              </a:rPr>
              <a:t/>
            </a:r>
            <a:endParaRPr kumimoji="0" lang="en-US" altLang="zh-CN" sz="3600" b="1" i="1" u="none" strike="noStrike" kern="1200" cap="none" spc="0" normalizeH="0" baseline="0" noProof="0">
              <a:ln>
                <a:noFill/>
              </a:ln>
              <a:solidFill>
                <a:srgbClr val="FFFF00"/>
              </a:solidFill>
              <a:effectLst>
                <a:outerShdw blurRad="38100" dist="38100" dir="2700000" algn="tl">
                  <a:srgbClr val="C0C0C0"/>
                </a:outerShdw>
              </a:effectLst>
              <a:uLnTx/>
              <a:uFillTx/>
              <a:latin typeface="Arial" panose="020B0604020202090204" pitchFamily="34" charset="0"/>
              <a:ea typeface="宋体" pitchFamily="2"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25603" name="Rectangle 2"/>
          <p:cNvSpPr>
            <a:spLocks noGrp="1"/>
          </p:cNvSpPr>
          <p:nvPr>
            <p:ph type="title"/>
          </p:nvPr>
        </p:nvSpPr>
        <p:spPr>
          <a:ln/>
        </p:spPr>
        <p:txBody>
          <a:bodyPr vert="horz" wrap="square" lIns="91440" tIns="45720" rIns="91440" bIns="45720" anchor="ctr" anchorCtr="0"/>
          <a:p>
            <a:pPr eaLnBrk="1" hangingPunct="1"/>
            <a:r>
              <a:rPr lang="en-US" altLang="zh-CN" sz="4000" dirty="0">
                <a:ea typeface="宋体" pitchFamily="2" charset="-122"/>
              </a:rPr>
              <a:t>  4.1项目  </a:t>
            </a:r>
            <a:endParaRPr lang="en-US" altLang="zh-CN" sz="4000" dirty="0">
              <a:ea typeface="宋体" pitchFamily="2" charset="-122"/>
            </a:endParaRPr>
          </a:p>
        </p:txBody>
      </p:sp>
      <p:sp>
        <p:nvSpPr>
          <p:cNvPr id="25604" name="Rectangle 5"/>
          <p:cNvSpPr>
            <a:spLocks noGrp="1"/>
          </p:cNvSpPr>
          <p:nvPr>
            <p:ph idx="1"/>
          </p:nvPr>
        </p:nvSpPr>
        <p:spPr>
          <a:ln/>
        </p:spPr>
        <p:txBody>
          <a:bodyPr vert="horz" wrap="square" lIns="91440" tIns="45720" rIns="91440" bIns="45720" anchor="t" anchorCtr="0"/>
          <a:p>
            <a:pPr marL="401955" indent="0" eaLnBrk="1" hangingPunct="1">
              <a:buNone/>
            </a:pPr>
            <a:r>
              <a:rPr lang="en-US" altLang="zh-CN" sz="2800" b="1" dirty="0">
                <a:ea typeface="宋体" pitchFamily="2" charset="-122"/>
              </a:rPr>
              <a:t>  项目管理   </a:t>
            </a:r>
            <a:r>
              <a:rPr lang="en-US" altLang="zh-CN" sz="2800" dirty="0">
                <a:ea typeface="宋体" pitchFamily="2" charset="-122"/>
              </a:rPr>
              <a:t/>
            </a:r>
            <a:endParaRPr lang="en-US" altLang="zh-CN" sz="2800" dirty="0">
              <a:ea typeface="宋体" pitchFamily="2" charset="-122"/>
            </a:endParaRPr>
          </a:p>
          <a:p>
            <a:pPr marL="401955" indent="0" eaLnBrk="1" hangingPunct="1">
              <a:buNone/>
            </a:pPr>
            <a:endParaRPr lang="en-US" altLang="zh-CN" sz="2800" dirty="0">
              <a:ea typeface="宋体" pitchFamily="2" charset="-122"/>
            </a:endParaRPr>
          </a:p>
          <a:p>
            <a:pPr marL="401955" indent="0" eaLnBrk="1" hangingPunct="1">
              <a:buNone/>
            </a:pPr>
            <a:r>
              <a:rPr lang="en-US" altLang="zh-CN" sz="2800" dirty="0">
                <a:ea typeface="宋体" pitchFamily="2" charset="-122"/>
              </a:rPr>
              <a:t>     -范围界定、规划、人手编制的过程,   </a:t>
            </a:r>
            <a:endParaRPr lang="en-US" altLang="zh-CN" sz="2800" dirty="0">
              <a:ea typeface="宋体" pitchFamily="2" charset="-122"/>
            </a:endParaRPr>
          </a:p>
          <a:p>
            <a:pPr marL="401955" indent="0" eaLnBrk="1" hangingPunct="1">
              <a:buNone/>
            </a:pPr>
            <a:r>
              <a:rPr lang="en-US" altLang="zh-CN" sz="2800" dirty="0">
                <a:ea typeface="宋体" pitchFamily="2" charset="-122"/>
              </a:rPr>
              <a:t>        组织、指导和控制   </a:t>
            </a:r>
            <a:endParaRPr lang="en-US" altLang="zh-CN" sz="2800" dirty="0">
              <a:ea typeface="宋体" pitchFamily="2" charset="-122"/>
            </a:endParaRPr>
          </a:p>
          <a:p>
            <a:pPr marL="401955" indent="0" eaLnBrk="1" hangingPunct="1">
              <a:buNone/>
            </a:pPr>
            <a:r>
              <a:rPr lang="en-US" altLang="zh-CN" sz="2800" dirty="0">
                <a:ea typeface="宋体" pitchFamily="2" charset="-122"/>
              </a:rPr>
              <a:t>        在   </a:t>
            </a:r>
            <a:endParaRPr lang="en-US" altLang="zh-CN" sz="2800" dirty="0">
              <a:ea typeface="宋体" pitchFamily="2" charset="-122"/>
            </a:endParaRPr>
          </a:p>
          <a:p>
            <a:pPr marL="401955" indent="0" eaLnBrk="1" hangingPunct="1">
              <a:buNone/>
            </a:pPr>
            <a:r>
              <a:rPr lang="en-US" altLang="zh-CN" sz="2800" dirty="0">
                <a:ea typeface="宋体" pitchFamily="2" charset="-122"/>
              </a:rPr>
              <a:t>        指定时间范围内的最低成本。  </a:t>
            </a:r>
            <a:endParaRPr lang="en-US" altLang="zh-CN" sz="2800" dirty="0">
              <a:ea typeface="宋体" pitchFamily="2" charset="-122"/>
            </a:endParaRPr>
          </a:p>
          <a:p>
            <a:pPr marL="401955" indent="0" eaLnBrk="1" hangingPunct="1"/>
            <a:endParaRPr lang="en-US" altLang="zh-CN" sz="2800" dirty="0">
              <a:ea typeface="宋体"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395267" name="Rectangle 3"/>
          <p:cNvSpPr>
            <a:spLocks noGrp="1"/>
          </p:cNvSpPr>
          <p:nvPr>
            <p:ph idx="1"/>
          </p:nvPr>
        </p:nvSpPr>
        <p:spPr>
          <a:xfrm>
            <a:off x="914400" y="2286000"/>
            <a:ext cx="8229600" cy="5029200"/>
          </a:xfrm>
          <a:ln/>
        </p:spPr>
        <p:txBody>
          <a:bodyPr vert="horz" wrap="square" lIns="91440" tIns="45720" rIns="91440" bIns="45720" anchor="t" anchorCtr="0"/>
          <a:p>
            <a:pPr lvl="1" eaLnBrk="1" hangingPunct="1"/>
            <a:r>
              <a:rPr lang="en-US" altLang="zh-CN" dirty="0">
                <a:latin typeface="Times New Roman" panose="02020503050405090304" pitchFamily="18" charset="0"/>
                <a:ea typeface="宋体" pitchFamily="2" charset="-122"/>
              </a:rPr>
              <a:t>  由此产生的信息系统是客户可以接受的。  </a:t>
            </a:r>
            <a:r>
              <a:rPr lang="en-US" altLang="zh-CN" dirty="0">
                <a:solidFill>
                  <a:srgbClr val="0000FF"/>
                </a:solidFill>
                <a:latin typeface="Times New Roman" panose="02020503050405090304" pitchFamily="18" charset="0"/>
                <a:ea typeface="宋体" pitchFamily="2" charset="-122"/>
              </a:rPr>
              <a:t/>
            </a:r>
            <a:r>
              <a:rPr lang="en-US" altLang="zh-CN" dirty="0">
                <a:latin typeface="Times New Roman" panose="02020503050405090304" pitchFamily="18" charset="0"/>
                <a:ea typeface="宋体" pitchFamily="2" charset="-122"/>
              </a:rPr>
              <a:t/>
            </a:r>
            <a:endParaRPr lang="en-US" altLang="zh-CN" dirty="0">
              <a:latin typeface="Times New Roman" panose="02020503050405090304" pitchFamily="18" charset="0"/>
              <a:ea typeface="宋体" pitchFamily="2" charset="-122"/>
            </a:endParaRPr>
          </a:p>
          <a:p>
            <a:pPr lvl="1" eaLnBrk="1" hangingPunct="1"/>
            <a:r>
              <a:rPr lang="en-US" altLang="zh-CN" dirty="0">
                <a:latin typeface="Times New Roman" panose="02020503050405090304" pitchFamily="18" charset="0"/>
                <a:ea typeface="宋体" pitchFamily="2" charset="-122"/>
              </a:rPr>
              <a:t>  系统按时交付。”  </a:t>
            </a:r>
            <a:r>
              <a:rPr lang="en-US" altLang="zh-CN" dirty="0">
                <a:solidFill>
                  <a:srgbClr val="0000FF"/>
                </a:solidFill>
                <a:latin typeface="Times New Roman" panose="02020503050405090304" pitchFamily="18" charset="0"/>
                <a:ea typeface="宋体" pitchFamily="2" charset="-122"/>
              </a:rPr>
              <a:t/>
            </a:r>
            <a:r>
              <a:rPr lang="en-US" altLang="zh-CN" dirty="0">
                <a:latin typeface="Times New Roman" panose="02020503050405090304" pitchFamily="18" charset="0"/>
                <a:ea typeface="宋体" pitchFamily="2" charset="-122"/>
              </a:rPr>
              <a:t/>
            </a:r>
            <a:endParaRPr lang="en-US" altLang="zh-CN" dirty="0">
              <a:latin typeface="Times New Roman" panose="02020503050405090304" pitchFamily="18" charset="0"/>
              <a:ea typeface="宋体" pitchFamily="2" charset="-122"/>
            </a:endParaRPr>
          </a:p>
          <a:p>
            <a:pPr lvl="1" eaLnBrk="1" hangingPunct="1"/>
            <a:r>
              <a:rPr lang="en-US" altLang="zh-CN" dirty="0">
                <a:latin typeface="Times New Roman" panose="02020503050405090304" pitchFamily="18" charset="0"/>
                <a:ea typeface="宋体" pitchFamily="2" charset="-122"/>
              </a:rPr>
              <a:t>  该系统是在预算范围内交付的。”  </a:t>
            </a:r>
            <a:r>
              <a:rPr lang="en-US" altLang="zh-CN" dirty="0">
                <a:solidFill>
                  <a:srgbClr val="0000FF"/>
                </a:solidFill>
                <a:latin typeface="Times New Roman" panose="02020503050405090304" pitchFamily="18" charset="0"/>
                <a:ea typeface="宋体" pitchFamily="2" charset="-122"/>
              </a:rPr>
              <a:t/>
            </a:r>
            <a:r>
              <a:rPr lang="en-US" altLang="zh-CN" dirty="0">
                <a:latin typeface="Times New Roman" panose="02020503050405090304" pitchFamily="18" charset="0"/>
                <a:ea typeface="宋体" pitchFamily="2" charset="-122"/>
              </a:rPr>
              <a:t/>
            </a:r>
            <a:endParaRPr lang="en-US" altLang="zh-CN" dirty="0">
              <a:latin typeface="Times New Roman" panose="02020503050405090304" pitchFamily="18" charset="0"/>
              <a:ea typeface="宋体" pitchFamily="2" charset="-122"/>
            </a:endParaRPr>
          </a:p>
          <a:p>
            <a:pPr lvl="1" eaLnBrk="1" hangingPunct="1"/>
            <a:r>
              <a:rPr lang="en-US" altLang="zh-CN" dirty="0">
                <a:latin typeface="Times New Roman" panose="02020503050405090304" pitchFamily="18" charset="0"/>
                <a:ea typeface="宋体" pitchFamily="2" charset="-122"/>
              </a:rPr>
              <a:t>  系统开发过程对正在进行的业务操作的影响最小。   </a:t>
            </a:r>
            <a:r>
              <a:rPr lang="en-US" altLang="zh-CN" dirty="0">
                <a:solidFill>
                  <a:srgbClr val="0000FF"/>
                </a:solidFill>
                <a:latin typeface="Times New Roman" panose="02020503050405090304" pitchFamily="18" charset="0"/>
                <a:ea typeface="宋体" pitchFamily="2" charset="-122"/>
              </a:rPr>
              <a:t/>
            </a:r>
            <a:r>
              <a:rPr lang="en-US" altLang="zh-CN" dirty="0">
                <a:latin typeface="Times New Roman" panose="02020503050405090304" pitchFamily="18" charset="0"/>
                <a:ea typeface="宋体" pitchFamily="2" charset="-122"/>
              </a:rPr>
              <a:t/>
            </a:r>
            <a:endParaRPr lang="en-US" altLang="zh-CN" dirty="0">
              <a:latin typeface="Times New Roman" panose="02020503050405090304" pitchFamily="18" charset="0"/>
              <a:ea typeface="宋体" pitchFamily="2" charset="-122"/>
            </a:endParaRPr>
          </a:p>
        </p:txBody>
      </p:sp>
      <p:sp>
        <p:nvSpPr>
          <p:cNvPr id="27652" name="矩形 4"/>
          <p:cNvSpPr/>
          <p:nvPr/>
        </p:nvSpPr>
        <p:spPr>
          <a:xfrm>
            <a:off x="1066800" y="1371600"/>
            <a:ext cx="5162550" cy="523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ClrTx/>
              <a:buNone/>
            </a:pPr>
            <a:r>
              <a:rPr lang="en-US" altLang="zh-CN" sz="2800" b="1" dirty="0">
                <a:ea typeface="宋体" pitchFamily="2" charset="-122"/>
              </a:rPr>
              <a:t>  项目成功的衡量标准  </a:t>
            </a:r>
            <a:endParaRPr lang="zh-CN" altLang="en-US" sz="2800" b="1" dirty="0">
              <a:ea typeface="宋体" pitchFamily="2" charset="-122"/>
            </a:endParaRPr>
          </a:p>
        </p:txBody>
      </p:sp>
      <p:sp>
        <p:nvSpPr>
          <p:cNvPr id="27653" name="Rectangle 2"/>
          <p:cNvSpPr>
            <a:spLocks noGrp="1"/>
          </p:cNvSpPr>
          <p:nvPr>
            <p:ph type="title"/>
          </p:nvPr>
        </p:nvSpPr>
        <p:spPr>
          <a:ln/>
        </p:spPr>
        <p:txBody>
          <a:bodyPr vert="horz" wrap="square" lIns="91440" tIns="45720" rIns="91440" bIns="45720" anchor="ctr" anchorCtr="0"/>
          <a:p>
            <a:pPr eaLnBrk="1" hangingPunct="1"/>
            <a:r>
              <a:rPr lang="en-US" altLang="zh-CN" sz="4000" dirty="0">
                <a:ea typeface="宋体" pitchFamily="2" charset="-122"/>
              </a:rPr>
              <a:t>  4.1项目  </a:t>
            </a:r>
            <a:endParaRPr lang="en-US" altLang="zh-CN" sz="4000" dirty="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95267">
                                            <p:txEl>
                                              <p:charRg st="0" end="64"/>
                                            </p:txEl>
                                          </p:spTgt>
                                        </p:tgtEl>
                                        <p:attrNameLst>
                                          <p:attrName>style.visibility</p:attrName>
                                        </p:attrNameLst>
                                      </p:cBhvr>
                                      <p:to>
                                        <p:strVal val="visible"/>
                                      </p:to>
                                    </p:set>
                                    <p:animEffect transition="in" filter="box(in)">
                                      <p:cBhvr>
                                        <p:cTn id="7" dur="500"/>
                                        <p:tgtEl>
                                          <p:spTgt spid="395267">
                                            <p:txEl>
                                              <p:charRg st="0" end="6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95267">
                                            <p:txEl>
                                              <p:charRg st="64" end="100"/>
                                            </p:txEl>
                                          </p:spTgt>
                                        </p:tgtEl>
                                        <p:attrNameLst>
                                          <p:attrName>style.visibility</p:attrName>
                                        </p:attrNameLst>
                                      </p:cBhvr>
                                      <p:to>
                                        <p:strVal val="visible"/>
                                      </p:to>
                                    </p:set>
                                    <p:animEffect transition="in" filter="box(in)">
                                      <p:cBhvr>
                                        <p:cTn id="10" dur="500"/>
                                        <p:tgtEl>
                                          <p:spTgt spid="395267">
                                            <p:txEl>
                                              <p:charRg st="64" end="100"/>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95267">
                                            <p:txEl>
                                              <p:charRg st="100" end="142"/>
                                            </p:txEl>
                                          </p:spTgt>
                                        </p:tgtEl>
                                        <p:attrNameLst>
                                          <p:attrName>style.visibility</p:attrName>
                                        </p:attrNameLst>
                                      </p:cBhvr>
                                      <p:to>
                                        <p:strVal val="visible"/>
                                      </p:to>
                                    </p:set>
                                    <p:animEffect transition="in" filter="box(in)">
                                      <p:cBhvr>
                                        <p:cTn id="13" dur="500"/>
                                        <p:tgtEl>
                                          <p:spTgt spid="395267">
                                            <p:txEl>
                                              <p:charRg st="100" end="14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95267">
                                            <p:txEl>
                                              <p:charRg st="142" end="227"/>
                                            </p:txEl>
                                          </p:spTgt>
                                        </p:tgtEl>
                                        <p:attrNameLst>
                                          <p:attrName>style.visibility</p:attrName>
                                        </p:attrNameLst>
                                      </p:cBhvr>
                                      <p:to>
                                        <p:strVal val="visible"/>
                                      </p:to>
                                    </p:set>
                                    <p:animEffect transition="in" filter="box(in)">
                                      <p:cBhvr>
                                        <p:cTn id="16" dur="500"/>
                                        <p:tgtEl>
                                          <p:spTgt spid="395267">
                                            <p:txEl>
                                              <p:charRg st="142" end="22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4" fill="hold" nodeType="clickEffect">
                                  <p:stCondLst>
                                    <p:cond delay="0"/>
                                  </p:stCondLst>
                                  <p:childTnLst>
                                    <p:set>
                                      <p:cBhvr>
                                        <p:cTn id="20" dur="1" fill="hold">
                                          <p:stCondLst>
                                            <p:cond delay="0"/>
                                          </p:stCondLst>
                                        </p:cTn>
                                        <p:tgtEl>
                                          <p:spTgt spid="395267">
                                            <p:txEl>
                                              <p:charRg st="0" end="64"/>
                                            </p:txEl>
                                          </p:spTgt>
                                        </p:tgtEl>
                                        <p:attrNameLst>
                                          <p:attrName>style.visibility</p:attrName>
                                        </p:attrNameLst>
                                      </p:cBhvr>
                                      <p:to>
                                        <p:strVal val="visible"/>
                                      </p:to>
                                    </p:set>
                                    <p:animEffect transition="in" filter="wheel(4)">
                                      <p:cBhvr>
                                        <p:cTn id="21" dur="2000"/>
                                        <p:tgtEl>
                                          <p:spTgt spid="395267">
                                            <p:txEl>
                                              <p:charRg st="0" end="64"/>
                                            </p:txEl>
                                          </p:spTgt>
                                        </p:tgtEl>
                                      </p:cBhvr>
                                    </p:animEffect>
                                  </p:childTnLst>
                                </p:cTn>
                              </p:par>
                              <p:par>
                                <p:cTn id="22" presetID="21" presetClass="entr" presetSubtype="4" fill="hold" nodeType="withEffect">
                                  <p:stCondLst>
                                    <p:cond delay="0"/>
                                  </p:stCondLst>
                                  <p:childTnLst>
                                    <p:set>
                                      <p:cBhvr>
                                        <p:cTn id="23" dur="1" fill="hold">
                                          <p:stCondLst>
                                            <p:cond delay="0"/>
                                          </p:stCondLst>
                                        </p:cTn>
                                        <p:tgtEl>
                                          <p:spTgt spid="395267">
                                            <p:txEl>
                                              <p:charRg st="64" end="100"/>
                                            </p:txEl>
                                          </p:spTgt>
                                        </p:tgtEl>
                                        <p:attrNameLst>
                                          <p:attrName>style.visibility</p:attrName>
                                        </p:attrNameLst>
                                      </p:cBhvr>
                                      <p:to>
                                        <p:strVal val="visible"/>
                                      </p:to>
                                    </p:set>
                                    <p:animEffect transition="in" filter="wheel(4)">
                                      <p:cBhvr>
                                        <p:cTn id="24" dur="2000"/>
                                        <p:tgtEl>
                                          <p:spTgt spid="395267">
                                            <p:txEl>
                                              <p:charRg st="64" end="100"/>
                                            </p:txEl>
                                          </p:spTgt>
                                        </p:tgtEl>
                                      </p:cBhvr>
                                    </p:animEffect>
                                  </p:childTnLst>
                                </p:cTn>
                              </p:par>
                              <p:par>
                                <p:cTn id="25" presetID="21" presetClass="entr" presetSubtype="4" fill="hold" nodeType="withEffect">
                                  <p:stCondLst>
                                    <p:cond delay="0"/>
                                  </p:stCondLst>
                                  <p:childTnLst>
                                    <p:set>
                                      <p:cBhvr>
                                        <p:cTn id="26" dur="1" fill="hold">
                                          <p:stCondLst>
                                            <p:cond delay="0"/>
                                          </p:stCondLst>
                                        </p:cTn>
                                        <p:tgtEl>
                                          <p:spTgt spid="395267">
                                            <p:txEl>
                                              <p:charRg st="100" end="142"/>
                                            </p:txEl>
                                          </p:spTgt>
                                        </p:tgtEl>
                                        <p:attrNameLst>
                                          <p:attrName>style.visibility</p:attrName>
                                        </p:attrNameLst>
                                      </p:cBhvr>
                                      <p:to>
                                        <p:strVal val="visible"/>
                                      </p:to>
                                    </p:set>
                                    <p:animEffect transition="in" filter="wheel(4)">
                                      <p:cBhvr>
                                        <p:cTn id="27" dur="2000"/>
                                        <p:tgtEl>
                                          <p:spTgt spid="395267">
                                            <p:txEl>
                                              <p:charRg st="100" end="142"/>
                                            </p:txEl>
                                          </p:spTgt>
                                        </p:tgtEl>
                                      </p:cBhvr>
                                    </p:animEffect>
                                  </p:childTnLst>
                                </p:cTn>
                              </p:par>
                              <p:par>
                                <p:cTn id="28" presetID="21" presetClass="entr" presetSubtype="4" fill="hold" nodeType="withEffect">
                                  <p:stCondLst>
                                    <p:cond delay="0"/>
                                  </p:stCondLst>
                                  <p:childTnLst>
                                    <p:set>
                                      <p:cBhvr>
                                        <p:cTn id="29" dur="1" fill="hold">
                                          <p:stCondLst>
                                            <p:cond delay="0"/>
                                          </p:stCondLst>
                                        </p:cTn>
                                        <p:tgtEl>
                                          <p:spTgt spid="395267">
                                            <p:txEl>
                                              <p:charRg st="142" end="227"/>
                                            </p:txEl>
                                          </p:spTgt>
                                        </p:tgtEl>
                                        <p:attrNameLst>
                                          <p:attrName>style.visibility</p:attrName>
                                        </p:attrNameLst>
                                      </p:cBhvr>
                                      <p:to>
                                        <p:strVal val="visible"/>
                                      </p:to>
                                    </p:set>
                                    <p:animEffect transition="in" filter="wheel(4)">
                                      <p:cBhvr>
                                        <p:cTn id="30" dur="2000"/>
                                        <p:tgtEl>
                                          <p:spTgt spid="395267">
                                            <p:txEl>
                                              <p:charRg st="142" end="22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95267">
                                            <p:txEl>
                                              <p:charRg st="0" end="64"/>
                                            </p:txEl>
                                          </p:spTgt>
                                        </p:tgtEl>
                                        <p:attrNameLst>
                                          <p:attrName>style.visibility</p:attrName>
                                        </p:attrNameLst>
                                      </p:cBhvr>
                                      <p:to>
                                        <p:strVal val="visible"/>
                                      </p:to>
                                    </p:set>
                                    <p:animEffect transition="in" filter="blinds(horizontal)">
                                      <p:cBhvr>
                                        <p:cTn id="35" dur="500"/>
                                        <p:tgtEl>
                                          <p:spTgt spid="395267">
                                            <p:txEl>
                                              <p:charRg st="0" end="64"/>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95267">
                                            <p:txEl>
                                              <p:charRg st="64" end="100"/>
                                            </p:txEl>
                                          </p:spTgt>
                                        </p:tgtEl>
                                        <p:attrNameLst>
                                          <p:attrName>style.visibility</p:attrName>
                                        </p:attrNameLst>
                                      </p:cBhvr>
                                      <p:to>
                                        <p:strVal val="visible"/>
                                      </p:to>
                                    </p:set>
                                    <p:animEffect transition="in" filter="blinds(horizontal)">
                                      <p:cBhvr>
                                        <p:cTn id="38" dur="500"/>
                                        <p:tgtEl>
                                          <p:spTgt spid="395267">
                                            <p:txEl>
                                              <p:charRg st="64" end="100"/>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95267">
                                            <p:txEl>
                                              <p:charRg st="100" end="142"/>
                                            </p:txEl>
                                          </p:spTgt>
                                        </p:tgtEl>
                                        <p:attrNameLst>
                                          <p:attrName>style.visibility</p:attrName>
                                        </p:attrNameLst>
                                      </p:cBhvr>
                                      <p:to>
                                        <p:strVal val="visible"/>
                                      </p:to>
                                    </p:set>
                                    <p:animEffect transition="in" filter="blinds(horizontal)">
                                      <p:cBhvr>
                                        <p:cTn id="41" dur="500"/>
                                        <p:tgtEl>
                                          <p:spTgt spid="395267">
                                            <p:txEl>
                                              <p:charRg st="100" end="142"/>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395267">
                                            <p:txEl>
                                              <p:charRg st="142" end="227"/>
                                            </p:txEl>
                                          </p:spTgt>
                                        </p:tgtEl>
                                        <p:attrNameLst>
                                          <p:attrName>style.visibility</p:attrName>
                                        </p:attrNameLst>
                                      </p:cBhvr>
                                      <p:to>
                                        <p:strVal val="visible"/>
                                      </p:to>
                                    </p:set>
                                    <p:animEffect transition="in" filter="blinds(horizontal)">
                                      <p:cBhvr>
                                        <p:cTn id="44" dur="500"/>
                                        <p:tgtEl>
                                          <p:spTgt spid="395267">
                                            <p:txEl>
                                              <p:charRg st="142" end="2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p:bldP spid="395267" grpId="1" build="p"/>
      <p:bldP spid="395267" grpId="2"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19459" name="Rectangle 2"/>
          <p:cNvSpPr>
            <a:spLocks noGrp="1" noChangeArrowheads="1"/>
          </p:cNvSpPr>
          <p:nvPr>
            <p:ph type="title"/>
          </p:nvPr>
        </p:nvSpPr>
        <p:spPr>
          <a:xfrm>
            <a:off x="990600" y="1143000"/>
            <a:ext cx="8153400" cy="1143000"/>
          </a:xfrm>
        </p:spPr>
        <p:txBody>
          <a:bodyPr vert="horz" wrap="square" lIns="91440" tIns="45720" rIns="91440" bIns="45720" numCol="1" anchor="ctr" anchorCtr="0" compatLnSpc="1"/>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mj-lt"/>
                <a:ea typeface="宋体" pitchFamily="2" charset="-122"/>
                <a:cs typeface="+mn-cs"/>
              </a:rPr>
              <a:t>  项目失败的原因  </a:t>
            </a:r>
            <a:endParaRPr kumimoji="0" lang="en-US" altLang="zh-CN" sz="2800" b="1" i="0" u="none" strike="noStrike" kern="1200" cap="none" spc="0" normalizeH="0" baseline="0" noProof="0" dirty="0">
              <a:ln>
                <a:noFill/>
              </a:ln>
              <a:solidFill>
                <a:schemeClr val="tx1"/>
              </a:solidFill>
              <a:effectLst/>
              <a:uLnTx/>
              <a:uFillTx/>
              <a:latin typeface="+mj-lt"/>
              <a:ea typeface="宋体" pitchFamily="2" charset="-122"/>
              <a:cs typeface="+mn-cs"/>
            </a:endParaRPr>
          </a:p>
        </p:txBody>
      </p:sp>
      <p:sp>
        <p:nvSpPr>
          <p:cNvPr id="29700" name="Rectangle 3"/>
          <p:cNvSpPr>
            <a:spLocks noGrp="1"/>
          </p:cNvSpPr>
          <p:nvPr>
            <p:ph idx="1"/>
          </p:nvPr>
        </p:nvSpPr>
        <p:spPr>
          <a:xfrm>
            <a:off x="914400" y="2057400"/>
            <a:ext cx="8077200" cy="4343400"/>
          </a:xfrm>
          <a:ln/>
        </p:spPr>
        <p:txBody>
          <a:bodyPr vert="horz" wrap="square" lIns="91440" tIns="45720" rIns="91440" bIns="45720" anchor="t" anchorCtr="0"/>
          <a:p>
            <a:pPr eaLnBrk="1" hangingPunct="1">
              <a:lnSpc>
                <a:spcPts val="2700"/>
              </a:lnSpc>
            </a:pPr>
            <a:r>
              <a:rPr lang="en-US" altLang="zh-CN" sz="2400" dirty="0">
                <a:ea typeface="宋体" pitchFamily="2" charset="-122"/>
              </a:rPr>
              <a:t>  未能对项目建立高层管理承诺  </a:t>
            </a:r>
            <a:endParaRPr lang="en-US" altLang="zh-CN" sz="2400" dirty="0">
              <a:ea typeface="宋体" pitchFamily="2" charset="-122"/>
            </a:endParaRPr>
          </a:p>
          <a:p>
            <a:pPr eaLnBrk="1" hangingPunct="1">
              <a:lnSpc>
                <a:spcPts val="2700"/>
              </a:lnSpc>
            </a:pPr>
            <a:r>
              <a:rPr lang="en-US" altLang="zh-CN" sz="2400" dirty="0">
                <a:ea typeface="宋体" pitchFamily="2" charset="-122"/>
              </a:rPr>
              <a:t>  缺乏组织对方法的承诺  </a:t>
            </a:r>
            <a:endParaRPr lang="en-US" altLang="zh-CN" sz="2400" dirty="0">
              <a:ea typeface="宋体" pitchFamily="2" charset="-122"/>
            </a:endParaRPr>
          </a:p>
          <a:p>
            <a:pPr eaLnBrk="1" hangingPunct="1">
              <a:lnSpc>
                <a:spcPts val="2700"/>
              </a:lnSpc>
            </a:pPr>
            <a:r>
              <a:rPr lang="en-US" altLang="zh-CN" sz="2400" dirty="0">
                <a:ea typeface="宋体" pitchFamily="2" charset="-122"/>
              </a:rPr>
              <a:t>  通过或围绕方法走捷径  </a:t>
            </a:r>
            <a:endParaRPr lang="en-US" altLang="zh-CN" sz="2400" dirty="0">
              <a:ea typeface="宋体" pitchFamily="2" charset="-122"/>
            </a:endParaRPr>
          </a:p>
          <a:p>
            <a:pPr eaLnBrk="1" hangingPunct="1">
              <a:lnSpc>
                <a:spcPts val="2700"/>
              </a:lnSpc>
            </a:pPr>
            <a:r>
              <a:rPr lang="en-US" altLang="zh-CN" sz="2400" dirty="0">
                <a:ea typeface="宋体" pitchFamily="2" charset="-122"/>
              </a:rPr>
              <a:t>  不良的期望管理（恶性循环）  </a:t>
            </a:r>
            <a:r>
              <a:rPr lang="zh-CN" altLang="en-US" sz="2400" dirty="0">
                <a:ea typeface="宋体" pitchFamily="2" charset="-122"/>
              </a:rPr>
              <a:t/>
            </a:r>
            <a:endParaRPr lang="zh-CN" altLang="en-US" sz="2400" dirty="0">
              <a:ea typeface="宋体" pitchFamily="2" charset="-122"/>
            </a:endParaRPr>
          </a:p>
          <a:p>
            <a:pPr lvl="1" eaLnBrk="1" hangingPunct="1">
              <a:lnSpc>
                <a:spcPts val="2700"/>
              </a:lnSpc>
            </a:pPr>
            <a:r>
              <a:rPr lang="en-US" altLang="zh-CN" sz="2400" b="1" dirty="0">
                <a:ea typeface="宋体" pitchFamily="2" charset="-122"/>
              </a:rPr>
              <a:t>  特征蠕变（特征蠕变）–不受控制地向系统添加技术特征。  </a:t>
            </a:r>
            <a:r>
              <a:rPr lang="zh-CN" altLang="en-US" sz="2400" b="1" dirty="0">
                <a:ea typeface="宋体" pitchFamily="2" charset="-122"/>
              </a:rPr>
              <a:t/>
            </a:r>
            <a:r>
              <a:rPr lang="en-US" altLang="zh-CN" sz="2400" b="1" dirty="0">
                <a:ea typeface="宋体" pitchFamily="2" charset="-122"/>
              </a:rPr>
              <a:t/>
            </a:r>
            <a:r>
              <a:rPr lang="en-US" altLang="zh-CN" sz="2400" dirty="0">
                <a:ea typeface="宋体" pitchFamily="2" charset="-122"/>
              </a:rPr>
              <a:t/>
            </a:r>
            <a:endParaRPr lang="en-US" altLang="zh-CN" sz="2400" dirty="0">
              <a:ea typeface="宋体" pitchFamily="2" charset="-122"/>
            </a:endParaRPr>
          </a:p>
          <a:p>
            <a:pPr lvl="1" eaLnBrk="1" hangingPunct="1">
              <a:lnSpc>
                <a:spcPts val="2700"/>
              </a:lnSpc>
            </a:pPr>
            <a:r>
              <a:rPr lang="en-US" altLang="zh-CN" sz="2400" b="1" dirty="0">
                <a:ea typeface="宋体" pitchFamily="2" charset="-122"/>
              </a:rPr>
              <a:t>  Scope creep(范围蔓延)––在信息系统项目期间需求的意外和逐步增长。  </a:t>
            </a:r>
            <a:r>
              <a:rPr lang="zh-CN" altLang="en-US" sz="2400" b="1" dirty="0">
                <a:ea typeface="宋体" pitchFamily="2" charset="-122"/>
              </a:rPr>
              <a:t/>
            </a:r>
            <a:r>
              <a:rPr lang="en-US" altLang="zh-CN" sz="2400" b="1" dirty="0">
                <a:ea typeface="宋体" pitchFamily="2" charset="-122"/>
              </a:rPr>
              <a:t/>
            </a:r>
            <a:r>
              <a:rPr lang="en-US" altLang="zh-CN" sz="2400" dirty="0">
                <a:ea typeface="宋体" pitchFamily="2" charset="-122"/>
              </a:rPr>
              <a:t/>
            </a:r>
            <a:endParaRPr lang="en-US" altLang="zh-CN" sz="2400" dirty="0">
              <a:ea typeface="宋体" pitchFamily="2" charset="-122"/>
            </a:endParaRPr>
          </a:p>
        </p:txBody>
      </p:sp>
      <p:sp>
        <p:nvSpPr>
          <p:cNvPr id="5" name="Rectangle 2"/>
          <p:cNvSpPr txBox="1">
            <a:spLocks noChangeArrowheads="1"/>
          </p:cNvSpPr>
          <p:nvPr/>
        </p:nvSpPr>
        <p:spPr bwMode="auto">
          <a:xfrm>
            <a:off x="990600" y="76200"/>
            <a:ext cx="8153400" cy="1143000"/>
          </a:xfrm>
          <a:prstGeom prst="rect">
            <a:avLst/>
          </a:prstGeom>
          <a:noFill/>
          <a:ln w="9525">
            <a:noFill/>
            <a:miter lim="800000"/>
          </a:ln>
        </p:spPr>
        <p:txBody>
          <a:bodyPr anchor="ctr"/>
          <a:lstStyle/>
          <a:p>
            <a:pPr marR="0" defTabSz="914400" eaLnBrk="1" hangingPunct="1">
              <a:lnSpc>
                <a:spcPct val="90000"/>
              </a:lnSpc>
              <a:buClrTx/>
              <a:buSzTx/>
              <a:buFontTx/>
              <a:buNone/>
              <a:defRPr/>
            </a:pPr>
            <a:r>
              <a:rPr kumimoji="0" lang="en-US" altLang="zh-CN" sz="4000" kern="0" cap="none" spc="0" normalizeH="0" baseline="0" noProof="0" dirty="0">
                <a:solidFill>
                  <a:srgbClr val="FFFF00"/>
                </a:solidFill>
                <a:latin typeface="+mj-lt"/>
                <a:ea typeface="宋体" pitchFamily="2" charset="-122"/>
                <a:cs typeface="+mj-cs"/>
              </a:rPr>
              <a:t>  4.1项目  </a:t>
            </a:r>
            <a:endParaRPr kumimoji="0" lang="en-US" altLang="zh-CN" sz="4000" kern="0" cap="none" spc="0" normalizeH="0" baseline="0" noProof="0" dirty="0">
              <a:solidFill>
                <a:srgbClr val="FFFF00"/>
              </a:solidFill>
              <a:latin typeface="+mj-lt"/>
              <a:ea typeface="宋体" pitchFamily="2" charset="-122"/>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19459" name="Rectangle 3"/>
          <p:cNvSpPr>
            <a:spLocks noGrp="1" noChangeArrowheads="1"/>
          </p:cNvSpPr>
          <p:nvPr>
            <p:ph idx="1"/>
          </p:nvPr>
        </p:nvSpPr>
        <p:spPr>
          <a:xfrm>
            <a:off x="990600" y="1295400"/>
            <a:ext cx="8153400" cy="4953000"/>
          </a:xfrm>
        </p:spPr>
        <p:txBody>
          <a:bodyPr vert="horz" wrap="square" lIns="91440" tIns="45720" rIns="91440" bIns="45720" numCol="1" anchor="t" anchorCtr="0" compatLnSpc="1"/>
          <a:lstStyle/>
          <a:p>
            <a:pPr marL="342900" marR="0" lvl="0" indent="-342900" algn="l" defTabSz="914400" rtl="0" eaLnBrk="1" fontAlgn="base" latinLnBrk="0" hangingPunct="1">
              <a:lnSpc>
                <a:spcPct val="95000"/>
              </a:lnSpc>
              <a:spcBef>
                <a:spcPct val="20000"/>
              </a:spcBef>
              <a:spcAft>
                <a:spcPct val="0"/>
              </a:spcAft>
              <a:buClr>
                <a:srgbClr val="818A42"/>
              </a:buClr>
              <a:buSzTx/>
              <a:buFontTx/>
              <a:buChar char="•"/>
              <a:defRPr/>
            </a:pPr>
            <a:r>
              <a:rPr kumimoji="0" lang="en-US" altLang="zh-CN" sz="2400" b="0" i="0" u="none" strike="noStrike" kern="0" cap="none" spc="0" normalizeH="0" baseline="0" noProof="0" dirty="0">
                <a:ln>
                  <a:noFill/>
                </a:ln>
                <a:solidFill>
                  <a:schemeClr val="tx1"/>
                </a:solidFill>
                <a:effectLst/>
                <a:uLnTx/>
                <a:uFillTx/>
                <a:latin typeface="+mn-lt"/>
                <a:ea typeface="宋体" pitchFamily="2" charset="-122"/>
                <a:cs typeface="+mn-cs"/>
              </a:rPr>
              <a:t>  过早承诺固定预算和时间表  </a:t>
            </a:r>
            <a:r>
              <a:rPr kumimoji="0" lang="zh-CN" altLang="en-US" sz="2400" b="0" i="0" u="none" strike="noStrike" kern="0" cap="none" spc="0" normalizeH="0" baseline="0" noProof="0" dirty="0">
                <a:ln>
                  <a:noFill/>
                </a:ln>
                <a:solidFill>
                  <a:schemeClr val="tx1"/>
                </a:solidFill>
                <a:effectLst/>
                <a:uLnTx/>
                <a:uFillTx/>
                <a:latin typeface="+mn-lt"/>
                <a:ea typeface="宋体" pitchFamily="2" charset="-122"/>
                <a:cs typeface="+mn-cs"/>
              </a:rPr>
              <a:t/>
            </a:r>
            <a:r>
              <a:rPr kumimoji="0" lang="en-US" altLang="zh-CN" sz="2400" b="0" i="0" u="none" strike="noStrike" kern="0" cap="none" spc="0" normalizeH="0" baseline="0" noProof="0" dirty="0">
                <a:ln>
                  <a:noFill/>
                </a:ln>
                <a:solidFill>
                  <a:schemeClr val="tx1"/>
                </a:solidFill>
                <a:effectLst/>
                <a:uLnTx/>
                <a:uFillTx/>
                <a:latin typeface="+mn-lt"/>
                <a:ea typeface="宋体" pitchFamily="2" charset="-122"/>
                <a:cs typeface="+mn-cs"/>
              </a:rPr>
              <a:t/>
            </a:r>
            <a:endParaRPr kumimoji="0" lang="en-US" altLang="zh-CN" sz="2400" b="0" i="0" u="none" strike="noStrike" kern="0" cap="none" spc="0" normalizeH="0" baseline="0" noProof="0" dirty="0">
              <a:ln>
                <a:noFill/>
              </a:ln>
              <a:solidFill>
                <a:schemeClr val="tx1"/>
              </a:solidFill>
              <a:effectLst/>
              <a:uLnTx/>
              <a:uFillTx/>
              <a:latin typeface="+mn-lt"/>
              <a:ea typeface="宋体" pitchFamily="2" charset="-122"/>
              <a:cs typeface="+mn-cs"/>
            </a:endParaRPr>
          </a:p>
          <a:p>
            <a:pPr marL="342900" marR="0" lvl="0" indent="-342900" algn="l" defTabSz="914400" rtl="0" eaLnBrk="1" fontAlgn="base" latinLnBrk="0" hangingPunct="1">
              <a:lnSpc>
                <a:spcPct val="95000"/>
              </a:lnSpc>
              <a:spcBef>
                <a:spcPct val="20000"/>
              </a:spcBef>
              <a:spcAft>
                <a:spcPct val="0"/>
              </a:spcAft>
              <a:buClr>
                <a:srgbClr val="818A42"/>
              </a:buClr>
              <a:buSzTx/>
              <a:buFontTx/>
              <a:buChar char="•"/>
              <a:defRPr/>
            </a:pPr>
            <a:r>
              <a:rPr kumimoji="0" lang="en-US" altLang="zh-CN" sz="2400" b="0" i="0" u="none" strike="noStrike" kern="0" cap="none" spc="0" normalizeH="0" baseline="0" noProof="0" dirty="0">
                <a:ln>
                  <a:noFill/>
                </a:ln>
                <a:solidFill>
                  <a:schemeClr val="tx1"/>
                </a:solidFill>
                <a:effectLst/>
                <a:uLnTx/>
                <a:uFillTx/>
                <a:latin typeface="+mn-lt"/>
                <a:ea typeface="宋体" pitchFamily="2" charset="-122"/>
                <a:cs typeface="+mn-cs"/>
              </a:rPr>
              <a:t>  差估计技术  </a:t>
            </a:r>
            <a:endParaRPr kumimoji="0" lang="en-US" altLang="zh-CN" sz="2400" b="0" i="0" u="none" strike="noStrike" kern="0" cap="none" spc="0" normalizeH="0" baseline="0" noProof="0" dirty="0">
              <a:ln>
                <a:noFill/>
              </a:ln>
              <a:solidFill>
                <a:schemeClr val="tx1"/>
              </a:solidFill>
              <a:effectLst/>
              <a:uLnTx/>
              <a:uFillTx/>
              <a:latin typeface="+mn-lt"/>
              <a:ea typeface="宋体"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818A42"/>
              </a:buClr>
              <a:buSzTx/>
              <a:buFontTx/>
              <a:buChar char="•"/>
              <a:defRPr/>
            </a:pPr>
            <a:r>
              <a:rPr kumimoji="0" lang="en-US" altLang="zh-CN" sz="2400" b="0" i="0" u="none" strike="noStrike" kern="0" cap="none" spc="0" normalizeH="0" baseline="0" noProof="0" dirty="0" err="1">
                <a:ln>
                  <a:noFill/>
                </a:ln>
                <a:solidFill>
                  <a:schemeClr val="tx1"/>
                </a:solidFill>
                <a:effectLst/>
                <a:uLnTx/>
                <a:uFillTx/>
                <a:latin typeface="+mn-lt"/>
                <a:ea typeface="宋体" pitchFamily="2" charset="-122"/>
                <a:cs typeface="+mn-cs"/>
              </a:rPr>
              <a:t>  过度乐观  </a:t>
            </a:r>
            <a:endParaRPr kumimoji="0" lang="en-US" altLang="zh-CN" sz="2400" b="0" i="0" u="none" strike="noStrike" kern="0" cap="none" spc="0" normalizeH="0" baseline="0" noProof="0" dirty="0">
              <a:ln>
                <a:noFill/>
              </a:ln>
              <a:solidFill>
                <a:schemeClr val="tx1"/>
              </a:solidFill>
              <a:effectLst/>
              <a:uLnTx/>
              <a:uFillTx/>
              <a:latin typeface="+mn-lt"/>
              <a:ea typeface="宋体"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818A42"/>
              </a:buClr>
              <a:buSzTx/>
              <a:buFontTx/>
              <a:buChar char="•"/>
              <a:defRPr/>
            </a:pPr>
            <a:r>
              <a:rPr kumimoji="0" lang="en-US" altLang="zh-CN" sz="2400" b="0" i="0" u="none" strike="noStrike" kern="0" cap="none" spc="0" normalizeH="0" baseline="0" noProof="0" dirty="0">
                <a:ln>
                  <a:noFill/>
                </a:ln>
                <a:solidFill>
                  <a:schemeClr val="tx1"/>
                </a:solidFill>
                <a:effectLst/>
                <a:uLnTx/>
                <a:uFillTx/>
                <a:latin typeface="+mn-lt"/>
                <a:ea typeface="宋体" pitchFamily="2" charset="-122"/>
                <a:cs typeface="+mn-cs"/>
              </a:rPr>
              <a:t>  神话中的人月(布鲁克斯,1975)  </a:t>
            </a:r>
            <a:r>
              <a:rPr kumimoji="0" lang="zh-CN" altLang="en-US" sz="2400" b="0" i="0" u="none" strike="noStrike" kern="0" cap="none" spc="0" normalizeH="0" baseline="0" noProof="0" dirty="0">
                <a:ln>
                  <a:noFill/>
                </a:ln>
                <a:solidFill>
                  <a:schemeClr val="tx1"/>
                </a:solidFill>
                <a:effectLst/>
                <a:uLnTx/>
                <a:uFillTx/>
                <a:latin typeface="+mn-lt"/>
                <a:ea typeface="宋体" pitchFamily="2" charset="-122"/>
                <a:cs typeface="+mn-cs"/>
              </a:rPr>
              <a:t/>
            </a:r>
            <a:endParaRPr kumimoji="0" lang="en-US" altLang="zh-CN" sz="2400" b="0" i="0" u="none" strike="noStrike" kern="0" cap="none" spc="0" normalizeH="0" baseline="0" noProof="0" dirty="0">
              <a:ln>
                <a:noFill/>
              </a:ln>
              <a:solidFill>
                <a:schemeClr val="tx1"/>
              </a:solidFill>
              <a:effectLst/>
              <a:uLnTx/>
              <a:uFillTx/>
              <a:latin typeface="+mn-lt"/>
              <a:ea typeface="宋体"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818A42"/>
              </a:buClr>
              <a:buSzTx/>
              <a:buFontTx/>
              <a:buChar char="•"/>
              <a:defRPr/>
            </a:pPr>
            <a:r>
              <a:rPr kumimoji="0" lang="en-US" altLang="zh-CN" sz="2400" b="0" i="0" u="none" strike="noStrike" kern="0" cap="none" spc="0" normalizeH="0" baseline="0" noProof="0" dirty="0">
                <a:ln>
                  <a:noFill/>
                </a:ln>
                <a:solidFill>
                  <a:schemeClr val="tx1"/>
                </a:solidFill>
                <a:effectLst/>
                <a:uLnTx/>
                <a:uFillTx/>
                <a:latin typeface="+mn-lt"/>
                <a:ea typeface="宋体" pitchFamily="2" charset="-122"/>
                <a:cs typeface="+mn-cs"/>
              </a:rPr>
              <a:t>  人员管理技能不足  </a:t>
            </a:r>
            <a:endParaRPr kumimoji="0" lang="en-US" altLang="zh-CN" sz="2400" b="0" i="0" u="none" strike="noStrike" kern="0" cap="none" spc="0" normalizeH="0" baseline="0" noProof="0" dirty="0">
              <a:ln>
                <a:noFill/>
              </a:ln>
              <a:solidFill>
                <a:schemeClr val="tx1"/>
              </a:solidFill>
              <a:effectLst/>
              <a:uLnTx/>
              <a:uFillTx/>
              <a:latin typeface="+mn-lt"/>
              <a:ea typeface="宋体"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818A42"/>
              </a:buClr>
              <a:buSzTx/>
              <a:buFontTx/>
              <a:buChar char="•"/>
              <a:defRPr/>
            </a:pPr>
            <a:r>
              <a:rPr kumimoji="0" lang="en-US" altLang="zh-CN" sz="2400" b="0" i="0" u="none" strike="noStrike" kern="0" cap="none" spc="0" normalizeH="0" baseline="0" noProof="0" dirty="0">
                <a:ln>
                  <a:noFill/>
                </a:ln>
                <a:solidFill>
                  <a:schemeClr val="tx1"/>
                </a:solidFill>
                <a:effectLst/>
                <a:uLnTx/>
                <a:uFillTx/>
                <a:latin typeface="+mn-lt"/>
                <a:ea typeface="宋体" pitchFamily="2" charset="-122"/>
                <a:cs typeface="+mn-cs"/>
              </a:rPr>
              <a:t>  未能适应业务   </a:t>
            </a:r>
            <a:endParaRPr kumimoji="0" lang="en-US" altLang="zh-CN" sz="2400" b="0" i="0" u="none" strike="noStrike" kern="0" cap="none" spc="0" normalizeH="0" baseline="0" noProof="0" dirty="0">
              <a:ln>
                <a:noFill/>
              </a:ln>
              <a:solidFill>
                <a:schemeClr val="tx1"/>
              </a:solidFill>
              <a:effectLst/>
              <a:uLnTx/>
              <a:uFillTx/>
              <a:latin typeface="+mn-lt"/>
              <a:ea typeface="宋体" pitchFamily="2" charset="-122"/>
              <a:cs typeface="+mn-cs"/>
            </a:endParaRPr>
          </a:p>
          <a:p>
            <a:pPr marL="0" marR="0" lvl="0" indent="0" algn="l" defTabSz="914400" rtl="0" eaLnBrk="1" fontAlgn="base" latinLnBrk="0" hangingPunct="1">
              <a:lnSpc>
                <a:spcPct val="100000"/>
              </a:lnSpc>
              <a:spcBef>
                <a:spcPct val="20000"/>
              </a:spcBef>
              <a:spcAft>
                <a:spcPct val="0"/>
              </a:spcAft>
              <a:buClr>
                <a:srgbClr val="818A42"/>
              </a:buClr>
              <a:buSzTx/>
              <a:buFontTx/>
              <a:buNone/>
              <a:defRPr/>
            </a:pPr>
            <a:r>
              <a:rPr kumimoji="0" lang="en-US" altLang="zh-CN" sz="2400" b="0" i="0" u="none" strike="noStrike" kern="0" cap="none" spc="0" normalizeH="0" baseline="0" noProof="0" dirty="0">
                <a:ln>
                  <a:noFill/>
                </a:ln>
                <a:solidFill>
                  <a:schemeClr val="tx1"/>
                </a:solidFill>
                <a:effectLst/>
                <a:uLnTx/>
                <a:uFillTx/>
                <a:latin typeface="+mn-lt"/>
                <a:ea typeface="宋体" pitchFamily="2" charset="-122"/>
                <a:cs typeface="+mn-cs"/>
              </a:rPr>
              <a:t>      改变  </a:t>
            </a:r>
            <a:endParaRPr kumimoji="0" lang="en-US" altLang="zh-CN" sz="2400" b="0" i="0" u="none" strike="noStrike" kern="0" cap="none" spc="0" normalizeH="0" baseline="0" noProof="0" dirty="0">
              <a:ln>
                <a:noFill/>
              </a:ln>
              <a:solidFill>
                <a:schemeClr val="tx1"/>
              </a:solidFill>
              <a:effectLst/>
              <a:uLnTx/>
              <a:uFillTx/>
              <a:latin typeface="+mn-lt"/>
              <a:ea typeface="宋体"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818A42"/>
              </a:buClr>
              <a:buSzTx/>
              <a:buFontTx/>
              <a:buChar char="•"/>
              <a:defRPr/>
            </a:pPr>
            <a:r>
              <a:rPr kumimoji="0" lang="en-US" altLang="zh-CN" sz="2400" b="0" i="0" u="none" strike="noStrike" kern="0" cap="none" spc="0" normalizeH="0" baseline="0" noProof="0" dirty="0">
                <a:ln>
                  <a:noFill/>
                </a:ln>
                <a:solidFill>
                  <a:schemeClr val="tx1"/>
                </a:solidFill>
                <a:effectLst/>
                <a:uLnTx/>
                <a:uFillTx/>
                <a:latin typeface="+mn-lt"/>
                <a:ea typeface="宋体" pitchFamily="2" charset="-122"/>
                <a:cs typeface="+mn-cs"/>
              </a:rPr>
              <a:t>  资源不足  </a:t>
            </a:r>
            <a:endParaRPr kumimoji="0" lang="en-US" altLang="zh-CN" sz="2400" b="0" i="0" u="none" strike="noStrike" kern="0" cap="none" spc="0" normalizeH="0" baseline="0" noProof="0" dirty="0">
              <a:ln>
                <a:noFill/>
              </a:ln>
              <a:solidFill>
                <a:schemeClr val="tx1"/>
              </a:solidFill>
              <a:effectLst/>
              <a:uLnTx/>
              <a:uFillTx/>
              <a:latin typeface="+mn-lt"/>
              <a:ea typeface="宋体"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818A42"/>
              </a:buClr>
              <a:buSzTx/>
              <a:buFontTx/>
              <a:buChar char="•"/>
              <a:defRPr/>
            </a:pPr>
            <a:r>
              <a:rPr kumimoji="0" lang="en-US" altLang="zh-CN" sz="2400" b="0" i="0" u="none" strike="noStrike" kern="0" cap="none" spc="0" normalizeH="0" baseline="0" noProof="0" dirty="0">
                <a:ln>
                  <a:noFill/>
                </a:ln>
                <a:solidFill>
                  <a:schemeClr val="tx1"/>
                </a:solidFill>
                <a:effectLst/>
                <a:uLnTx/>
                <a:uFillTx/>
                <a:latin typeface="+mn-lt"/>
                <a:ea typeface="宋体" pitchFamily="2" charset="-122"/>
                <a:cs typeface="+mn-cs"/>
              </a:rPr>
              <a:t>  未能"管理计划"  </a:t>
            </a:r>
            <a:endParaRPr kumimoji="0" lang="en-US" altLang="zh-CN" sz="2400" b="0" i="0" u="none" strike="noStrike" kern="0" cap="none" spc="0" normalizeH="0" baseline="0" noProof="0" dirty="0">
              <a:ln>
                <a:noFill/>
              </a:ln>
              <a:solidFill>
                <a:schemeClr val="tx1"/>
              </a:solidFill>
              <a:effectLst/>
              <a:uLnTx/>
              <a:uFillTx/>
              <a:latin typeface="+mn-lt"/>
              <a:ea typeface="宋体"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818A42"/>
              </a:buClr>
              <a:buSzTx/>
              <a:buFontTx/>
              <a:buChar char="•"/>
              <a:defRPr/>
            </a:pPr>
            <a:endParaRPr kumimoji="0" lang="en-US" altLang="zh-CN" sz="2400" b="0" i="0" u="none" strike="noStrike" kern="0" cap="none" spc="0" normalizeH="0" baseline="0" noProof="0" dirty="0">
              <a:ln>
                <a:noFill/>
              </a:ln>
              <a:solidFill>
                <a:schemeClr val="tx1"/>
              </a:solidFill>
              <a:effectLst/>
              <a:uLnTx/>
              <a:uFillTx/>
              <a:latin typeface="+mn-lt"/>
              <a:ea typeface="宋体"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818A42"/>
              </a:buClr>
              <a:buSzTx/>
              <a:buFontTx/>
              <a:buNone/>
              <a:defRPr/>
            </a:pPr>
            <a:endParaRPr kumimoji="0" lang="zh-CN" altLang="en-US" sz="2800" b="0" i="0" u="none" strike="noStrike" kern="0" cap="none" spc="0" normalizeH="0" baseline="0" noProof="0" dirty="0">
              <a:ln>
                <a:noFill/>
              </a:ln>
              <a:solidFill>
                <a:schemeClr val="tx1"/>
              </a:solidFill>
              <a:effectLst/>
              <a:uLnTx/>
              <a:uFillTx/>
              <a:latin typeface="+mn-lt"/>
              <a:ea typeface="宋体"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818A42"/>
              </a:buClr>
              <a:buSzTx/>
              <a:buFontTx/>
              <a:buChar char="•"/>
              <a:defRPr/>
            </a:pPr>
            <a:endParaRPr kumimoji="0" lang="en-US" altLang="zh-CN" sz="2800" b="0" i="0" u="none" strike="noStrike" kern="0" cap="none" spc="0" normalizeH="0" baseline="0" noProof="0" dirty="0">
              <a:ln>
                <a:noFill/>
              </a:ln>
              <a:solidFill>
                <a:schemeClr val="tx1"/>
              </a:solidFill>
              <a:effectLst/>
              <a:uLnTx/>
              <a:uFillTx/>
              <a:latin typeface="+mn-lt"/>
              <a:ea typeface="宋体" pitchFamily="2" charset="-122"/>
              <a:cs typeface="+mn-cs"/>
            </a:endParaRPr>
          </a:p>
        </p:txBody>
      </p:sp>
      <p:sp>
        <p:nvSpPr>
          <p:cNvPr id="31748" name="标题 4"/>
          <p:cNvSpPr>
            <a:spLocks noGrp="1"/>
          </p:cNvSpPr>
          <p:nvPr>
            <p:ph type="title"/>
          </p:nvPr>
        </p:nvSpPr>
        <p:spPr>
          <a:ln/>
        </p:spPr>
        <p:txBody>
          <a:bodyPr vert="horz" wrap="square" lIns="91440" tIns="45720" rIns="91440" bIns="45720" anchor="ctr" anchorCtr="0"/>
          <a:p>
            <a:pPr eaLnBrk="1" hangingPunct="1"/>
            <a:endParaRPr lang="en-US" altLang="zh-CN" dirty="0">
              <a:ea typeface="宋体" pitchFamily="2" charset="-122"/>
            </a:endParaRPr>
          </a:p>
        </p:txBody>
      </p:sp>
      <p:pic>
        <p:nvPicPr>
          <p:cNvPr id="31749" name="图片 1"/>
          <p:cNvPicPr>
            <a:picLocks noChangeAspect="1"/>
          </p:cNvPicPr>
          <p:nvPr/>
        </p:nvPicPr>
        <p:blipFill>
          <a:blip r:embed="rId1"/>
          <a:stretch>
            <a:fillRect/>
          </a:stretch>
        </p:blipFill>
        <p:spPr>
          <a:xfrm>
            <a:off x="5638800" y="3921125"/>
            <a:ext cx="3276600" cy="2281238"/>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33795" name="Rectangle 2"/>
          <p:cNvSpPr>
            <a:spLocks noGrp="1"/>
          </p:cNvSpPr>
          <p:nvPr>
            <p:ph type="title"/>
          </p:nvPr>
        </p:nvSpPr>
        <p:spPr>
          <a:ln/>
        </p:spPr>
        <p:txBody>
          <a:bodyPr vert="horz" wrap="square" lIns="91440" tIns="45720" rIns="91440" bIns="45720" anchor="ctr" anchorCtr="0"/>
          <a:p>
            <a:pPr eaLnBrk="1" hangingPunct="1"/>
            <a:r>
              <a:rPr lang="en-US" altLang="zh-CN" sz="3600" dirty="0">
                <a:ea typeface="宋体" pitchFamily="2" charset="-122"/>
              </a:rPr>
              <a:t>  4.2项目管理功能  </a:t>
            </a:r>
            <a:r>
              <a:rPr lang="en-US" altLang="zh-CN" sz="4000" dirty="0">
                <a:ea typeface="宋体" pitchFamily="2" charset="-122"/>
              </a:rPr>
              <a:t/>
            </a:r>
            <a:endParaRPr lang="en-US" altLang="zh-CN" sz="4000" dirty="0">
              <a:ea typeface="宋体" pitchFamily="2" charset="-122"/>
            </a:endParaRPr>
          </a:p>
        </p:txBody>
      </p:sp>
      <p:sp>
        <p:nvSpPr>
          <p:cNvPr id="33796" name="Rectangle 3"/>
          <p:cNvSpPr>
            <a:spLocks noGrp="1"/>
          </p:cNvSpPr>
          <p:nvPr>
            <p:ph idx="1"/>
          </p:nvPr>
        </p:nvSpPr>
        <p:spPr>
          <a:xfrm>
            <a:off x="1066800" y="1350963"/>
            <a:ext cx="7620000" cy="5334000"/>
          </a:xfrm>
          <a:ln/>
        </p:spPr>
        <p:txBody>
          <a:bodyPr vert="horz" wrap="square" lIns="91440" tIns="45720" rIns="91440" bIns="45720" anchor="t" anchorCtr="0"/>
          <a:p>
            <a:pPr eaLnBrk="1" hangingPunct="1">
              <a:lnSpc>
                <a:spcPct val="80000"/>
              </a:lnSpc>
            </a:pPr>
            <a:r>
              <a:rPr lang="en-US" altLang="zh-CN" sz="2800" b="1" dirty="0">
                <a:ea typeface="宋体" pitchFamily="2" charset="-122"/>
              </a:rPr>
              <a:t>  范围界定-设定项目的边界  </a:t>
            </a:r>
            <a:r>
              <a:rPr lang="en-US" altLang="zh-CN" sz="2800" dirty="0">
                <a:ea typeface="宋体" pitchFamily="2" charset="-122"/>
              </a:rPr>
              <a:t/>
            </a:r>
            <a:r>
              <a:rPr lang="en-US" altLang="zh-CN" sz="2400" dirty="0">
                <a:ea typeface="宋体" pitchFamily="2" charset="-122"/>
              </a:rPr>
              <a:t/>
            </a:r>
            <a:endParaRPr lang="en-US" altLang="zh-CN" sz="2400" dirty="0">
              <a:ea typeface="宋体" pitchFamily="2" charset="-122"/>
            </a:endParaRPr>
          </a:p>
          <a:p>
            <a:pPr eaLnBrk="1" hangingPunct="1">
              <a:lnSpc>
                <a:spcPts val="2500"/>
              </a:lnSpc>
            </a:pPr>
            <a:r>
              <a:rPr lang="en-US" altLang="zh-CN" sz="2800" b="1" dirty="0">
                <a:ea typeface="宋体" pitchFamily="2" charset="-122"/>
              </a:rPr>
              <a:t>  规划-确定完成项目所需的任务  </a:t>
            </a:r>
            <a:r>
              <a:rPr lang="en-US" altLang="zh-CN" sz="2800" dirty="0">
                <a:ea typeface="宋体" pitchFamily="2" charset="-122"/>
              </a:rPr>
              <a:t/>
            </a:r>
            <a:r>
              <a:rPr lang="en-US" altLang="zh-CN" sz="2400" dirty="0">
                <a:ea typeface="宋体" pitchFamily="2" charset="-122"/>
              </a:rPr>
              <a:t/>
            </a:r>
            <a:endParaRPr lang="en-US" altLang="zh-CN" sz="2400" dirty="0">
              <a:ea typeface="宋体" pitchFamily="2" charset="-122"/>
            </a:endParaRPr>
          </a:p>
          <a:p>
            <a:pPr eaLnBrk="1" hangingPunct="1">
              <a:lnSpc>
                <a:spcPts val="2600"/>
              </a:lnSpc>
            </a:pPr>
            <a:r>
              <a:rPr lang="en-US" altLang="zh-CN" sz="2800" b="1" dirty="0">
                <a:ea typeface="宋体" pitchFamily="2" charset="-122"/>
              </a:rPr>
              <a:t>  估算-确定完成项目所需的资源  </a:t>
            </a:r>
            <a:r>
              <a:rPr lang="en-US" altLang="zh-CN" sz="2800" dirty="0">
                <a:ea typeface="宋体" pitchFamily="2" charset="-122"/>
              </a:rPr>
              <a:t/>
            </a:r>
            <a:r>
              <a:rPr lang="en-US" altLang="zh-CN" sz="2400" dirty="0">
                <a:ea typeface="宋体" pitchFamily="2" charset="-122"/>
              </a:rPr>
              <a:t/>
            </a:r>
            <a:endParaRPr lang="en-US" altLang="zh-CN" sz="2400" dirty="0">
              <a:ea typeface="宋体" pitchFamily="2" charset="-122"/>
            </a:endParaRPr>
          </a:p>
          <a:p>
            <a:pPr eaLnBrk="1" hangingPunct="1">
              <a:lnSpc>
                <a:spcPts val="2400"/>
              </a:lnSpc>
            </a:pPr>
            <a:r>
              <a:rPr lang="en-US" altLang="zh-CN" sz="2800" b="1" dirty="0">
                <a:ea typeface="宋体" pitchFamily="2" charset="-122"/>
              </a:rPr>
              <a:t>  调度-制定计划以完成项目  </a:t>
            </a:r>
            <a:r>
              <a:rPr lang="en-US" altLang="zh-CN" sz="2800" dirty="0">
                <a:ea typeface="宋体" pitchFamily="2" charset="-122"/>
              </a:rPr>
              <a:t/>
            </a:r>
            <a:r>
              <a:rPr lang="zh-CN" altLang="en-US" sz="2800" dirty="0">
                <a:ea typeface="宋体" pitchFamily="2" charset="-122"/>
              </a:rPr>
              <a:t/>
            </a:r>
            <a:r>
              <a:rPr lang="en-US" altLang="zh-CN" sz="2800" dirty="0">
                <a:ea typeface="宋体" pitchFamily="2" charset="-122"/>
              </a:rPr>
              <a:t/>
            </a:r>
            <a:r>
              <a:rPr lang="en-US" altLang="zh-CN" sz="2400" dirty="0">
                <a:ea typeface="宋体" pitchFamily="2" charset="-122"/>
              </a:rPr>
              <a:t/>
            </a:r>
            <a:endParaRPr lang="en-US" altLang="zh-CN" sz="2400" dirty="0">
              <a:ea typeface="宋体" pitchFamily="2" charset="-122"/>
            </a:endParaRPr>
          </a:p>
          <a:p>
            <a:pPr eaLnBrk="1" hangingPunct="1">
              <a:lnSpc>
                <a:spcPct val="80000"/>
              </a:lnSpc>
            </a:pPr>
            <a:r>
              <a:rPr lang="en-US" altLang="zh-CN" sz="2800" b="1" dirty="0">
                <a:ea typeface="宋体" pitchFamily="2" charset="-122"/>
              </a:rPr>
              <a:t>  组织-确保成员了解他们的角色和责任  </a:t>
            </a:r>
            <a:r>
              <a:rPr lang="en-US" altLang="zh-CN" sz="2800" dirty="0">
                <a:ea typeface="宋体" pitchFamily="2" charset="-122"/>
              </a:rPr>
              <a:t/>
            </a:r>
            <a:r>
              <a:rPr lang="en-US" altLang="zh-CN" sz="2400" dirty="0">
                <a:ea typeface="宋体" pitchFamily="2" charset="-122"/>
              </a:rPr>
              <a:t/>
            </a:r>
            <a:endParaRPr lang="en-US" altLang="zh-CN" sz="2400" dirty="0">
              <a:ea typeface="宋体" pitchFamily="2" charset="-122"/>
            </a:endParaRPr>
          </a:p>
          <a:p>
            <a:pPr eaLnBrk="1" hangingPunct="1">
              <a:lnSpc>
                <a:spcPct val="80000"/>
              </a:lnSpc>
            </a:pPr>
            <a:r>
              <a:rPr lang="en-US" altLang="zh-CN" sz="2800" b="1" dirty="0">
                <a:ea typeface="宋体" pitchFamily="2" charset="-122"/>
              </a:rPr>
              <a:t>  指导-协调项目  </a:t>
            </a:r>
            <a:r>
              <a:rPr lang="en-US" altLang="zh-CN" sz="2800" dirty="0">
                <a:ea typeface="宋体" pitchFamily="2" charset="-122"/>
              </a:rPr>
              <a:t/>
            </a:r>
            <a:r>
              <a:rPr lang="en-US" altLang="zh-CN" sz="2400" dirty="0">
                <a:ea typeface="宋体" pitchFamily="2" charset="-122"/>
              </a:rPr>
              <a:t/>
            </a:r>
            <a:r>
              <a:rPr lang="zh-CN" altLang="en-US" sz="2400" dirty="0">
                <a:ea typeface="宋体" pitchFamily="2" charset="-122"/>
              </a:rPr>
              <a:t/>
            </a:r>
            <a:r>
              <a:rPr lang="en-US" altLang="zh-CN" sz="2400" dirty="0">
                <a:ea typeface="宋体" pitchFamily="2" charset="-122"/>
              </a:rPr>
              <a:t/>
            </a:r>
            <a:endParaRPr lang="en-US" altLang="zh-CN" sz="2400" dirty="0">
              <a:ea typeface="宋体" pitchFamily="2" charset="-122"/>
            </a:endParaRPr>
          </a:p>
          <a:p>
            <a:pPr eaLnBrk="1" hangingPunct="1">
              <a:lnSpc>
                <a:spcPct val="80000"/>
              </a:lnSpc>
            </a:pPr>
            <a:r>
              <a:rPr lang="en-US" altLang="zh-CN" sz="2800" b="1" dirty="0">
                <a:ea typeface="宋体" pitchFamily="2" charset="-122"/>
              </a:rPr>
              <a:t>  控制-监察进度  </a:t>
            </a:r>
            <a:r>
              <a:rPr lang="en-US" altLang="zh-CN" sz="2800" dirty="0">
                <a:ea typeface="宋体" pitchFamily="2" charset="-122"/>
              </a:rPr>
              <a:t/>
            </a:r>
            <a:r>
              <a:rPr lang="en-US" altLang="zh-CN" sz="2400" dirty="0">
                <a:ea typeface="宋体" pitchFamily="2" charset="-122"/>
              </a:rPr>
              <a:t/>
            </a:r>
            <a:endParaRPr lang="en-US" altLang="zh-CN" sz="2400" dirty="0">
              <a:ea typeface="宋体" pitchFamily="2" charset="-122"/>
            </a:endParaRPr>
          </a:p>
          <a:p>
            <a:pPr eaLnBrk="1" hangingPunct="1">
              <a:lnSpc>
                <a:spcPct val="80000"/>
              </a:lnSpc>
            </a:pPr>
            <a:r>
              <a:rPr lang="en-US" altLang="zh-CN" sz="2800" b="1" dirty="0">
                <a:ea typeface="宋体" pitchFamily="2" charset="-122"/>
              </a:rPr>
              <a:t>  结束语-评估成功与失败  </a:t>
            </a:r>
            <a:r>
              <a:rPr lang="en-US" altLang="zh-CN" sz="2800" dirty="0">
                <a:ea typeface="宋体" pitchFamily="2" charset="-122"/>
              </a:rPr>
              <a:t/>
            </a:r>
            <a:r>
              <a:rPr lang="en-US" altLang="zh-CN" sz="2400" dirty="0">
                <a:ea typeface="宋体" pitchFamily="2" charset="-122"/>
              </a:rPr>
              <a:t/>
            </a:r>
            <a:endParaRPr lang="en-US" altLang="zh-CN" sz="2400" dirty="0">
              <a:ea typeface="宋体"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35843" name="Rectangle 2"/>
          <p:cNvSpPr>
            <a:spLocks noGrp="1"/>
          </p:cNvSpPr>
          <p:nvPr>
            <p:ph type="title"/>
          </p:nvPr>
        </p:nvSpPr>
        <p:spPr>
          <a:ln/>
        </p:spPr>
        <p:txBody>
          <a:bodyPr vert="horz" wrap="square" lIns="91440" tIns="45720" rIns="91440" bIns="45720" anchor="ctr" anchorCtr="0"/>
          <a:p>
            <a:pPr eaLnBrk="1" hangingPunct="1"/>
            <a:r>
              <a:rPr lang="en-US" altLang="zh-CN" sz="3200" dirty="0">
                <a:ea typeface="宋体" pitchFamily="2" charset="-122"/>
              </a:rPr>
              <a:t>  4. 3项目管理工具和技术  </a:t>
            </a:r>
            <a:br>
              <a:rPr lang="en-US" altLang="zh-CN" sz="3200" dirty="0">
                <a:ea typeface="宋体" pitchFamily="2" charset="-122"/>
              </a:rPr>
            </a:br>
            <a:r>
              <a:rPr lang="en-US" altLang="zh-CN" sz="3200" dirty="0">
                <a:ea typeface="宋体" pitchFamily="2" charset="-122"/>
              </a:rPr>
              <a:t/>
            </a:r>
            <a:endParaRPr lang="en-US" altLang="zh-CN" sz="3200" dirty="0">
              <a:ea typeface="宋体" pitchFamily="2" charset="-122"/>
            </a:endParaRPr>
          </a:p>
        </p:txBody>
      </p:sp>
      <p:sp>
        <p:nvSpPr>
          <p:cNvPr id="35844" name="Rectangle 3"/>
          <p:cNvSpPr>
            <a:spLocks noGrp="1"/>
          </p:cNvSpPr>
          <p:nvPr>
            <p:ph idx="1"/>
          </p:nvPr>
        </p:nvSpPr>
        <p:spPr>
          <a:xfrm>
            <a:off x="990600" y="1447800"/>
            <a:ext cx="8153400" cy="4135438"/>
          </a:xfrm>
          <a:ln/>
        </p:spPr>
        <p:txBody>
          <a:bodyPr vert="horz" wrap="square" lIns="91440" tIns="45720" rIns="91440" bIns="45720" anchor="t" anchorCtr="0"/>
          <a:p>
            <a:pPr marL="401955" indent="0" eaLnBrk="1" hangingPunct="1">
              <a:buNone/>
            </a:pPr>
            <a:r>
              <a:rPr lang="en-US" altLang="zh-CN" b="1" dirty="0">
                <a:ea typeface="宋体" pitchFamily="2" charset="-122"/>
              </a:rPr>
              <a:t>  PERT图（项目评估和预览技术）-用于描绘项目任务之间的相互依赖关系的图形网络模型。   </a:t>
            </a:r>
            <a:r>
              <a:rPr lang="en-US" altLang="zh-CN" dirty="0">
                <a:ea typeface="宋体" pitchFamily="2" charset="-122"/>
              </a:rPr>
              <a:t/>
            </a:r>
            <a:r>
              <a:rPr lang="en-US" altLang="zh-CN" dirty="0">
                <a:solidFill>
                  <a:srgbClr val="000099"/>
                </a:solidFill>
                <a:ea typeface="宋体" pitchFamily="2" charset="-122"/>
              </a:rPr>
              <a:t/>
            </a:r>
            <a:r>
              <a:rPr lang="en-US" altLang="zh-CN" dirty="0">
                <a:ea typeface="宋体" pitchFamily="2" charset="-122"/>
              </a:rPr>
              <a:t/>
            </a:r>
            <a:endParaRPr lang="en-US" altLang="zh-CN" dirty="0">
              <a:ea typeface="宋体" pitchFamily="2" charset="-122"/>
            </a:endParaRPr>
          </a:p>
          <a:p>
            <a:pPr marL="401955" indent="0" eaLnBrk="1" hangingPunct="1">
              <a:buNone/>
            </a:pPr>
            <a:br>
              <a:rPr lang="en-US" altLang="zh-CN" dirty="0">
                <a:ea typeface="宋体" pitchFamily="2" charset="-122"/>
              </a:rPr>
            </a:br>
            <a:r>
              <a:rPr lang="en-US" altLang="zh-CN" b="1" dirty="0">
                <a:ea typeface="宋体" pitchFamily="2" charset="-122"/>
              </a:rPr>
              <a:t>  甘特图-用于对照日历描绘项目任务的条形图。   </a:t>
            </a:r>
            <a:r>
              <a:rPr lang="en-US" altLang="zh-CN" dirty="0">
                <a:ea typeface="宋体" pitchFamily="2" charset="-122"/>
              </a:rPr>
              <a:t/>
            </a:r>
            <a:endParaRPr lang="en-US" altLang="zh-CN" dirty="0">
              <a:ea typeface="宋体" pitchFamily="2" charset="-122"/>
            </a:endParaRPr>
          </a:p>
          <a:p>
            <a:pPr marL="401955" indent="0" eaLnBrk="1" hangingPunct="1">
              <a:buNone/>
            </a:pPr>
            <a:endParaRPr lang="zh-CN" altLang="en-US" dirty="0">
              <a:ea typeface="宋体"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灯片编号占位符 2"/>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37891" name="Rectangle 2"/>
          <p:cNvSpPr>
            <a:spLocks noGrp="1"/>
          </p:cNvSpPr>
          <p:nvPr>
            <p:ph type="title"/>
          </p:nvPr>
        </p:nvSpPr>
        <p:spPr>
          <a:xfrm>
            <a:off x="990600" y="-152400"/>
            <a:ext cx="8153400" cy="1143000"/>
          </a:xfrm>
          <a:ln/>
        </p:spPr>
        <p:txBody>
          <a:bodyPr vert="horz" wrap="square" lIns="91440" tIns="45720" rIns="91440" bIns="45720" anchor="ctr" anchorCtr="0"/>
          <a:p>
            <a:pPr eaLnBrk="1" hangingPunct="1"/>
            <a:r>
              <a:rPr lang="en-US" altLang="zh-CN" dirty="0">
                <a:ea typeface="宋体" pitchFamily="2" charset="-122"/>
              </a:rPr>
              <a:t>  PERT图表  </a:t>
            </a:r>
            <a:endParaRPr lang="en-US" altLang="zh-CN" dirty="0">
              <a:ea typeface="宋体" pitchFamily="2" charset="-122"/>
            </a:endParaRPr>
          </a:p>
        </p:txBody>
      </p:sp>
      <p:pic>
        <p:nvPicPr>
          <p:cNvPr id="37892" name="Picture 3" descr="whi74173_0401"/>
          <p:cNvPicPr>
            <a:picLocks noChangeAspect="1"/>
          </p:cNvPicPr>
          <p:nvPr/>
        </p:nvPicPr>
        <p:blipFill>
          <a:blip r:embed="rId1"/>
          <a:stretch>
            <a:fillRect/>
          </a:stretch>
        </p:blipFill>
        <p:spPr>
          <a:xfrm>
            <a:off x="304800" y="914400"/>
            <a:ext cx="8839200" cy="563880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39939" name="Rectangle 2"/>
          <p:cNvSpPr>
            <a:spLocks noGrp="1"/>
          </p:cNvSpPr>
          <p:nvPr>
            <p:ph type="title"/>
          </p:nvPr>
        </p:nvSpPr>
        <p:spPr>
          <a:ln/>
        </p:spPr>
        <p:txBody>
          <a:bodyPr vert="horz" wrap="square" lIns="91440" tIns="45720" rIns="91440" bIns="45720" anchor="ctr" anchorCtr="0"/>
          <a:p>
            <a:pPr eaLnBrk="1" hangingPunct="1"/>
            <a:endParaRPr lang="zh-CN" altLang="en-US" dirty="0">
              <a:ea typeface="宋体" pitchFamily="2" charset="-122"/>
            </a:endParaRPr>
          </a:p>
        </p:txBody>
      </p:sp>
      <p:pic>
        <p:nvPicPr>
          <p:cNvPr id="39940" name="Picture 3"/>
          <p:cNvPicPr>
            <a:picLocks noChangeAspect="1"/>
          </p:cNvPicPr>
          <p:nvPr>
            <p:ph idx="1"/>
          </p:nvPr>
        </p:nvPicPr>
        <p:blipFill>
          <a:blip r:embed="rId1"/>
          <a:srcRect/>
          <a:stretch>
            <a:fillRect/>
          </a:stretch>
        </p:blipFill>
        <p:spPr>
          <a:xfrm>
            <a:off x="76200" y="0"/>
            <a:ext cx="9067800" cy="7161213"/>
          </a:xfr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灯片编号占位符 2"/>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41987" name="Rectangle 2"/>
          <p:cNvSpPr>
            <a:spLocks noGrp="1"/>
          </p:cNvSpPr>
          <p:nvPr>
            <p:ph type="title"/>
          </p:nvPr>
        </p:nvSpPr>
        <p:spPr>
          <a:xfrm>
            <a:off x="990600" y="0"/>
            <a:ext cx="8153400" cy="914400"/>
          </a:xfrm>
          <a:ln/>
        </p:spPr>
        <p:txBody>
          <a:bodyPr vert="horz" wrap="square" lIns="91440" tIns="45720" rIns="91440" bIns="45720" anchor="ctr" anchorCtr="0"/>
          <a:p>
            <a:pPr eaLnBrk="1" hangingPunct="1"/>
            <a:r>
              <a:rPr lang="en-US" altLang="zh-CN" sz="4000" dirty="0">
                <a:ea typeface="宋体" pitchFamily="2" charset="-122"/>
              </a:rPr>
              <a:t>  4.4项目管理生命周期  </a:t>
            </a:r>
            <a:endParaRPr lang="en-US" altLang="zh-CN" sz="4000" dirty="0">
              <a:ea typeface="宋体" pitchFamily="2" charset="-122"/>
            </a:endParaRPr>
          </a:p>
        </p:txBody>
      </p:sp>
      <p:pic>
        <p:nvPicPr>
          <p:cNvPr id="41988" name="Picture 3"/>
          <p:cNvPicPr>
            <a:picLocks noChangeAspect="1"/>
          </p:cNvPicPr>
          <p:nvPr/>
        </p:nvPicPr>
        <p:blipFill>
          <a:blip r:embed="rId1"/>
          <a:stretch>
            <a:fillRect/>
          </a:stretch>
        </p:blipFill>
        <p:spPr>
          <a:xfrm>
            <a:off x="152400" y="838200"/>
            <a:ext cx="8839200" cy="6019800"/>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44035" name="Rectangle 2"/>
          <p:cNvSpPr>
            <a:spLocks noGrp="1"/>
          </p:cNvSpPr>
          <p:nvPr>
            <p:ph type="title"/>
          </p:nvPr>
        </p:nvSpPr>
        <p:spPr>
          <a:ln/>
        </p:spPr>
        <p:txBody>
          <a:bodyPr vert="horz" wrap="square" lIns="91440" tIns="45720" rIns="91440" bIns="45720" anchor="ctr" anchorCtr="0"/>
          <a:p>
            <a:pPr eaLnBrk="1" hangingPunct="1"/>
            <a:r>
              <a:rPr lang="en-US" altLang="zh-CN" sz="4000" dirty="0">
                <a:ea typeface="宋体" pitchFamily="2" charset="-122"/>
              </a:rPr>
              <a:t>  4.4.1活动1-谈判范围  </a:t>
            </a:r>
            <a:endParaRPr lang="en-US" altLang="zh-CN" sz="4000" dirty="0">
              <a:ea typeface="宋体" pitchFamily="2" charset="-122"/>
            </a:endParaRPr>
          </a:p>
        </p:txBody>
      </p:sp>
      <p:sp>
        <p:nvSpPr>
          <p:cNvPr id="44036" name="Rectangle 3"/>
          <p:cNvSpPr>
            <a:spLocks noGrp="1"/>
          </p:cNvSpPr>
          <p:nvPr>
            <p:ph idx="1"/>
          </p:nvPr>
        </p:nvSpPr>
        <p:spPr>
          <a:xfrm>
            <a:off x="990600" y="1371600"/>
            <a:ext cx="7907338" cy="5181600"/>
          </a:xfrm>
          <a:ln/>
        </p:spPr>
        <p:txBody>
          <a:bodyPr vert="horz" wrap="square" lIns="91440" tIns="45720" rIns="91440" bIns="45720" anchor="t" anchorCtr="0"/>
          <a:p>
            <a:pPr marL="401955" indent="0" eaLnBrk="1" hangingPunct="1">
              <a:lnSpc>
                <a:spcPct val="80000"/>
              </a:lnSpc>
              <a:buNone/>
            </a:pPr>
            <a:r>
              <a:rPr lang="en-US" altLang="zh-CN" sz="2800" b="1" dirty="0">
                <a:ea typeface="宋体" pitchFamily="2" charset="-122"/>
              </a:rPr>
              <a:t>  范围-项目的边界-项目可能（或可能不）处理的业务领域。 包括五个基本问题的答案:  </a:t>
            </a:r>
            <a:r>
              <a:rPr lang="en-US" altLang="zh-CN" sz="2800" dirty="0">
                <a:ea typeface="宋体" pitchFamily="2" charset="-122"/>
              </a:rPr>
              <a:t/>
            </a:r>
            <a:endParaRPr lang="en-US" altLang="zh-CN" sz="2800" dirty="0">
              <a:ea typeface="宋体" pitchFamily="2" charset="-122"/>
            </a:endParaRPr>
          </a:p>
          <a:p>
            <a:pPr marL="568325" lvl="1" indent="0" eaLnBrk="1" hangingPunct="1">
              <a:lnSpc>
                <a:spcPct val="80000"/>
              </a:lnSpc>
            </a:pPr>
            <a:r>
              <a:rPr lang="en-US" altLang="zh-CN" sz="2000" b="1" dirty="0">
                <a:ea typeface="宋体" pitchFamily="2" charset="-122"/>
              </a:rPr>
              <a:t>  	产品   </a:t>
            </a:r>
            <a:endParaRPr lang="en-US" altLang="zh-CN" sz="2000" b="1" dirty="0">
              <a:ea typeface="宋体" pitchFamily="2" charset="-122"/>
            </a:endParaRPr>
          </a:p>
          <a:p>
            <a:pPr marL="568325" lvl="1" indent="0" eaLnBrk="1" hangingPunct="1">
              <a:lnSpc>
                <a:spcPct val="80000"/>
              </a:lnSpc>
            </a:pPr>
            <a:r>
              <a:rPr lang="en-US" altLang="zh-CN" sz="2000" b="1" dirty="0">
                <a:ea typeface="宋体" pitchFamily="2" charset="-122"/>
              </a:rPr>
              <a:t>  	品质   </a:t>
            </a:r>
            <a:endParaRPr lang="en-US" altLang="zh-CN" sz="2000" b="1" dirty="0">
              <a:ea typeface="宋体" pitchFamily="2" charset="-122"/>
            </a:endParaRPr>
          </a:p>
          <a:p>
            <a:pPr marL="568325" lvl="1" indent="0" eaLnBrk="1" hangingPunct="1">
              <a:lnSpc>
                <a:spcPct val="80000"/>
              </a:lnSpc>
            </a:pPr>
            <a:r>
              <a:rPr lang="en-US" altLang="zh-CN" sz="2000" b="1" dirty="0">
                <a:ea typeface="宋体" pitchFamily="2" charset="-122"/>
              </a:rPr>
              <a:t>  	时间   </a:t>
            </a:r>
            <a:endParaRPr lang="en-US" altLang="zh-CN" sz="2000" b="1" dirty="0">
              <a:ea typeface="宋体" pitchFamily="2" charset="-122"/>
            </a:endParaRPr>
          </a:p>
          <a:p>
            <a:pPr marL="568325" lvl="1" indent="0" eaLnBrk="1" hangingPunct="1">
              <a:lnSpc>
                <a:spcPct val="80000"/>
              </a:lnSpc>
            </a:pPr>
            <a:r>
              <a:rPr lang="en-US" altLang="zh-CN" sz="2000" b="1" dirty="0">
                <a:ea typeface="宋体" pitchFamily="2" charset="-122"/>
              </a:rPr>
              <a:t>  	成本   </a:t>
            </a:r>
            <a:endParaRPr lang="en-US" altLang="zh-CN" sz="2000" b="1" dirty="0">
              <a:ea typeface="宋体" pitchFamily="2" charset="-122"/>
            </a:endParaRPr>
          </a:p>
          <a:p>
            <a:pPr marL="568325" lvl="1" indent="0" eaLnBrk="1" hangingPunct="1">
              <a:lnSpc>
                <a:spcPct val="80000"/>
              </a:lnSpc>
            </a:pPr>
            <a:r>
              <a:rPr lang="en-US" altLang="zh-CN" sz="2000" b="1" dirty="0">
                <a:ea typeface="宋体" pitchFamily="2" charset="-122"/>
              </a:rPr>
              <a:t>  	资源   </a:t>
            </a:r>
            <a:br>
              <a:rPr lang="en-US" altLang="zh-CN" sz="2000" b="1" dirty="0">
                <a:ea typeface="宋体" pitchFamily="2" charset="-122"/>
              </a:rPr>
            </a:br>
            <a:endParaRPr lang="en-US" altLang="zh-CN" sz="2000" b="1" dirty="0">
              <a:ea typeface="宋体" pitchFamily="2" charset="-122"/>
            </a:endParaRPr>
          </a:p>
          <a:p>
            <a:pPr marL="401955" indent="0" eaLnBrk="1" hangingPunct="1">
              <a:lnSpc>
                <a:spcPct val="80000"/>
              </a:lnSpc>
              <a:buNone/>
            </a:pPr>
            <a:r>
              <a:rPr lang="en-US" altLang="zh-CN" sz="2800" b="1" dirty="0">
                <a:ea typeface="宋体" pitchFamily="2" charset="-122"/>
              </a:rPr>
              <a:t>  工作陈述–对作为项目一部分要执行的工作的叙述描述。 常见的同义词包括范围声明、项目定义、项目概述和理解文档.   </a:t>
            </a:r>
            <a:r>
              <a:rPr lang="en-US" altLang="zh-CN" sz="2800" dirty="0">
                <a:ea typeface="宋体" pitchFamily="2" charset="-122"/>
              </a:rPr>
              <a:t/>
            </a:r>
            <a:r>
              <a:rPr lang="en-US" altLang="zh-CN" sz="2800" i="1" dirty="0">
                <a:ea typeface="宋体" pitchFamily="2" charset="-122"/>
              </a:rPr>
              <a:t/>
            </a:r>
            <a:r>
              <a:rPr lang="en-US" altLang="zh-CN" sz="2800" dirty="0">
                <a:ea typeface="宋体" pitchFamily="2" charset="-122"/>
              </a:rPr>
              <a:t/>
            </a:r>
            <a:r>
              <a:rPr lang="en-US" altLang="zh-CN" sz="2800" i="1" dirty="0">
                <a:ea typeface="宋体" pitchFamily="2" charset="-122"/>
              </a:rPr>
              <a:t/>
            </a:r>
            <a:r>
              <a:rPr lang="en-US" altLang="zh-CN" sz="2800" dirty="0">
                <a:ea typeface="宋体" pitchFamily="2" charset="-122"/>
              </a:rPr>
              <a:t/>
            </a:r>
            <a:r>
              <a:rPr lang="en-US" altLang="zh-CN" sz="2800" i="1" dirty="0">
                <a:ea typeface="宋体" pitchFamily="2" charset="-122"/>
              </a:rPr>
              <a:t/>
            </a:r>
            <a:r>
              <a:rPr lang="en-US" altLang="zh-CN" sz="2800" dirty="0">
                <a:ea typeface="宋体" pitchFamily="2" charset="-122"/>
              </a:rPr>
              <a:t/>
            </a:r>
            <a:r>
              <a:rPr lang="en-US" altLang="zh-CN" sz="2800" i="1" dirty="0">
                <a:ea typeface="宋体" pitchFamily="2" charset="-122"/>
              </a:rPr>
              <a:t/>
            </a:r>
            <a:r>
              <a:rPr lang="en-US" altLang="zh-CN" sz="2800" dirty="0">
                <a:ea typeface="宋体" pitchFamily="2" charset="-122"/>
              </a:rPr>
              <a:t/>
            </a:r>
            <a:endParaRPr lang="en-US" altLang="zh-CN" sz="2800" dirty="0">
              <a:ea typeface="宋体"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9219" name="Rectangle 2"/>
          <p:cNvSpPr>
            <a:spLocks noGrp="1"/>
          </p:cNvSpPr>
          <p:nvPr>
            <p:ph type="title"/>
          </p:nvPr>
        </p:nvSpPr>
        <p:spPr>
          <a:ln/>
        </p:spPr>
        <p:txBody>
          <a:bodyPr vert="horz" wrap="square" lIns="91440" tIns="45720" rIns="91440" bIns="45720" anchor="ctr" anchorCtr="0"/>
          <a:p>
            <a:pPr eaLnBrk="1" hangingPunct="1"/>
            <a:r>
              <a:rPr lang="en-US" altLang="zh-CN" sz="5400" dirty="0">
                <a:ea typeface="宋体" pitchFamily="2" charset="-122"/>
              </a:rPr>
              <a:t>  第四章  </a:t>
            </a:r>
            <a:endParaRPr lang="en-US" altLang="zh-CN" sz="5400" dirty="0">
              <a:ea typeface="宋体" pitchFamily="2" charset="-122"/>
            </a:endParaRPr>
          </a:p>
        </p:txBody>
      </p:sp>
      <p:sp>
        <p:nvSpPr>
          <p:cNvPr id="9220" name="Rectangle 3"/>
          <p:cNvSpPr>
            <a:spLocks noGrp="1"/>
          </p:cNvSpPr>
          <p:nvPr>
            <p:ph idx="1"/>
          </p:nvPr>
        </p:nvSpPr>
        <p:spPr>
          <a:xfrm>
            <a:off x="1295400" y="2209800"/>
            <a:ext cx="8153400" cy="3581400"/>
          </a:xfrm>
          <a:ln/>
        </p:spPr>
        <p:txBody>
          <a:bodyPr vert="horz" wrap="square" lIns="91440" tIns="45720" rIns="91440" bIns="45720" anchor="t" anchorCtr="0"/>
          <a:p>
            <a:pPr eaLnBrk="1" hangingPunct="1">
              <a:buNone/>
            </a:pPr>
            <a:r>
              <a:rPr lang="en-US" altLang="zh-CN" sz="6000" dirty="0">
                <a:solidFill>
                  <a:srgbClr val="660066"/>
                </a:solidFill>
                <a:ea typeface="宋体" pitchFamily="2" charset="-122"/>
              </a:rPr>
              <a:t>  工程项目   </a:t>
            </a:r>
            <a:endParaRPr lang="en-US" altLang="zh-CN" sz="6000" dirty="0">
              <a:solidFill>
                <a:srgbClr val="660066"/>
              </a:solidFill>
              <a:ea typeface="宋体" pitchFamily="2" charset="-122"/>
            </a:endParaRPr>
          </a:p>
          <a:p>
            <a:pPr eaLnBrk="1" hangingPunct="1">
              <a:buNone/>
            </a:pPr>
            <a:r>
              <a:rPr lang="en-US" altLang="zh-CN" sz="6000" dirty="0">
                <a:solidFill>
                  <a:srgbClr val="660066"/>
                </a:solidFill>
                <a:ea typeface="宋体" pitchFamily="2" charset="-122"/>
              </a:rPr>
              <a:t>          管理层   </a:t>
            </a:r>
            <a:endParaRPr lang="en-US" altLang="zh-CN" sz="6000" dirty="0">
              <a:solidFill>
                <a:srgbClr val="660066"/>
              </a:solidFill>
              <a:ea typeface="宋体" pitchFamily="2" charset="-122"/>
            </a:endParaRPr>
          </a:p>
          <a:p>
            <a:pPr eaLnBrk="1" hangingPunct="1">
              <a:buNone/>
            </a:pPr>
            <a:endParaRPr lang="en-US" altLang="zh-CN" sz="6000" dirty="0">
              <a:solidFill>
                <a:srgbClr val="660066"/>
              </a:solidFill>
              <a:ea typeface="宋体"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46083" name="Rectangle 2"/>
          <p:cNvSpPr>
            <a:spLocks noGrp="1"/>
          </p:cNvSpPr>
          <p:nvPr>
            <p:ph type="title"/>
          </p:nvPr>
        </p:nvSpPr>
        <p:spPr>
          <a:ln/>
        </p:spPr>
        <p:txBody>
          <a:bodyPr vert="horz" wrap="square" lIns="91440" tIns="45720" rIns="91440" bIns="45720" anchor="ctr" anchorCtr="0"/>
          <a:p>
            <a:pPr eaLnBrk="1" hangingPunct="1"/>
            <a:r>
              <a:rPr lang="en-US" altLang="zh-CN" dirty="0">
                <a:ea typeface="宋体" pitchFamily="2" charset="-122"/>
              </a:rPr>
              <a:t>  工作声明  </a:t>
            </a:r>
            <a:endParaRPr lang="en-US" altLang="zh-CN" dirty="0">
              <a:ea typeface="宋体" pitchFamily="2" charset="-122"/>
            </a:endParaRPr>
          </a:p>
        </p:txBody>
      </p:sp>
      <p:sp>
        <p:nvSpPr>
          <p:cNvPr id="46084" name="Rectangle 3"/>
          <p:cNvSpPr>
            <a:spLocks noGrp="1"/>
          </p:cNvSpPr>
          <p:nvPr>
            <p:ph idx="1"/>
          </p:nvPr>
        </p:nvSpPr>
        <p:spPr>
          <a:xfrm>
            <a:off x="1066800" y="1323975"/>
            <a:ext cx="7467600" cy="5534025"/>
          </a:xfrm>
          <a:ln/>
        </p:spPr>
        <p:txBody>
          <a:bodyPr vert="horz" wrap="square" lIns="91440" tIns="45720" rIns="91440" bIns="45720" anchor="t" anchorCtr="0"/>
          <a:p>
            <a:pPr eaLnBrk="1" hangingPunct="1">
              <a:lnSpc>
                <a:spcPct val="85000"/>
              </a:lnSpc>
              <a:buNone/>
            </a:pPr>
            <a:r>
              <a:rPr lang="en-US" altLang="zh-CN" sz="1800" b="1" dirty="0">
                <a:ea typeface="宋体" pitchFamily="2" charset="-122"/>
              </a:rPr>
              <a:t>  I.目的  </a:t>
            </a:r>
            <a:endParaRPr lang="en-US" altLang="zh-CN" sz="1800" b="1" dirty="0">
              <a:ea typeface="宋体" pitchFamily="2" charset="-122"/>
            </a:endParaRPr>
          </a:p>
          <a:p>
            <a:pPr eaLnBrk="1" hangingPunct="1">
              <a:lnSpc>
                <a:spcPct val="85000"/>
              </a:lnSpc>
              <a:buNone/>
            </a:pPr>
            <a:r>
              <a:rPr lang="en-US" altLang="zh-CN" sz="1800" b="1" dirty="0">
                <a:ea typeface="宋体" pitchFamily="2" charset="-122"/>
              </a:rPr>
              <a:t>  二、背景  </a:t>
            </a:r>
            <a:endParaRPr lang="en-US" altLang="zh-CN" sz="1800" b="1" dirty="0">
              <a:ea typeface="宋体" pitchFamily="2" charset="-122"/>
            </a:endParaRPr>
          </a:p>
          <a:p>
            <a:pPr eaLnBrk="1" hangingPunct="1">
              <a:lnSpc>
                <a:spcPct val="85000"/>
              </a:lnSpc>
              <a:buNone/>
            </a:pPr>
            <a:r>
              <a:rPr lang="en-US" altLang="zh-CN" sz="1800" dirty="0">
                <a:ea typeface="宋体" pitchFamily="2" charset="-122"/>
              </a:rPr>
              <a:t>  		A.问题、机会或指令声明  </a:t>
            </a:r>
            <a:endParaRPr lang="en-US" altLang="zh-CN" sz="1800" dirty="0">
              <a:ea typeface="宋体" pitchFamily="2" charset="-122"/>
            </a:endParaRPr>
          </a:p>
          <a:p>
            <a:pPr eaLnBrk="1" hangingPunct="1">
              <a:lnSpc>
                <a:spcPct val="85000"/>
              </a:lnSpc>
              <a:buNone/>
            </a:pPr>
            <a:r>
              <a:rPr lang="en-US" altLang="zh-CN" sz="1800" dirty="0">
                <a:ea typeface="宋体" pitchFamily="2" charset="-122"/>
              </a:rPr>
              <a:t>  		B.导致项目请求的历史  </a:t>
            </a:r>
            <a:endParaRPr lang="en-US" altLang="zh-CN" sz="1800" dirty="0">
              <a:ea typeface="宋体" pitchFamily="2" charset="-122"/>
            </a:endParaRPr>
          </a:p>
          <a:p>
            <a:pPr eaLnBrk="1" hangingPunct="1">
              <a:lnSpc>
                <a:spcPct val="85000"/>
              </a:lnSpc>
              <a:buNone/>
            </a:pPr>
            <a:r>
              <a:rPr lang="en-US" altLang="zh-CN" sz="1800" dirty="0">
                <a:ea typeface="宋体" pitchFamily="2" charset="-122"/>
              </a:rPr>
              <a:t>  		C.项目目标和目标  </a:t>
            </a:r>
            <a:endParaRPr lang="en-US" altLang="zh-CN" sz="1800" dirty="0">
              <a:ea typeface="宋体" pitchFamily="2" charset="-122"/>
            </a:endParaRPr>
          </a:p>
          <a:p>
            <a:pPr eaLnBrk="1" hangingPunct="1">
              <a:lnSpc>
                <a:spcPct val="85000"/>
              </a:lnSpc>
              <a:buNone/>
            </a:pPr>
            <a:r>
              <a:rPr lang="en-US" altLang="zh-CN" sz="1800" dirty="0">
                <a:ea typeface="宋体" pitchFamily="2" charset="-122"/>
              </a:rPr>
              <a:t>  		D.产品说明  </a:t>
            </a:r>
            <a:endParaRPr lang="en-US" altLang="zh-CN" sz="1800" dirty="0">
              <a:ea typeface="宋体" pitchFamily="2" charset="-122"/>
            </a:endParaRPr>
          </a:p>
          <a:p>
            <a:pPr eaLnBrk="1" hangingPunct="1">
              <a:lnSpc>
                <a:spcPct val="85000"/>
              </a:lnSpc>
              <a:buNone/>
            </a:pPr>
            <a:r>
              <a:rPr lang="en-US" altLang="zh-CN" sz="1800" b="1" dirty="0">
                <a:ea typeface="宋体" pitchFamily="2" charset="-122"/>
              </a:rPr>
              <a:t>  III.范围  </a:t>
            </a:r>
            <a:endParaRPr lang="en-US" altLang="zh-CN" sz="1800" b="1" dirty="0">
              <a:ea typeface="宋体" pitchFamily="2" charset="-122"/>
            </a:endParaRPr>
          </a:p>
          <a:p>
            <a:pPr eaLnBrk="1" hangingPunct="1">
              <a:lnSpc>
                <a:spcPct val="85000"/>
              </a:lnSpc>
              <a:buNone/>
            </a:pPr>
            <a:r>
              <a:rPr lang="en-US" altLang="zh-CN" sz="1800" dirty="0">
                <a:ea typeface="宋体" pitchFamily="2" charset="-122"/>
              </a:rPr>
              <a:t>  		A.利益相关者  </a:t>
            </a:r>
            <a:endParaRPr lang="en-US" altLang="zh-CN" sz="1800" dirty="0">
              <a:ea typeface="宋体" pitchFamily="2" charset="-122"/>
            </a:endParaRPr>
          </a:p>
          <a:p>
            <a:pPr eaLnBrk="1" hangingPunct="1">
              <a:lnSpc>
                <a:spcPct val="85000"/>
              </a:lnSpc>
              <a:buNone/>
            </a:pPr>
            <a:r>
              <a:rPr lang="en-US" altLang="zh-CN" sz="1800" dirty="0">
                <a:ea typeface="宋体" pitchFamily="2" charset="-122"/>
              </a:rPr>
              <a:t>  		B.数据  </a:t>
            </a:r>
            <a:endParaRPr lang="en-US" altLang="zh-CN" sz="1800" dirty="0">
              <a:ea typeface="宋体" pitchFamily="2" charset="-122"/>
            </a:endParaRPr>
          </a:p>
          <a:p>
            <a:pPr eaLnBrk="1" hangingPunct="1">
              <a:lnSpc>
                <a:spcPct val="85000"/>
              </a:lnSpc>
              <a:buNone/>
            </a:pPr>
            <a:r>
              <a:rPr lang="en-US" altLang="zh-CN" sz="1800" dirty="0">
                <a:ea typeface="宋体" pitchFamily="2" charset="-122"/>
              </a:rPr>
              <a:t>  		C.进程  </a:t>
            </a:r>
            <a:endParaRPr lang="en-US" altLang="zh-CN" sz="1800" dirty="0">
              <a:ea typeface="宋体" pitchFamily="2" charset="-122"/>
            </a:endParaRPr>
          </a:p>
          <a:p>
            <a:pPr eaLnBrk="1" hangingPunct="1">
              <a:lnSpc>
                <a:spcPct val="85000"/>
              </a:lnSpc>
              <a:buNone/>
            </a:pPr>
            <a:r>
              <a:rPr lang="en-US" altLang="zh-CN" sz="1800" dirty="0">
                <a:ea typeface="宋体" pitchFamily="2" charset="-122"/>
              </a:rPr>
              <a:t>  		D.地点  </a:t>
            </a:r>
            <a:endParaRPr lang="en-US" altLang="zh-CN" sz="1800" dirty="0">
              <a:ea typeface="宋体" pitchFamily="2" charset="-122"/>
            </a:endParaRPr>
          </a:p>
          <a:p>
            <a:pPr eaLnBrk="1" hangingPunct="1">
              <a:lnSpc>
                <a:spcPct val="85000"/>
              </a:lnSpc>
              <a:buNone/>
            </a:pPr>
            <a:r>
              <a:rPr lang="en-US" altLang="zh-CN" sz="1800" b="1" dirty="0">
                <a:ea typeface="宋体" pitchFamily="2" charset="-122"/>
              </a:rPr>
              <a:t>  IV.项目方法  </a:t>
            </a:r>
            <a:endParaRPr lang="en-US" altLang="zh-CN" sz="1800" b="1" dirty="0">
              <a:ea typeface="宋体" pitchFamily="2" charset="-122"/>
            </a:endParaRPr>
          </a:p>
          <a:p>
            <a:pPr eaLnBrk="1" hangingPunct="1">
              <a:lnSpc>
                <a:spcPct val="85000"/>
              </a:lnSpc>
              <a:buNone/>
            </a:pPr>
            <a:r>
              <a:rPr lang="en-US" altLang="zh-CN" sz="1800" dirty="0">
                <a:ea typeface="宋体" pitchFamily="2" charset="-122"/>
              </a:rPr>
              <a:t>  		A.路线  </a:t>
            </a:r>
            <a:endParaRPr lang="en-US" altLang="zh-CN" sz="1800" dirty="0">
              <a:ea typeface="宋体" pitchFamily="2" charset="-122"/>
            </a:endParaRPr>
          </a:p>
          <a:p>
            <a:pPr eaLnBrk="1" hangingPunct="1">
              <a:lnSpc>
                <a:spcPct val="85000"/>
              </a:lnSpc>
              <a:buNone/>
            </a:pPr>
            <a:r>
              <a:rPr lang="en-US" altLang="zh-CN" sz="1800" dirty="0">
                <a:ea typeface="宋体" pitchFamily="2" charset="-122"/>
              </a:rPr>
              <a:t>  		B.可交付成果  </a:t>
            </a:r>
            <a:endParaRPr lang="en-US" altLang="zh-CN" sz="1800" dirty="0">
              <a:ea typeface="宋体" pitchFamily="2" charset="-122"/>
            </a:endParaRPr>
          </a:p>
          <a:p>
            <a:pPr eaLnBrk="1" hangingPunct="1">
              <a:lnSpc>
                <a:spcPct val="85000"/>
              </a:lnSpc>
              <a:buNone/>
            </a:pPr>
            <a:r>
              <a:rPr lang="en-US" altLang="zh-CN" sz="1800" b="1" dirty="0">
                <a:ea typeface="宋体" pitchFamily="2" charset="-122"/>
              </a:rPr>
              <a:t>  五、管理方法  </a:t>
            </a:r>
            <a:endParaRPr lang="en-US" altLang="zh-CN" sz="1800" b="1" dirty="0">
              <a:ea typeface="宋体" pitchFamily="2" charset="-122"/>
            </a:endParaRPr>
          </a:p>
          <a:p>
            <a:pPr eaLnBrk="1" hangingPunct="1">
              <a:lnSpc>
                <a:spcPct val="85000"/>
              </a:lnSpc>
              <a:buNone/>
            </a:pPr>
            <a:r>
              <a:rPr lang="en-US" altLang="zh-CN" sz="1800" dirty="0">
                <a:ea typeface="宋体" pitchFamily="2" charset="-122"/>
              </a:rPr>
              <a:t>  		A.团队建设注意事项  </a:t>
            </a:r>
            <a:endParaRPr lang="en-US" altLang="zh-CN" sz="1800" dirty="0">
              <a:ea typeface="宋体" pitchFamily="2" charset="-122"/>
            </a:endParaRPr>
          </a:p>
          <a:p>
            <a:pPr eaLnBrk="1" hangingPunct="1">
              <a:lnSpc>
                <a:spcPct val="85000"/>
              </a:lnSpc>
              <a:buNone/>
            </a:pPr>
            <a:r>
              <a:rPr lang="en-US" altLang="zh-CN" sz="1800" dirty="0">
                <a:ea typeface="宋体" pitchFamily="2" charset="-122"/>
              </a:rPr>
              <a:t>  		B.经理和经验  </a:t>
            </a:r>
            <a:endParaRPr lang="en-US" altLang="zh-CN" sz="1800" dirty="0">
              <a:ea typeface="宋体" pitchFamily="2" charset="-122"/>
            </a:endParaRPr>
          </a:p>
          <a:p>
            <a:pPr eaLnBrk="1" hangingPunct="1">
              <a:lnSpc>
                <a:spcPct val="85000"/>
              </a:lnSpc>
              <a:buNone/>
            </a:pPr>
            <a:r>
              <a:rPr lang="en-US" altLang="zh-CN" sz="1800" dirty="0">
                <a:ea typeface="宋体" pitchFamily="2" charset="-122"/>
              </a:rPr>
              <a:t>  		C.培训要求				  </a:t>
            </a:r>
            <a:endParaRPr lang="en-US" altLang="zh-CN" sz="1800" dirty="0">
              <a:ea typeface="宋体" pitchFamily="2" charset="-122"/>
            </a:endParaRPr>
          </a:p>
          <a:p>
            <a:pPr eaLnBrk="1" hangingPunct="1">
              <a:lnSpc>
                <a:spcPct val="85000"/>
              </a:lnSpc>
              <a:buNone/>
            </a:pPr>
            <a:r>
              <a:rPr lang="en-US" altLang="zh-CN" sz="1800" dirty="0">
                <a:ea typeface="宋体" pitchFamily="2" charset="-122"/>
              </a:rPr>
              <a:t>  							          （续）  </a:t>
            </a:r>
            <a:r>
              <a:rPr lang="en-US" altLang="zh-CN" sz="1600" dirty="0">
                <a:ea typeface="宋体" pitchFamily="2" charset="-122"/>
              </a:rPr>
              <a:t/>
            </a:r>
            <a:r>
              <a:rPr lang="en-US" altLang="zh-CN" sz="1400" dirty="0">
                <a:ea typeface="宋体" pitchFamily="2" charset="-122"/>
              </a:rPr>
              <a:t/>
            </a:r>
            <a:endParaRPr lang="en-US" altLang="zh-CN" sz="1400" dirty="0">
              <a:ea typeface="宋体" pitchFamily="2" charset="-122"/>
            </a:endParaRPr>
          </a:p>
        </p:txBody>
      </p:sp>
      <p:sp>
        <p:nvSpPr>
          <p:cNvPr id="46085" name="AutoShape 4"/>
          <p:cNvSpPr/>
          <p:nvPr/>
        </p:nvSpPr>
        <p:spPr>
          <a:xfrm>
            <a:off x="6781800" y="2590800"/>
            <a:ext cx="2057400" cy="838200"/>
          </a:xfrm>
          <a:prstGeom prst="borderCallout2">
            <a:avLst>
              <a:gd name="adj1" fmla="val 13634"/>
              <a:gd name="adj2" fmla="val -3704"/>
              <a:gd name="adj3" fmla="val 13634"/>
              <a:gd name="adj4" fmla="val -68134"/>
              <a:gd name="adj5" fmla="val 78787"/>
              <a:gd name="adj6" fmla="val -135106"/>
            </a:avLst>
          </a:prstGeom>
          <a:solidFill>
            <a:schemeClr val="bg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nSpc>
                <a:spcPct val="85000"/>
              </a:lnSpc>
              <a:spcBef>
                <a:spcPct val="5000"/>
              </a:spcBef>
              <a:buClrTx/>
              <a:buNone/>
            </a:pPr>
            <a:r>
              <a:rPr lang="en-US" altLang="zh-CN" sz="1800" dirty="0">
                <a:latin typeface="Times New Roman" panose="02020503050405090304" pitchFamily="18" charset="0"/>
                <a:ea typeface="宋体" pitchFamily="2" charset="-122"/>
              </a:rPr>
              <a:t>  注意信息系统构建块的使用  </a:t>
            </a:r>
            <a:endParaRPr lang="en-US" altLang="zh-CN" sz="1800" dirty="0">
              <a:latin typeface="Times New Roman" panose="02020503050405090304" pitchFamily="18" charset="0"/>
              <a:ea typeface="宋体"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48131" name="Rectangle 2"/>
          <p:cNvSpPr>
            <a:spLocks noGrp="1"/>
          </p:cNvSpPr>
          <p:nvPr>
            <p:ph type="title"/>
          </p:nvPr>
        </p:nvSpPr>
        <p:spPr>
          <a:ln/>
        </p:spPr>
        <p:txBody>
          <a:bodyPr vert="horz" wrap="square" lIns="91440" tIns="45720" rIns="91440" bIns="45720" anchor="ctr" anchorCtr="0"/>
          <a:p>
            <a:pPr eaLnBrk="1" hangingPunct="1"/>
            <a:r>
              <a:rPr lang="en-US" altLang="zh-CN" dirty="0">
                <a:ea typeface="宋体" pitchFamily="2" charset="-122"/>
              </a:rPr>
              <a:t>  工作说明(完)  </a:t>
            </a:r>
            <a:endParaRPr lang="en-US" altLang="zh-CN" dirty="0">
              <a:ea typeface="宋体" pitchFamily="2" charset="-122"/>
            </a:endParaRPr>
          </a:p>
        </p:txBody>
      </p:sp>
      <p:sp>
        <p:nvSpPr>
          <p:cNvPr id="48132" name="Text Box 3"/>
          <p:cNvSpPr txBox="1"/>
          <p:nvPr/>
        </p:nvSpPr>
        <p:spPr>
          <a:xfrm>
            <a:off x="1047750" y="1255713"/>
            <a:ext cx="4819650" cy="53101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342900" lvl="0" indent="-342900" eaLnBrk="1" hangingPunct="1">
              <a:spcBef>
                <a:spcPct val="0"/>
              </a:spcBef>
              <a:buClrTx/>
              <a:buNone/>
            </a:pPr>
            <a:r>
              <a:rPr lang="en-US" altLang="zh-CN" sz="1800" b="1" dirty="0">
                <a:ea typeface="宋体" pitchFamily="2" charset="-122"/>
              </a:rPr>
              <a:t>  五、管理办法（续）  </a:t>
            </a:r>
            <a:endParaRPr lang="en-US" altLang="zh-CN" sz="1800" b="1" dirty="0">
              <a:ea typeface="宋体" pitchFamily="2" charset="-122"/>
            </a:endParaRPr>
          </a:p>
          <a:p>
            <a:pPr marL="342900" lvl="0" indent="-342900" eaLnBrk="1" hangingPunct="1">
              <a:spcBef>
                <a:spcPct val="0"/>
              </a:spcBef>
              <a:buClrTx/>
              <a:buNone/>
            </a:pPr>
            <a:r>
              <a:rPr lang="en-US" altLang="zh-CN" sz="1800" dirty="0">
                <a:ea typeface="宋体" pitchFamily="2" charset="-122"/>
              </a:rPr>
              <a:t>  		D.会议时间表  </a:t>
            </a:r>
            <a:endParaRPr lang="en-US" altLang="zh-CN" sz="1800" dirty="0">
              <a:ea typeface="宋体" pitchFamily="2" charset="-122"/>
            </a:endParaRPr>
          </a:p>
          <a:p>
            <a:pPr marL="342900" lvl="0" indent="-342900" eaLnBrk="1" hangingPunct="1">
              <a:spcBef>
                <a:spcPct val="0"/>
              </a:spcBef>
              <a:buClrTx/>
              <a:buNone/>
            </a:pPr>
            <a:r>
              <a:rPr lang="en-US" altLang="zh-CN" sz="1800" dirty="0">
                <a:ea typeface="宋体" pitchFamily="2" charset="-122"/>
              </a:rPr>
              <a:t>  		E.报告方法和频率  </a:t>
            </a:r>
            <a:endParaRPr lang="en-US" altLang="zh-CN" sz="1800" dirty="0">
              <a:ea typeface="宋体" pitchFamily="2" charset="-122"/>
            </a:endParaRPr>
          </a:p>
          <a:p>
            <a:pPr marL="342900" lvl="0" indent="-342900" eaLnBrk="1" hangingPunct="1">
              <a:spcBef>
                <a:spcPct val="0"/>
              </a:spcBef>
              <a:buClrTx/>
              <a:buNone/>
            </a:pPr>
            <a:r>
              <a:rPr lang="en-US" altLang="zh-CN" sz="1800" dirty="0">
                <a:ea typeface="宋体" pitchFamily="2" charset="-122"/>
              </a:rPr>
              <a:t>  		F.冲突管理  </a:t>
            </a:r>
            <a:endParaRPr lang="en-US" altLang="zh-CN" sz="1800" dirty="0">
              <a:ea typeface="宋体" pitchFamily="2" charset="-122"/>
            </a:endParaRPr>
          </a:p>
          <a:p>
            <a:pPr marL="342900" lvl="0" indent="-342900" eaLnBrk="1" hangingPunct="1">
              <a:spcBef>
                <a:spcPct val="0"/>
              </a:spcBef>
              <a:buClrTx/>
              <a:buNone/>
            </a:pPr>
            <a:r>
              <a:rPr lang="en-US" altLang="zh-CN" sz="1800" dirty="0">
                <a:ea typeface="宋体" pitchFamily="2" charset="-122"/>
              </a:rPr>
              <a:t>  		G.范围管理   </a:t>
            </a:r>
            <a:endParaRPr lang="en-US" altLang="zh-CN" sz="1800" dirty="0">
              <a:ea typeface="宋体" pitchFamily="2" charset="-122"/>
            </a:endParaRPr>
          </a:p>
          <a:p>
            <a:pPr marL="342900" lvl="0" indent="-342900" eaLnBrk="1" hangingPunct="1">
              <a:spcBef>
                <a:spcPct val="0"/>
              </a:spcBef>
              <a:buClrTx/>
              <a:buNone/>
            </a:pPr>
            <a:r>
              <a:rPr lang="en-US" altLang="zh-CN" sz="1800" b="1" dirty="0">
                <a:ea typeface="宋体" pitchFamily="2" charset="-122"/>
              </a:rPr>
              <a:t>  VI.约束  </a:t>
            </a:r>
            <a:endParaRPr lang="en-US" altLang="zh-CN" sz="1800" b="1" dirty="0">
              <a:ea typeface="宋体" pitchFamily="2" charset="-122"/>
            </a:endParaRPr>
          </a:p>
          <a:p>
            <a:pPr marL="342900" lvl="0" indent="-342900" eaLnBrk="1" hangingPunct="1">
              <a:spcBef>
                <a:spcPct val="0"/>
              </a:spcBef>
              <a:buClrTx/>
              <a:buNone/>
            </a:pPr>
            <a:r>
              <a:rPr lang="en-US" altLang="zh-CN" sz="1800" dirty="0">
                <a:ea typeface="宋体" pitchFamily="2" charset="-122"/>
              </a:rPr>
              <a:t>  		A.开始日期  </a:t>
            </a:r>
            <a:endParaRPr lang="en-US" altLang="zh-CN" sz="1800" dirty="0">
              <a:ea typeface="宋体" pitchFamily="2" charset="-122"/>
            </a:endParaRPr>
          </a:p>
          <a:p>
            <a:pPr marL="342900" lvl="0" indent="-342900" eaLnBrk="1" hangingPunct="1">
              <a:spcBef>
                <a:spcPct val="0"/>
              </a:spcBef>
              <a:buClrTx/>
              <a:buNone/>
            </a:pPr>
            <a:r>
              <a:rPr lang="en-US" altLang="zh-CN" sz="1800" dirty="0">
                <a:ea typeface="宋体" pitchFamily="2" charset="-122"/>
              </a:rPr>
              <a:t>  		B.截止日期  </a:t>
            </a:r>
            <a:endParaRPr lang="en-US" altLang="zh-CN" sz="1800" dirty="0">
              <a:ea typeface="宋体" pitchFamily="2" charset="-122"/>
            </a:endParaRPr>
          </a:p>
          <a:p>
            <a:pPr marL="342900" lvl="0" indent="-342900" eaLnBrk="1" hangingPunct="1">
              <a:spcBef>
                <a:spcPct val="0"/>
              </a:spcBef>
              <a:buClrTx/>
              <a:buNone/>
            </a:pPr>
            <a:r>
              <a:rPr lang="en-US" altLang="zh-CN" sz="1800" dirty="0">
                <a:ea typeface="宋体" pitchFamily="2" charset="-122"/>
              </a:rPr>
              <a:t>  		C.预算  </a:t>
            </a:r>
            <a:endParaRPr lang="en-US" altLang="zh-CN" sz="1800" dirty="0">
              <a:ea typeface="宋体" pitchFamily="2" charset="-122"/>
            </a:endParaRPr>
          </a:p>
          <a:p>
            <a:pPr marL="342900" lvl="0" indent="-342900" eaLnBrk="1" hangingPunct="1">
              <a:spcBef>
                <a:spcPct val="0"/>
              </a:spcBef>
              <a:buClrTx/>
              <a:buNone/>
            </a:pPr>
            <a:r>
              <a:rPr lang="en-US" altLang="zh-CN" sz="1800" dirty="0">
                <a:ea typeface="宋体" pitchFamily="2" charset="-122"/>
              </a:rPr>
              <a:t>  		D.技术  </a:t>
            </a:r>
            <a:endParaRPr lang="en-US" altLang="zh-CN" sz="1800" dirty="0">
              <a:ea typeface="宋体" pitchFamily="2" charset="-122"/>
            </a:endParaRPr>
          </a:p>
          <a:p>
            <a:pPr marL="342900" lvl="0" indent="-342900" eaLnBrk="1" hangingPunct="1">
              <a:spcBef>
                <a:spcPct val="0"/>
              </a:spcBef>
              <a:buClrTx/>
              <a:buNone/>
            </a:pPr>
            <a:r>
              <a:rPr lang="en-US" altLang="zh-CN" sz="1800" b="1" dirty="0">
                <a:ea typeface="宋体" pitchFamily="2" charset="-122"/>
              </a:rPr>
              <a:t>  VII.概算  </a:t>
            </a:r>
            <a:r>
              <a:rPr lang="zh-CN" altLang="en-US" sz="1800" b="1" dirty="0">
                <a:ea typeface="宋体" pitchFamily="2" charset="-122"/>
              </a:rPr>
              <a:t/>
            </a:r>
            <a:r>
              <a:rPr lang="en-US" altLang="zh-CN" sz="1800" b="1" dirty="0">
                <a:ea typeface="宋体" pitchFamily="2" charset="-122"/>
              </a:rPr>
              <a:t/>
            </a:r>
            <a:r>
              <a:rPr lang="zh-CN" altLang="en-US" sz="1800" b="1" dirty="0">
                <a:ea typeface="宋体" pitchFamily="2" charset="-122"/>
              </a:rPr>
              <a:t/>
            </a:r>
            <a:r>
              <a:rPr lang="en-US" altLang="zh-CN" sz="1800" b="1" dirty="0">
                <a:ea typeface="宋体" pitchFamily="2" charset="-122"/>
              </a:rPr>
              <a:t/>
            </a:r>
            <a:endParaRPr lang="en-US" altLang="zh-CN" sz="1800" b="1" dirty="0">
              <a:ea typeface="宋体" pitchFamily="2" charset="-122"/>
            </a:endParaRPr>
          </a:p>
          <a:p>
            <a:pPr marL="342900" lvl="0" indent="-342900" eaLnBrk="1" hangingPunct="1">
              <a:spcBef>
                <a:spcPct val="0"/>
              </a:spcBef>
              <a:buClrTx/>
              <a:buNone/>
            </a:pPr>
            <a:r>
              <a:rPr lang="en-US" altLang="zh-CN" sz="1800" dirty="0">
                <a:ea typeface="宋体" pitchFamily="2" charset="-122"/>
              </a:rPr>
              <a:t>  		A.时间表  </a:t>
            </a:r>
            <a:endParaRPr lang="en-US" altLang="zh-CN" sz="1800" dirty="0">
              <a:ea typeface="宋体" pitchFamily="2" charset="-122"/>
            </a:endParaRPr>
          </a:p>
          <a:p>
            <a:pPr marL="342900" lvl="0" indent="-342900" eaLnBrk="1" hangingPunct="1">
              <a:spcBef>
                <a:spcPct val="0"/>
              </a:spcBef>
              <a:buClrTx/>
              <a:buNone/>
            </a:pPr>
            <a:r>
              <a:rPr lang="en-US" altLang="zh-CN" sz="1800" dirty="0">
                <a:ea typeface="宋体" pitchFamily="2" charset="-122"/>
              </a:rPr>
              <a:t>  		B.预算  </a:t>
            </a:r>
            <a:endParaRPr lang="en-US" altLang="zh-CN" sz="1800" dirty="0">
              <a:ea typeface="宋体" pitchFamily="2" charset="-122"/>
            </a:endParaRPr>
          </a:p>
          <a:p>
            <a:pPr marL="342900" lvl="0" indent="-342900" eaLnBrk="1" hangingPunct="1">
              <a:spcBef>
                <a:spcPct val="0"/>
              </a:spcBef>
              <a:buClrTx/>
              <a:buNone/>
            </a:pPr>
            <a:r>
              <a:rPr lang="en-US" altLang="zh-CN" sz="1800" b="1" dirty="0">
                <a:ea typeface="宋体" pitchFamily="2" charset="-122"/>
              </a:rPr>
              <a:t>  VIII.满意条件  </a:t>
            </a:r>
            <a:endParaRPr lang="en-US" altLang="zh-CN" sz="1800" b="1" dirty="0">
              <a:ea typeface="宋体" pitchFamily="2" charset="-122"/>
            </a:endParaRPr>
          </a:p>
          <a:p>
            <a:pPr marL="342900" lvl="0" indent="-342900" eaLnBrk="1" hangingPunct="1">
              <a:spcBef>
                <a:spcPct val="0"/>
              </a:spcBef>
              <a:buClrTx/>
              <a:buNone/>
            </a:pPr>
            <a:r>
              <a:rPr lang="en-US" altLang="zh-CN" sz="1800" dirty="0">
                <a:ea typeface="宋体" pitchFamily="2" charset="-122"/>
              </a:rPr>
              <a:t>  		A.成功标准  </a:t>
            </a:r>
            <a:endParaRPr lang="en-US" altLang="zh-CN" sz="1800" dirty="0">
              <a:ea typeface="宋体" pitchFamily="2" charset="-122"/>
            </a:endParaRPr>
          </a:p>
          <a:p>
            <a:pPr marL="342900" lvl="0" indent="-342900" eaLnBrk="1" hangingPunct="1">
              <a:spcBef>
                <a:spcPct val="0"/>
              </a:spcBef>
              <a:buClrTx/>
              <a:buNone/>
            </a:pPr>
            <a:r>
              <a:rPr lang="en-US" altLang="zh-CN" sz="1800" dirty="0">
                <a:ea typeface="宋体" pitchFamily="2" charset="-122"/>
              </a:rPr>
              <a:t>  		B.假设  </a:t>
            </a:r>
            <a:endParaRPr lang="en-US" altLang="zh-CN" sz="1800" dirty="0">
              <a:ea typeface="宋体" pitchFamily="2" charset="-122"/>
            </a:endParaRPr>
          </a:p>
          <a:p>
            <a:pPr marL="342900" lvl="0" indent="-342900" eaLnBrk="1" hangingPunct="1">
              <a:spcBef>
                <a:spcPct val="0"/>
              </a:spcBef>
              <a:buClrTx/>
              <a:buNone/>
            </a:pPr>
            <a:r>
              <a:rPr lang="en-US" altLang="zh-CN" sz="1800" dirty="0">
                <a:ea typeface="宋体" pitchFamily="2" charset="-122"/>
              </a:rPr>
              <a:t>  		C.风险  </a:t>
            </a:r>
            <a:endParaRPr lang="en-US" altLang="zh-CN" sz="1800" dirty="0">
              <a:ea typeface="宋体" pitchFamily="2" charset="-122"/>
            </a:endParaRPr>
          </a:p>
          <a:p>
            <a:pPr marL="342900" lvl="0" indent="-342900" eaLnBrk="1" hangingPunct="1">
              <a:spcBef>
                <a:spcPct val="0"/>
              </a:spcBef>
              <a:buClrTx/>
              <a:buNone/>
            </a:pPr>
            <a:r>
              <a:rPr lang="en-US" altLang="zh-CN" sz="1800" b="1" dirty="0">
                <a:ea typeface="宋体" pitchFamily="2" charset="-122"/>
              </a:rPr>
              <a:t>  IX.附录  </a:t>
            </a:r>
            <a:endParaRPr lang="en-US" altLang="zh-CN" sz="1800" b="1" dirty="0">
              <a:ea typeface="宋体" pitchFamily="2" charset="-122"/>
            </a:endParaRPr>
          </a:p>
          <a:p>
            <a:pPr marL="342900" lvl="0" indent="-342900" eaLnBrk="1" hangingPunct="1">
              <a:spcBef>
                <a:spcPct val="0"/>
              </a:spcBef>
              <a:buClrTx/>
              <a:buNone/>
            </a:pPr>
            <a:endParaRPr lang="en-US" altLang="zh-CN" sz="1800" dirty="0">
              <a:ea typeface="宋体"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灯片编号占位符 4"/>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50179" name="Rectangle 2"/>
          <p:cNvSpPr>
            <a:spLocks noGrp="1"/>
          </p:cNvSpPr>
          <p:nvPr>
            <p:ph type="title"/>
          </p:nvPr>
        </p:nvSpPr>
        <p:spPr>
          <a:ln/>
        </p:spPr>
        <p:txBody>
          <a:bodyPr vert="horz" wrap="square" lIns="91440" tIns="45720" rIns="91440" bIns="45720" anchor="ctr" anchorCtr="0"/>
          <a:p>
            <a:pPr eaLnBrk="1" hangingPunct="1"/>
            <a:r>
              <a:rPr lang="en-US" altLang="zh-CN" dirty="0">
                <a:ea typeface="宋体" pitchFamily="2" charset="-122"/>
              </a:rPr>
              <a:t>  4.4.2活动2-识别任务  </a:t>
            </a:r>
            <a:endParaRPr lang="en-US" altLang="zh-CN" dirty="0">
              <a:ea typeface="宋体" pitchFamily="2" charset="-122"/>
            </a:endParaRPr>
          </a:p>
        </p:txBody>
      </p:sp>
      <p:sp>
        <p:nvSpPr>
          <p:cNvPr id="50180" name="Rectangle 3"/>
          <p:cNvSpPr>
            <a:spLocks noGrp="1"/>
          </p:cNvSpPr>
          <p:nvPr>
            <p:ph type="body" sz="half" idx="1"/>
          </p:nvPr>
        </p:nvSpPr>
        <p:spPr>
          <a:xfrm>
            <a:off x="762000" y="1371600"/>
            <a:ext cx="4267200" cy="5029200"/>
          </a:xfrm>
          <a:ln/>
        </p:spPr>
        <p:txBody>
          <a:bodyPr vert="horz" wrap="square" lIns="91440" tIns="45720" rIns="91440" bIns="45720" anchor="t" anchorCtr="1"/>
          <a:p>
            <a:pPr marL="401955" indent="0" eaLnBrk="1" hangingPunct="1">
              <a:lnSpc>
                <a:spcPct val="90000"/>
              </a:lnSpc>
              <a:buNone/>
            </a:pPr>
            <a:r>
              <a:rPr lang="en-US" altLang="zh-CN" sz="2800" b="1" dirty="0">
                <a:ea typeface="宋体" pitchFamily="2" charset="-122"/>
              </a:rPr>
              <a:t>  工作分解结构（wbs）-一种图形工具，用于将项目分层分解为阶段，活动和任务。   </a:t>
            </a:r>
            <a:r>
              <a:rPr lang="en-US" altLang="zh-CN" sz="2800" dirty="0">
                <a:ea typeface="宋体" pitchFamily="2" charset="-122"/>
              </a:rPr>
              <a:t/>
            </a:r>
            <a:endParaRPr lang="en-US" altLang="zh-CN" sz="2800" dirty="0">
              <a:ea typeface="宋体" pitchFamily="2" charset="-122"/>
            </a:endParaRPr>
          </a:p>
          <a:p>
            <a:pPr marL="568325" lvl="1" indent="0" eaLnBrk="1" hangingPunct="1">
              <a:lnSpc>
                <a:spcPct val="90000"/>
              </a:lnSpc>
              <a:buNone/>
            </a:pPr>
            <a:endParaRPr lang="en-US" altLang="zh-CN" sz="2400" b="1" dirty="0">
              <a:ea typeface="宋体" pitchFamily="2" charset="-122"/>
            </a:endParaRPr>
          </a:p>
          <a:p>
            <a:pPr marL="401955" indent="0" eaLnBrk="1" hangingPunct="1">
              <a:lnSpc>
                <a:spcPct val="90000"/>
              </a:lnSpc>
              <a:buNone/>
            </a:pPr>
            <a:r>
              <a:rPr lang="en-US" altLang="zh-CN" sz="2800" b="1" dirty="0">
                <a:ea typeface="宋体" pitchFamily="2" charset="-122"/>
              </a:rPr>
              <a:t>  里程碑–表示重大项目可交付成果完成的事件。   </a:t>
            </a:r>
            <a:r>
              <a:rPr lang="en-US" altLang="zh-CN" sz="2800" dirty="0">
                <a:ea typeface="宋体" pitchFamily="2" charset="-122"/>
              </a:rPr>
              <a:t/>
            </a:r>
            <a:endParaRPr lang="en-US" altLang="zh-CN" sz="2800" dirty="0">
              <a:ea typeface="宋体" pitchFamily="2" charset="-122"/>
            </a:endParaRPr>
          </a:p>
        </p:txBody>
      </p:sp>
      <p:pic>
        <p:nvPicPr>
          <p:cNvPr id="50181" name="Picture 4" descr="whi74173_0406"/>
          <p:cNvPicPr>
            <a:picLocks noChangeAspect="1"/>
          </p:cNvPicPr>
          <p:nvPr/>
        </p:nvPicPr>
        <p:blipFill>
          <a:blip r:embed="rId1"/>
          <a:stretch>
            <a:fillRect/>
          </a:stretch>
        </p:blipFill>
        <p:spPr>
          <a:xfrm>
            <a:off x="5364163" y="1371600"/>
            <a:ext cx="3703637" cy="5105400"/>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52227" name="Rectangle 2"/>
          <p:cNvSpPr>
            <a:spLocks noGrp="1"/>
          </p:cNvSpPr>
          <p:nvPr>
            <p:ph type="title"/>
          </p:nvPr>
        </p:nvSpPr>
        <p:spPr>
          <a:ln/>
        </p:spPr>
        <p:txBody>
          <a:bodyPr vert="horz" wrap="square" lIns="91440" tIns="45720" rIns="91440" bIns="45720" anchor="ctr" anchorCtr="0"/>
          <a:p>
            <a:pPr eaLnBrk="1" hangingPunct="1"/>
            <a:endParaRPr lang="zh-CN" altLang="en-US" dirty="0">
              <a:ea typeface="宋体" pitchFamily="2" charset="-122"/>
            </a:endParaRPr>
          </a:p>
        </p:txBody>
      </p:sp>
      <p:sp>
        <p:nvSpPr>
          <p:cNvPr id="52228" name="Rectangle 3"/>
          <p:cNvSpPr>
            <a:spLocks noGrp="1"/>
          </p:cNvSpPr>
          <p:nvPr>
            <p:ph idx="1"/>
          </p:nvPr>
        </p:nvSpPr>
        <p:spPr>
          <a:xfrm>
            <a:off x="990600" y="1447800"/>
            <a:ext cx="8153400" cy="5257800"/>
          </a:xfrm>
          <a:ln/>
        </p:spPr>
        <p:txBody>
          <a:bodyPr vert="horz" wrap="square" lIns="91440" tIns="45720" rIns="91440" bIns="45720" anchor="t" anchorCtr="0"/>
          <a:p>
            <a:pPr eaLnBrk="1" hangingPunct="1">
              <a:lnSpc>
                <a:spcPct val="90000"/>
              </a:lnSpc>
            </a:pPr>
            <a:r>
              <a:rPr lang="en-US" altLang="zh-CN" sz="2800" b="1" dirty="0">
                <a:solidFill>
                  <a:srgbClr val="000099"/>
                </a:solidFill>
                <a:ea typeface="宋体" pitchFamily="2" charset="-122"/>
              </a:rPr>
              <a:t>  WBS的最终结果.：  </a:t>
            </a:r>
            <a:r>
              <a:rPr lang="zh-CN" altLang="en-US" sz="2800" b="1" dirty="0">
                <a:solidFill>
                  <a:srgbClr val="000099"/>
                </a:solidFill>
                <a:ea typeface="宋体" pitchFamily="2" charset="-122"/>
              </a:rPr>
              <a:t/>
            </a:r>
            <a:endParaRPr lang="zh-CN" altLang="en-US" sz="2800" b="1" dirty="0">
              <a:solidFill>
                <a:srgbClr val="000099"/>
              </a:solidFill>
              <a:ea typeface="宋体" pitchFamily="2" charset="-122"/>
            </a:endParaRPr>
          </a:p>
          <a:p>
            <a:pPr eaLnBrk="1" hangingPunct="1">
              <a:lnSpc>
                <a:spcPct val="90000"/>
              </a:lnSpc>
              <a:buNone/>
            </a:pPr>
            <a:r>
              <a:rPr lang="zh-CN" altLang="en-US" sz="2800" dirty="0">
                <a:ea typeface="宋体" pitchFamily="2" charset="-122"/>
              </a:rPr>
              <a:t>            按产品的物理结构分解。 　　按产品或项目的功能分解。 　　按照实施过程分解。 　　按照项目的地域分布分解。 　　按照项目的各个目标分解。 　　按部门分解。 　　按职能分解。   </a:t>
            </a:r>
            <a:r>
              <a:rPr lang="zh-CN" altLang="en-US" sz="2400" dirty="0">
                <a:ea typeface="宋体" pitchFamily="2" charset="-122"/>
              </a:rPr>
              <a:t/>
            </a:r>
            <a:br>
              <a:rPr lang="zh-CN" altLang="en-US" sz="2400" dirty="0">
                <a:ea typeface="宋体" pitchFamily="2" charset="-122"/>
              </a:rPr>
            </a:br>
            <a:r>
              <a:rPr lang="zh-CN" altLang="en-US" sz="2400" dirty="0">
                <a:ea typeface="宋体" pitchFamily="2" charset="-122"/>
              </a:rPr>
              <a:t/>
            </a:r>
            <a:br>
              <a:rPr lang="zh-CN" altLang="en-US" sz="2400" dirty="0">
                <a:ea typeface="宋体" pitchFamily="2" charset="-122"/>
              </a:rPr>
            </a:br>
            <a:r>
              <a:rPr lang="zh-CN" altLang="en-US" sz="2400" dirty="0">
                <a:ea typeface="宋体" pitchFamily="2" charset="-122"/>
              </a:rPr>
              <a:t/>
            </a:r>
            <a:br>
              <a:rPr lang="zh-CN" altLang="en-US" sz="2400" dirty="0">
                <a:ea typeface="宋体" pitchFamily="2" charset="-122"/>
              </a:rPr>
            </a:br>
            <a:r>
              <a:rPr lang="zh-CN" altLang="en-US" sz="2400" dirty="0">
                <a:ea typeface="宋体" pitchFamily="2" charset="-122"/>
              </a:rPr>
              <a:t/>
            </a:r>
            <a:br>
              <a:rPr lang="zh-CN" altLang="en-US" sz="2400" dirty="0">
                <a:ea typeface="宋体" pitchFamily="2" charset="-122"/>
              </a:rPr>
            </a:br>
            <a:r>
              <a:rPr lang="zh-CN" altLang="en-US" sz="2400" dirty="0">
                <a:ea typeface="宋体" pitchFamily="2" charset="-122"/>
              </a:rPr>
              <a:t/>
            </a:r>
            <a:br>
              <a:rPr lang="zh-CN" altLang="en-US" sz="2400" dirty="0">
                <a:ea typeface="宋体" pitchFamily="2" charset="-122"/>
              </a:rPr>
            </a:br>
            <a:r>
              <a:rPr lang="zh-CN" altLang="en-US" sz="2400" dirty="0">
                <a:ea typeface="宋体" pitchFamily="2" charset="-122"/>
              </a:rPr>
              <a:t/>
            </a:r>
            <a:br>
              <a:rPr lang="zh-CN" altLang="en-US" sz="2400" dirty="0">
                <a:ea typeface="宋体" pitchFamily="2" charset="-122"/>
              </a:rPr>
            </a:br>
            <a:r>
              <a:rPr lang="zh-CN" altLang="en-US" sz="2400" dirty="0">
                <a:ea typeface="宋体" pitchFamily="2" charset="-122"/>
              </a:rPr>
              <a:t/>
            </a:r>
            <a:br>
              <a:rPr lang="zh-CN" altLang="en-US" sz="2400" dirty="0">
                <a:ea typeface="宋体" pitchFamily="2" charset="-122"/>
              </a:rPr>
            </a:br>
            <a:endParaRPr lang="zh-CN" altLang="en-US" sz="2400" dirty="0">
              <a:ea typeface="宋体" pitchFamily="2" charset="-122"/>
            </a:endParaRPr>
          </a:p>
          <a:p>
            <a:pPr eaLnBrk="1" hangingPunct="1">
              <a:lnSpc>
                <a:spcPct val="90000"/>
              </a:lnSpc>
              <a:buNone/>
            </a:pPr>
            <a:r>
              <a:rPr lang="en-US" altLang="zh-CN" sz="2800" b="1" dirty="0">
                <a:solidFill>
                  <a:srgbClr val="000099"/>
                </a:solidFill>
                <a:ea typeface="宋体" pitchFamily="2" charset="-122"/>
              </a:rPr>
              <a:t>  Wbs的大小：最多使用20个，对一个小。  </a:t>
            </a:r>
            <a:r>
              <a:rPr lang="zh-CN" altLang="en-US" sz="2800" b="1" dirty="0">
                <a:solidFill>
                  <a:srgbClr val="000099"/>
                </a:solidFill>
                <a:ea typeface="宋体" pitchFamily="2" charset="-122"/>
              </a:rPr>
              <a:t/>
            </a:r>
            <a:r>
              <a:rPr lang="zh-CN" altLang="en-US" sz="2400" dirty="0">
                <a:ea typeface="宋体" pitchFamily="2" charset="-122"/>
              </a:rPr>
              <a:t/>
            </a:r>
            <a:r>
              <a:rPr lang="en-US" altLang="zh-CN" sz="2400" dirty="0">
                <a:ea typeface="宋体" pitchFamily="2" charset="-122"/>
              </a:rPr>
              <a:t/>
            </a:r>
            <a:r>
              <a:rPr lang="zh-CN" altLang="en-US" sz="2400" dirty="0">
                <a:ea typeface="宋体" pitchFamily="2" charset="-122"/>
              </a:rPr>
              <a:t/>
            </a:r>
            <a:endParaRPr lang="en-US" altLang="zh-CN" sz="2400" dirty="0">
              <a:ea typeface="宋体" pitchFamily="2" charset="-122"/>
            </a:endParaRPr>
          </a:p>
          <a:p>
            <a:pPr eaLnBrk="1" hangingPunct="1">
              <a:lnSpc>
                <a:spcPct val="90000"/>
              </a:lnSpc>
              <a:buNone/>
            </a:pPr>
            <a:r>
              <a:rPr lang="en-US" altLang="zh-CN" sz="2400" dirty="0">
                <a:ea typeface="宋体" pitchFamily="2" charset="-122"/>
              </a:rPr>
              <a:t>                              项目4－6层一般就足够了。   </a:t>
            </a:r>
            <a:r>
              <a:rPr lang="zh-CN" altLang="en-US" sz="2400" dirty="0">
                <a:ea typeface="宋体" pitchFamily="2" charset="-122"/>
              </a:rPr>
              <a:t/>
            </a:r>
            <a:r>
              <a:rPr lang="en-US" altLang="zh-CN" sz="2400" dirty="0">
                <a:ea typeface="宋体" pitchFamily="2" charset="-122"/>
              </a:rPr>
              <a:t/>
            </a:r>
            <a:r>
              <a:rPr lang="zh-CN" altLang="en-US" sz="2400" dirty="0">
                <a:ea typeface="宋体" pitchFamily="2" charset="-122"/>
              </a:rPr>
              <a:t/>
            </a:r>
            <a:r>
              <a:rPr lang="en-US" altLang="zh-CN" sz="2400" dirty="0">
                <a:ea typeface="宋体" pitchFamily="2" charset="-122"/>
              </a:rPr>
              <a:t/>
            </a:r>
            <a:r>
              <a:rPr lang="zh-CN" altLang="en-US" sz="2400" dirty="0">
                <a:ea typeface="宋体" pitchFamily="2" charset="-122"/>
              </a:rPr>
              <a:t/>
            </a:r>
            <a:endParaRPr lang="zh-CN" altLang="en-US" sz="2400" dirty="0">
              <a:ea typeface="宋体"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54275" name="Rectangle 2"/>
          <p:cNvSpPr>
            <a:spLocks noGrp="1"/>
          </p:cNvSpPr>
          <p:nvPr>
            <p:ph type="title"/>
          </p:nvPr>
        </p:nvSpPr>
        <p:spPr>
          <a:ln/>
        </p:spPr>
        <p:txBody>
          <a:bodyPr vert="horz" wrap="square" lIns="91440" tIns="45720" rIns="91440" bIns="45720" anchor="ctr" anchorCtr="0"/>
          <a:p>
            <a:pPr eaLnBrk="1" hangingPunct="1"/>
            <a:endParaRPr lang="zh-CN" altLang="en-US" dirty="0">
              <a:ea typeface="宋体" pitchFamily="2" charset="-122"/>
            </a:endParaRPr>
          </a:p>
        </p:txBody>
      </p:sp>
      <p:sp>
        <p:nvSpPr>
          <p:cNvPr id="54276" name="Rectangle 3"/>
          <p:cNvSpPr>
            <a:spLocks noGrp="1"/>
          </p:cNvSpPr>
          <p:nvPr>
            <p:ph idx="1"/>
          </p:nvPr>
        </p:nvSpPr>
        <p:spPr>
          <a:ln/>
        </p:spPr>
        <p:txBody>
          <a:bodyPr vert="horz" wrap="square" lIns="91440" tIns="45720" rIns="91440" bIns="45720" anchor="t" anchorCtr="0"/>
          <a:p>
            <a:pPr eaLnBrk="1" hangingPunct="1">
              <a:buNone/>
            </a:pPr>
            <a:r>
              <a:rPr lang="en-US" altLang="zh-CN" dirty="0">
                <a:ea typeface="宋体" pitchFamily="2" charset="-122"/>
              </a:rPr>
              <a:t>  工作实践标准   </a:t>
            </a:r>
            <a:r>
              <a:rPr lang="zh-CN" altLang="en-US" dirty="0">
                <a:ea typeface="宋体" pitchFamily="2" charset="-122"/>
              </a:rPr>
              <a:t/>
            </a:r>
            <a:r>
              <a:rPr lang="en-US" altLang="zh-CN" dirty="0">
                <a:ea typeface="宋体" pitchFamily="2" charset="-122"/>
              </a:rPr>
              <a:t/>
            </a:r>
            <a:endParaRPr lang="en-US" altLang="zh-CN" dirty="0">
              <a:ea typeface="宋体" pitchFamily="2" charset="-122"/>
            </a:endParaRPr>
          </a:p>
          <a:p>
            <a:pPr eaLnBrk="1" hangingPunct="1">
              <a:buNone/>
            </a:pPr>
            <a:r>
              <a:rPr lang="en-US" altLang="zh-CN" dirty="0">
                <a:ea typeface="宋体" pitchFamily="2" charset="-122"/>
              </a:rPr>
              <a:t>  分解结构？  </a:t>
            </a:r>
            <a:r>
              <a:rPr lang="zh-CN" altLang="en-US" dirty="0">
                <a:ea typeface="宋体" pitchFamily="2" charset="-122"/>
              </a:rPr>
              <a:t/>
            </a:r>
            <a:r>
              <a:rPr lang="en-US" altLang="zh-CN" dirty="0">
                <a:ea typeface="宋体" pitchFamily="2" charset="-122"/>
              </a:rPr>
              <a:t/>
            </a:r>
            <a:r>
              <a:rPr lang="zh-CN" altLang="en-US" dirty="0">
                <a:ea typeface="宋体" pitchFamily="2" charset="-122"/>
              </a:rPr>
              <a:t/>
            </a:r>
            <a:endParaRPr lang="en-US" altLang="zh-CN" dirty="0">
              <a:ea typeface="宋体" pitchFamily="2" charset="-122"/>
            </a:endParaRPr>
          </a:p>
          <a:p>
            <a:pPr eaLnBrk="1" hangingPunct="1">
              <a:buNone/>
            </a:pPr>
            <a:r>
              <a:rPr lang="en-US" altLang="zh-CN" dirty="0">
                <a:ea typeface="宋体" pitchFamily="2" charset="-122"/>
              </a:rPr>
              <a:t>  整条生产线。  </a:t>
            </a:r>
            <a:r>
              <a:rPr lang="zh-CN" altLang="en-US" dirty="0">
                <a:ea typeface="宋体" pitchFamily="2" charset="-122"/>
              </a:rPr>
              <a:t/>
            </a:r>
            <a:endParaRPr lang="zh-CN" altLang="en-US" dirty="0">
              <a:ea typeface="宋体"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56323" name="Rectangle 2"/>
          <p:cNvSpPr>
            <a:spLocks noGrp="1"/>
          </p:cNvSpPr>
          <p:nvPr>
            <p:ph type="title"/>
          </p:nvPr>
        </p:nvSpPr>
        <p:spPr>
          <a:ln/>
        </p:spPr>
        <p:txBody>
          <a:bodyPr vert="horz" wrap="square" lIns="91440" tIns="45720" rIns="91440" bIns="45720" anchor="ctr" anchorCtr="0"/>
          <a:p>
            <a:pPr eaLnBrk="1" hangingPunct="1"/>
            <a:endParaRPr lang="zh-CN" altLang="en-US" dirty="0">
              <a:ea typeface="宋体" pitchFamily="2" charset="-122"/>
            </a:endParaRPr>
          </a:p>
        </p:txBody>
      </p:sp>
      <p:pic>
        <p:nvPicPr>
          <p:cNvPr id="56324" name="Picture 3"/>
          <p:cNvPicPr>
            <a:picLocks noChangeAspect="1"/>
          </p:cNvPicPr>
          <p:nvPr>
            <p:ph idx="1"/>
          </p:nvPr>
        </p:nvPicPr>
        <p:blipFill>
          <a:blip r:embed="rId1"/>
          <a:srcRect/>
          <a:stretch>
            <a:fillRect/>
          </a:stretch>
        </p:blipFill>
        <p:spPr>
          <a:xfrm>
            <a:off x="0" y="0"/>
            <a:ext cx="9067800" cy="6858000"/>
          </a:xfrm>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标题 1"/>
          <p:cNvSpPr>
            <a:spLocks noGrp="1"/>
          </p:cNvSpPr>
          <p:nvPr>
            <p:ph type="title"/>
          </p:nvPr>
        </p:nvSpPr>
        <p:spPr>
          <a:ln/>
        </p:spPr>
        <p:txBody>
          <a:bodyPr vert="horz" wrap="square" lIns="91440" tIns="45720" rIns="91440" bIns="45720" anchor="ctr" anchorCtr="0"/>
          <a:p>
            <a:r>
              <a:rPr lang="en-US" altLang="zh-CN" sz="3200" dirty="0">
                <a:ea typeface="宋体" pitchFamily="2" charset="-122"/>
              </a:rPr>
              <a:t>  4.4.3活动3-估计任务持续时间  </a:t>
            </a:r>
            <a:br>
              <a:rPr lang="en-US" altLang="zh-CN" sz="3200" dirty="0">
                <a:ea typeface="宋体" pitchFamily="2" charset="-122"/>
              </a:rPr>
            </a:br>
            <a:endParaRPr lang="zh-CN" altLang="en-US" sz="3200" dirty="0">
              <a:ea typeface="宋体" pitchFamily="2" charset="-122"/>
            </a:endParaRPr>
          </a:p>
        </p:txBody>
      </p:sp>
      <p:sp>
        <p:nvSpPr>
          <p:cNvPr id="58371"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58372" name="矩形 18"/>
          <p:cNvSpPr/>
          <p:nvPr/>
        </p:nvSpPr>
        <p:spPr>
          <a:xfrm>
            <a:off x="1143000" y="2209800"/>
            <a:ext cx="7718425" cy="40005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50000"/>
              </a:spcBef>
              <a:buClrTx/>
              <a:buNone/>
            </a:pPr>
            <a:endParaRPr lang="en-US" altLang="zh-CN" sz="2800" b="1" dirty="0">
              <a:solidFill>
                <a:schemeClr val="accent2"/>
              </a:solidFill>
              <a:ea typeface="宋体" pitchFamily="2" charset="-122"/>
            </a:endParaRPr>
          </a:p>
          <a:p>
            <a:pPr marL="0" lvl="0" indent="0">
              <a:spcBef>
                <a:spcPct val="50000"/>
              </a:spcBef>
              <a:buClrTx/>
              <a:buNone/>
            </a:pPr>
            <a:r>
              <a:rPr lang="en-US" altLang="zh-CN" sz="2800" dirty="0">
                <a:solidFill>
                  <a:schemeClr val="accent2"/>
                </a:solidFill>
                <a:ea typeface="宋体" pitchFamily="2" charset="-122"/>
              </a:rPr>
              <a:t>  1. 全国代码行  </a:t>
            </a:r>
            <a:r>
              <a:rPr lang="zh-CN" altLang="en-US" sz="2800" dirty="0">
                <a:solidFill>
                  <a:schemeClr val="accent2"/>
                </a:solidFill>
                <a:ea typeface="宋体" pitchFamily="2" charset="-122"/>
              </a:rPr>
              <a:t/>
            </a:r>
            <a:r>
              <a:rPr lang="en-US" altLang="zh-CN" sz="2800" dirty="0">
                <a:solidFill>
                  <a:schemeClr val="accent2"/>
                </a:solidFill>
                <a:ea typeface="宋体" pitchFamily="2" charset="-122"/>
              </a:rPr>
              <a:t/>
            </a:r>
            <a:r>
              <a:rPr lang="zh-CN" altLang="en-US" sz="2800" dirty="0">
                <a:solidFill>
                  <a:schemeClr val="accent2"/>
                </a:solidFill>
                <a:ea typeface="宋体" pitchFamily="2" charset="-122"/>
              </a:rPr>
              <a:t/>
            </a:r>
            <a:r>
              <a:rPr lang="en-US" altLang="zh-CN" sz="2800" dirty="0">
                <a:solidFill>
                  <a:schemeClr val="accent2"/>
                </a:solidFill>
                <a:ea typeface="宋体" pitchFamily="2" charset="-122"/>
              </a:rPr>
              <a:t/>
            </a:r>
            <a:r>
              <a:rPr lang="zh-CN" altLang="en-US" sz="2800" dirty="0">
                <a:solidFill>
                  <a:schemeClr val="accent2"/>
                </a:solidFill>
                <a:ea typeface="宋体" pitchFamily="2" charset="-122"/>
              </a:rPr>
              <a:t/>
            </a:r>
            <a:endParaRPr lang="en-US" altLang="zh-CN" sz="2000" dirty="0">
              <a:latin typeface="仿宋" pitchFamily="49" charset="-122"/>
              <a:ea typeface="仿宋" pitchFamily="49" charset="-122"/>
            </a:endParaRPr>
          </a:p>
          <a:p>
            <a:pPr marL="0" lvl="0" indent="0">
              <a:spcBef>
                <a:spcPct val="50000"/>
              </a:spcBef>
              <a:buClrTx/>
              <a:buNone/>
            </a:pPr>
            <a:r>
              <a:rPr lang="zh-CN" altLang="en-US" sz="2000" b="1" dirty="0">
                <a:latin typeface="仿宋" pitchFamily="49" charset="-122"/>
                <a:ea typeface="仿宋" pitchFamily="49" charset="-122"/>
              </a:rPr>
              <a:t>  估计程序的最小规模（a）、最大规模（b）和最可能的规模（m），分别算出这三类规模的平均值，再用下式计算规模的估计值：  </a:t>
            </a:r>
            <a:r>
              <a:rPr lang="en-US" altLang="zh-CN" sz="2000" b="1" i="1" dirty="0">
                <a:latin typeface="仿宋" pitchFamily="49" charset="-122"/>
                <a:ea typeface="仿宋" pitchFamily="49" charset="-122"/>
              </a:rPr>
              <a:t/>
            </a:r>
            <a:r>
              <a:rPr lang="zh-CN" altLang="en-US" sz="2000" b="1" dirty="0">
                <a:latin typeface="仿宋" pitchFamily="49" charset="-122"/>
                <a:ea typeface="仿宋" pitchFamily="49" charset="-122"/>
              </a:rPr>
              <a:t/>
            </a:r>
            <a:r>
              <a:rPr lang="en-US" altLang="zh-CN" sz="2000" b="1" i="1" dirty="0">
                <a:latin typeface="仿宋" pitchFamily="49" charset="-122"/>
                <a:ea typeface="仿宋" pitchFamily="49" charset="-122"/>
              </a:rPr>
              <a:t/>
            </a:r>
            <a:r>
              <a:rPr lang="zh-CN" altLang="en-US" sz="2000" b="1" dirty="0">
                <a:latin typeface="仿宋" pitchFamily="49" charset="-122"/>
                <a:ea typeface="仿宋" pitchFamily="49" charset="-122"/>
              </a:rPr>
              <a:t/>
            </a:r>
            <a:r>
              <a:rPr lang="en-US" altLang="zh-CN" sz="2000" b="1" i="1" dirty="0">
                <a:latin typeface="仿宋" pitchFamily="49" charset="-122"/>
                <a:ea typeface="仿宋" pitchFamily="49" charset="-122"/>
              </a:rPr>
              <a:t/>
            </a:r>
            <a:r>
              <a:rPr lang="zh-CN" altLang="en-US" sz="2000" b="1" dirty="0">
                <a:latin typeface="仿宋" pitchFamily="49" charset="-122"/>
                <a:ea typeface="仿宋" pitchFamily="49" charset="-122"/>
              </a:rPr>
              <a:t/>
            </a:r>
            <a:endParaRPr lang="zh-CN" altLang="en-US" sz="2000" b="1" dirty="0">
              <a:latin typeface="仿宋" pitchFamily="49" charset="-122"/>
              <a:ea typeface="仿宋" pitchFamily="49" charset="-122"/>
            </a:endParaRPr>
          </a:p>
          <a:p>
            <a:pPr marL="0" lvl="0" indent="0">
              <a:spcBef>
                <a:spcPct val="50000"/>
              </a:spcBef>
              <a:buClrTx/>
              <a:buNone/>
            </a:pPr>
            <a:r>
              <a:rPr lang="zh-CN" altLang="en-US" sz="1800" b="1" dirty="0">
                <a:latin typeface="Times New Roman" panose="02020503050405090304" pitchFamily="18" charset="0"/>
                <a:ea typeface="宋体" pitchFamily="2" charset="-122"/>
              </a:rPr>
              <a:t>       </a:t>
            </a:r>
            <a:endParaRPr lang="zh-CN" altLang="en-US" sz="1800" b="1" dirty="0">
              <a:latin typeface="Times New Roman" panose="02020503050405090304" pitchFamily="18" charset="0"/>
              <a:ea typeface="宋体" pitchFamily="2" charset="-122"/>
            </a:endParaRPr>
          </a:p>
          <a:p>
            <a:pPr marL="0" lvl="0" indent="0">
              <a:spcBef>
                <a:spcPct val="50000"/>
              </a:spcBef>
              <a:buClrTx/>
              <a:buNone/>
            </a:pPr>
            <a:endParaRPr lang="en-US" altLang="zh-CN" sz="1800" b="1" dirty="0">
              <a:latin typeface="Times New Roman" panose="02020503050405090304" pitchFamily="18" charset="0"/>
              <a:ea typeface="宋体" pitchFamily="2" charset="-122"/>
            </a:endParaRPr>
          </a:p>
          <a:p>
            <a:pPr marL="0" lvl="0" indent="0">
              <a:spcBef>
                <a:spcPct val="50000"/>
              </a:spcBef>
              <a:buClrTx/>
              <a:buNone/>
            </a:pPr>
            <a:endParaRPr lang="en-US" altLang="zh-CN" sz="1800" b="1" dirty="0">
              <a:latin typeface="仿宋" pitchFamily="49" charset="-122"/>
              <a:ea typeface="仿宋" pitchFamily="49" charset="-122"/>
            </a:endParaRPr>
          </a:p>
          <a:p>
            <a:pPr marL="0" lvl="0" indent="0">
              <a:spcBef>
                <a:spcPct val="50000"/>
              </a:spcBef>
              <a:buClrTx/>
              <a:buNone/>
            </a:pPr>
            <a:r>
              <a:rPr lang="zh-CN" altLang="en-US" sz="2000" b="1" dirty="0">
                <a:latin typeface="仿宋" pitchFamily="49" charset="-122"/>
                <a:ea typeface="仿宋" pitchFamily="49" charset="-122"/>
              </a:rPr>
              <a:t>  当前位置的轨迹是当前位置的轨迹（loc），当前位置的轨迹是当前位置的轨迹（kloc）。  </a:t>
            </a:r>
            <a:r>
              <a:rPr lang="en-US" altLang="zh-CN" sz="2000" b="1" dirty="0">
                <a:latin typeface="仿宋" pitchFamily="49" charset="-122"/>
                <a:ea typeface="仿宋" pitchFamily="49" charset="-122"/>
              </a:rPr>
              <a:t/>
            </a:r>
            <a:r>
              <a:rPr lang="zh-CN" altLang="en-US" sz="2000" b="1" dirty="0">
                <a:latin typeface="仿宋" pitchFamily="49" charset="-122"/>
                <a:ea typeface="仿宋" pitchFamily="49" charset="-122"/>
              </a:rPr>
              <a:t/>
            </a:r>
            <a:r>
              <a:rPr lang="en-US" altLang="zh-CN" sz="2000" b="1" dirty="0">
                <a:latin typeface="仿宋" pitchFamily="49" charset="-122"/>
                <a:ea typeface="仿宋" pitchFamily="49" charset="-122"/>
              </a:rPr>
              <a:t/>
            </a:r>
            <a:r>
              <a:rPr lang="zh-CN" altLang="en-US" sz="2000" b="1" dirty="0">
                <a:latin typeface="仿宋" pitchFamily="49" charset="-122"/>
                <a:ea typeface="仿宋" pitchFamily="49" charset="-122"/>
              </a:rPr>
              <a:t/>
            </a:r>
            <a:endParaRPr lang="zh-CN" altLang="en-US" sz="2000" b="1" dirty="0">
              <a:latin typeface="仿宋" pitchFamily="49" charset="-122"/>
              <a:ea typeface="仿宋" pitchFamily="49" charset="-122"/>
            </a:endParaRPr>
          </a:p>
        </p:txBody>
      </p:sp>
      <p:graphicFrame>
        <p:nvGraphicFramePr>
          <p:cNvPr id="58373" name="Object 10"/>
          <p:cNvGraphicFramePr>
            <a:graphicFrameLocks noChangeAspect="1"/>
          </p:cNvGraphicFramePr>
          <p:nvPr>
            <p:ph idx="1"/>
          </p:nvPr>
        </p:nvGraphicFramePr>
        <p:xfrm>
          <a:off x="3995738" y="4186238"/>
          <a:ext cx="2819400" cy="1076325"/>
        </p:xfrm>
        <a:graphic>
          <a:graphicData uri="http://schemas.openxmlformats.org/presentationml/2006/ole">
            <mc:AlternateContent xmlns:mc="http://schemas.openxmlformats.org/markup-compatibility/2006">
              <mc:Choice xmlns:v="urn:schemas-microsoft-com:vml" Requires="v">
                <p:oleObj spid="_x0000_s3076" name="" r:id="rId1" imgW="965200" imgH="419100" progId="Equation.DSMT4">
                  <p:embed/>
                </p:oleObj>
              </mc:Choice>
              <mc:Fallback>
                <p:oleObj name="" r:id="rId1" imgW="965200" imgH="419100" progId="Equation.DSMT4">
                  <p:embed/>
                  <p:pic>
                    <p:nvPicPr>
                      <p:cNvPr id="0" name="图片 3075"/>
                      <p:cNvPicPr/>
                      <p:nvPr/>
                    </p:nvPicPr>
                    <p:blipFill>
                      <a:blip r:embed="rId2"/>
                      <a:srcRect/>
                      <a:stretch>
                        <a:fillRect/>
                      </a:stretch>
                    </p:blipFill>
                    <p:spPr>
                      <a:xfrm>
                        <a:off x="3995738" y="4186238"/>
                        <a:ext cx="2819400" cy="1076325"/>
                      </a:xfrm>
                      <a:prstGeom prst="rect">
                        <a:avLst/>
                      </a:prstGeom>
                      <a:noFill/>
                      <a:ln w="38100">
                        <a:miter/>
                      </a:ln>
                    </p:spPr>
                  </p:pic>
                </p:oleObj>
              </mc:Fallback>
            </mc:AlternateContent>
          </a:graphicData>
        </a:graphic>
      </p:graphicFrame>
      <p:sp>
        <p:nvSpPr>
          <p:cNvPr id="58374" name="TextBox 15"/>
          <p:cNvSpPr txBox="1"/>
          <p:nvPr/>
        </p:nvSpPr>
        <p:spPr>
          <a:xfrm>
            <a:off x="1371600" y="2209800"/>
            <a:ext cx="1295400" cy="461963"/>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ClrTx/>
              <a:buNone/>
            </a:pPr>
            <a:r>
              <a:rPr lang="zh-CN" altLang="en-US" sz="2400" b="1" dirty="0">
                <a:latin typeface="仿宋" pitchFamily="49" charset="-122"/>
                <a:ea typeface="仿宋" pitchFamily="49" charset="-122"/>
              </a:rPr>
              <a:t>  代码行  </a:t>
            </a:r>
            <a:endParaRPr lang="zh-CN" altLang="en-US" sz="2400" b="1" dirty="0">
              <a:latin typeface="仿宋" pitchFamily="49" charset="-122"/>
              <a:ea typeface="仿宋" pitchFamily="49" charset="-122"/>
            </a:endParaRPr>
          </a:p>
        </p:txBody>
      </p:sp>
      <p:sp>
        <p:nvSpPr>
          <p:cNvPr id="58375" name="TextBox 17"/>
          <p:cNvSpPr txBox="1"/>
          <p:nvPr/>
        </p:nvSpPr>
        <p:spPr>
          <a:xfrm>
            <a:off x="2590800" y="2209800"/>
            <a:ext cx="1219200" cy="461963"/>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ClrTx/>
              <a:buNone/>
            </a:pPr>
            <a:r>
              <a:rPr lang="zh-CN" altLang="en-US" sz="2400" b="1" dirty="0">
                <a:latin typeface="仿宋" pitchFamily="49" charset="-122"/>
                <a:ea typeface="仿宋" pitchFamily="49" charset="-122"/>
              </a:rPr>
              <a:t>  功能点  </a:t>
            </a:r>
            <a:endParaRPr lang="zh-CN" altLang="en-US" sz="2400" b="1" dirty="0">
              <a:latin typeface="仿宋" pitchFamily="49" charset="-122"/>
              <a:ea typeface="仿宋" pitchFamily="49" charset="-122"/>
            </a:endParaRPr>
          </a:p>
        </p:txBody>
      </p:sp>
      <p:sp>
        <p:nvSpPr>
          <p:cNvPr id="58376" name="TextBox 18"/>
          <p:cNvSpPr txBox="1"/>
          <p:nvPr/>
        </p:nvSpPr>
        <p:spPr>
          <a:xfrm>
            <a:off x="3962400" y="2209800"/>
            <a:ext cx="1295400" cy="461963"/>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ClrTx/>
              <a:buNone/>
            </a:pPr>
            <a:r>
              <a:rPr lang="en-US" altLang="zh-CN" sz="2400" b="1" dirty="0">
                <a:latin typeface="仿宋" pitchFamily="49" charset="-122"/>
                <a:ea typeface="仿宋" pitchFamily="49" charset="-122"/>
              </a:rPr>
              <a:t>  科科莫  </a:t>
            </a:r>
            <a:endParaRPr lang="zh-CN" altLang="en-US" sz="2400" b="1" dirty="0">
              <a:latin typeface="仿宋" pitchFamily="49" charset="-122"/>
              <a:ea typeface="仿宋" pitchFamily="49" charset="-122"/>
            </a:endParaRPr>
          </a:p>
        </p:txBody>
      </p:sp>
      <p:sp>
        <p:nvSpPr>
          <p:cNvPr id="58377" name="TextBox 19"/>
          <p:cNvSpPr txBox="1"/>
          <p:nvPr/>
        </p:nvSpPr>
        <p:spPr>
          <a:xfrm>
            <a:off x="5334000" y="2209800"/>
            <a:ext cx="2209800" cy="461963"/>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ClrTx/>
              <a:buNone/>
            </a:pPr>
            <a:r>
              <a:rPr lang="zh-CN" altLang="en-US" sz="2400" b="1" dirty="0">
                <a:latin typeface="仿宋" pitchFamily="49" charset="-122"/>
                <a:ea typeface="仿宋" pitchFamily="49" charset="-122"/>
              </a:rPr>
              <a:t>  机器学习  </a:t>
            </a:r>
            <a:endParaRPr lang="zh-CN" altLang="en-US" sz="2400" b="1" dirty="0">
              <a:latin typeface="仿宋" pitchFamily="49" charset="-122"/>
              <a:ea typeface="仿宋" pitchFamily="49" charset="-122"/>
            </a:endParaRPr>
          </a:p>
        </p:txBody>
      </p:sp>
      <p:sp>
        <p:nvSpPr>
          <p:cNvPr id="58378" name="TextBox 20"/>
          <p:cNvSpPr txBox="1"/>
          <p:nvPr/>
        </p:nvSpPr>
        <p:spPr>
          <a:xfrm>
            <a:off x="1035050" y="1422400"/>
            <a:ext cx="3581400" cy="523875"/>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ClrTx/>
              <a:buNone/>
            </a:pPr>
            <a:r>
              <a:rPr lang="zh-CN" altLang="en-US" sz="2800" b="1" dirty="0">
                <a:solidFill>
                  <a:schemeClr val="accent2"/>
                </a:solidFill>
                <a:ea typeface="宋体" pitchFamily="2" charset="-122"/>
              </a:rPr>
              <a:t>  一、规模  </a:t>
            </a:r>
            <a:endParaRPr lang="zh-CN" altLang="en-US" sz="2800" b="1" dirty="0">
              <a:solidFill>
                <a:schemeClr val="accent2"/>
              </a:solidFill>
              <a:ea typeface="宋体"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60419" name="Rectangle 3"/>
          <p:cNvSpPr>
            <a:spLocks noGrp="1"/>
          </p:cNvSpPr>
          <p:nvPr>
            <p:ph idx="1"/>
          </p:nvPr>
        </p:nvSpPr>
        <p:spPr>
          <a:xfrm>
            <a:off x="990600" y="1447800"/>
            <a:ext cx="7848600" cy="2971800"/>
          </a:xfrm>
          <a:ln/>
        </p:spPr>
        <p:txBody>
          <a:bodyPr vert="horz" wrap="square" lIns="91440" tIns="45720" rIns="91440" bIns="45720" anchor="t" anchorCtr="0"/>
          <a:p>
            <a:pPr eaLnBrk="1" hangingPunct="1">
              <a:buClr>
                <a:srgbClr val="9933FF"/>
              </a:buClr>
            </a:pPr>
            <a:r>
              <a:rPr lang="zh-CN" altLang="en-US" sz="2800" b="1" dirty="0">
                <a:solidFill>
                  <a:schemeClr val="accent2"/>
                </a:solidFill>
                <a:ea typeface="宋体" pitchFamily="2" charset="-122"/>
              </a:rPr>
              <a:t>  缺点：    </a:t>
            </a:r>
            <a:r>
              <a:rPr lang="zh-CN" altLang="en-US" sz="2800" b="1" dirty="0">
                <a:ea typeface="宋体" pitchFamily="2" charset="-122"/>
              </a:rPr>
              <a:t/>
            </a:r>
            <a:endParaRPr lang="zh-CN" altLang="en-US" sz="2800" b="1" dirty="0">
              <a:ea typeface="宋体" pitchFamily="2" charset="-122"/>
            </a:endParaRPr>
          </a:p>
          <a:p>
            <a:pPr eaLnBrk="1" hangingPunct="1">
              <a:lnSpc>
                <a:spcPct val="150000"/>
              </a:lnSpc>
              <a:buNone/>
            </a:pPr>
            <a:r>
              <a:rPr lang="zh-CN" altLang="en-US" sz="2400" b="1" dirty="0">
                <a:ea typeface="宋体" pitchFamily="2" charset="-122"/>
              </a:rPr>
              <a:t>         --- 源程序仅是软件配置的一个成分，用它的规模代表整个软件的规模似乎不太合理；  </a:t>
            </a:r>
            <a:r>
              <a:rPr lang="en-US" altLang="zh-CN" sz="2400" b="1" dirty="0">
                <a:latin typeface="仿宋" pitchFamily="49" charset="-122"/>
                <a:ea typeface="仿宋" pitchFamily="49" charset="-122"/>
              </a:rPr>
              <a:t/>
            </a:r>
            <a:r>
              <a:rPr lang="zh-CN" altLang="en-US" sz="2400" b="1" dirty="0">
                <a:latin typeface="仿宋" pitchFamily="49" charset="-122"/>
                <a:ea typeface="仿宋" pitchFamily="49" charset="-122"/>
              </a:rPr>
              <a:t/>
            </a:r>
            <a:endParaRPr lang="zh-CN" altLang="en-US" sz="2400" b="1" dirty="0">
              <a:latin typeface="仿宋" pitchFamily="49" charset="-122"/>
              <a:ea typeface="仿宋" pitchFamily="49" charset="-122"/>
            </a:endParaRPr>
          </a:p>
          <a:p>
            <a:pPr eaLnBrk="1" hangingPunct="1">
              <a:lnSpc>
                <a:spcPct val="150000"/>
              </a:lnSpc>
              <a:buNone/>
            </a:pPr>
            <a:r>
              <a:rPr lang="zh-CN" altLang="en-US" sz="2400" b="1" dirty="0">
                <a:latin typeface="仿宋" pitchFamily="49" charset="-122"/>
                <a:ea typeface="仿宋" pitchFamily="49" charset="-122"/>
              </a:rPr>
              <a:t>      --- 用不同语言实现同一个软件所需要的代码行数不尽相同。  </a:t>
            </a:r>
            <a:r>
              <a:rPr lang="en-US" altLang="zh-CN" sz="2400" b="1" dirty="0">
                <a:latin typeface="仿宋" pitchFamily="49" charset="-122"/>
                <a:ea typeface="仿宋" pitchFamily="49" charset="-122"/>
              </a:rPr>
              <a:t/>
            </a:r>
            <a:r>
              <a:rPr lang="zh-CN" altLang="en-US" sz="2400" b="1" dirty="0">
                <a:latin typeface="仿宋" pitchFamily="49" charset="-122"/>
                <a:ea typeface="仿宋" pitchFamily="49" charset="-122"/>
              </a:rPr>
              <a:t/>
            </a:r>
            <a:endParaRPr lang="en-US" altLang="zh-CN" sz="2400" b="1" dirty="0">
              <a:latin typeface="仿宋" pitchFamily="49" charset="-122"/>
              <a:ea typeface="仿宋" pitchFamily="49" charset="-122"/>
            </a:endParaRPr>
          </a:p>
          <a:p>
            <a:pPr eaLnBrk="1" hangingPunct="1"/>
            <a:endParaRPr lang="en-US" altLang="zh-CN" sz="2800" b="1" dirty="0">
              <a:ea typeface="宋体" pitchFamily="2" charset="-122"/>
            </a:endParaRPr>
          </a:p>
        </p:txBody>
      </p:sp>
      <p:sp>
        <p:nvSpPr>
          <p:cNvPr id="60420" name="矩形 1"/>
          <p:cNvSpPr/>
          <p:nvPr/>
        </p:nvSpPr>
        <p:spPr>
          <a:xfrm>
            <a:off x="1066800" y="304800"/>
            <a:ext cx="8001000" cy="584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ClrTx/>
              <a:buNone/>
            </a:pPr>
            <a:r>
              <a:rPr lang="en-US" altLang="zh-CN" dirty="0">
                <a:solidFill>
                  <a:srgbClr val="FFFF00"/>
                </a:solidFill>
                <a:ea typeface="宋体" pitchFamily="2" charset="-122"/>
              </a:rPr>
              <a:t>  4.4.3活动3-估计任务持续时间  </a:t>
            </a:r>
            <a:endParaRPr lang="zh-CN" altLang="en-US" sz="1800" dirty="0">
              <a:ea typeface="宋体"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62467" name="标题 4"/>
          <p:cNvSpPr>
            <a:spLocks noGrp="1"/>
          </p:cNvSpPr>
          <p:nvPr>
            <p:ph type="title"/>
          </p:nvPr>
        </p:nvSpPr>
        <p:spPr>
          <a:ln/>
        </p:spPr>
        <p:txBody>
          <a:bodyPr vert="horz" wrap="square" lIns="91440" tIns="45720" rIns="91440" bIns="45720" anchor="ctr" anchorCtr="0">
            <a:spAutoFit/>
          </a:bodyPr>
          <a:p>
            <a:r>
              <a:rPr lang="en-US" altLang="zh-CN" sz="3200" dirty="0">
                <a:ea typeface="宋体" pitchFamily="2" charset="-122"/>
              </a:rPr>
              <a:t>  4.4.3活动3-估计任务持续时间  </a:t>
            </a:r>
            <a:endParaRPr lang="zh-CN" altLang="en-US" dirty="0">
              <a:ea typeface="宋体" pitchFamily="2" charset="-122"/>
            </a:endParaRPr>
          </a:p>
        </p:txBody>
      </p:sp>
      <p:sp>
        <p:nvSpPr>
          <p:cNvPr id="7" name="Rectangle 3"/>
          <p:cNvSpPr txBox="1">
            <a:spLocks noChangeArrowheads="1"/>
          </p:cNvSpPr>
          <p:nvPr/>
        </p:nvSpPr>
        <p:spPr bwMode="auto">
          <a:xfrm>
            <a:off x="990600" y="1295400"/>
            <a:ext cx="8153400" cy="4953000"/>
          </a:xfrm>
          <a:prstGeom prst="rect">
            <a:avLst/>
          </a:prstGeom>
          <a:noFill/>
          <a:ln>
            <a:noFill/>
          </a:ln>
        </p:spPr>
        <p:txBody>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marR="0" lvl="0" indent="0" algn="l" defTabSz="914400" rtl="0" eaLnBrk="1" fontAlgn="base" latinLnBrk="0" hangingPunct="1">
              <a:lnSpc>
                <a:spcPct val="100000"/>
              </a:lnSpc>
              <a:spcBef>
                <a:spcPct val="20000"/>
              </a:spcBef>
              <a:spcAft>
                <a:spcPct val="0"/>
              </a:spcAft>
              <a:buClr>
                <a:srgbClr val="9933FF"/>
              </a:buClr>
              <a:buSzTx/>
              <a:buFontTx/>
              <a:buNone/>
              <a:defRPr/>
            </a:pPr>
            <a:r>
              <a:rPr kumimoji="0" lang="en-US" altLang="zh-CN" sz="2800" b="0" i="0" u="none" strike="noStrike" kern="1200" cap="none" spc="0" normalizeH="0" baseline="0" noProof="0" dirty="0">
                <a:ln>
                  <a:noFill/>
                </a:ln>
                <a:solidFill>
                  <a:schemeClr val="accent2"/>
                </a:solidFill>
                <a:effectLst/>
                <a:uLnTx/>
                <a:uFillTx/>
                <a:latin typeface="+mn-lt"/>
                <a:ea typeface="宋体" pitchFamily="2" charset="-122"/>
                <a:cs typeface="+mn-cs"/>
              </a:rPr>
              <a:t>  2. 功能点（功能点）      </a:t>
            </a:r>
            <a:r>
              <a:rPr kumimoji="0" lang="zh-CN" altLang="en-US" sz="2800" b="0" i="0" u="none" strike="noStrike" kern="1200" cap="none" spc="0" normalizeH="0" baseline="0" noProof="0" dirty="0">
                <a:ln>
                  <a:noFill/>
                </a:ln>
                <a:solidFill>
                  <a:schemeClr val="accent2"/>
                </a:solidFill>
                <a:effectLst/>
                <a:uLnTx/>
                <a:uFillTx/>
                <a:latin typeface="+mn-lt"/>
                <a:ea typeface="宋体" pitchFamily="2" charset="-122"/>
                <a:cs typeface="+mn-cs"/>
              </a:rPr>
              <a:t/>
            </a:r>
            <a:r>
              <a:rPr kumimoji="0" lang="en-US" altLang="zh-CN" sz="2800" b="0" i="0" u="none" strike="noStrike" kern="1200" cap="none" spc="0" normalizeH="0" baseline="0" noProof="0" dirty="0">
                <a:ln>
                  <a:noFill/>
                </a:ln>
                <a:solidFill>
                  <a:schemeClr val="accent2"/>
                </a:solidFill>
                <a:effectLst/>
                <a:uLnTx/>
                <a:uFillTx/>
                <a:latin typeface="+mn-lt"/>
                <a:ea typeface="宋体" pitchFamily="2" charset="-122"/>
                <a:cs typeface="+mn-cs"/>
              </a:rPr>
              <a:t/>
            </a:r>
            <a:r>
              <a:rPr kumimoji="0" lang="zh-CN" altLang="en-US" sz="2800" b="0" i="0" u="none" strike="noStrike" kern="1200" cap="none" spc="0" normalizeH="0" baseline="0" noProof="0" dirty="0">
                <a:ln>
                  <a:noFill/>
                </a:ln>
                <a:solidFill>
                  <a:schemeClr val="accent2"/>
                </a:solidFill>
                <a:effectLst/>
                <a:uLnTx/>
                <a:uFillTx/>
                <a:latin typeface="+mn-lt"/>
                <a:ea typeface="宋体" pitchFamily="2" charset="-122"/>
                <a:cs typeface="+mn-cs"/>
              </a:rPr>
              <a:t/>
            </a:r>
            <a:r>
              <a:rPr kumimoji="0" lang="en-US" altLang="zh-CN" sz="2800" b="0" i="0" u="none" strike="noStrike" kern="1200" cap="none" spc="0" normalizeH="0" baseline="0" noProof="0" dirty="0">
                <a:ln>
                  <a:noFill/>
                </a:ln>
                <a:solidFill>
                  <a:schemeClr val="accent2"/>
                </a:solidFill>
                <a:effectLst/>
                <a:uLnTx/>
                <a:uFillTx/>
                <a:latin typeface="+mn-lt"/>
                <a:ea typeface="宋体" pitchFamily="2" charset="-122"/>
                <a:cs typeface="+mn-cs"/>
              </a:rPr>
              <a:t/>
            </a:r>
            <a:endParaRPr kumimoji="0" lang="en-US" altLang="zh-CN" sz="2800" b="0" i="0" u="none" strike="noStrike" kern="1200" cap="none" spc="0" normalizeH="0" baseline="0" noProof="0" dirty="0">
              <a:ln>
                <a:noFill/>
              </a:ln>
              <a:solidFill>
                <a:schemeClr val="accent2"/>
              </a:solidFill>
              <a:effectLst/>
              <a:uLnTx/>
              <a:uFillTx/>
              <a:latin typeface="+mn-lt"/>
              <a:ea typeface="宋体" pitchFamily="2" charset="-122"/>
              <a:cs typeface="+mn-cs"/>
            </a:endParaRPr>
          </a:p>
          <a:p>
            <a:pPr marL="0" marR="0" lvl="0" indent="0" algn="l" defTabSz="914400" rtl="0" eaLnBrk="1" fontAlgn="base" latinLnBrk="0" hangingPunct="1">
              <a:lnSpc>
                <a:spcPct val="150000"/>
              </a:lnSpc>
              <a:spcBef>
                <a:spcPct val="20000"/>
              </a:spcBef>
              <a:spcAft>
                <a:spcPct val="0"/>
              </a:spcAft>
              <a:buClr>
                <a:srgbClr val="9933FF"/>
              </a:buClr>
              <a:buSzTx/>
              <a:buFontTx/>
              <a:buNone/>
              <a:defRPr/>
            </a:pPr>
            <a:r>
              <a:rPr kumimoji="0" lang="zh-CN" altLang="en-US" sz="2400" b="1" i="0" u="none" strike="noStrike" kern="0" cap="none" spc="0" normalizeH="0" baseline="0" noProof="0" dirty="0">
                <a:ln>
                  <a:noFill/>
                </a:ln>
                <a:solidFill>
                  <a:schemeClr val="tx1"/>
                </a:solidFill>
                <a:effectLst/>
                <a:uLnTx/>
                <a:uFillTx/>
                <a:latin typeface="仿宋" pitchFamily="49" charset="-122"/>
                <a:ea typeface="仿宋" pitchFamily="49" charset="-122"/>
                <a:cs typeface="+mn-cs"/>
              </a:rPr>
              <a:t>  依据软件信息域的基本特征和对软件复杂性的估计，估算出软件规模。  </a:t>
            </a:r>
            <a:r>
              <a:rPr kumimoji="0" lang="zh-CN" altLang="en-US" sz="2400" b="1" i="0" u="none" strike="noStrike" kern="0" cap="none" spc="0" normalizeH="0" baseline="0" noProof="0" dirty="0">
                <a:ln>
                  <a:noFill/>
                </a:ln>
                <a:solidFill>
                  <a:srgbClr val="00B050"/>
                </a:solidFill>
                <a:effectLst/>
                <a:uLnTx/>
                <a:uFillTx/>
                <a:latin typeface="仿宋" pitchFamily="49" charset="-122"/>
                <a:ea typeface="仿宋" pitchFamily="49" charset="-122"/>
                <a:cs typeface="+mn-cs"/>
              </a:rPr>
              <a:t/>
            </a:r>
            <a:r>
              <a:rPr kumimoji="0" lang="zh-CN" altLang="en-US" sz="2400" b="1" i="0" u="none" strike="noStrike" kern="0" cap="none" spc="0" normalizeH="0" baseline="0" noProof="0" dirty="0">
                <a:ln>
                  <a:noFill/>
                </a:ln>
                <a:solidFill>
                  <a:schemeClr val="tx1"/>
                </a:solidFill>
                <a:effectLst/>
                <a:uLnTx/>
                <a:uFillTx/>
                <a:latin typeface="仿宋" pitchFamily="49" charset="-122"/>
                <a:ea typeface="仿宋" pitchFamily="49" charset="-122"/>
                <a:cs typeface="+mn-cs"/>
              </a:rPr>
              <a:t/>
            </a:r>
            <a:r>
              <a:rPr kumimoji="0" lang="zh-CN" altLang="en-US" sz="2400" b="1" i="0" u="none" strike="noStrike" kern="0" cap="none" spc="0" normalizeH="0" baseline="0" noProof="0" dirty="0">
                <a:ln>
                  <a:noFill/>
                </a:ln>
                <a:solidFill>
                  <a:srgbClr val="00B050"/>
                </a:solidFill>
                <a:effectLst/>
                <a:uLnTx/>
                <a:uFillTx/>
                <a:latin typeface="仿宋" pitchFamily="49" charset="-122"/>
                <a:ea typeface="仿宋" pitchFamily="49" charset="-122"/>
                <a:cs typeface="+mn-cs"/>
              </a:rPr>
              <a:t/>
            </a:r>
            <a:r>
              <a:rPr kumimoji="0" lang="zh-CN" altLang="en-US" sz="2400" b="1" i="0" u="none" strike="noStrike" kern="0" cap="none" spc="0" normalizeH="0" baseline="0" noProof="0" dirty="0">
                <a:ln>
                  <a:noFill/>
                </a:ln>
                <a:solidFill>
                  <a:schemeClr val="tx1"/>
                </a:solidFill>
                <a:effectLst/>
                <a:uLnTx/>
                <a:uFillTx/>
                <a:latin typeface="仿宋" pitchFamily="49" charset="-122"/>
                <a:ea typeface="仿宋" pitchFamily="49" charset="-122"/>
                <a:cs typeface="+mn-cs"/>
              </a:rPr>
              <a:t/>
            </a:r>
            <a:endParaRPr kumimoji="0" lang="en-US" altLang="zh-CN" sz="2400" b="1" i="0" u="none" strike="noStrike" kern="0" cap="none" spc="0" normalizeH="0" baseline="0" noProof="0" dirty="0">
              <a:ln>
                <a:noFill/>
              </a:ln>
              <a:solidFill>
                <a:schemeClr val="tx1"/>
              </a:solidFill>
              <a:effectLst/>
              <a:uLnTx/>
              <a:uFillTx/>
              <a:latin typeface="仿宋" pitchFamily="49" charset="-122"/>
              <a:ea typeface="仿宋" pitchFamily="49" charset="-122"/>
              <a:cs typeface="+mn-cs"/>
            </a:endParaRPr>
          </a:p>
        </p:txBody>
      </p:sp>
      <p:sp>
        <p:nvSpPr>
          <p:cNvPr id="9" name="Rectangle 2"/>
          <p:cNvSpPr>
            <a:spLocks noChangeArrowheads="1"/>
          </p:cNvSpPr>
          <p:nvPr/>
        </p:nvSpPr>
        <p:spPr bwMode="auto">
          <a:xfrm>
            <a:off x="762000" y="2976563"/>
            <a:ext cx="7974013" cy="3416300"/>
          </a:xfrm>
          <a:prstGeom prst="rect">
            <a:avLst/>
          </a:prstGeom>
          <a:noFill/>
          <a:ln>
            <a:noFill/>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914400" lvl="1" indent="-457200" eaLnBrk="1" hangingPunct="1">
              <a:buClr>
                <a:schemeClr val="accent2"/>
              </a:buClr>
            </a:pPr>
            <a:r>
              <a:rPr lang="en-US" altLang="zh-CN" sz="2400" b="1" dirty="0">
                <a:latin typeface="仿宋" pitchFamily="49" charset="-122"/>
                <a:ea typeface="仿宋" pitchFamily="49" charset="-122"/>
              </a:rPr>
              <a:t>  IFPUG(国际功能分用户群)即国际功能点用户组是一个致力于功能点分析研究的非营利性组织。  </a:t>
            </a:r>
            <a:r>
              <a:rPr lang="zh-CN" altLang="en-US" sz="2400" b="1" dirty="0">
                <a:latin typeface="仿宋" pitchFamily="49" charset="-122"/>
                <a:ea typeface="仿宋" pitchFamily="49" charset="-122"/>
              </a:rPr>
              <a:t/>
            </a:r>
            <a:endParaRPr lang="zh-CN" altLang="en-US" sz="2400" b="1" dirty="0">
              <a:latin typeface="仿宋" pitchFamily="49" charset="-122"/>
              <a:ea typeface="仿宋" pitchFamily="49" charset="-122"/>
            </a:endParaRPr>
          </a:p>
          <a:p>
            <a:pPr marL="914400" lvl="1" indent="-457200" eaLnBrk="1" hangingPunct="1">
              <a:spcBef>
                <a:spcPct val="0"/>
              </a:spcBef>
              <a:buClr>
                <a:schemeClr val="accent2"/>
              </a:buClr>
            </a:pPr>
            <a:r>
              <a:rPr lang="en-US" altLang="zh-CN" sz="2400" b="1" dirty="0">
                <a:latin typeface="仿宋" pitchFamily="49" charset="-122"/>
                <a:ea typeface="仿宋" pitchFamily="49" charset="-122"/>
              </a:rPr>
              <a:t>    1979年......  </a:t>
            </a:r>
            <a:r>
              <a:rPr lang="zh-CN" altLang="en-US" sz="2400" b="1" dirty="0">
                <a:latin typeface="仿宋" pitchFamily="49" charset="-122"/>
                <a:ea typeface="仿宋" pitchFamily="49" charset="-122"/>
              </a:rPr>
              <a:t/>
            </a:r>
            <a:r>
              <a:rPr lang="en-US" altLang="zh-CN" sz="2400" b="1" dirty="0">
                <a:latin typeface="仿宋" pitchFamily="49" charset="-122"/>
                <a:ea typeface="仿宋" pitchFamily="49" charset="-122"/>
              </a:rPr>
              <a:t/>
            </a:r>
            <a:r>
              <a:rPr lang="zh-CN" altLang="en-US" sz="2400" b="1" dirty="0">
                <a:latin typeface="仿宋" pitchFamily="49" charset="-122"/>
                <a:ea typeface="仿宋" pitchFamily="49" charset="-122"/>
              </a:rPr>
              <a:t/>
            </a:r>
            <a:r>
              <a:rPr lang="en-US" altLang="zh-CN" sz="2400" b="1" dirty="0">
                <a:latin typeface="仿宋" pitchFamily="49" charset="-122"/>
                <a:ea typeface="仿宋" pitchFamily="49" charset="-122"/>
              </a:rPr>
              <a:t/>
            </a:r>
            <a:r>
              <a:rPr lang="zh-CN" altLang="en-US" sz="2400" b="1" dirty="0">
                <a:latin typeface="仿宋" pitchFamily="49" charset="-122"/>
                <a:ea typeface="仿宋" pitchFamily="49" charset="-122"/>
              </a:rPr>
              <a:t/>
            </a:r>
            <a:endParaRPr lang="zh-CN" altLang="en-US" sz="2400" b="1" dirty="0">
              <a:latin typeface="仿宋" pitchFamily="49" charset="-122"/>
              <a:ea typeface="仿宋" pitchFamily="49" charset="-122"/>
            </a:endParaRPr>
          </a:p>
          <a:p>
            <a:pPr marL="914400" lvl="1" indent="-457200" eaLnBrk="1" hangingPunct="1">
              <a:spcBef>
                <a:spcPct val="0"/>
              </a:spcBef>
              <a:buClr>
                <a:schemeClr val="accent2"/>
              </a:buClr>
            </a:pPr>
            <a:r>
              <a:rPr lang="en-US" altLang="zh-CN" sz="2400" b="1" dirty="0">
                <a:latin typeface="仿宋" pitchFamily="49" charset="-122"/>
                <a:ea typeface="仿宋" pitchFamily="49" charset="-122"/>
              </a:rPr>
              <a:t>    1984年   </a:t>
            </a:r>
            <a:r>
              <a:rPr lang="zh-CN" altLang="en-US" sz="2400" b="1" dirty="0">
                <a:latin typeface="仿宋" pitchFamily="49" charset="-122"/>
                <a:ea typeface="仿宋" pitchFamily="49" charset="-122"/>
              </a:rPr>
              <a:t/>
            </a:r>
            <a:r>
              <a:rPr lang="en-US" altLang="zh-CN" sz="2400" b="1" dirty="0">
                <a:latin typeface="仿宋" pitchFamily="49" charset="-122"/>
                <a:ea typeface="仿宋" pitchFamily="49" charset="-122"/>
              </a:rPr>
              <a:t/>
            </a:r>
            <a:r>
              <a:rPr lang="zh-CN" altLang="en-US" sz="2400" b="1" dirty="0">
                <a:latin typeface="仿宋" pitchFamily="49" charset="-122"/>
                <a:ea typeface="仿宋" pitchFamily="49" charset="-122"/>
              </a:rPr>
              <a:t/>
            </a:r>
            <a:endParaRPr lang="zh-CN" altLang="en-US" sz="2400" b="1" dirty="0">
              <a:latin typeface="仿宋" pitchFamily="49" charset="-122"/>
              <a:ea typeface="仿宋" pitchFamily="49" charset="-122"/>
            </a:endParaRPr>
          </a:p>
          <a:p>
            <a:pPr marL="914400" lvl="1" indent="-457200" eaLnBrk="1" hangingPunct="1">
              <a:spcBef>
                <a:spcPct val="0"/>
              </a:spcBef>
              <a:buClr>
                <a:schemeClr val="accent2"/>
              </a:buClr>
            </a:pPr>
            <a:r>
              <a:rPr lang="zh-CN" altLang="en-US" sz="2400" b="1" dirty="0">
                <a:latin typeface="仿宋" pitchFamily="49" charset="-122"/>
                <a:ea typeface="仿宋" pitchFamily="49" charset="-122"/>
              </a:rPr>
              <a:t>    http://www.ifpug.org  </a:t>
            </a:r>
            <a:r>
              <a:rPr lang="en-US" altLang="zh-CN" sz="2400" b="1" dirty="0">
                <a:latin typeface="仿宋" pitchFamily="49" charset="-122"/>
                <a:ea typeface="仿宋" pitchFamily="49" charset="-122"/>
                <a:hlinkClick r:id="rId1"/>
              </a:rPr>
              <a:t/>
            </a:r>
            <a:r>
              <a:rPr lang="en-US" altLang="zh-CN" sz="2400" b="1" dirty="0">
                <a:latin typeface="仿宋" pitchFamily="49" charset="-122"/>
                <a:ea typeface="仿宋" pitchFamily="49" charset="-122"/>
                <a:hlinkClick r:id="rId1"/>
              </a:rPr>
              <a:t/>
            </a:r>
            <a:endParaRPr lang="en-US" altLang="zh-CN" sz="2400" b="1" dirty="0">
              <a:latin typeface="仿宋" pitchFamily="49" charset="-122"/>
              <a:ea typeface="仿宋" pitchFamily="49" charset="-122"/>
            </a:endParaRPr>
          </a:p>
          <a:p>
            <a:pPr marL="914400" lvl="1" indent="-457200" eaLnBrk="1" hangingPunct="1">
              <a:spcBef>
                <a:spcPct val="0"/>
              </a:spcBef>
              <a:buClr>
                <a:schemeClr val="accent2"/>
              </a:buClr>
            </a:pPr>
            <a:r>
              <a:rPr lang="en-US" altLang="zh-CN" sz="2400" b="1" dirty="0">
                <a:latin typeface="仿宋" pitchFamily="49" charset="-122"/>
                <a:ea typeface="仿宋" pitchFamily="49" charset="-122"/>
              </a:rPr>
              <a:t>   2018年工信部发布了基于功能点方法的软件造价标  </a:t>
            </a:r>
            <a:r>
              <a:rPr lang="zh-CN" altLang="en-US" sz="2400" b="1" dirty="0">
                <a:latin typeface="仿宋" pitchFamily="49" charset="-122"/>
                <a:ea typeface="仿宋" pitchFamily="49" charset="-122"/>
              </a:rPr>
              <a:t/>
            </a:r>
            <a:r>
              <a:rPr lang="zh-CN" altLang="en-US" sz="2400" b="1" dirty="0">
                <a:latin typeface="仿宋" pitchFamily="49" charset="-122"/>
                <a:ea typeface="仿宋" pitchFamily="49" charset="-122"/>
              </a:rPr>
              <a:t/>
            </a:r>
            <a:r>
              <a:rPr lang="zh-CN" altLang="en-US" sz="2400" b="1" dirty="0">
                <a:latin typeface="仿宋" pitchFamily="49" charset="-122"/>
                <a:ea typeface="仿宋" pitchFamily="49" charset="-122"/>
              </a:rPr>
              <a:t/>
            </a:r>
            <a:r>
              <a:rPr lang="zh-CN" altLang="en-US" sz="2400" b="1" dirty="0">
                <a:latin typeface="仿宋" pitchFamily="49" charset="-122"/>
                <a:ea typeface="仿宋" pitchFamily="49" charset="-122"/>
              </a:rPr>
              <a:t/>
            </a:r>
            <a:endParaRPr lang="en-US" altLang="zh-CN" sz="2400" b="1" dirty="0">
              <a:latin typeface="仿宋" pitchFamily="49" charset="-122"/>
              <a:ea typeface="仿宋" pitchFamily="49" charset="-122"/>
            </a:endParaRPr>
          </a:p>
          <a:p>
            <a:pPr marL="914400" lvl="1" indent="-457200" eaLnBrk="1" hangingPunct="1">
              <a:spcBef>
                <a:spcPct val="0"/>
              </a:spcBef>
              <a:buClr>
                <a:schemeClr val="accent2"/>
              </a:buClr>
              <a:buNone/>
            </a:pPr>
            <a:r>
              <a:rPr lang="en-US" altLang="zh-CN" sz="2400" b="1" dirty="0">
                <a:latin typeface="仿宋" pitchFamily="49" charset="-122"/>
                <a:ea typeface="仿宋" pitchFamily="49" charset="-122"/>
              </a:rPr>
              <a:t>     ［Gb/T36964-2018］软件工程软件。  </a:t>
            </a:r>
            <a:r>
              <a:rPr lang="zh-CN" altLang="en-US" sz="2400" b="1" dirty="0">
                <a:latin typeface="仿宋" pitchFamily="49" charset="-122"/>
                <a:ea typeface="仿宋" pitchFamily="49" charset="-122"/>
              </a:rPr>
              <a:t/>
            </a:r>
            <a:r>
              <a:rPr lang="en-US" altLang="zh-CN" sz="2400" b="1" dirty="0">
                <a:latin typeface="仿宋" pitchFamily="49" charset="-122"/>
                <a:ea typeface="仿宋" pitchFamily="49" charset="-122"/>
              </a:rPr>
              <a:t/>
            </a:r>
            <a:r>
              <a:rPr lang="zh-CN" altLang="en-US" sz="2400" b="1" dirty="0">
                <a:latin typeface="仿宋" pitchFamily="49" charset="-122"/>
                <a:ea typeface="仿宋" pitchFamily="49" charset="-122"/>
              </a:rPr>
              <a:t/>
            </a:r>
            <a:r>
              <a:rPr lang="zh-CN" altLang="en-US" sz="2400" b="1" dirty="0">
                <a:latin typeface="仿宋" pitchFamily="49" charset="-122"/>
                <a:ea typeface="仿宋" pitchFamily="49" charset="-122"/>
              </a:rPr>
              <a:t/>
            </a:r>
            <a:endParaRPr lang="en-US" altLang="zh-CN" sz="2400" b="1" dirty="0">
              <a:latin typeface="仿宋" pitchFamily="49" charset="-122"/>
              <a:ea typeface="仿宋" pitchFamily="49" charset="-122"/>
            </a:endParaRPr>
          </a:p>
          <a:p>
            <a:pPr marL="914400" lvl="1" indent="-457200" eaLnBrk="1" hangingPunct="1">
              <a:spcBef>
                <a:spcPct val="0"/>
              </a:spcBef>
              <a:buClr>
                <a:schemeClr val="accent2"/>
              </a:buClr>
              <a:buNone/>
            </a:pPr>
            <a:r>
              <a:rPr lang="en-US" altLang="zh-CN" sz="2400" b="1" dirty="0">
                <a:latin typeface="仿宋" pitchFamily="49" charset="-122"/>
                <a:ea typeface="仿宋" pitchFamily="49" charset="-122"/>
              </a:rPr>
              <a:t>     规范》。  </a:t>
            </a:r>
            <a:r>
              <a:rPr lang="zh-CN" altLang="en-US" sz="2400" b="1" dirty="0">
                <a:latin typeface="仿宋" pitchFamily="49" charset="-122"/>
                <a:ea typeface="仿宋" pitchFamily="49" charset="-122"/>
              </a:rPr>
              <a:t/>
            </a:r>
            <a:r>
              <a:rPr lang="en-US" altLang="zh-CN" sz="2400" b="1" dirty="0">
                <a:latin typeface="仿宋" pitchFamily="49" charset="-122"/>
                <a:ea typeface="仿宋" pitchFamily="49" charset="-122"/>
              </a:rPr>
              <a:t/>
            </a:r>
            <a:r>
              <a:rPr lang="zh-CN" altLang="en-US" sz="2400" b="1" dirty="0">
                <a:latin typeface="仿宋" pitchFamily="49" charset="-122"/>
                <a:ea typeface="仿宋" pitchFamily="49" charset="-122"/>
              </a:rPr>
              <a:t/>
            </a:r>
            <a:endParaRPr lang="zh-CN" altLang="en-US" sz="2400" b="1" dirty="0">
              <a:latin typeface="仿宋" pitchFamily="49" charset="-122"/>
              <a:ea typeface="仿宋"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标题 1"/>
          <p:cNvSpPr>
            <a:spLocks noGrp="1"/>
          </p:cNvSpPr>
          <p:nvPr>
            <p:ph type="title"/>
          </p:nvPr>
        </p:nvSpPr>
        <p:spPr>
          <a:ln/>
        </p:spPr>
        <p:txBody>
          <a:bodyPr vert="horz" wrap="square" lIns="91440" tIns="45720" rIns="91440" bIns="45720" anchor="ctr" anchorCtr="0"/>
          <a:p>
            <a:r>
              <a:rPr lang="en-US" altLang="zh-CN" sz="3200" dirty="0">
                <a:ea typeface="宋体" pitchFamily="2" charset="-122"/>
              </a:rPr>
              <a:t>  4.4.3活动3-估计任务持续时间  </a:t>
            </a:r>
            <a:endParaRPr lang="zh-CN" altLang="en-US" sz="3200" dirty="0">
              <a:ea typeface="宋体" pitchFamily="2" charset="-122"/>
            </a:endParaRPr>
          </a:p>
        </p:txBody>
      </p:sp>
      <p:sp>
        <p:nvSpPr>
          <p:cNvPr id="64515"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6" name="矩形: 圆角 5"/>
          <p:cNvSpPr/>
          <p:nvPr/>
        </p:nvSpPr>
        <p:spPr>
          <a:xfrm>
            <a:off x="1893888" y="2309813"/>
            <a:ext cx="1524000" cy="83820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rPr>
              <a:t>  1. 确定用户功能性需求  </a:t>
            </a:r>
            <a:r>
              <a:rPr kumimoji="0" lang="zh-CN" altLang="en-US" sz="1800" b="0" i="0" u="none" strike="noStrike" kern="120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rPr>
              <a:t/>
            </a:r>
            <a:endParaRPr kumimoji="0" lang="zh-CN" altLang="en-US" sz="1800" b="0" i="0" u="none" strike="noStrike" kern="120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endParaRPr>
          </a:p>
        </p:txBody>
      </p:sp>
      <p:sp>
        <p:nvSpPr>
          <p:cNvPr id="7" name="矩形: 圆角 6"/>
          <p:cNvSpPr/>
          <p:nvPr/>
        </p:nvSpPr>
        <p:spPr>
          <a:xfrm>
            <a:off x="4381500" y="2338388"/>
            <a:ext cx="1371600" cy="83820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rPr>
              <a:t>  2. 分解功能性需求  </a:t>
            </a:r>
            <a:r>
              <a:rPr kumimoji="0" lang="zh-CN" altLang="en-US" sz="1800" b="0" i="0" u="none" strike="noStrike" kern="120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rPr>
              <a:t/>
            </a:r>
            <a:endParaRPr kumimoji="0" lang="zh-CN" altLang="en-US" sz="1800" b="0" i="0" u="none" strike="noStrike" kern="120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endParaRPr>
          </a:p>
        </p:txBody>
      </p:sp>
      <p:sp>
        <p:nvSpPr>
          <p:cNvPr id="8" name="矩形: 圆角 7"/>
          <p:cNvSpPr/>
          <p:nvPr/>
        </p:nvSpPr>
        <p:spPr>
          <a:xfrm>
            <a:off x="6858000" y="2333625"/>
            <a:ext cx="1524000" cy="83820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rPr>
              <a:t>  3. 确定加权因子  </a:t>
            </a:r>
            <a:r>
              <a:rPr kumimoji="0" lang="zh-CN" altLang="en-US" sz="1800" b="0" i="0" u="none" strike="noStrike" kern="120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rPr>
              <a:t/>
            </a:r>
            <a:endParaRPr kumimoji="0" lang="zh-CN" altLang="en-US" sz="1800" b="0" i="0" u="none" strike="noStrike" kern="120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endParaRPr>
          </a:p>
        </p:txBody>
      </p:sp>
      <p:sp>
        <p:nvSpPr>
          <p:cNvPr id="9" name="矩形: 圆角 8"/>
          <p:cNvSpPr/>
          <p:nvPr/>
        </p:nvSpPr>
        <p:spPr>
          <a:xfrm>
            <a:off x="7010400" y="4105275"/>
            <a:ext cx="1371600" cy="83820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rPr>
              <a:t>  4. 计算未调整功能点数  </a:t>
            </a:r>
            <a:r>
              <a:rPr kumimoji="0" lang="zh-CN" altLang="en-US" sz="1800" b="0" i="0" u="none" strike="noStrike" kern="120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rPr>
              <a:t/>
            </a:r>
            <a:endParaRPr kumimoji="0" lang="zh-CN" altLang="en-US" sz="1800" b="0" i="0" u="none" strike="noStrike" kern="120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endParaRPr>
          </a:p>
        </p:txBody>
      </p:sp>
      <p:sp>
        <p:nvSpPr>
          <p:cNvPr id="10" name="矩形: 圆角 9"/>
          <p:cNvSpPr/>
          <p:nvPr/>
        </p:nvSpPr>
        <p:spPr>
          <a:xfrm>
            <a:off x="4267200" y="4105275"/>
            <a:ext cx="1600200" cy="83820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rPr>
              <a:t>  5. 确定调整因子  </a:t>
            </a:r>
            <a:r>
              <a:rPr kumimoji="0" lang="zh-CN" altLang="en-US" sz="1800" b="0" i="0" u="none" strike="noStrike" kern="120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rPr>
              <a:t/>
            </a:r>
            <a:endParaRPr kumimoji="0" lang="zh-CN" altLang="en-US" sz="1800" b="0" i="0" u="none" strike="noStrike" kern="120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endParaRPr>
          </a:p>
        </p:txBody>
      </p:sp>
      <p:sp>
        <p:nvSpPr>
          <p:cNvPr id="11" name="矩形: 圆角 10"/>
          <p:cNvSpPr/>
          <p:nvPr/>
        </p:nvSpPr>
        <p:spPr>
          <a:xfrm>
            <a:off x="1746250" y="4065588"/>
            <a:ext cx="1671638" cy="83820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rPr>
              <a:t>  6. 计算调整后的功能点数  </a:t>
            </a:r>
            <a:r>
              <a:rPr kumimoji="0" lang="zh-CN" altLang="en-US" sz="1800" b="0" i="0" u="none" strike="noStrike" kern="120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rPr>
              <a:t/>
            </a:r>
            <a:endParaRPr kumimoji="0" lang="zh-CN" altLang="en-US" sz="1800" b="0" i="0" u="none" strike="noStrike" kern="120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endParaRPr>
          </a:p>
        </p:txBody>
      </p:sp>
      <p:sp>
        <p:nvSpPr>
          <p:cNvPr id="12" name="箭头: 右 11"/>
          <p:cNvSpPr/>
          <p:nvPr/>
        </p:nvSpPr>
        <p:spPr>
          <a:xfrm>
            <a:off x="3646488" y="2570163"/>
            <a:ext cx="381000" cy="319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90204" pitchFamily="34" charset="0"/>
              <a:ea typeface="宋体" pitchFamily="2" charset="-122"/>
              <a:cs typeface="+mn-cs"/>
            </a:endParaRPr>
          </a:p>
        </p:txBody>
      </p:sp>
      <p:sp>
        <p:nvSpPr>
          <p:cNvPr id="13" name="箭头: 右 12"/>
          <p:cNvSpPr/>
          <p:nvPr/>
        </p:nvSpPr>
        <p:spPr>
          <a:xfrm>
            <a:off x="6115050" y="2555875"/>
            <a:ext cx="381000" cy="317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90204" pitchFamily="34" charset="0"/>
              <a:ea typeface="宋体" pitchFamily="2" charset="-122"/>
              <a:cs typeface="+mn-cs"/>
            </a:endParaRPr>
          </a:p>
        </p:txBody>
      </p:sp>
      <p:sp>
        <p:nvSpPr>
          <p:cNvPr id="14" name="箭头: 右 13"/>
          <p:cNvSpPr/>
          <p:nvPr/>
        </p:nvSpPr>
        <p:spPr>
          <a:xfrm rot="5400000">
            <a:off x="7429500" y="3460750"/>
            <a:ext cx="381000" cy="317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90204" pitchFamily="34" charset="0"/>
              <a:ea typeface="宋体" pitchFamily="2" charset="-122"/>
              <a:cs typeface="+mn-cs"/>
            </a:endParaRPr>
          </a:p>
        </p:txBody>
      </p:sp>
      <p:sp>
        <p:nvSpPr>
          <p:cNvPr id="15" name="箭头: 右 14"/>
          <p:cNvSpPr/>
          <p:nvPr/>
        </p:nvSpPr>
        <p:spPr>
          <a:xfrm rot="10800000">
            <a:off x="6210300" y="4365625"/>
            <a:ext cx="381000" cy="319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90204" pitchFamily="34" charset="0"/>
              <a:ea typeface="宋体" pitchFamily="2" charset="-122"/>
              <a:cs typeface="+mn-cs"/>
            </a:endParaRPr>
          </a:p>
        </p:txBody>
      </p:sp>
      <p:sp>
        <p:nvSpPr>
          <p:cNvPr id="16" name="箭头: 右 15"/>
          <p:cNvSpPr/>
          <p:nvPr/>
        </p:nvSpPr>
        <p:spPr>
          <a:xfrm rot="10800000">
            <a:off x="3608388" y="4373563"/>
            <a:ext cx="381000" cy="317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90204" pitchFamily="34" charset="0"/>
              <a:ea typeface="宋体" pitchFamily="2" charset="-122"/>
              <a:cs typeface="+mn-cs"/>
            </a:endParaRPr>
          </a:p>
        </p:txBody>
      </p:sp>
      <p:sp>
        <p:nvSpPr>
          <p:cNvPr id="64527" name="文本框 18"/>
          <p:cNvSpPr txBox="1"/>
          <p:nvPr/>
        </p:nvSpPr>
        <p:spPr>
          <a:xfrm>
            <a:off x="1360488" y="1338263"/>
            <a:ext cx="74025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ClrTx/>
              <a:buNone/>
            </a:pPr>
            <a:r>
              <a:rPr lang="zh-CN" altLang="en-US" sz="1800" dirty="0">
                <a:solidFill>
                  <a:srgbClr val="121212"/>
                </a:solidFill>
                <a:latin typeface="华文仿宋" panose="02010600040101010101" pitchFamily="2" charset="-122"/>
                <a:ea typeface="华文仿宋" panose="02010600040101010101" pitchFamily="2" charset="-122"/>
              </a:rPr>
              <a:t>  功能性需求不包括质量和性能需求和用户软件开发、维护、支持和执行的技术以及环境相关要求。  </a:t>
            </a:r>
            <a:endParaRPr lang="zh-CN" altLang="en-US" sz="1800" dirty="0">
              <a:latin typeface="华文仿宋" panose="02010600040101010101" pitchFamily="2" charset="-122"/>
              <a:ea typeface="华文仿宋" panose="02010600040101010101" pitchFamily="2" charset="-122"/>
            </a:endParaRPr>
          </a:p>
        </p:txBody>
      </p:sp>
      <p:cxnSp>
        <p:nvCxnSpPr>
          <p:cNvPr id="21" name="直接箭头连接符 20"/>
          <p:cNvCxnSpPr>
            <a:stCxn id="6" idx="0"/>
          </p:cNvCxnSpPr>
          <p:nvPr/>
        </p:nvCxnSpPr>
        <p:spPr>
          <a:xfrm flipH="1" flipV="1">
            <a:off x="2514600" y="1984375"/>
            <a:ext cx="141288" cy="325438"/>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type="title"/>
          </p:nvPr>
        </p:nvSpPr>
        <p:spPr>
          <a:ln/>
        </p:spPr>
        <p:txBody>
          <a:bodyPr vert="horz" wrap="square" lIns="91440" tIns="45720" rIns="91440" bIns="45720" anchor="ctr" anchorCtr="0"/>
          <a:p>
            <a:pPr eaLnBrk="1" hangingPunct="1"/>
            <a:r>
              <a:rPr lang="en-US" altLang="zh-CN" dirty="0">
                <a:ea typeface="宋体" pitchFamily="2" charset="-122"/>
              </a:rPr>
              <a:t>  目标  </a:t>
            </a:r>
            <a:endParaRPr lang="en-US" altLang="zh-CN" dirty="0">
              <a:ea typeface="宋体" pitchFamily="2" charset="-122"/>
            </a:endParaRPr>
          </a:p>
        </p:txBody>
      </p:sp>
      <p:sp>
        <p:nvSpPr>
          <p:cNvPr id="11267" name="Rectangle 3"/>
          <p:cNvSpPr>
            <a:spLocks noGrp="1"/>
          </p:cNvSpPr>
          <p:nvPr>
            <p:ph idx="1"/>
          </p:nvPr>
        </p:nvSpPr>
        <p:spPr>
          <a:xfrm>
            <a:off x="1066800" y="1371600"/>
            <a:ext cx="8001000" cy="5257800"/>
          </a:xfrm>
          <a:ln/>
        </p:spPr>
        <p:txBody>
          <a:bodyPr vert="horz" wrap="square" lIns="91440" tIns="45720" rIns="91440" bIns="45720" anchor="t" anchorCtr="0"/>
          <a:p>
            <a:pPr eaLnBrk="1" hangingPunct="1">
              <a:lnSpc>
                <a:spcPct val="90000"/>
              </a:lnSpc>
            </a:pPr>
            <a:r>
              <a:rPr lang="en-US" altLang="zh-CN" b="1" dirty="0">
                <a:ea typeface="宋体" pitchFamily="2" charset="-122"/>
              </a:rPr>
              <a:t>  描述项目管理的基本功能。  </a:t>
            </a:r>
            <a:endParaRPr lang="en-US" altLang="zh-CN" b="1" dirty="0">
              <a:ea typeface="宋体" pitchFamily="2" charset="-122"/>
            </a:endParaRPr>
          </a:p>
          <a:p>
            <a:pPr eaLnBrk="1" hangingPunct="1">
              <a:lnSpc>
                <a:spcPct val="90000"/>
              </a:lnSpc>
            </a:pPr>
            <a:r>
              <a:rPr lang="en-US" altLang="zh-CN" b="1" dirty="0">
                <a:ea typeface="宋体" pitchFamily="2" charset="-122"/>
              </a:rPr>
              <a:t>  区分PERT和甘特作为项目管理工具.  </a:t>
            </a:r>
            <a:r>
              <a:rPr lang="en-US" altLang="zh-CN" b="1" i="1" dirty="0">
                <a:ea typeface="宋体" pitchFamily="2" charset="-122"/>
              </a:rPr>
              <a:t/>
            </a:r>
            <a:r>
              <a:rPr lang="en-US" altLang="zh-CN" b="1" dirty="0">
                <a:ea typeface="宋体" pitchFamily="2" charset="-122"/>
              </a:rPr>
              <a:t/>
            </a:r>
            <a:r>
              <a:rPr lang="en-US" altLang="zh-CN" b="1" i="1" dirty="0">
                <a:ea typeface="宋体" pitchFamily="2" charset="-122"/>
              </a:rPr>
              <a:t/>
            </a:r>
            <a:r>
              <a:rPr lang="en-US" altLang="zh-CN" b="1" dirty="0">
                <a:ea typeface="宋体" pitchFamily="2" charset="-122"/>
              </a:rPr>
              <a:t/>
            </a:r>
            <a:endParaRPr lang="en-US" altLang="zh-CN" b="1" dirty="0">
              <a:ea typeface="宋体" pitchFamily="2" charset="-122"/>
            </a:endParaRPr>
          </a:p>
          <a:p>
            <a:pPr eaLnBrk="1" hangingPunct="1">
              <a:lnSpc>
                <a:spcPct val="90000"/>
              </a:lnSpc>
            </a:pPr>
            <a:r>
              <a:rPr lang="en-US" altLang="zh-CN" b="1" dirty="0">
                <a:ea typeface="宋体" pitchFamily="2" charset="-122"/>
              </a:rPr>
              <a:t>  描述项目管理中的八项活动。 (生命周期)  </a:t>
            </a:r>
            <a:r>
              <a:rPr lang="en-US" altLang="zh-CN" dirty="0">
                <a:ea typeface="宋体" pitchFamily="2" charset="-122"/>
              </a:rPr>
              <a:t/>
            </a:r>
            <a:r>
              <a:rPr lang="zh-CN" altLang="en-US" dirty="0">
                <a:ea typeface="宋体" pitchFamily="2" charset="-122"/>
              </a:rPr>
              <a:t/>
            </a:r>
            <a:r>
              <a:rPr lang="en-US" altLang="zh-CN" dirty="0">
                <a:ea typeface="宋体" pitchFamily="2" charset="-122"/>
              </a:rPr>
              <a:t/>
            </a:r>
            <a:endParaRPr lang="en-US" altLang="zh-CN" dirty="0">
              <a:ea typeface="宋体" pitchFamily="2" charset="-122"/>
            </a:endParaRPr>
          </a:p>
          <a:p>
            <a:pPr eaLnBrk="1" hangingPunct="1">
              <a:lnSpc>
                <a:spcPct val="90000"/>
              </a:lnSpc>
            </a:pPr>
            <a:r>
              <a:rPr lang="en-US" altLang="zh-CN" b="1" dirty="0">
                <a:ea typeface="宋体" pitchFamily="2" charset="-122"/>
              </a:rPr>
              <a:t>  定义范围并编写工作声明以记录范围。  </a:t>
            </a:r>
            <a:r>
              <a:rPr lang="en-US" altLang="zh-CN" b="1" i="1" dirty="0">
                <a:ea typeface="宋体" pitchFamily="2" charset="-122"/>
              </a:rPr>
              <a:t/>
            </a:r>
            <a:r>
              <a:rPr lang="en-US" altLang="zh-CN" b="1" dirty="0">
                <a:ea typeface="宋体" pitchFamily="2" charset="-122"/>
              </a:rPr>
              <a:t/>
            </a:r>
            <a:r>
              <a:rPr lang="en-US" altLang="zh-CN" b="1" i="1" dirty="0">
                <a:ea typeface="宋体" pitchFamily="2" charset="-122"/>
              </a:rPr>
              <a:t/>
            </a:r>
            <a:r>
              <a:rPr lang="en-US" altLang="zh-CN" b="1" dirty="0">
                <a:ea typeface="宋体" pitchFamily="2" charset="-122"/>
              </a:rPr>
              <a:t/>
            </a:r>
            <a:endParaRPr lang="en-US" altLang="zh-CN" b="1" dirty="0">
              <a:ea typeface="宋体" pitchFamily="2" charset="-122"/>
            </a:endParaRPr>
          </a:p>
          <a:p>
            <a:pPr eaLnBrk="1" hangingPunct="1">
              <a:lnSpc>
                <a:spcPct val="90000"/>
              </a:lnSpc>
            </a:pPr>
            <a:endParaRPr lang="en-US" altLang="zh-CN" dirty="0">
              <a:ea typeface="宋体" pitchFamily="2"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65539" name="标题 4"/>
          <p:cNvSpPr>
            <a:spLocks noGrp="1"/>
          </p:cNvSpPr>
          <p:nvPr>
            <p:ph type="title"/>
          </p:nvPr>
        </p:nvSpPr>
        <p:spPr>
          <a:ln/>
        </p:spPr>
        <p:txBody>
          <a:bodyPr vert="horz" wrap="square" lIns="91440" tIns="45720" rIns="91440" bIns="45720" anchor="ctr" anchorCtr="0">
            <a:spAutoFit/>
          </a:bodyPr>
          <a:p>
            <a:r>
              <a:rPr lang="en-US" altLang="zh-CN" sz="3200" dirty="0">
                <a:ea typeface="宋体" pitchFamily="2" charset="-122"/>
              </a:rPr>
              <a:t>  4.4.3活动3-估计任务持续时间  </a:t>
            </a:r>
            <a:endParaRPr lang="zh-CN" altLang="en-US" dirty="0">
              <a:ea typeface="宋体" pitchFamily="2" charset="-122"/>
            </a:endParaRPr>
          </a:p>
        </p:txBody>
      </p:sp>
      <p:pic>
        <p:nvPicPr>
          <p:cNvPr id="65540" name="图片 1"/>
          <p:cNvPicPr>
            <a:picLocks noChangeAspect="1"/>
          </p:cNvPicPr>
          <p:nvPr/>
        </p:nvPicPr>
        <p:blipFill>
          <a:blip r:embed="rId1"/>
          <a:stretch>
            <a:fillRect/>
          </a:stretch>
        </p:blipFill>
        <p:spPr>
          <a:xfrm>
            <a:off x="1219200" y="2743200"/>
            <a:ext cx="7543800" cy="3352800"/>
          </a:xfrm>
          <a:prstGeom prst="rect">
            <a:avLst/>
          </a:prstGeom>
          <a:noFill/>
          <a:ln w="9525">
            <a:noFill/>
          </a:ln>
        </p:spPr>
      </p:pic>
      <p:sp>
        <p:nvSpPr>
          <p:cNvPr id="65541" name="文本框 5"/>
          <p:cNvSpPr txBox="1"/>
          <p:nvPr/>
        </p:nvSpPr>
        <p:spPr>
          <a:xfrm>
            <a:off x="1219200" y="1474788"/>
            <a:ext cx="4572000" cy="461962"/>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ClrTx/>
              <a:buNone/>
            </a:pPr>
            <a:r>
              <a:rPr lang="en-US" altLang="zh-CN" sz="2400" dirty="0">
                <a:latin typeface="华文仿宋" panose="02010600040101010101" pitchFamily="2" charset="-122"/>
                <a:ea typeface="华文仿宋" panose="02010600040101010101" pitchFamily="2" charset="-122"/>
              </a:rPr>
              <a:t>  2. 分解功能性需求  </a:t>
            </a:r>
            <a:r>
              <a:rPr lang="zh-CN" altLang="en-US" sz="2400" dirty="0">
                <a:latin typeface="华文仿宋" panose="02010600040101010101" pitchFamily="2" charset="-122"/>
                <a:ea typeface="华文仿宋" panose="02010600040101010101" pitchFamily="2" charset="-122"/>
              </a:rPr>
              <a:t/>
            </a:r>
            <a:endParaRPr lang="zh-CN" altLang="en-US" sz="2400" dirty="0">
              <a:ea typeface="宋体"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8" name="内容占位符 7"/>
          <p:cNvSpPr>
            <a:spLocks noGrp="1"/>
          </p:cNvSpPr>
          <p:nvPr>
            <p:ph idx="1"/>
          </p:nvPr>
        </p:nvSpPr>
        <p:spPr>
          <a:xfrm>
            <a:off x="990600" y="1524000"/>
            <a:ext cx="8153400" cy="4302125"/>
          </a:xfrm>
        </p:spPr>
        <p:txBody>
          <a:bodyPr vert="horz" wrap="square" lIns="91440" tIns="45720" rIns="91440" bIns="45720" numCol="1" anchor="t" anchorCtr="0" compatLnSpc="1">
            <a:spAutoFit/>
          </a:bodyPr>
          <a:lstStyle/>
          <a:p>
            <a:pPr marL="342900" marR="0" lvl="0" indent="-342900" algn="l" defTabSz="914400" rtl="0" eaLnBrk="0" fontAlgn="base" latinLnBrk="0" hangingPunct="0">
              <a:lnSpc>
                <a:spcPct val="100000"/>
              </a:lnSpc>
              <a:spcBef>
                <a:spcPct val="20000"/>
              </a:spcBef>
              <a:spcAft>
                <a:spcPct val="0"/>
              </a:spcAft>
              <a:buClr>
                <a:srgbClr val="818A42"/>
              </a:buClr>
              <a:buSzTx/>
              <a:buFontTx/>
              <a:buNone/>
              <a:defRPr/>
            </a:pPr>
            <a:r>
              <a:rPr kumimoji="0" lang="zh-CN" altLang="en-US" sz="2400" b="1" i="0" u="none" strike="noStrike" kern="0" cap="none" spc="0" normalizeH="0" baseline="0" noProof="0" dirty="0">
                <a:ln>
                  <a:noFill/>
                </a:ln>
                <a:solidFill>
                  <a:schemeClr val="accent2"/>
                </a:solidFill>
                <a:effectLst/>
                <a:uLnTx/>
                <a:uFillTx/>
                <a:latin typeface="+mn-lt"/>
                <a:ea typeface="宋体" pitchFamily="2" charset="-122"/>
                <a:cs typeface="+mn-cs"/>
              </a:rPr>
              <a:t>  全部机型（外部输入，EI）：   </a:t>
            </a:r>
            <a:r>
              <a:rPr kumimoji="0" lang="en-US" altLang="zh-CN" sz="2400" b="1" i="0" u="none" strike="noStrike" kern="0" cap="none" spc="0" normalizeH="0" baseline="0" noProof="0" dirty="0">
                <a:ln>
                  <a:noFill/>
                </a:ln>
                <a:solidFill>
                  <a:schemeClr val="accent2"/>
                </a:solidFill>
                <a:effectLst/>
                <a:uLnTx/>
                <a:uFillTx/>
                <a:latin typeface="+mn-lt"/>
                <a:ea typeface="宋体" pitchFamily="2" charset="-122"/>
                <a:cs typeface="+mn-cs"/>
              </a:rPr>
              <a:t/>
            </a:r>
            <a:r>
              <a:rPr kumimoji="0" lang="zh-CN" altLang="en-US" sz="2400" b="1" i="0" u="none" strike="noStrike" kern="0" cap="none" spc="0" normalizeH="0" baseline="0" noProof="0" dirty="0">
                <a:ln>
                  <a:noFill/>
                </a:ln>
                <a:solidFill>
                  <a:schemeClr val="accent2"/>
                </a:solidFill>
                <a:effectLst/>
                <a:uLnTx/>
                <a:uFillTx/>
                <a:latin typeface="+mn-lt"/>
                <a:ea typeface="宋体" pitchFamily="2" charset="-122"/>
                <a:cs typeface="+mn-cs"/>
              </a:rPr>
              <a:t/>
            </a:r>
            <a:r>
              <a:rPr kumimoji="0" lang="en-US" altLang="zh-CN" sz="2400" b="1" i="0" u="none" strike="noStrike" kern="0" cap="none" spc="0" normalizeH="0" baseline="0" noProof="0" dirty="0">
                <a:ln>
                  <a:noFill/>
                </a:ln>
                <a:solidFill>
                  <a:schemeClr val="accent2"/>
                </a:solidFill>
                <a:effectLst/>
                <a:uLnTx/>
                <a:uFillTx/>
                <a:latin typeface="+mn-lt"/>
                <a:ea typeface="宋体" pitchFamily="2" charset="-122"/>
                <a:cs typeface="+mn-cs"/>
              </a:rPr>
              <a:t/>
            </a:r>
            <a:r>
              <a:rPr kumimoji="0" lang="zh-CN" altLang="en-US" sz="2400" b="1" i="0" u="none" strike="noStrike" kern="0" cap="none" spc="0" normalizeH="0" baseline="0" noProof="0" dirty="0">
                <a:ln>
                  <a:noFill/>
                </a:ln>
                <a:solidFill>
                  <a:schemeClr val="accent2"/>
                </a:solidFill>
                <a:effectLst/>
                <a:uLnTx/>
                <a:uFillTx/>
                <a:latin typeface="+mn-lt"/>
                <a:ea typeface="宋体" pitchFamily="2" charset="-122"/>
                <a:cs typeface="+mn-cs"/>
              </a:rPr>
              <a:t/>
            </a:r>
            <a:endParaRPr kumimoji="0" lang="en-US" altLang="zh-CN" sz="2400" b="1" i="0" u="none" strike="noStrike" kern="0" cap="none" spc="0" normalizeH="0" baseline="0" noProof="0" dirty="0">
              <a:ln>
                <a:noFill/>
              </a:ln>
              <a:solidFill>
                <a:schemeClr val="accent2"/>
              </a:solidFill>
              <a:effectLst/>
              <a:uLnTx/>
              <a:uFillTx/>
              <a:latin typeface="+mn-lt"/>
              <a:ea typeface="宋体" pitchFamily="2" charset="-122"/>
              <a:cs typeface="+mn-cs"/>
            </a:endParaRPr>
          </a:p>
          <a:p>
            <a:pPr marL="742950" marR="0" lvl="1" indent="-285750" algn="l" defTabSz="914400" rtl="0" eaLnBrk="0" fontAlgn="base" latinLnBrk="0" hangingPunct="0">
              <a:lnSpc>
                <a:spcPct val="100000"/>
              </a:lnSpc>
              <a:spcBef>
                <a:spcPct val="20000"/>
              </a:spcBef>
              <a:spcAft>
                <a:spcPct val="0"/>
              </a:spcAft>
              <a:buClr>
                <a:srgbClr val="660066"/>
              </a:buClr>
              <a:buSzTx/>
              <a:buFont typeface="Arial" panose="020B0604020202090204" pitchFamily="34" charset="0"/>
              <a:buChar char="•"/>
              <a:defRPr/>
            </a:pPr>
            <a:r>
              <a:rPr kumimoji="0" lang="zh-CN" altLang="en-US" sz="2000" b="1" i="0" u="none" strike="noStrike" kern="0" cap="none" spc="0" normalizeH="0" baseline="0" noProof="0" dirty="0">
                <a:ln>
                  <a:noFill/>
                </a:ln>
                <a:solidFill>
                  <a:schemeClr val="tx1"/>
                </a:solidFill>
                <a:effectLst/>
                <a:uLnTx/>
                <a:uFillTx/>
                <a:latin typeface="+mn-lt"/>
                <a:ea typeface="宋体" pitchFamily="2" charset="-122"/>
              </a:rPr>
              <a:t>  外部输入的基本目的是为了维护（增加、修改 、删除等）  </a:t>
            </a:r>
            <a:endParaRPr kumimoji="0" lang="en-US" altLang="zh-CN" sz="2000" b="1" i="0" u="none" strike="noStrike" kern="0" cap="none" spc="0" normalizeH="0" baseline="0" noProof="0" dirty="0">
              <a:ln>
                <a:noFill/>
              </a:ln>
              <a:solidFill>
                <a:schemeClr val="tx1"/>
              </a:solidFill>
              <a:effectLst/>
              <a:uLnTx/>
              <a:uFillTx/>
              <a:latin typeface="+mn-lt"/>
              <a:ea typeface="宋体" pitchFamily="2" charset="-122"/>
            </a:endParaRPr>
          </a:p>
          <a:p>
            <a:pPr marL="742950" marR="0" lvl="1" indent="-285750" algn="l" defTabSz="914400" rtl="0" eaLnBrk="0" fontAlgn="base" latinLnBrk="0" hangingPunct="0">
              <a:lnSpc>
                <a:spcPct val="100000"/>
              </a:lnSpc>
              <a:spcBef>
                <a:spcPct val="20000"/>
              </a:spcBef>
              <a:spcAft>
                <a:spcPct val="0"/>
              </a:spcAft>
              <a:buClr>
                <a:srgbClr val="660066"/>
              </a:buClr>
              <a:buSzTx/>
              <a:buFontTx/>
              <a:buNone/>
              <a:defRPr/>
            </a:pPr>
            <a:r>
              <a:rPr kumimoji="0" lang="en-US" altLang="zh-CN" sz="2000" b="1" i="0" u="none" strike="noStrike" kern="0" cap="none" spc="0" normalizeH="0" baseline="0" noProof="0" dirty="0">
                <a:ln>
                  <a:noFill/>
                </a:ln>
                <a:solidFill>
                  <a:schemeClr val="tx1"/>
                </a:solidFill>
                <a:effectLst/>
                <a:uLnTx/>
                <a:uFillTx/>
                <a:latin typeface="+mn-lt"/>
                <a:ea typeface="宋体" pitchFamily="2" charset="-122"/>
              </a:rPr>
              <a:t>    一个/多个内部文件（ilf）  </a:t>
            </a:r>
            <a:r>
              <a:rPr kumimoji="0" lang="zh-CN" altLang="en-US" sz="2000" b="1" i="0" u="none" strike="noStrike" kern="0" cap="none" spc="0" normalizeH="0" baseline="0" noProof="0" dirty="0">
                <a:ln>
                  <a:noFill/>
                </a:ln>
                <a:solidFill>
                  <a:schemeClr val="tx1"/>
                </a:solidFill>
                <a:effectLst/>
                <a:uLnTx/>
                <a:uFillTx/>
                <a:latin typeface="+mn-lt"/>
                <a:ea typeface="宋体" pitchFamily="2" charset="-122"/>
              </a:rPr>
              <a:t/>
            </a:r>
            <a:r>
              <a:rPr kumimoji="0" lang="en-US" altLang="zh-CN" sz="2000" b="1" i="0" u="none" strike="noStrike" kern="0" cap="none" spc="0" normalizeH="0" baseline="0" noProof="0" dirty="0">
                <a:ln>
                  <a:noFill/>
                </a:ln>
                <a:solidFill>
                  <a:schemeClr val="tx1"/>
                </a:solidFill>
                <a:effectLst/>
                <a:uLnTx/>
                <a:uFillTx/>
                <a:latin typeface="+mn-lt"/>
                <a:ea typeface="宋体" pitchFamily="2" charset="-122"/>
              </a:rPr>
              <a:t/>
            </a:r>
            <a:r>
              <a:rPr kumimoji="0" lang="zh-CN" altLang="en-US" sz="2000" b="1" i="0" u="none" strike="noStrike" kern="0" cap="none" spc="0" normalizeH="0" baseline="0" noProof="0" dirty="0">
                <a:ln>
                  <a:noFill/>
                </a:ln>
                <a:solidFill>
                  <a:schemeClr val="tx1"/>
                </a:solidFill>
                <a:effectLst/>
                <a:uLnTx/>
                <a:uFillTx/>
                <a:latin typeface="+mn-lt"/>
                <a:ea typeface="宋体" pitchFamily="2" charset="-122"/>
              </a:rPr>
              <a:t/>
            </a:r>
            <a:r>
              <a:rPr kumimoji="0" lang="en-US" altLang="zh-CN" sz="2000" b="1" i="0" u="none" strike="noStrike" kern="0" cap="none" spc="0" normalizeH="0" baseline="0" noProof="0" dirty="0">
                <a:ln>
                  <a:noFill/>
                </a:ln>
                <a:solidFill>
                  <a:schemeClr val="tx1"/>
                </a:solidFill>
                <a:effectLst/>
                <a:uLnTx/>
                <a:uFillTx/>
                <a:latin typeface="+mn-lt"/>
                <a:ea typeface="宋体" pitchFamily="2" charset="-122"/>
              </a:rPr>
              <a:t/>
            </a:r>
            <a:r>
              <a:rPr kumimoji="0" lang="zh-CN" altLang="en-US" sz="2000" b="1" i="0" u="none" strike="noStrike" kern="0" cap="none" spc="0" normalizeH="0" baseline="0" noProof="0" dirty="0">
                <a:ln>
                  <a:noFill/>
                </a:ln>
                <a:solidFill>
                  <a:schemeClr val="tx1"/>
                </a:solidFill>
                <a:effectLst/>
                <a:uLnTx/>
                <a:uFillTx/>
                <a:latin typeface="+mn-lt"/>
                <a:ea typeface="宋体" pitchFamily="2" charset="-122"/>
              </a:rPr>
              <a:t/>
            </a:r>
            <a:endParaRPr kumimoji="0" lang="en-US" altLang="zh-CN" sz="2000" b="1" i="0" u="none" strike="noStrike" kern="0" cap="none" spc="0" normalizeH="0" baseline="0" noProof="0" dirty="0">
              <a:ln>
                <a:noFill/>
              </a:ln>
              <a:solidFill>
                <a:schemeClr val="tx1"/>
              </a:solidFill>
              <a:effectLst/>
              <a:uLnTx/>
              <a:uFillTx/>
              <a:latin typeface="+mn-lt"/>
              <a:ea typeface="宋体" pitchFamily="2" charset="-122"/>
            </a:endParaRPr>
          </a:p>
          <a:p>
            <a:pPr marL="742950" marR="0" lvl="1" indent="-285750" algn="l" defTabSz="914400" rtl="0" eaLnBrk="0" fontAlgn="base" latinLnBrk="0" hangingPunct="0">
              <a:lnSpc>
                <a:spcPct val="100000"/>
              </a:lnSpc>
              <a:spcBef>
                <a:spcPct val="20000"/>
              </a:spcBef>
              <a:spcAft>
                <a:spcPct val="0"/>
              </a:spcAft>
              <a:buClr>
                <a:srgbClr val="660066"/>
              </a:buClr>
              <a:buSzTx/>
              <a:buFont typeface="Arial" panose="020B0604020202090204" pitchFamily="34" charset="0"/>
              <a:buChar char="•"/>
              <a:defRPr/>
            </a:pPr>
            <a:r>
              <a:rPr kumimoji="0" lang="zh-CN" altLang="en-US" sz="2000" b="1" i="0" u="none" strike="noStrike" kern="0" cap="none" spc="0" normalizeH="0" baseline="0" noProof="0" dirty="0">
                <a:ln>
                  <a:noFill/>
                </a:ln>
                <a:solidFill>
                  <a:schemeClr val="tx1"/>
                </a:solidFill>
                <a:effectLst/>
                <a:uLnTx/>
                <a:uFillTx/>
                <a:latin typeface="+mn-lt"/>
                <a:ea typeface="宋体" pitchFamily="2" charset="-122"/>
              </a:rPr>
              <a:t>  来自本应用外的一组数据   </a:t>
            </a:r>
            <a:r>
              <a:rPr kumimoji="0" lang="en-US" altLang="zh-CN" sz="2000" b="1" i="0" u="none" strike="noStrike" kern="0" cap="none" spc="0" normalizeH="0" baseline="0" noProof="0" dirty="0">
                <a:ln>
                  <a:noFill/>
                </a:ln>
                <a:solidFill>
                  <a:schemeClr val="tx1"/>
                </a:solidFill>
                <a:effectLst/>
                <a:uLnTx/>
                <a:uFillTx/>
                <a:latin typeface="+mn-lt"/>
                <a:ea typeface="宋体" pitchFamily="2" charset="-122"/>
              </a:rPr>
              <a:t/>
            </a:r>
            <a:endParaRPr kumimoji="0" lang="en-US" altLang="zh-CN" sz="2000" b="1" i="0" u="none" strike="noStrike" kern="0" cap="none" spc="0" normalizeH="0" baseline="0" noProof="0" dirty="0">
              <a:ln>
                <a:noFill/>
              </a:ln>
              <a:solidFill>
                <a:schemeClr val="tx1"/>
              </a:solidFill>
              <a:effectLst/>
              <a:uLnTx/>
              <a:uFillTx/>
              <a:latin typeface="+mn-lt"/>
              <a:ea typeface="宋体" pitchFamily="2" charset="-122"/>
            </a:endParaRPr>
          </a:p>
          <a:p>
            <a:pPr marL="0" marR="0" lvl="0" indent="0" algn="l" defTabSz="914400" rtl="0" eaLnBrk="0" fontAlgn="base" latinLnBrk="0" hangingPunct="0">
              <a:lnSpc>
                <a:spcPct val="100000"/>
              </a:lnSpc>
              <a:spcBef>
                <a:spcPct val="20000"/>
              </a:spcBef>
              <a:spcAft>
                <a:spcPct val="0"/>
              </a:spcAft>
              <a:buClr>
                <a:srgbClr val="818A42"/>
              </a:buClr>
              <a:buSzTx/>
              <a:buFontTx/>
              <a:buNone/>
              <a:defRPr/>
            </a:pPr>
            <a:r>
              <a:rPr kumimoji="0" lang="zh-CN" altLang="en-US" sz="2400" b="1" i="0" u="none" strike="noStrike" kern="0" cap="none" spc="0" normalizeH="0" baseline="0" noProof="0" dirty="0">
                <a:ln>
                  <a:noFill/>
                </a:ln>
                <a:solidFill>
                  <a:schemeClr val="accent2"/>
                </a:solidFill>
                <a:effectLst/>
                <a:uLnTx/>
                <a:uFillTx/>
                <a:latin typeface="+mn-lt"/>
                <a:ea typeface="宋体" pitchFamily="2" charset="-122"/>
                <a:cs typeface="+mn-cs"/>
              </a:rPr>
              <a:t>  独占（外部输出，EO）  </a:t>
            </a:r>
            <a:r>
              <a:rPr kumimoji="0" lang="en-US" altLang="zh-CN" sz="2400" b="1" i="0" u="none" strike="noStrike" kern="0" cap="none" spc="0" normalizeH="0" baseline="0" noProof="0" dirty="0">
                <a:ln>
                  <a:noFill/>
                </a:ln>
                <a:solidFill>
                  <a:schemeClr val="accent2"/>
                </a:solidFill>
                <a:effectLst/>
                <a:uLnTx/>
                <a:uFillTx/>
                <a:latin typeface="+mn-lt"/>
                <a:ea typeface="宋体" pitchFamily="2" charset="-122"/>
                <a:cs typeface="+mn-cs"/>
              </a:rPr>
              <a:t/>
            </a:r>
            <a:r>
              <a:rPr kumimoji="0" lang="zh-CN" altLang="en-US" sz="2400" b="1" i="0" u="none" strike="noStrike" kern="0" cap="none" spc="0" normalizeH="0" baseline="0" noProof="0" dirty="0">
                <a:ln>
                  <a:noFill/>
                </a:ln>
                <a:solidFill>
                  <a:schemeClr val="accent2"/>
                </a:solidFill>
                <a:effectLst/>
                <a:uLnTx/>
                <a:uFillTx/>
                <a:latin typeface="+mn-lt"/>
                <a:ea typeface="宋体" pitchFamily="2" charset="-122"/>
                <a:cs typeface="+mn-cs"/>
              </a:rPr>
              <a:t/>
            </a:r>
            <a:r>
              <a:rPr kumimoji="0" lang="en-US" altLang="zh-CN" sz="2400" b="1" i="0" u="none" strike="noStrike" kern="0" cap="none" spc="0" normalizeH="0" baseline="0" noProof="0" dirty="0">
                <a:ln>
                  <a:noFill/>
                </a:ln>
                <a:solidFill>
                  <a:schemeClr val="accent2"/>
                </a:solidFill>
                <a:effectLst/>
                <a:uLnTx/>
                <a:uFillTx/>
                <a:latin typeface="+mn-lt"/>
                <a:ea typeface="宋体" pitchFamily="2" charset="-122"/>
                <a:cs typeface="+mn-cs"/>
              </a:rPr>
              <a:t/>
            </a:r>
            <a:r>
              <a:rPr kumimoji="0" lang="zh-CN" altLang="en-US" sz="2400" b="1" i="0" u="none" strike="noStrike" kern="0" cap="none" spc="0" normalizeH="0" baseline="0" noProof="0" dirty="0">
                <a:ln>
                  <a:noFill/>
                </a:ln>
                <a:solidFill>
                  <a:schemeClr val="accent2"/>
                </a:solidFill>
                <a:effectLst/>
                <a:uLnTx/>
                <a:uFillTx/>
                <a:latin typeface="+mn-lt"/>
                <a:ea typeface="宋体" pitchFamily="2" charset="-122"/>
                <a:cs typeface="+mn-cs"/>
              </a:rPr>
              <a:t/>
            </a:r>
            <a:endParaRPr kumimoji="0" lang="en-US" altLang="zh-CN" sz="2400" b="1" i="0" u="none" strike="noStrike" kern="0" cap="none" spc="0" normalizeH="0" baseline="0" noProof="0" dirty="0">
              <a:ln>
                <a:noFill/>
              </a:ln>
              <a:solidFill>
                <a:schemeClr val="accent2"/>
              </a:solidFill>
              <a:effectLst/>
              <a:uLnTx/>
              <a:uFillTx/>
              <a:latin typeface="+mn-lt"/>
              <a:ea typeface="宋体" pitchFamily="2" charset="-122"/>
              <a:cs typeface="+mn-cs"/>
            </a:endParaRPr>
          </a:p>
          <a:p>
            <a:pPr marL="742950" marR="0" lvl="1" indent="-285750" algn="l" defTabSz="914400" rtl="0" eaLnBrk="0" fontAlgn="base" latinLnBrk="0" hangingPunct="0">
              <a:lnSpc>
                <a:spcPct val="100000"/>
              </a:lnSpc>
              <a:spcBef>
                <a:spcPct val="20000"/>
              </a:spcBef>
              <a:spcAft>
                <a:spcPct val="0"/>
              </a:spcAft>
              <a:buClr>
                <a:srgbClr val="660066"/>
              </a:buClr>
              <a:buSzTx/>
              <a:buFontTx/>
              <a:buChar char="•"/>
              <a:defRPr/>
            </a:pPr>
            <a:r>
              <a:rPr kumimoji="0" lang="zh-CN" altLang="en-US" sz="2000" b="1" i="0" u="none" strike="noStrike" kern="0" cap="none" spc="0" normalizeH="0" baseline="0" noProof="0" dirty="0">
                <a:ln>
                  <a:noFill/>
                </a:ln>
                <a:solidFill>
                  <a:schemeClr val="tx1"/>
                </a:solidFill>
                <a:effectLst/>
                <a:uLnTx/>
                <a:uFillTx/>
                <a:latin typeface="+mn-lt"/>
                <a:ea typeface="宋体" pitchFamily="2" charset="-122"/>
              </a:rPr>
              <a:t>  通过逻辑处理向用户呈现信息  </a:t>
            </a:r>
            <a:endParaRPr kumimoji="0" lang="en-US" altLang="zh-CN" sz="2000" b="1" i="0" u="none" strike="noStrike" kern="0" cap="none" spc="0" normalizeH="0" baseline="0" noProof="0" dirty="0">
              <a:ln>
                <a:noFill/>
              </a:ln>
              <a:solidFill>
                <a:schemeClr val="tx1"/>
              </a:solidFill>
              <a:effectLst/>
              <a:uLnTx/>
              <a:uFillTx/>
              <a:latin typeface="+mn-lt"/>
              <a:ea typeface="宋体" pitchFamily="2" charset="-122"/>
            </a:endParaRPr>
          </a:p>
          <a:p>
            <a:pPr marL="742950" marR="0" lvl="1" indent="-285750" algn="l" defTabSz="914400" rtl="0" eaLnBrk="0" fontAlgn="base" latinLnBrk="0" hangingPunct="0">
              <a:lnSpc>
                <a:spcPct val="100000"/>
              </a:lnSpc>
              <a:spcBef>
                <a:spcPct val="20000"/>
              </a:spcBef>
              <a:spcAft>
                <a:spcPct val="0"/>
              </a:spcAft>
              <a:buClr>
                <a:srgbClr val="660066"/>
              </a:buClr>
              <a:buSzTx/>
              <a:buFontTx/>
              <a:buChar char="•"/>
              <a:defRPr/>
            </a:pPr>
            <a:r>
              <a:rPr kumimoji="0" lang="zh-CN" altLang="en-US" sz="2000" b="1" i="0" u="none" strike="noStrike" kern="0" cap="none" spc="0" normalizeH="0" baseline="0" noProof="0" dirty="0">
                <a:ln>
                  <a:noFill/>
                </a:ln>
                <a:solidFill>
                  <a:schemeClr val="tx1"/>
                </a:solidFill>
                <a:effectLst/>
                <a:uLnTx/>
                <a:uFillTx/>
                <a:latin typeface="+mn-lt"/>
                <a:ea typeface="宋体" pitchFamily="2" charset="-122"/>
              </a:rPr>
              <a:t>  典型：各种报表（不同的计算）  </a:t>
            </a:r>
            <a:endParaRPr kumimoji="0" lang="en-US" altLang="zh-CN" sz="2000" b="1" i="0" u="none" strike="noStrike" kern="0" cap="none" spc="0" normalizeH="0" baseline="0" noProof="0" dirty="0">
              <a:ln>
                <a:noFill/>
              </a:ln>
              <a:solidFill>
                <a:schemeClr val="tx1"/>
              </a:solidFill>
              <a:effectLst/>
              <a:uLnTx/>
              <a:uFillTx/>
              <a:latin typeface="+mn-lt"/>
              <a:ea typeface="宋体" pitchFamily="2" charset="-122"/>
            </a:endParaRPr>
          </a:p>
          <a:p>
            <a:pPr marL="0" marR="0" lvl="0" indent="0" algn="l" defTabSz="914400" rtl="0" eaLnBrk="0" fontAlgn="base" latinLnBrk="0" hangingPunct="0">
              <a:lnSpc>
                <a:spcPct val="100000"/>
              </a:lnSpc>
              <a:spcBef>
                <a:spcPct val="20000"/>
              </a:spcBef>
              <a:spcAft>
                <a:spcPct val="0"/>
              </a:spcAft>
              <a:buClr>
                <a:srgbClr val="818A42"/>
              </a:buClr>
              <a:buSzTx/>
              <a:buFontTx/>
              <a:buNone/>
              <a:defRPr/>
            </a:pPr>
            <a:r>
              <a:rPr kumimoji="0" lang="zh-CN" altLang="en-US" sz="2400" b="1" i="0" u="none" strike="noStrike" kern="0" cap="none" spc="0" normalizeH="0" baseline="0" noProof="0" dirty="0">
                <a:ln>
                  <a:noFill/>
                </a:ln>
                <a:solidFill>
                  <a:schemeClr val="accent2"/>
                </a:solidFill>
                <a:effectLst/>
                <a:uLnTx/>
                <a:uFillTx/>
                <a:latin typeface="+mn-lt"/>
                <a:ea typeface="宋体" pitchFamily="2" charset="-122"/>
                <a:cs typeface="+mn-cs"/>
              </a:rPr>
              <a:t>  全部占据（外部采石场，eq）  </a:t>
            </a:r>
            <a:r>
              <a:rPr kumimoji="0" lang="en-US" altLang="zh-CN" sz="2400" b="1" i="0" u="none" strike="noStrike" kern="0" cap="none" spc="0" normalizeH="0" baseline="0" noProof="0" dirty="0">
                <a:ln>
                  <a:noFill/>
                </a:ln>
                <a:solidFill>
                  <a:schemeClr val="accent2"/>
                </a:solidFill>
                <a:effectLst/>
                <a:uLnTx/>
                <a:uFillTx/>
                <a:latin typeface="+mn-lt"/>
                <a:ea typeface="宋体" pitchFamily="2" charset="-122"/>
                <a:cs typeface="+mn-cs"/>
              </a:rPr>
              <a:t/>
            </a:r>
            <a:r>
              <a:rPr kumimoji="0" lang="zh-CN" altLang="en-US" sz="2400" b="1" i="0" u="none" strike="noStrike" kern="0" cap="none" spc="0" normalizeH="0" baseline="0" noProof="0" dirty="0">
                <a:ln>
                  <a:noFill/>
                </a:ln>
                <a:solidFill>
                  <a:schemeClr val="accent2"/>
                </a:solidFill>
                <a:effectLst/>
                <a:uLnTx/>
                <a:uFillTx/>
                <a:latin typeface="+mn-lt"/>
                <a:ea typeface="宋体" pitchFamily="2" charset="-122"/>
                <a:cs typeface="+mn-cs"/>
              </a:rPr>
              <a:t/>
            </a:r>
            <a:r>
              <a:rPr kumimoji="0" lang="en-US" altLang="zh-CN" sz="2400" b="1" i="0" u="none" strike="noStrike" kern="0" cap="none" spc="0" normalizeH="0" baseline="0" noProof="0" dirty="0">
                <a:ln>
                  <a:noFill/>
                </a:ln>
                <a:solidFill>
                  <a:schemeClr val="accent2"/>
                </a:solidFill>
                <a:effectLst/>
                <a:uLnTx/>
                <a:uFillTx/>
                <a:latin typeface="+mn-lt"/>
                <a:ea typeface="宋体" pitchFamily="2" charset="-122"/>
                <a:cs typeface="+mn-cs"/>
              </a:rPr>
              <a:t/>
            </a:r>
            <a:r>
              <a:rPr kumimoji="0" lang="zh-CN" altLang="en-US" sz="2400" b="1" i="0" u="none" strike="noStrike" kern="0" cap="none" spc="0" normalizeH="0" baseline="0" noProof="0" dirty="0">
                <a:ln>
                  <a:noFill/>
                </a:ln>
                <a:solidFill>
                  <a:schemeClr val="accent2"/>
                </a:solidFill>
                <a:effectLst/>
                <a:uLnTx/>
                <a:uFillTx/>
                <a:latin typeface="+mn-lt"/>
                <a:ea typeface="宋体" pitchFamily="2" charset="-122"/>
                <a:cs typeface="+mn-cs"/>
              </a:rPr>
              <a:t/>
            </a:r>
            <a:endParaRPr kumimoji="0" lang="en-US" altLang="zh-CN" sz="2400" b="1" i="0" u="none" strike="noStrike" kern="0" cap="none" spc="0" normalizeH="0" baseline="0" noProof="0" dirty="0">
              <a:ln>
                <a:noFill/>
              </a:ln>
              <a:solidFill>
                <a:schemeClr val="accent2"/>
              </a:solidFill>
              <a:effectLst/>
              <a:uLnTx/>
              <a:uFillTx/>
              <a:latin typeface="+mn-lt"/>
              <a:ea typeface="宋体" pitchFamily="2" charset="-122"/>
              <a:cs typeface="+mn-cs"/>
            </a:endParaRPr>
          </a:p>
          <a:p>
            <a:pPr marL="742950" marR="0" lvl="1" indent="-285750" algn="l" defTabSz="914400" rtl="0" eaLnBrk="0" fontAlgn="base" latinLnBrk="0" hangingPunct="0">
              <a:lnSpc>
                <a:spcPct val="100000"/>
              </a:lnSpc>
              <a:spcBef>
                <a:spcPct val="20000"/>
              </a:spcBef>
              <a:spcAft>
                <a:spcPct val="0"/>
              </a:spcAft>
              <a:buClr>
                <a:srgbClr val="660066"/>
              </a:buClr>
              <a:buSzTx/>
              <a:buFont typeface="Arial" panose="020B0604020202090204" pitchFamily="34" charset="0"/>
              <a:buChar char="•"/>
              <a:defRPr/>
            </a:pPr>
            <a:r>
              <a:rPr kumimoji="0" lang="zh-CN" altLang="en-US" sz="2000" b="1" i="0" u="none" strike="noStrike" kern="0" cap="none" spc="0" normalizeH="0" baseline="0" noProof="0" dirty="0">
                <a:ln>
                  <a:noFill/>
                </a:ln>
                <a:solidFill>
                  <a:schemeClr val="tx1"/>
                </a:solidFill>
                <a:effectLst/>
                <a:uLnTx/>
                <a:uFillTx/>
                <a:latin typeface="+mn-lt"/>
                <a:ea typeface="宋体" pitchFamily="2" charset="-122"/>
              </a:rPr>
              <a:t>  通过外部接口文件中的内部逻辑文件进行数据或控制信息  </a:t>
            </a:r>
            <a:endParaRPr kumimoji="0" lang="en-US" altLang="zh-CN" sz="2000" b="1" i="0" u="none" strike="noStrike" kern="0" cap="none" spc="0" normalizeH="0" baseline="0" noProof="0" dirty="0">
              <a:ln>
                <a:noFill/>
              </a:ln>
              <a:solidFill>
                <a:schemeClr val="tx1"/>
              </a:solidFill>
              <a:effectLst/>
              <a:uLnTx/>
              <a:uFillTx/>
              <a:latin typeface="+mn-lt"/>
              <a:ea typeface="宋体" pitchFamily="2" charset="-122"/>
            </a:endParaRPr>
          </a:p>
          <a:p>
            <a:pPr marL="457200" marR="0" lvl="1" indent="0" algn="l" defTabSz="914400" rtl="0" eaLnBrk="0" fontAlgn="base" latinLnBrk="0" hangingPunct="0">
              <a:lnSpc>
                <a:spcPct val="100000"/>
              </a:lnSpc>
              <a:spcBef>
                <a:spcPct val="20000"/>
              </a:spcBef>
              <a:spcAft>
                <a:spcPct val="0"/>
              </a:spcAft>
              <a:buClr>
                <a:srgbClr val="660066"/>
              </a:buClr>
              <a:buSzTx/>
              <a:buFontTx/>
              <a:buNone/>
              <a:defRPr/>
            </a:pPr>
            <a:r>
              <a:rPr kumimoji="0" lang="en-US" altLang="zh-CN" sz="2000" b="1" i="0" u="none" strike="noStrike" kern="0" cap="none" spc="0" normalizeH="0" baseline="0" noProof="0" dirty="0">
                <a:ln>
                  <a:noFill/>
                </a:ln>
                <a:solidFill>
                  <a:schemeClr val="tx1"/>
                </a:solidFill>
                <a:effectLst/>
                <a:uLnTx/>
                <a:uFillTx/>
                <a:latin typeface="+mn-lt"/>
                <a:ea typeface="宋体" pitchFamily="2" charset="-122"/>
              </a:rPr>
              <a:t>      的检索，给用户提供信息。  </a:t>
            </a:r>
            <a:r>
              <a:rPr kumimoji="0" lang="zh-CN" altLang="en-US" sz="2000" b="1" i="0" u="none" strike="noStrike" kern="0" cap="none" spc="0" normalizeH="0" baseline="0" noProof="0" dirty="0">
                <a:ln>
                  <a:noFill/>
                </a:ln>
                <a:solidFill>
                  <a:schemeClr val="tx1"/>
                </a:solidFill>
                <a:effectLst/>
                <a:uLnTx/>
                <a:uFillTx/>
                <a:latin typeface="+mn-lt"/>
                <a:ea typeface="宋体" pitchFamily="2" charset="-122"/>
              </a:rPr>
              <a:t/>
            </a:r>
            <a:endParaRPr kumimoji="0" lang="en-US" altLang="zh-CN" sz="2000" b="1" i="0" u="none" strike="noStrike" kern="0" cap="none" spc="0" normalizeH="0" baseline="0" noProof="0" dirty="0">
              <a:ln>
                <a:noFill/>
              </a:ln>
              <a:solidFill>
                <a:schemeClr val="tx1"/>
              </a:solidFill>
              <a:effectLst/>
              <a:uLnTx/>
              <a:uFillTx/>
              <a:latin typeface="+mn-lt"/>
              <a:ea typeface="宋体" pitchFamily="2" charset="-122"/>
            </a:endParaRPr>
          </a:p>
          <a:p>
            <a:pPr marL="400050" marR="0" lvl="1" indent="0" algn="l" defTabSz="914400" rtl="0" eaLnBrk="0" fontAlgn="base" latinLnBrk="0" hangingPunct="0">
              <a:lnSpc>
                <a:spcPct val="100000"/>
              </a:lnSpc>
              <a:spcBef>
                <a:spcPct val="20000"/>
              </a:spcBef>
              <a:spcAft>
                <a:spcPct val="0"/>
              </a:spcAft>
              <a:buClr>
                <a:srgbClr val="660066"/>
              </a:buClr>
              <a:buSzTx/>
              <a:buFontTx/>
              <a:buChar char="•"/>
              <a:defRPr/>
            </a:pPr>
            <a:r>
              <a:rPr kumimoji="0" lang="zh-CN" altLang="en-US" sz="2000" b="1" i="0" u="none" strike="noStrike" kern="0" cap="none" spc="0" normalizeH="0" baseline="0" noProof="0" dirty="0">
                <a:ln>
                  <a:noFill/>
                </a:ln>
                <a:solidFill>
                  <a:schemeClr val="tx1"/>
                </a:solidFill>
                <a:effectLst/>
                <a:uLnTx/>
                <a:uFillTx/>
                <a:latin typeface="+mn-lt"/>
                <a:ea typeface="宋体" pitchFamily="2" charset="-122"/>
              </a:rPr>
              <a:t>      一个/多个  </a:t>
            </a:r>
            <a:r>
              <a:rPr kumimoji="0" lang="en-US" altLang="zh-CN" sz="2000" b="1" i="0" u="none" strike="noStrike" kern="0" cap="none" spc="0" normalizeH="0" baseline="0" noProof="0" dirty="0">
                <a:ln>
                  <a:noFill/>
                </a:ln>
                <a:solidFill>
                  <a:schemeClr val="tx1"/>
                </a:solidFill>
                <a:effectLst/>
                <a:uLnTx/>
                <a:uFillTx/>
                <a:latin typeface="+mn-lt"/>
                <a:ea typeface="宋体" pitchFamily="2" charset="-122"/>
              </a:rPr>
              <a:t/>
            </a:r>
            <a:r>
              <a:rPr kumimoji="0" lang="zh-CN" altLang="en-US" sz="2000" b="1" i="0" u="none" strike="noStrike" kern="0" cap="none" spc="0" normalizeH="0" baseline="0" noProof="0" dirty="0">
                <a:ln>
                  <a:noFill/>
                </a:ln>
                <a:solidFill>
                  <a:schemeClr val="tx1"/>
                </a:solidFill>
                <a:effectLst/>
                <a:uLnTx/>
                <a:uFillTx/>
                <a:latin typeface="+mn-lt"/>
                <a:ea typeface="宋体" pitchFamily="2" charset="-122"/>
              </a:rPr>
              <a:t/>
            </a:r>
            <a:r>
              <a:rPr kumimoji="0" lang="en-US" altLang="zh-CN" sz="2000" b="1" i="0" u="none" strike="noStrike" kern="0" cap="none" spc="0" normalizeH="0" baseline="0" noProof="0" dirty="0">
                <a:ln>
                  <a:noFill/>
                </a:ln>
                <a:solidFill>
                  <a:schemeClr val="tx1"/>
                </a:solidFill>
                <a:effectLst/>
                <a:uLnTx/>
                <a:uFillTx/>
                <a:latin typeface="+mn-lt"/>
                <a:ea typeface="宋体" pitchFamily="2" charset="-122"/>
              </a:rPr>
              <a:t/>
            </a:r>
            <a:endParaRPr kumimoji="0" lang="en-US" altLang="zh-CN" sz="2000" b="1" i="0" u="none" strike="noStrike" kern="0" cap="none" spc="0" normalizeH="0" baseline="0" noProof="0" dirty="0">
              <a:ln>
                <a:noFill/>
              </a:ln>
              <a:solidFill>
                <a:schemeClr val="tx1"/>
              </a:solidFill>
              <a:effectLst/>
              <a:uLnTx/>
              <a:uFillTx/>
              <a:latin typeface="+mn-lt"/>
              <a:ea typeface="宋体" pitchFamily="2" charset="-122"/>
            </a:endParaRPr>
          </a:p>
        </p:txBody>
      </p:sp>
      <p:sp>
        <p:nvSpPr>
          <p:cNvPr id="67588" name="标题 4"/>
          <p:cNvSpPr>
            <a:spLocks noGrp="1"/>
          </p:cNvSpPr>
          <p:nvPr>
            <p:ph type="title"/>
          </p:nvPr>
        </p:nvSpPr>
        <p:spPr>
          <a:ln/>
        </p:spPr>
        <p:txBody>
          <a:bodyPr vert="horz" wrap="square" lIns="91440" tIns="45720" rIns="91440" bIns="45720" anchor="ctr" anchorCtr="0">
            <a:spAutoFit/>
          </a:bodyPr>
          <a:p>
            <a:r>
              <a:rPr lang="en-US" altLang="zh-CN" sz="3200" dirty="0">
                <a:ea typeface="宋体" pitchFamily="2" charset="-122"/>
              </a:rPr>
              <a:t>  4.4.3活动3-估计任务持续时间  </a:t>
            </a:r>
            <a:endParaRPr lang="zh-CN" altLang="en-US" dirty="0">
              <a:ea typeface="宋体"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69635" name="内容占位符 7"/>
          <p:cNvSpPr>
            <a:spLocks noGrp="1"/>
          </p:cNvSpPr>
          <p:nvPr>
            <p:ph idx="1"/>
          </p:nvPr>
        </p:nvSpPr>
        <p:spPr>
          <a:xfrm>
            <a:off x="990600" y="1447800"/>
            <a:ext cx="8153400" cy="1570038"/>
          </a:xfrm>
          <a:ln/>
        </p:spPr>
        <p:txBody>
          <a:bodyPr vert="horz" wrap="square" lIns="91440" tIns="45720" rIns="91440" bIns="45720" anchor="t" anchorCtr="0">
            <a:spAutoFit/>
          </a:bodyPr>
          <a:p>
            <a:pPr>
              <a:buNone/>
            </a:pPr>
            <a:r>
              <a:rPr lang="zh-CN" altLang="en-US" sz="2400" b="1" dirty="0">
                <a:solidFill>
                  <a:schemeClr val="accent2"/>
                </a:solidFill>
                <a:ea typeface="宋体" pitchFamily="2" charset="-122"/>
              </a:rPr>
              <a:t>  完整的文件（内部逻辑文件，ilf）：  </a:t>
            </a:r>
            <a:r>
              <a:rPr lang="zh-CN" altLang="en-US" sz="2400" b="1" dirty="0">
                <a:ea typeface="宋体" pitchFamily="2" charset="-122"/>
              </a:rPr>
              <a:t/>
            </a:r>
            <a:r>
              <a:rPr lang="zh-CN" altLang="en-US" sz="2400" b="1" dirty="0">
                <a:solidFill>
                  <a:schemeClr val="accent2"/>
                </a:solidFill>
                <a:ea typeface="宋体" pitchFamily="2" charset="-122"/>
              </a:rPr>
              <a:t/>
            </a:r>
            <a:r>
              <a:rPr lang="en-US" altLang="zh-CN" sz="2400" b="1" dirty="0">
                <a:solidFill>
                  <a:schemeClr val="accent2"/>
                </a:solidFill>
                <a:ea typeface="宋体" pitchFamily="2" charset="-122"/>
              </a:rPr>
              <a:t/>
            </a:r>
            <a:r>
              <a:rPr lang="zh-CN" altLang="en-US" sz="2400" b="1" dirty="0">
                <a:solidFill>
                  <a:schemeClr val="accent2"/>
                </a:solidFill>
                <a:ea typeface="宋体" pitchFamily="2" charset="-122"/>
              </a:rPr>
              <a:t/>
            </a:r>
            <a:r>
              <a:rPr lang="en-US" altLang="zh-CN" sz="2400" b="1" dirty="0">
                <a:solidFill>
                  <a:schemeClr val="accent2"/>
                </a:solidFill>
                <a:ea typeface="宋体" pitchFamily="2" charset="-122"/>
              </a:rPr>
              <a:t/>
            </a:r>
            <a:r>
              <a:rPr lang="zh-CN" altLang="en-US" sz="2400" b="1" dirty="0">
                <a:solidFill>
                  <a:schemeClr val="accent2"/>
                </a:solidFill>
                <a:ea typeface="宋体" pitchFamily="2" charset="-122"/>
              </a:rPr>
              <a:t/>
            </a:r>
            <a:r>
              <a:rPr lang="zh-CN" altLang="en-US" sz="2400" b="1" dirty="0">
                <a:ea typeface="宋体" pitchFamily="2" charset="-122"/>
              </a:rPr>
              <a:t/>
            </a:r>
            <a:endParaRPr lang="en-US" altLang="zh-CN" sz="2400" b="1" dirty="0">
              <a:ea typeface="宋体" pitchFamily="2" charset="-122"/>
            </a:endParaRPr>
          </a:p>
          <a:p>
            <a:pPr lvl="1"/>
            <a:r>
              <a:rPr lang="zh-CN" altLang="en-US" sz="2000" b="1" dirty="0">
                <a:ea typeface="宋体" pitchFamily="2" charset="-122"/>
              </a:rPr>
              <a:t>  用户可识别的   </a:t>
            </a:r>
            <a:endParaRPr lang="en-US" altLang="zh-CN" sz="2000" b="1" dirty="0">
              <a:ea typeface="宋体" pitchFamily="2" charset="-122"/>
            </a:endParaRPr>
          </a:p>
          <a:p>
            <a:pPr lvl="1"/>
            <a:r>
              <a:rPr lang="zh-CN" altLang="en-US" sz="2000" b="1" dirty="0">
                <a:ea typeface="宋体" pitchFamily="2" charset="-122"/>
              </a:rPr>
              <a:t>  在应用程序边界内被维护的逻辑相关数据或控制信息  </a:t>
            </a:r>
            <a:endParaRPr lang="en-US" altLang="zh-CN" sz="2000" b="1" dirty="0">
              <a:ea typeface="宋体" pitchFamily="2" charset="-122"/>
            </a:endParaRPr>
          </a:p>
          <a:p>
            <a:pPr lvl="1"/>
            <a:r>
              <a:rPr lang="zh-CN" altLang="en-US" sz="2000" b="1" dirty="0">
                <a:ea typeface="宋体" pitchFamily="2" charset="-122"/>
              </a:rPr>
              <a:t>  目的：通过应用程序的一个或多个基本处理过程来维护数据  </a:t>
            </a:r>
            <a:endParaRPr lang="zh-CN" altLang="en-US" sz="2000" b="1" dirty="0">
              <a:ea typeface="宋体" pitchFamily="2" charset="-122"/>
            </a:endParaRPr>
          </a:p>
        </p:txBody>
      </p:sp>
      <p:sp>
        <p:nvSpPr>
          <p:cNvPr id="69636" name="矩形 8"/>
          <p:cNvSpPr/>
          <p:nvPr/>
        </p:nvSpPr>
        <p:spPr>
          <a:xfrm>
            <a:off x="990600" y="3273425"/>
            <a:ext cx="7772400" cy="3324225"/>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ClrTx/>
              <a:buNone/>
            </a:pPr>
            <a:r>
              <a:rPr lang="zh-CN" altLang="en-US" sz="2400" b="1" dirty="0">
                <a:solidFill>
                  <a:schemeClr val="accent2"/>
                </a:solidFill>
                <a:ea typeface="宋体" pitchFamily="2" charset="-122"/>
              </a:rPr>
              <a:t>  完整的接口文件（外部接口文件，EIF）：  </a:t>
            </a:r>
            <a:r>
              <a:rPr lang="en-US" altLang="zh-CN" sz="2400" b="1" dirty="0">
                <a:solidFill>
                  <a:schemeClr val="accent2"/>
                </a:solidFill>
                <a:ea typeface="宋体" pitchFamily="2" charset="-122"/>
              </a:rPr>
              <a:t/>
            </a:r>
            <a:r>
              <a:rPr lang="zh-CN" altLang="en-US" sz="2400" b="1" dirty="0">
                <a:solidFill>
                  <a:schemeClr val="accent2"/>
                </a:solidFill>
                <a:ea typeface="宋体" pitchFamily="2" charset="-122"/>
              </a:rPr>
              <a:t/>
            </a:r>
            <a:r>
              <a:rPr lang="en-US" altLang="zh-CN" sz="2400" b="1" dirty="0">
                <a:solidFill>
                  <a:schemeClr val="accent2"/>
                </a:solidFill>
                <a:ea typeface="宋体" pitchFamily="2" charset="-122"/>
              </a:rPr>
              <a:t/>
            </a:r>
            <a:r>
              <a:rPr lang="zh-CN" altLang="en-US" sz="2400" b="1" dirty="0">
                <a:solidFill>
                  <a:schemeClr val="accent2"/>
                </a:solidFill>
                <a:ea typeface="宋体" pitchFamily="2" charset="-122"/>
              </a:rPr>
              <a:t/>
            </a:r>
            <a:endParaRPr lang="en-US" altLang="zh-CN" sz="2400" b="1" dirty="0">
              <a:solidFill>
                <a:schemeClr val="accent2"/>
              </a:solidFill>
              <a:ea typeface="宋体" pitchFamily="2" charset="-122"/>
            </a:endParaRPr>
          </a:p>
          <a:p>
            <a:pPr marL="742950" lvl="1" indent="-285750"/>
            <a:r>
              <a:rPr lang="zh-CN" altLang="en-US" sz="1800" b="1" dirty="0">
                <a:ea typeface="宋体" pitchFamily="2" charset="-122"/>
              </a:rPr>
              <a:t>     在应用程序内被查询，但在其它程序中被维护的  </a:t>
            </a:r>
            <a:r>
              <a:rPr lang="zh-CN" altLang="en-US" sz="2000" b="1" dirty="0">
                <a:ea typeface="宋体" pitchFamily="2" charset="-122"/>
              </a:rPr>
              <a:t/>
            </a:r>
            <a:endParaRPr lang="en-US" altLang="zh-CN" sz="2000" b="1" dirty="0">
              <a:ea typeface="宋体" pitchFamily="2" charset="-122"/>
            </a:endParaRPr>
          </a:p>
          <a:p>
            <a:pPr marL="742950" lvl="1" indent="-285750"/>
            <a:r>
              <a:rPr lang="zh-CN" altLang="en-US" sz="2000" b="1" dirty="0">
                <a:ea typeface="宋体" pitchFamily="2" charset="-122"/>
              </a:rPr>
              <a:t>     用户可识别的   </a:t>
            </a:r>
            <a:endParaRPr lang="en-US" altLang="zh-CN" sz="2000" b="1" dirty="0">
              <a:ea typeface="宋体" pitchFamily="2" charset="-122"/>
            </a:endParaRPr>
          </a:p>
          <a:p>
            <a:pPr marL="742950" lvl="1" indent="-285750"/>
            <a:r>
              <a:rPr lang="zh-CN" altLang="en-US" sz="2000" b="1" dirty="0">
                <a:ea typeface="宋体" pitchFamily="2" charset="-122"/>
              </a:rPr>
              <a:t>     本实施例中的EIF是另外一个实施例中的ilf，计算能力点  </a:t>
            </a:r>
            <a:r>
              <a:rPr lang="en-US" altLang="zh-CN" sz="2000" b="1" dirty="0">
                <a:ea typeface="宋体" pitchFamily="2" charset="-122"/>
              </a:rPr>
              <a:t/>
            </a:r>
            <a:r>
              <a:rPr lang="zh-CN" altLang="en-US" sz="2000" b="1" dirty="0">
                <a:ea typeface="宋体" pitchFamily="2" charset="-122"/>
              </a:rPr>
              <a:t/>
            </a:r>
            <a:r>
              <a:rPr lang="en-US" altLang="zh-CN" sz="2000" b="1" dirty="0">
                <a:ea typeface="宋体" pitchFamily="2" charset="-122"/>
              </a:rPr>
              <a:t/>
            </a:r>
            <a:r>
              <a:rPr lang="zh-CN" altLang="en-US" sz="2000" b="1" dirty="0">
                <a:ea typeface="宋体" pitchFamily="2" charset="-122"/>
              </a:rPr>
              <a:t/>
            </a:r>
            <a:endParaRPr lang="en-US" altLang="zh-CN" sz="2000" b="1" dirty="0">
              <a:ea typeface="宋体" pitchFamily="2" charset="-122"/>
            </a:endParaRPr>
          </a:p>
          <a:p>
            <a:pPr marL="742950" lvl="1" indent="-285750">
              <a:buNone/>
            </a:pPr>
            <a:r>
              <a:rPr lang="en-US" altLang="zh-CN" sz="2000" b="1" dirty="0">
                <a:ea typeface="宋体" pitchFamily="2" charset="-122"/>
              </a:rPr>
              <a:t>         N.简单的，简单的  </a:t>
            </a:r>
            <a:r>
              <a:rPr lang="zh-CN" altLang="en-US" sz="2000" b="1" dirty="0">
                <a:ea typeface="宋体" pitchFamily="2" charset="-122"/>
              </a:rPr>
              <a:t/>
            </a:r>
            <a:r>
              <a:rPr lang="en-US" altLang="zh-CN" sz="2000" b="1" dirty="0">
                <a:ea typeface="宋体" pitchFamily="2" charset="-122"/>
              </a:rPr>
              <a:t/>
            </a:r>
            <a:endParaRPr lang="zh-CN" altLang="en-US" sz="2000" b="1" dirty="0">
              <a:ea typeface="宋体" pitchFamily="2" charset="-122"/>
            </a:endParaRPr>
          </a:p>
          <a:p>
            <a:pPr marL="742950" lvl="1" indent="-285750"/>
            <a:r>
              <a:rPr lang="zh-CN" altLang="en-US" sz="2000" b="1" dirty="0">
                <a:ea typeface="宋体" pitchFamily="2" charset="-122"/>
              </a:rPr>
              <a:t>     目的：为边界内的应用程序提供一个或多个通过基础操作  </a:t>
            </a:r>
            <a:endParaRPr lang="en-US" altLang="zh-CN" sz="2000" b="1" dirty="0">
              <a:ea typeface="宋体" pitchFamily="2" charset="-122"/>
            </a:endParaRPr>
          </a:p>
          <a:p>
            <a:pPr marL="742950" lvl="1" indent="-285750">
              <a:buNone/>
            </a:pPr>
            <a:r>
              <a:rPr lang="en-US" altLang="zh-CN" sz="2000" b="1" dirty="0">
                <a:ea typeface="宋体" pitchFamily="2" charset="-122"/>
              </a:rPr>
              <a:t>         过程引用的一组数据  </a:t>
            </a:r>
            <a:r>
              <a:rPr lang="zh-CN" altLang="en-US" sz="2000" b="1" dirty="0">
                <a:ea typeface="宋体" pitchFamily="2" charset="-122"/>
              </a:rPr>
              <a:t/>
            </a:r>
            <a:r>
              <a:rPr lang="zh-CN" altLang="en-US" sz="2000" b="1" dirty="0">
                <a:solidFill>
                  <a:srgbClr val="00B050"/>
                </a:solidFill>
                <a:ea typeface="宋体" pitchFamily="2" charset="-122"/>
              </a:rPr>
              <a:t/>
            </a:r>
            <a:r>
              <a:rPr lang="zh-CN" altLang="en-US" sz="2000" b="1" dirty="0">
                <a:ea typeface="宋体" pitchFamily="2" charset="-122"/>
              </a:rPr>
              <a:t/>
            </a:r>
            <a:endParaRPr lang="en-US" altLang="zh-CN" sz="2000" b="1" dirty="0">
              <a:ea typeface="宋体" pitchFamily="2" charset="-122"/>
            </a:endParaRPr>
          </a:p>
          <a:p>
            <a:pPr marL="0" lvl="0" indent="0">
              <a:spcBef>
                <a:spcPct val="0"/>
              </a:spcBef>
              <a:buClrTx/>
              <a:buNone/>
            </a:pPr>
            <a:endParaRPr lang="en-US" altLang="zh-CN" sz="1800" dirty="0">
              <a:ea typeface="宋体" pitchFamily="2" charset="-122"/>
            </a:endParaRPr>
          </a:p>
          <a:p>
            <a:pPr marL="742950" lvl="1" indent="-285750">
              <a:buNone/>
            </a:pPr>
            <a:endParaRPr lang="zh-CN" altLang="en-US" sz="2000" b="1" dirty="0">
              <a:ea typeface="宋体" pitchFamily="2" charset="-122"/>
            </a:endParaRPr>
          </a:p>
        </p:txBody>
      </p:sp>
      <p:sp>
        <p:nvSpPr>
          <p:cNvPr id="69637" name="标题 4"/>
          <p:cNvSpPr>
            <a:spLocks noGrp="1"/>
          </p:cNvSpPr>
          <p:nvPr>
            <p:ph type="title"/>
          </p:nvPr>
        </p:nvSpPr>
        <p:spPr>
          <a:ln/>
        </p:spPr>
        <p:txBody>
          <a:bodyPr vert="horz" wrap="square" lIns="91440" tIns="45720" rIns="91440" bIns="45720" anchor="ctr" anchorCtr="0">
            <a:spAutoFit/>
          </a:bodyPr>
          <a:p>
            <a:r>
              <a:rPr lang="en-US" altLang="zh-CN" sz="3200" dirty="0">
                <a:ea typeface="宋体" pitchFamily="2" charset="-122"/>
              </a:rPr>
              <a:t>  4.4.3活动3-估计任务持续时间  </a:t>
            </a:r>
            <a:endParaRPr lang="zh-CN" altLang="en-US" dirty="0">
              <a:ea typeface="宋体"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标题 1"/>
          <p:cNvSpPr>
            <a:spLocks noGrp="1"/>
          </p:cNvSpPr>
          <p:nvPr>
            <p:ph type="title"/>
          </p:nvPr>
        </p:nvSpPr>
        <p:spPr>
          <a:ln/>
        </p:spPr>
        <p:txBody>
          <a:bodyPr vert="horz" wrap="square" lIns="91440" tIns="45720" rIns="91440" bIns="45720" anchor="ctr" anchorCtr="0"/>
          <a:p>
            <a:r>
              <a:rPr lang="en-US" altLang="zh-CN" sz="3200" dirty="0">
                <a:ea typeface="宋体" pitchFamily="2" charset="-122"/>
              </a:rPr>
              <a:t>  4.4.3活动3-估计任务持续时间  </a:t>
            </a:r>
            <a:endParaRPr lang="zh-CN" altLang="en-US" sz="3200" dirty="0">
              <a:ea typeface="宋体" pitchFamily="2" charset="-122"/>
            </a:endParaRPr>
          </a:p>
        </p:txBody>
      </p:sp>
      <p:sp>
        <p:nvSpPr>
          <p:cNvPr id="71683"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grpSp>
        <p:nvGrpSpPr>
          <p:cNvPr id="71684" name="组合 11"/>
          <p:cNvGrpSpPr/>
          <p:nvPr/>
        </p:nvGrpSpPr>
        <p:grpSpPr>
          <a:xfrm>
            <a:off x="1066800" y="1104900"/>
            <a:ext cx="7467600" cy="4648200"/>
            <a:chOff x="2971800" y="2819400"/>
            <a:chExt cx="5867400" cy="3657600"/>
          </a:xfrm>
        </p:grpSpPr>
        <p:grpSp>
          <p:nvGrpSpPr>
            <p:cNvPr id="71686" name="组合 10"/>
            <p:cNvGrpSpPr/>
            <p:nvPr/>
          </p:nvGrpSpPr>
          <p:grpSpPr>
            <a:xfrm>
              <a:off x="2971800" y="3505200"/>
              <a:ext cx="5867400" cy="2971800"/>
              <a:chOff x="2971800" y="3505200"/>
              <a:chExt cx="5867400" cy="2971800"/>
            </a:xfrm>
          </p:grpSpPr>
          <p:pic>
            <p:nvPicPr>
              <p:cNvPr id="71690" name="图片 10"/>
              <p:cNvPicPr>
                <a:picLocks noChangeAspect="1"/>
              </p:cNvPicPr>
              <p:nvPr/>
            </p:nvPicPr>
            <p:blipFill>
              <a:blip r:embed="rId1"/>
              <a:stretch>
                <a:fillRect/>
              </a:stretch>
            </p:blipFill>
            <p:spPr>
              <a:xfrm>
                <a:off x="3962400" y="3505200"/>
                <a:ext cx="4876800" cy="2819400"/>
              </a:xfrm>
              <a:prstGeom prst="rect">
                <a:avLst/>
              </a:prstGeom>
              <a:noFill/>
              <a:ln w="9525">
                <a:noFill/>
              </a:ln>
            </p:spPr>
          </p:pic>
          <p:sp>
            <p:nvSpPr>
              <p:cNvPr id="18" name="圆角矩形 17"/>
              <p:cNvSpPr/>
              <p:nvPr/>
            </p:nvSpPr>
            <p:spPr>
              <a:xfrm>
                <a:off x="2971800" y="6019799"/>
                <a:ext cx="1676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tx1"/>
                    </a:solidFill>
                    <a:effectLst/>
                    <a:uLnTx/>
                    <a:uFillTx/>
                    <a:latin typeface="+mn-lt"/>
                    <a:ea typeface="宋体" pitchFamily="2" charset="-122"/>
                    <a:cs typeface="+mn-cs"/>
                  </a:rPr>
                  <a:t>  数据库复杂度计算  </a:t>
                </a:r>
                <a:endParaRPr kumimoji="0" lang="zh-CN" altLang="en-US" sz="1400" b="0" i="0" u="none" strike="noStrike" kern="1200" cap="none" spc="0" normalizeH="0" baseline="0" noProof="0" dirty="0">
                  <a:ln>
                    <a:noFill/>
                  </a:ln>
                  <a:solidFill>
                    <a:schemeClr val="tx1"/>
                  </a:solidFill>
                  <a:effectLst/>
                  <a:uLnTx/>
                  <a:uFillTx/>
                  <a:latin typeface="+mn-lt"/>
                  <a:ea typeface="宋体" pitchFamily="2" charset="-122"/>
                  <a:cs typeface="+mn-cs"/>
                </a:endParaRPr>
              </a:p>
            </p:txBody>
          </p:sp>
        </p:grpSp>
        <p:cxnSp>
          <p:nvCxnSpPr>
            <p:cNvPr id="14" name="直接箭头连接符 13"/>
            <p:cNvCxnSpPr/>
            <p:nvPr/>
          </p:nvCxnSpPr>
          <p:spPr>
            <a:xfrm flipV="1">
              <a:off x="4648200" y="6019800"/>
              <a:ext cx="1592830" cy="30480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6020254" y="2819400"/>
              <a:ext cx="2666773"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itchFamily="2" charset="-122"/>
                  <a:cs typeface="+mn-cs"/>
                </a:rPr>
                <a:t>  程序开发复杂度计算  </a:t>
              </a:r>
              <a:endParaRPr kumimoji="0" lang="zh-CN" altLang="en-US" sz="1400" b="0" i="0" u="none" strike="noStrike" kern="1200" cap="none" spc="0" normalizeH="0" baseline="0" noProof="0">
                <a:ln>
                  <a:noFill/>
                </a:ln>
                <a:solidFill>
                  <a:schemeClr val="tx1"/>
                </a:solidFill>
                <a:effectLst/>
                <a:uLnTx/>
                <a:uFillTx/>
                <a:latin typeface="+mn-lt"/>
                <a:ea typeface="宋体" pitchFamily="2" charset="-122"/>
                <a:cs typeface="+mn-cs"/>
              </a:endParaRPr>
            </a:p>
          </p:txBody>
        </p:sp>
        <p:cxnSp>
          <p:nvCxnSpPr>
            <p:cNvPr id="16" name="直接箭头连接符 15"/>
            <p:cNvCxnSpPr>
              <a:stCxn id="15" idx="2"/>
            </p:cNvCxnSpPr>
            <p:nvPr/>
          </p:nvCxnSpPr>
          <p:spPr>
            <a:xfrm flipH="1">
              <a:off x="5638573" y="3200400"/>
              <a:ext cx="1713820" cy="609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1685" name="矩形 1"/>
          <p:cNvSpPr/>
          <p:nvPr/>
        </p:nvSpPr>
        <p:spPr>
          <a:xfrm>
            <a:off x="1365250" y="5865813"/>
            <a:ext cx="7473950" cy="646112"/>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ClrTx/>
              <a:buNone/>
            </a:pPr>
            <a:r>
              <a:rPr lang="zh-CN" altLang="en-US" sz="1800" dirty="0">
                <a:ea typeface="宋体" pitchFamily="2" charset="-122"/>
              </a:rPr>
              <a:t>   如果是数据模型,EI、EO、EQ是数据模型.  </a:t>
            </a:r>
            <a:r>
              <a:rPr lang="en-US" altLang="zh-CN" sz="1800" b="1" dirty="0">
                <a:latin typeface="仿宋" pitchFamily="49" charset="-122"/>
                <a:ea typeface="仿宋" pitchFamily="49" charset="-122"/>
              </a:rPr>
              <a:t/>
            </a:r>
            <a:r>
              <a:rPr lang="zh-CN" altLang="en-US" sz="1800" b="1" dirty="0">
                <a:latin typeface="仿宋" pitchFamily="49" charset="-122"/>
                <a:ea typeface="仿宋" pitchFamily="49" charset="-122"/>
              </a:rPr>
              <a:t/>
            </a:r>
            <a:r>
              <a:rPr lang="en-US" altLang="zh-CN" sz="1800" b="1" dirty="0">
                <a:latin typeface="仿宋" pitchFamily="49" charset="-122"/>
                <a:ea typeface="仿宋" pitchFamily="49" charset="-122"/>
              </a:rPr>
              <a:t/>
            </a:r>
            <a:r>
              <a:rPr lang="zh-CN" altLang="en-US" sz="1800" b="1" dirty="0">
                <a:latin typeface="仿宋" pitchFamily="49" charset="-122"/>
                <a:ea typeface="仿宋" pitchFamily="49" charset="-122"/>
              </a:rPr>
              <a:t/>
            </a:r>
            <a:r>
              <a:rPr lang="en-US" altLang="zh-CN" sz="1800" b="1" dirty="0">
                <a:latin typeface="仿宋" pitchFamily="49" charset="-122"/>
                <a:ea typeface="仿宋" pitchFamily="49" charset="-122"/>
              </a:rPr>
              <a:t/>
            </a:r>
            <a:r>
              <a:rPr lang="zh-CN" altLang="en-US" sz="1800" b="1" dirty="0">
                <a:latin typeface="仿宋" pitchFamily="49" charset="-122"/>
                <a:ea typeface="仿宋" pitchFamily="49" charset="-122"/>
              </a:rPr>
              <a:t/>
            </a:r>
            <a:r>
              <a:rPr lang="en-US" altLang="zh-CN" sz="1800" b="1" dirty="0">
                <a:latin typeface="仿宋" pitchFamily="49" charset="-122"/>
                <a:ea typeface="仿宋" pitchFamily="49" charset="-122"/>
              </a:rPr>
              <a:t/>
            </a:r>
            <a:r>
              <a:rPr lang="zh-CN" altLang="en-US" sz="1800" b="1" dirty="0">
                <a:latin typeface="仿宋" pitchFamily="49" charset="-122"/>
                <a:ea typeface="仿宋" pitchFamily="49" charset="-122"/>
              </a:rPr>
              <a:t/>
            </a:r>
            <a:r>
              <a:rPr lang="en-US" altLang="zh-CN" sz="1800" b="1" dirty="0">
                <a:latin typeface="仿宋" pitchFamily="49" charset="-122"/>
                <a:ea typeface="仿宋" pitchFamily="49" charset="-122"/>
              </a:rPr>
              <a:t/>
            </a:r>
            <a:r>
              <a:rPr lang="zh-CN" altLang="en-US" sz="1800" b="1" dirty="0">
                <a:latin typeface="仿宋" pitchFamily="49" charset="-122"/>
                <a:ea typeface="仿宋" pitchFamily="49" charset="-122"/>
              </a:rPr>
              <a:t/>
            </a:r>
            <a:endParaRPr lang="en-US" altLang="zh-CN" sz="1800" b="1" dirty="0">
              <a:latin typeface="仿宋" pitchFamily="49" charset="-122"/>
              <a:ea typeface="仿宋" pitchFamily="49" charset="-122"/>
            </a:endParaRPr>
          </a:p>
          <a:p>
            <a:pPr marL="0" lvl="0" indent="0">
              <a:spcBef>
                <a:spcPct val="0"/>
              </a:spcBef>
              <a:buClrTx/>
              <a:buNone/>
            </a:pPr>
            <a:r>
              <a:rPr lang="zh-CN" altLang="en-US" sz="1800" b="1" dirty="0">
                <a:latin typeface="仿宋" pitchFamily="49" charset="-122"/>
                <a:ea typeface="仿宋" pitchFamily="49" charset="-122"/>
              </a:rPr>
              <a:t>  功能点。  </a:t>
            </a:r>
            <a:endParaRPr lang="en-US" altLang="zh-CN" sz="1800" b="1" dirty="0">
              <a:latin typeface="仿宋" pitchFamily="49" charset="-122"/>
              <a:ea typeface="仿宋" pitchFamily="49"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40963" name="内容占位符 7"/>
          <p:cNvSpPr>
            <a:spLocks noGrp="1"/>
          </p:cNvSpPr>
          <p:nvPr>
            <p:ph idx="1"/>
          </p:nvPr>
        </p:nvSpPr>
        <p:spPr>
          <a:xfrm>
            <a:off x="1143000" y="1524000"/>
            <a:ext cx="8153400" cy="2678113"/>
          </a:xfrm>
        </p:spPr>
        <p:txBody>
          <a:bodyPr vert="horz" wrap="square" lIns="91440" tIns="45720" rIns="91440" bIns="45720" numCol="1" anchor="t" anchorCtr="0" compatLnSpc="1">
            <a:spAutoFit/>
          </a:bodyPr>
          <a:lstStyle/>
          <a:p>
            <a:pPr marL="0" marR="0" lvl="0" indent="0" algn="l" defTabSz="914400" rtl="0" eaLnBrk="0" fontAlgn="base" latinLnBrk="0" hangingPunct="0">
              <a:lnSpc>
                <a:spcPct val="100000"/>
              </a:lnSpc>
              <a:spcBef>
                <a:spcPct val="20000"/>
              </a:spcBef>
              <a:spcAft>
                <a:spcPct val="0"/>
              </a:spcAft>
              <a:buClr>
                <a:srgbClr val="818A42"/>
              </a:buClr>
              <a:buSzTx/>
              <a:buFontTx/>
              <a:buNone/>
              <a:defRPr/>
            </a:pP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   以外贸订单系统项目为例：  </a:t>
            </a:r>
            <a:r>
              <a:rPr kumimoji="0" lang="zh-CN" altLang="en-US" sz="2400" b="1" i="0" u="none" strike="noStrike" kern="0" cap="none" spc="0" normalizeH="0" baseline="0" noProof="0" dirty="0">
                <a:ln>
                  <a:noFill/>
                </a:ln>
                <a:solidFill>
                  <a:srgbClr val="000099"/>
                </a:solidFill>
                <a:effectLst/>
                <a:uLnTx/>
                <a:uFillTx/>
                <a:latin typeface="+mn-lt"/>
                <a:ea typeface="宋体" pitchFamily="2" charset="-122"/>
                <a:cs typeface="+mn-cs"/>
              </a:rPr>
              <a:t/>
            </a:r>
            <a:r>
              <a:rPr kumimoji="0" lang="zh-CN" altLang="en-US" sz="2400" b="0" i="0" u="none" strike="noStrike" kern="0" cap="none" spc="0" normalizeH="0" baseline="0" noProof="0" dirty="0">
                <a:ln>
                  <a:noFill/>
                </a:ln>
                <a:solidFill>
                  <a:srgbClr val="000099"/>
                </a:solidFill>
                <a:effectLst/>
                <a:uLnTx/>
                <a:uFillTx/>
                <a:latin typeface="+mn-lt"/>
                <a:ea typeface="宋体" pitchFamily="2" charset="-122"/>
                <a:cs typeface="+mn-cs"/>
              </a:rPr>
              <a:t/>
            </a:r>
            <a:endParaRPr kumimoji="0" lang="zh-CN" altLang="en-US" sz="2400" b="0" i="0" u="none" strike="noStrike" kern="0" cap="none" spc="0" normalizeH="0" baseline="0" noProof="0" dirty="0">
              <a:ln>
                <a:noFill/>
              </a:ln>
              <a:solidFill>
                <a:srgbClr val="000099"/>
              </a:solidFill>
              <a:effectLst/>
              <a:uLnTx/>
              <a:uFillTx/>
              <a:latin typeface="+mn-lt"/>
              <a:ea typeface="宋体" pitchFamily="2" charset="-122"/>
              <a:cs typeface="+mn-cs"/>
            </a:endParaRPr>
          </a:p>
          <a:p>
            <a:pPr marL="342900" marR="0" lvl="0" indent="-342900" algn="l" defTabSz="914400" rtl="0" eaLnBrk="0" fontAlgn="base" latinLnBrk="0" hangingPunct="0">
              <a:lnSpc>
                <a:spcPct val="100000"/>
              </a:lnSpc>
              <a:spcBef>
                <a:spcPct val="20000"/>
              </a:spcBef>
              <a:spcAft>
                <a:spcPct val="0"/>
              </a:spcAft>
              <a:buClr>
                <a:srgbClr val="818A42"/>
              </a:buClr>
              <a:buSzTx/>
              <a:buFontTx/>
              <a:buChar char="•"/>
              <a:defRPr/>
            </a:pPr>
            <a:r>
              <a:rPr kumimoji="0" lang="en-US" altLang="zh-CN" sz="2400" b="1" i="0" u="none" strike="noStrike" kern="0" cap="none" spc="0" normalizeH="0" baseline="0" noProof="0" dirty="0">
                <a:ln>
                  <a:noFill/>
                </a:ln>
                <a:solidFill>
                  <a:schemeClr val="tx1"/>
                </a:solidFill>
                <a:effectLst/>
                <a:uLnTx/>
                <a:uFillTx/>
                <a:latin typeface="仿宋" pitchFamily="49" charset="-122"/>
                <a:ea typeface="仿宋" pitchFamily="49" charset="-122"/>
                <a:cs typeface="+mn-cs"/>
              </a:rPr>
              <a:t>  Ei:机型、机型、机型；  </a:t>
            </a:r>
            <a:r>
              <a:rPr kumimoji="0" lang="zh-CN" altLang="en-US" sz="2400" b="1" i="0" u="none" strike="noStrike" kern="0" cap="none" spc="0" normalizeH="0" baseline="0" noProof="0" dirty="0">
                <a:ln>
                  <a:noFill/>
                </a:ln>
                <a:solidFill>
                  <a:schemeClr val="tx1"/>
                </a:solidFill>
                <a:effectLst/>
                <a:uLnTx/>
                <a:uFillTx/>
                <a:latin typeface="仿宋" pitchFamily="49" charset="-122"/>
                <a:ea typeface="仿宋" pitchFamily="49" charset="-122"/>
                <a:cs typeface="+mn-cs"/>
              </a:rPr>
              <a:t/>
            </a:r>
            <a:endParaRPr kumimoji="0" lang="zh-CN" altLang="en-US" sz="2400" b="1" i="0" u="none" strike="noStrike" kern="0" cap="none" spc="0" normalizeH="0" baseline="0" noProof="0" dirty="0">
              <a:ln>
                <a:noFill/>
              </a:ln>
              <a:solidFill>
                <a:schemeClr val="tx1"/>
              </a:solidFill>
              <a:effectLst/>
              <a:uLnTx/>
              <a:uFillTx/>
              <a:latin typeface="仿宋" pitchFamily="49" charset="-122"/>
              <a:ea typeface="仿宋" pitchFamily="49" charset="-122"/>
              <a:cs typeface="+mn-cs"/>
            </a:endParaRPr>
          </a:p>
          <a:p>
            <a:pPr marL="342900" marR="0" lvl="0" indent="-342900" algn="l" defTabSz="914400" rtl="0" eaLnBrk="0" fontAlgn="base" latinLnBrk="0" hangingPunct="0">
              <a:lnSpc>
                <a:spcPct val="100000"/>
              </a:lnSpc>
              <a:spcBef>
                <a:spcPct val="20000"/>
              </a:spcBef>
              <a:spcAft>
                <a:spcPct val="0"/>
              </a:spcAft>
              <a:buClr>
                <a:srgbClr val="818A42"/>
              </a:buClr>
              <a:buSzTx/>
              <a:buFontTx/>
              <a:buChar char="•"/>
              <a:defRPr/>
            </a:pPr>
            <a:r>
              <a:rPr kumimoji="0" lang="en-US" altLang="zh-CN" sz="2400" b="1" i="0" u="none" strike="noStrike" kern="0" cap="none" spc="0" normalizeH="0" baseline="0" noProof="0" dirty="0">
                <a:ln>
                  <a:noFill/>
                </a:ln>
                <a:solidFill>
                  <a:schemeClr val="tx1"/>
                </a:solidFill>
                <a:effectLst/>
                <a:uLnTx/>
                <a:uFillTx/>
                <a:latin typeface="仿宋" pitchFamily="49" charset="-122"/>
                <a:ea typeface="仿宋" pitchFamily="49" charset="-122"/>
                <a:cs typeface="+mn-cs"/>
              </a:rPr>
              <a:t>  Eo:统计轨迹  </a:t>
            </a:r>
            <a:r>
              <a:rPr kumimoji="0" lang="zh-CN" altLang="en-US" sz="2400" b="1" i="0" u="none" strike="noStrike" kern="0" cap="none" spc="0" normalizeH="0" baseline="0" noProof="0" dirty="0">
                <a:ln>
                  <a:noFill/>
                </a:ln>
                <a:solidFill>
                  <a:schemeClr val="tx1"/>
                </a:solidFill>
                <a:effectLst/>
                <a:uLnTx/>
                <a:uFillTx/>
                <a:latin typeface="仿宋" pitchFamily="49" charset="-122"/>
                <a:ea typeface="仿宋" pitchFamily="49" charset="-122"/>
                <a:cs typeface="+mn-cs"/>
              </a:rPr>
              <a:t/>
            </a:r>
            <a:endParaRPr kumimoji="0" lang="en-US" altLang="zh-CN" sz="2400" b="1" i="0" u="none" strike="noStrike" kern="0" cap="none" spc="0" normalizeH="0" baseline="0" noProof="0" dirty="0">
              <a:ln>
                <a:noFill/>
              </a:ln>
              <a:solidFill>
                <a:schemeClr val="tx1"/>
              </a:solidFill>
              <a:effectLst/>
              <a:uLnTx/>
              <a:uFillTx/>
              <a:latin typeface="仿宋" pitchFamily="49" charset="-122"/>
              <a:ea typeface="仿宋" pitchFamily="49" charset="-122"/>
              <a:cs typeface="+mn-cs"/>
            </a:endParaRPr>
          </a:p>
          <a:p>
            <a:pPr marL="342900" marR="0" lvl="0" indent="-342900" algn="l" defTabSz="914400" rtl="0" eaLnBrk="0" fontAlgn="base" latinLnBrk="0" hangingPunct="0">
              <a:lnSpc>
                <a:spcPct val="100000"/>
              </a:lnSpc>
              <a:spcBef>
                <a:spcPct val="20000"/>
              </a:spcBef>
              <a:spcAft>
                <a:spcPct val="0"/>
              </a:spcAft>
              <a:buClr>
                <a:srgbClr val="818A42"/>
              </a:buClr>
              <a:buSzTx/>
              <a:buFontTx/>
              <a:buChar char="•"/>
              <a:defRPr/>
            </a:pPr>
            <a:r>
              <a:rPr kumimoji="0" lang="en-US" altLang="zh-CN" sz="2400" b="1" i="0" u="none" strike="noStrike" kern="0" cap="none" spc="0" normalizeH="0" baseline="0" noProof="0" dirty="0">
                <a:ln>
                  <a:noFill/>
                </a:ln>
                <a:solidFill>
                  <a:schemeClr val="tx1"/>
                </a:solidFill>
                <a:effectLst/>
                <a:uLnTx/>
                <a:uFillTx/>
                <a:latin typeface="仿宋" pitchFamily="49" charset="-122"/>
                <a:ea typeface="仿宋" pitchFamily="49" charset="-122"/>
                <a:cs typeface="+mn-cs"/>
              </a:rPr>
              <a:t>  EQ:轨迹  </a:t>
            </a:r>
            <a:r>
              <a:rPr kumimoji="0" lang="zh-CN" altLang="en-US" sz="2400" b="1" i="0" u="none" strike="noStrike" kern="0" cap="none" spc="0" normalizeH="0" baseline="0" noProof="0" dirty="0">
                <a:ln>
                  <a:noFill/>
                </a:ln>
                <a:solidFill>
                  <a:schemeClr val="tx1"/>
                </a:solidFill>
                <a:effectLst/>
                <a:uLnTx/>
                <a:uFillTx/>
                <a:latin typeface="仿宋" pitchFamily="49" charset="-122"/>
                <a:ea typeface="仿宋" pitchFamily="49" charset="-122"/>
                <a:cs typeface="+mn-cs"/>
              </a:rPr>
              <a:t/>
            </a:r>
            <a:endParaRPr kumimoji="0" lang="en-US" altLang="zh-CN" sz="2400" b="1" i="0" u="none" strike="noStrike" kern="0" cap="none" spc="0" normalizeH="0" baseline="0" noProof="0" dirty="0">
              <a:ln>
                <a:noFill/>
              </a:ln>
              <a:solidFill>
                <a:schemeClr val="tx1"/>
              </a:solidFill>
              <a:effectLst/>
              <a:uLnTx/>
              <a:uFillTx/>
              <a:latin typeface="仿宋" pitchFamily="49" charset="-122"/>
              <a:ea typeface="仿宋" pitchFamily="49" charset="-122"/>
              <a:cs typeface="+mn-cs"/>
            </a:endParaRPr>
          </a:p>
          <a:p>
            <a:pPr marL="342900" marR="0" lvl="0" indent="-342900" algn="l" defTabSz="914400" rtl="0" eaLnBrk="0" fontAlgn="base" latinLnBrk="0" hangingPunct="0">
              <a:lnSpc>
                <a:spcPct val="100000"/>
              </a:lnSpc>
              <a:spcBef>
                <a:spcPct val="20000"/>
              </a:spcBef>
              <a:spcAft>
                <a:spcPct val="0"/>
              </a:spcAft>
              <a:buClr>
                <a:srgbClr val="818A42"/>
              </a:buClr>
              <a:buSzTx/>
              <a:buFontTx/>
              <a:buChar char="•"/>
              <a:defRPr/>
            </a:pPr>
            <a:r>
              <a:rPr kumimoji="0" lang="en-US" altLang="zh-CN" sz="2400" b="1" i="0" u="none" strike="noStrike" kern="0" cap="none" spc="0" normalizeH="0" baseline="0" noProof="0" dirty="0">
                <a:ln>
                  <a:noFill/>
                </a:ln>
                <a:solidFill>
                  <a:schemeClr val="tx1"/>
                </a:solidFill>
                <a:effectLst/>
                <a:uLnTx/>
                <a:uFillTx/>
                <a:latin typeface="仿宋" pitchFamily="49" charset="-122"/>
                <a:ea typeface="仿宋" pitchFamily="49" charset="-122"/>
                <a:cs typeface="+mn-cs"/>
              </a:rPr>
              <a:t>  萝卜青菜  </a:t>
            </a:r>
            <a:r>
              <a:rPr kumimoji="0" lang="zh-CN" altLang="en-US" sz="2400" b="1" i="0" u="none" strike="noStrike" kern="0" cap="none" spc="0" normalizeH="0" baseline="0" noProof="0" dirty="0">
                <a:ln>
                  <a:noFill/>
                </a:ln>
                <a:solidFill>
                  <a:schemeClr val="tx1"/>
                </a:solidFill>
                <a:effectLst/>
                <a:uLnTx/>
                <a:uFillTx/>
                <a:latin typeface="仿宋" pitchFamily="49" charset="-122"/>
                <a:ea typeface="仿宋" pitchFamily="49" charset="-122"/>
                <a:cs typeface="+mn-cs"/>
              </a:rPr>
              <a:t/>
            </a:r>
            <a:endParaRPr kumimoji="0" lang="en-US" altLang="zh-CN" sz="2400" b="1" i="0" u="none" strike="noStrike" kern="0" cap="none" spc="0" normalizeH="0" baseline="0" noProof="0" dirty="0">
              <a:ln>
                <a:noFill/>
              </a:ln>
              <a:solidFill>
                <a:schemeClr val="tx1"/>
              </a:solidFill>
              <a:effectLst/>
              <a:uLnTx/>
              <a:uFillTx/>
              <a:latin typeface="仿宋" pitchFamily="49" charset="-122"/>
              <a:ea typeface="仿宋" pitchFamily="49" charset="-122"/>
              <a:cs typeface="+mn-cs"/>
            </a:endParaRPr>
          </a:p>
          <a:p>
            <a:pPr marL="342900" marR="0" lvl="0" indent="-342900" algn="l" defTabSz="914400" rtl="0" eaLnBrk="0" fontAlgn="base" latinLnBrk="0" hangingPunct="0">
              <a:lnSpc>
                <a:spcPct val="100000"/>
              </a:lnSpc>
              <a:spcBef>
                <a:spcPct val="20000"/>
              </a:spcBef>
              <a:spcAft>
                <a:spcPct val="0"/>
              </a:spcAft>
              <a:buClr>
                <a:srgbClr val="818A42"/>
              </a:buClr>
              <a:buSzTx/>
              <a:buFontTx/>
              <a:buChar char="•"/>
              <a:defRPr/>
            </a:pPr>
            <a:r>
              <a:rPr kumimoji="0" lang="en-US" altLang="zh-CN" sz="2400" b="1" i="0" u="none" strike="noStrike" kern="0" cap="none" spc="0" normalizeH="0" baseline="0" noProof="0" dirty="0">
                <a:ln>
                  <a:noFill/>
                </a:ln>
                <a:solidFill>
                  <a:schemeClr val="tx1"/>
                </a:solidFill>
                <a:effectLst/>
                <a:uLnTx/>
                <a:uFillTx/>
                <a:latin typeface="仿宋" pitchFamily="49" charset="-122"/>
                <a:ea typeface="仿宋" pitchFamily="49" charset="-122"/>
                <a:cs typeface="+mn-cs"/>
              </a:rPr>
              <a:t>  Ilf:移民和申请  </a:t>
            </a:r>
            <a:r>
              <a:rPr kumimoji="0" lang="zh-CN" altLang="en-US" sz="2400" b="1" i="0" u="none" strike="noStrike" kern="0" cap="none" spc="0" normalizeH="0" baseline="0" noProof="0" dirty="0">
                <a:ln>
                  <a:noFill/>
                </a:ln>
                <a:solidFill>
                  <a:schemeClr val="tx1"/>
                </a:solidFill>
                <a:effectLst/>
                <a:uLnTx/>
                <a:uFillTx/>
                <a:latin typeface="仿宋" pitchFamily="49" charset="-122"/>
                <a:ea typeface="仿宋" pitchFamily="49" charset="-122"/>
                <a:cs typeface="+mn-cs"/>
              </a:rPr>
              <a:t/>
            </a:r>
            <a:endParaRPr kumimoji="0" lang="en-US" altLang="zh-CN" sz="2400" b="1" i="0" u="none" strike="noStrike" kern="0" cap="none" spc="0" normalizeH="0" baseline="0" noProof="0" dirty="0">
              <a:ln>
                <a:noFill/>
              </a:ln>
              <a:solidFill>
                <a:schemeClr val="tx1"/>
              </a:solidFill>
              <a:effectLst/>
              <a:uLnTx/>
              <a:uFillTx/>
              <a:latin typeface="仿宋" pitchFamily="49" charset="-122"/>
              <a:ea typeface="仿宋" pitchFamily="49" charset="-122"/>
              <a:cs typeface="+mn-cs"/>
            </a:endParaRPr>
          </a:p>
        </p:txBody>
      </p:sp>
      <p:sp>
        <p:nvSpPr>
          <p:cNvPr id="73732" name="标题 4"/>
          <p:cNvSpPr>
            <a:spLocks noGrp="1"/>
          </p:cNvSpPr>
          <p:nvPr>
            <p:ph type="title"/>
          </p:nvPr>
        </p:nvSpPr>
        <p:spPr>
          <a:ln/>
        </p:spPr>
        <p:txBody>
          <a:bodyPr vert="horz" wrap="square" lIns="91440" tIns="45720" rIns="91440" bIns="45720" anchor="ctr" anchorCtr="0">
            <a:spAutoFit/>
          </a:bodyPr>
          <a:p>
            <a:r>
              <a:rPr lang="en-US" altLang="zh-CN" sz="3200" dirty="0">
                <a:ea typeface="宋体" pitchFamily="2" charset="-122"/>
              </a:rPr>
              <a:t>  4.4.3活动3-估计任务持续时间  </a:t>
            </a:r>
            <a:endParaRPr lang="zh-CN" altLang="en-US" dirty="0">
              <a:ea typeface="宋体"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75779" name="矩形 8"/>
          <p:cNvSpPr/>
          <p:nvPr/>
        </p:nvSpPr>
        <p:spPr>
          <a:xfrm>
            <a:off x="1066800" y="1384300"/>
            <a:ext cx="7848600" cy="563245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ClrTx/>
              <a:buNone/>
            </a:pPr>
            <a:r>
              <a:rPr lang="en-US" altLang="zh-CN" sz="2000" b="1" dirty="0">
                <a:ea typeface="宋体" pitchFamily="2" charset="-122"/>
              </a:rPr>
              <a:t>  3. 确定加权因子  </a:t>
            </a:r>
            <a:r>
              <a:rPr lang="zh-CN" altLang="en-US" sz="2000" b="1" dirty="0">
                <a:ea typeface="宋体" pitchFamily="2" charset="-122"/>
              </a:rPr>
              <a:t/>
            </a:r>
            <a:endParaRPr lang="en-US" altLang="zh-CN" sz="2000" b="1" dirty="0">
              <a:ea typeface="宋体" pitchFamily="2" charset="-122"/>
            </a:endParaRPr>
          </a:p>
          <a:p>
            <a:pPr marL="0" lvl="0" indent="0">
              <a:spcBef>
                <a:spcPct val="0"/>
              </a:spcBef>
              <a:buClrTx/>
              <a:buNone/>
            </a:pPr>
            <a:r>
              <a:rPr lang="en-US" altLang="zh-CN" sz="2000" b="1" dirty="0">
                <a:solidFill>
                  <a:schemeClr val="accent2"/>
                </a:solidFill>
                <a:ea typeface="宋体" pitchFamily="2" charset="-122"/>
              </a:rPr>
              <a:t>  A.数据元素类型(data Element type)和FTR :  </a:t>
            </a:r>
            <a:r>
              <a:rPr lang="zh-CN" altLang="en-US" sz="2000" b="1" dirty="0">
                <a:solidFill>
                  <a:schemeClr val="accent2"/>
                </a:solidFill>
                <a:ea typeface="宋体" pitchFamily="2" charset="-122"/>
              </a:rPr>
              <a:t/>
            </a:r>
            <a:r>
              <a:rPr lang="en-US" altLang="zh-CN" sz="2000" b="1" dirty="0">
                <a:solidFill>
                  <a:schemeClr val="accent2"/>
                </a:solidFill>
                <a:ea typeface="宋体" pitchFamily="2" charset="-122"/>
              </a:rPr>
              <a:t/>
            </a:r>
            <a:r>
              <a:rPr lang="en-US" altLang="zh-CN" sz="2000" dirty="0">
                <a:ea typeface="宋体" pitchFamily="2" charset="-122"/>
              </a:rPr>
              <a:t/>
            </a:r>
            <a:r>
              <a:rPr lang="zh-CN" altLang="en-US" sz="2000" b="1" dirty="0">
                <a:solidFill>
                  <a:schemeClr val="accent2"/>
                </a:solidFill>
                <a:ea typeface="宋体" pitchFamily="2" charset="-122"/>
              </a:rPr>
              <a:t/>
            </a:r>
            <a:r>
              <a:rPr lang="en-US" altLang="zh-CN" sz="2000" b="1" dirty="0">
                <a:solidFill>
                  <a:schemeClr val="accent2"/>
                </a:solidFill>
                <a:ea typeface="宋体" pitchFamily="2" charset="-122"/>
              </a:rPr>
              <a:t/>
            </a:r>
            <a:r>
              <a:rPr lang="en-US" altLang="zh-CN" sz="2000" dirty="0">
                <a:ea typeface="宋体" pitchFamily="2" charset="-122"/>
              </a:rPr>
              <a:t/>
            </a:r>
            <a:endParaRPr lang="en-US" altLang="zh-CN" sz="2000" dirty="0">
              <a:ea typeface="宋体" pitchFamily="2" charset="-122"/>
            </a:endParaRPr>
          </a:p>
          <a:p>
            <a:pPr marL="0" lvl="0" indent="0">
              <a:spcBef>
                <a:spcPct val="0"/>
              </a:spcBef>
              <a:buClrTx/>
              <a:buNone/>
            </a:pPr>
            <a:endParaRPr lang="en-US" altLang="zh-CN" sz="2000" b="1" dirty="0">
              <a:ea typeface="宋体" pitchFamily="2" charset="-122"/>
            </a:endParaRPr>
          </a:p>
          <a:p>
            <a:pPr marL="800100" lvl="1" indent="-342900">
              <a:lnSpc>
                <a:spcPts val="2800"/>
              </a:lnSpc>
              <a:spcBef>
                <a:spcPct val="0"/>
              </a:spcBef>
              <a:buClrTx/>
            </a:pPr>
            <a:r>
              <a:rPr lang="en-US" altLang="zh-CN" sz="2000" b="1" dirty="0">
                <a:ea typeface="宋体" pitchFamily="2" charset="-122"/>
              </a:rPr>
              <a:t>  与此有关的问题。  </a:t>
            </a:r>
            <a:r>
              <a:rPr lang="zh-CN" altLang="en-US" sz="2000" b="1" dirty="0">
                <a:ea typeface="宋体" pitchFamily="2" charset="-122"/>
              </a:rPr>
              <a:t/>
            </a:r>
            <a:r>
              <a:rPr lang="zh-CN" altLang="en-US" sz="2000" b="1" dirty="0">
                <a:latin typeface="仿宋" pitchFamily="49" charset="-122"/>
                <a:ea typeface="仿宋" pitchFamily="49" charset="-122"/>
              </a:rPr>
              <a:t/>
            </a:r>
            <a:r>
              <a:rPr lang="zh-CN" altLang="en-US" sz="2400" b="1" dirty="0">
                <a:solidFill>
                  <a:srgbClr val="00B050"/>
                </a:solidFill>
                <a:latin typeface="仿宋" pitchFamily="49" charset="-122"/>
                <a:ea typeface="仿宋" pitchFamily="49" charset="-122"/>
              </a:rPr>
              <a:t/>
            </a:r>
            <a:r>
              <a:rPr lang="zh-CN" altLang="en-US" sz="2000" b="1" dirty="0">
                <a:latin typeface="仿宋" pitchFamily="49" charset="-122"/>
                <a:ea typeface="仿宋" pitchFamily="49" charset="-122"/>
              </a:rPr>
              <a:t/>
            </a:r>
            <a:endParaRPr lang="en-US" altLang="zh-CN" sz="2000" b="1" dirty="0">
              <a:latin typeface="仿宋" pitchFamily="49" charset="-122"/>
              <a:ea typeface="仿宋" pitchFamily="49" charset="-122"/>
            </a:endParaRPr>
          </a:p>
          <a:p>
            <a:pPr marL="800100" lvl="1" indent="-342900">
              <a:lnSpc>
                <a:spcPts val="2800"/>
              </a:lnSpc>
              <a:spcBef>
                <a:spcPct val="0"/>
              </a:spcBef>
              <a:buClrTx/>
              <a:buNone/>
            </a:pPr>
            <a:r>
              <a:rPr lang="en-US" altLang="zh-CN" sz="2000" b="1" dirty="0">
                <a:latin typeface="仿宋" pitchFamily="49" charset="-122"/>
                <a:ea typeface="仿宋" pitchFamily="49" charset="-122"/>
              </a:rPr>
              <a:t>  例如。  添加一个外贸订单时需要保存“订单号码、订单日期、地  </a:t>
            </a:r>
            <a:r>
              <a:rPr lang="zh-CN" altLang="en-US" sz="2000" b="1" u="sng" dirty="0">
                <a:solidFill>
                  <a:srgbClr val="00B050"/>
                </a:solidFill>
                <a:latin typeface="仿宋" pitchFamily="49" charset="-122"/>
                <a:ea typeface="仿宋" pitchFamily="49" charset="-122"/>
              </a:rPr>
              <a:t/>
            </a:r>
            <a:r>
              <a:rPr lang="zh-CN" altLang="en-US" sz="2000" b="1" dirty="0">
                <a:latin typeface="仿宋" pitchFamily="49" charset="-122"/>
                <a:ea typeface="仿宋" pitchFamily="49" charset="-122"/>
              </a:rPr>
              <a:t/>
            </a:r>
            <a:endParaRPr lang="en-US" altLang="zh-CN" sz="2000" b="1" dirty="0">
              <a:latin typeface="仿宋" pitchFamily="49" charset="-122"/>
              <a:ea typeface="仿宋" pitchFamily="49" charset="-122"/>
            </a:endParaRPr>
          </a:p>
          <a:p>
            <a:pPr marL="800100" lvl="1" indent="-342900">
              <a:lnSpc>
                <a:spcPts val="2800"/>
              </a:lnSpc>
              <a:spcBef>
                <a:spcPct val="0"/>
              </a:spcBef>
              <a:buClrTx/>
              <a:buNone/>
            </a:pPr>
            <a:r>
              <a:rPr lang="en-US" altLang="zh-CN" sz="2000" b="1" dirty="0">
                <a:latin typeface="仿宋" pitchFamily="49" charset="-122"/>
                <a:ea typeface="仿宋" pitchFamily="49" charset="-122"/>
              </a:rPr>
              <a:t>         4个。  </a:t>
            </a:r>
            <a:r>
              <a:rPr lang="zh-CN" altLang="en-US" sz="2000" b="1" dirty="0">
                <a:latin typeface="仿宋" pitchFamily="49" charset="-122"/>
                <a:ea typeface="仿宋" pitchFamily="49" charset="-122"/>
              </a:rPr>
              <a:t/>
            </a:r>
            <a:r>
              <a:rPr lang="en-US" altLang="zh-CN" sz="2000" b="1" dirty="0">
                <a:latin typeface="仿宋" pitchFamily="49" charset="-122"/>
                <a:ea typeface="仿宋" pitchFamily="49" charset="-122"/>
              </a:rPr>
              <a:t/>
            </a:r>
            <a:r>
              <a:rPr lang="zh-CN" altLang="en-US" sz="2000" b="1" dirty="0">
                <a:latin typeface="仿宋" pitchFamily="49" charset="-122"/>
                <a:ea typeface="仿宋" pitchFamily="49" charset="-122"/>
              </a:rPr>
              <a:t/>
            </a:r>
            <a:r>
              <a:rPr lang="en-US" altLang="zh-CN" sz="2000" b="1" dirty="0">
                <a:latin typeface="仿宋" pitchFamily="49" charset="-122"/>
                <a:ea typeface="仿宋" pitchFamily="49" charset="-122"/>
              </a:rPr>
              <a:t/>
            </a:r>
            <a:r>
              <a:rPr lang="zh-CN" altLang="en-US" sz="2000" b="1" dirty="0">
                <a:latin typeface="仿宋" pitchFamily="49" charset="-122"/>
                <a:ea typeface="仿宋" pitchFamily="49" charset="-122"/>
              </a:rPr>
              <a:t/>
            </a:r>
            <a:endParaRPr lang="en-US" altLang="zh-CN" sz="2000" b="1" dirty="0">
              <a:latin typeface="仿宋" pitchFamily="49" charset="-122"/>
              <a:ea typeface="仿宋" pitchFamily="49" charset="-122"/>
            </a:endParaRPr>
          </a:p>
          <a:p>
            <a:pPr marL="800100" lvl="1" indent="-342900">
              <a:lnSpc>
                <a:spcPts val="2800"/>
              </a:lnSpc>
              <a:spcBef>
                <a:spcPct val="0"/>
              </a:spcBef>
              <a:buClrTx/>
              <a:buNone/>
            </a:pPr>
            <a:r>
              <a:rPr lang="zh-CN" altLang="en-US" sz="2000" b="1" u="sng" dirty="0">
                <a:solidFill>
                  <a:srgbClr val="00B050"/>
                </a:solidFill>
                <a:latin typeface="仿宋" pitchFamily="49" charset="-122"/>
                <a:ea typeface="仿宋" pitchFamily="49" charset="-122"/>
              </a:rPr>
              <a:t>  保存订单时保存订单明细。订单明细作为一个子表保存。“订单号码”在主表和子表中分别是主外键。但是，如果没有，那么就没有。  </a:t>
            </a:r>
            <a:r>
              <a:rPr lang="zh-CN" altLang="en-US" sz="2000" b="1" dirty="0">
                <a:latin typeface="仿宋" pitchFamily="49" charset="-122"/>
                <a:ea typeface="仿宋" pitchFamily="49" charset="-122"/>
              </a:rPr>
              <a:t/>
            </a:r>
            <a:r>
              <a:rPr lang="zh-CN" altLang="en-US" sz="2000" b="1" u="sng" dirty="0">
                <a:latin typeface="仿宋" pitchFamily="49" charset="-122"/>
                <a:ea typeface="仿宋" pitchFamily="49" charset="-122"/>
              </a:rPr>
              <a:t/>
            </a:r>
            <a:r>
              <a:rPr lang="en-US" altLang="zh-CN" sz="2000" b="1" u="sng" dirty="0">
                <a:latin typeface="仿宋" pitchFamily="49" charset="-122"/>
                <a:ea typeface="仿宋" pitchFamily="49" charset="-122"/>
              </a:rPr>
              <a:t/>
            </a:r>
            <a:r>
              <a:rPr lang="zh-CN" altLang="en-US" sz="2000" b="1" dirty="0">
                <a:latin typeface="仿宋" pitchFamily="49" charset="-122"/>
                <a:ea typeface="仿宋" pitchFamily="49" charset="-122"/>
              </a:rPr>
              <a:t/>
            </a:r>
            <a:endParaRPr lang="en-US" altLang="zh-CN" sz="2000" b="1" dirty="0">
              <a:latin typeface="仿宋" pitchFamily="49" charset="-122"/>
              <a:ea typeface="仿宋" pitchFamily="49" charset="-122"/>
            </a:endParaRPr>
          </a:p>
          <a:p>
            <a:pPr marL="800100" lvl="1" indent="-342900">
              <a:lnSpc>
                <a:spcPts val="2800"/>
              </a:lnSpc>
              <a:spcBef>
                <a:spcPct val="0"/>
              </a:spcBef>
              <a:buClrTx/>
            </a:pPr>
            <a:r>
              <a:rPr lang="zh-CN" altLang="en-US" sz="2000" b="1" dirty="0">
                <a:latin typeface="仿宋" pitchFamily="49" charset="-122"/>
                <a:ea typeface="仿宋" pitchFamily="49" charset="-122"/>
              </a:rPr>
              <a:t>  当两个应用程序的两个基本处理过程都需要维护或引用ILF/小精灵，但每个应用程序分别维护、引用相应的DET时，分别计算DET。  </a:t>
            </a:r>
            <a:r>
              <a:rPr lang="en-US" altLang="zh-CN" sz="2000" b="1" dirty="0">
                <a:latin typeface="仿宋" pitchFamily="49" charset="-122"/>
                <a:ea typeface="仿宋" pitchFamily="49" charset="-122"/>
              </a:rPr>
              <a:t/>
            </a:r>
            <a:r>
              <a:rPr lang="zh-CN" altLang="en-US" sz="2000" b="1" dirty="0">
                <a:latin typeface="仿宋" pitchFamily="49" charset="-122"/>
                <a:ea typeface="仿宋" pitchFamily="49" charset="-122"/>
              </a:rPr>
              <a:t/>
            </a:r>
            <a:r>
              <a:rPr lang="zh-CN" altLang="en-US" sz="2000" b="1" dirty="0">
                <a:solidFill>
                  <a:srgbClr val="00CC00"/>
                </a:solidFill>
                <a:latin typeface="仿宋" pitchFamily="49" charset="-122"/>
                <a:ea typeface="仿宋" pitchFamily="49" charset="-122"/>
              </a:rPr>
              <a:t/>
            </a:r>
            <a:r>
              <a:rPr lang="zh-CN" altLang="en-US" sz="2000" b="1" dirty="0">
                <a:latin typeface="仿宋" pitchFamily="49" charset="-122"/>
                <a:ea typeface="仿宋" pitchFamily="49" charset="-122"/>
              </a:rPr>
              <a:t/>
            </a:r>
            <a:r>
              <a:rPr lang="en-US" altLang="zh-CN" sz="2000" b="1" dirty="0">
                <a:latin typeface="仿宋" pitchFamily="49" charset="-122"/>
                <a:ea typeface="仿宋" pitchFamily="49" charset="-122"/>
              </a:rPr>
              <a:t/>
            </a:r>
            <a:r>
              <a:rPr lang="zh-CN" altLang="en-US" sz="2000" b="1" dirty="0">
                <a:latin typeface="仿宋" pitchFamily="49" charset="-122"/>
                <a:ea typeface="仿宋" pitchFamily="49" charset="-122"/>
              </a:rPr>
              <a:t/>
            </a:r>
            <a:r>
              <a:rPr lang="zh-CN" altLang="en-US" sz="2000" b="1" u="sng" dirty="0">
                <a:latin typeface="仿宋" pitchFamily="49" charset="-122"/>
                <a:ea typeface="仿宋" pitchFamily="49" charset="-122"/>
              </a:rPr>
              <a:t/>
            </a:r>
            <a:r>
              <a:rPr lang="en-US" altLang="zh-CN" sz="2000" b="1" u="sng" dirty="0">
                <a:latin typeface="仿宋" pitchFamily="49" charset="-122"/>
                <a:ea typeface="仿宋" pitchFamily="49" charset="-122"/>
              </a:rPr>
              <a:t/>
            </a:r>
            <a:r>
              <a:rPr lang="zh-CN" altLang="en-US" sz="2000" b="1" u="sng" dirty="0">
                <a:latin typeface="仿宋" pitchFamily="49" charset="-122"/>
                <a:ea typeface="仿宋" pitchFamily="49" charset="-122"/>
              </a:rPr>
              <a:t/>
            </a:r>
            <a:endParaRPr lang="en-US" altLang="zh-CN" sz="2000" b="1" u="sng" dirty="0">
              <a:latin typeface="仿宋" pitchFamily="49" charset="-122"/>
              <a:ea typeface="仿宋" pitchFamily="49" charset="-122"/>
            </a:endParaRPr>
          </a:p>
          <a:p>
            <a:pPr marL="800100" lvl="1" indent="-342900">
              <a:lnSpc>
                <a:spcPts val="2800"/>
              </a:lnSpc>
              <a:spcBef>
                <a:spcPct val="0"/>
              </a:spcBef>
              <a:buClrTx/>
              <a:buNone/>
            </a:pPr>
            <a:r>
              <a:rPr lang="en-US" altLang="zh-CN" sz="2000" b="1" dirty="0">
                <a:latin typeface="仿宋" pitchFamily="49" charset="-122"/>
                <a:ea typeface="仿宋" pitchFamily="49" charset="-122"/>
              </a:rPr>
              <a:t>  例如。 两个子程序都要使用地址信息：国家、城市、街道、邮编。如果一个子过程将地址信息作为整体处理，只算一个DET，另一个子过程使用地址的详细信息，算4个DET。</a:t>
            </a:r>
            <a:r>
              <a:rPr lang="zh-CN" altLang="en-US" sz="2000" b="1" dirty="0">
                <a:latin typeface="仿宋" pitchFamily="49" charset="-122"/>
                <a:ea typeface="仿宋" pitchFamily="49" charset="-122"/>
              </a:rPr>
              <a:t/>
            </a:r>
            <a:r>
              <a:rPr lang="en-US" altLang="zh-CN" sz="2000" b="1" dirty="0">
                <a:latin typeface="仿宋" pitchFamily="49" charset="-122"/>
                <a:ea typeface="仿宋" pitchFamily="49" charset="-122"/>
              </a:rPr>
              <a:t/>
            </a:r>
            <a:r>
              <a:rPr lang="zh-CN" altLang="en-US" sz="2000" b="1" dirty="0">
                <a:latin typeface="仿宋" pitchFamily="49" charset="-122"/>
                <a:ea typeface="仿宋" pitchFamily="49" charset="-122"/>
              </a:rPr>
              <a:t/>
            </a:r>
            <a:r>
              <a:rPr lang="en-US" altLang="zh-CN" sz="2000" b="1" dirty="0">
                <a:latin typeface="仿宋" pitchFamily="49" charset="-122"/>
                <a:ea typeface="仿宋" pitchFamily="49" charset="-122"/>
              </a:rPr>
              <a:t/>
            </a:r>
            <a:r>
              <a:rPr lang="zh-CN" altLang="en-US" sz="2000" b="1" dirty="0">
                <a:latin typeface="仿宋" pitchFamily="49" charset="-122"/>
                <a:ea typeface="仿宋" pitchFamily="49" charset="-122"/>
              </a:rPr>
              <a:t/>
            </a:r>
            <a:r>
              <a:rPr lang="en-US" altLang="zh-CN" sz="2000" b="1" dirty="0">
                <a:latin typeface="仿宋" pitchFamily="49" charset="-122"/>
                <a:ea typeface="仿宋" pitchFamily="49" charset="-122"/>
              </a:rPr>
              <a:t/>
            </a:r>
            <a:r>
              <a:rPr lang="zh-CN" altLang="en-US" sz="2000" b="1" dirty="0">
                <a:latin typeface="仿宋" pitchFamily="49" charset="-122"/>
                <a:ea typeface="仿宋" pitchFamily="49" charset="-122"/>
              </a:rPr>
              <a:t/>
            </a:r>
            <a:endParaRPr lang="en-US" altLang="zh-CN" sz="2000" b="1" dirty="0">
              <a:latin typeface="仿宋" pitchFamily="49" charset="-122"/>
              <a:ea typeface="仿宋" pitchFamily="49" charset="-122"/>
            </a:endParaRPr>
          </a:p>
          <a:p>
            <a:pPr marL="800100" lvl="1" indent="-342900">
              <a:spcBef>
                <a:spcPct val="0"/>
              </a:spcBef>
              <a:buClrTx/>
              <a:buNone/>
            </a:pPr>
            <a:endParaRPr lang="en-US" altLang="zh-CN" sz="2000" b="1" dirty="0">
              <a:ea typeface="宋体" pitchFamily="2" charset="-122"/>
            </a:endParaRPr>
          </a:p>
        </p:txBody>
      </p:sp>
      <p:sp>
        <p:nvSpPr>
          <p:cNvPr id="75780" name="标题 4"/>
          <p:cNvSpPr>
            <a:spLocks noGrp="1"/>
          </p:cNvSpPr>
          <p:nvPr>
            <p:ph type="title"/>
          </p:nvPr>
        </p:nvSpPr>
        <p:spPr>
          <a:ln/>
        </p:spPr>
        <p:txBody>
          <a:bodyPr vert="horz" wrap="square" lIns="91440" tIns="45720" rIns="91440" bIns="45720" anchor="ctr" anchorCtr="0">
            <a:spAutoFit/>
          </a:bodyPr>
          <a:p>
            <a:r>
              <a:rPr lang="en-US" altLang="zh-CN" sz="3200" dirty="0">
                <a:ea typeface="宋体" pitchFamily="2" charset="-122"/>
              </a:rPr>
              <a:t>4.4.3活动3-估计任务持续时间  </a:t>
            </a:r>
            <a:endParaRPr lang="zh-CN" altLang="en-US" dirty="0">
              <a:ea typeface="宋体"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77827" name="矩形 8"/>
          <p:cNvSpPr/>
          <p:nvPr/>
        </p:nvSpPr>
        <p:spPr>
          <a:xfrm>
            <a:off x="1066800" y="1384300"/>
            <a:ext cx="7848600" cy="1325563"/>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ClrTx/>
              <a:buNone/>
            </a:pPr>
            <a:r>
              <a:rPr lang="en-US" altLang="zh-CN" sz="2400" b="1" dirty="0">
                <a:solidFill>
                  <a:schemeClr val="accent2"/>
                </a:solidFill>
                <a:ea typeface="宋体" pitchFamily="2" charset="-122"/>
              </a:rPr>
              <a:t>  A.对事务类功能点的估算需要确定DET和FTR两个指标：  </a:t>
            </a:r>
            <a:r>
              <a:rPr lang="zh-CN" altLang="en-US" sz="2400" b="1" dirty="0">
                <a:solidFill>
                  <a:schemeClr val="accent2"/>
                </a:solidFill>
                <a:ea typeface="宋体" pitchFamily="2" charset="-122"/>
              </a:rPr>
              <a:t/>
            </a:r>
            <a:r>
              <a:rPr lang="en-US" altLang="zh-CN" sz="2400" b="1" dirty="0">
                <a:solidFill>
                  <a:schemeClr val="accent2"/>
                </a:solidFill>
                <a:ea typeface="宋体" pitchFamily="2" charset="-122"/>
              </a:rPr>
              <a:t/>
            </a:r>
            <a:r>
              <a:rPr lang="zh-CN" altLang="en-US" sz="2400" b="1" dirty="0">
                <a:solidFill>
                  <a:schemeClr val="accent2"/>
                </a:solidFill>
                <a:ea typeface="宋体" pitchFamily="2" charset="-122"/>
              </a:rPr>
              <a:t/>
            </a:r>
            <a:r>
              <a:rPr lang="en-US" altLang="zh-CN" sz="2400" b="1" dirty="0">
                <a:solidFill>
                  <a:schemeClr val="accent2"/>
                </a:solidFill>
                <a:ea typeface="宋体" pitchFamily="2" charset="-122"/>
              </a:rPr>
              <a:t/>
            </a:r>
            <a:r>
              <a:rPr lang="zh-CN" altLang="en-US" sz="2400" b="1" dirty="0">
                <a:solidFill>
                  <a:schemeClr val="accent2"/>
                </a:solidFill>
                <a:ea typeface="宋体" pitchFamily="2" charset="-122"/>
              </a:rPr>
              <a:t/>
            </a:r>
            <a:endParaRPr lang="en-US" altLang="zh-CN" sz="2400" b="1" dirty="0">
              <a:ea typeface="宋体" pitchFamily="2" charset="-122"/>
            </a:endParaRPr>
          </a:p>
          <a:p>
            <a:pPr marL="800100" lvl="1" indent="-342900">
              <a:lnSpc>
                <a:spcPct val="150000"/>
              </a:lnSpc>
              <a:spcBef>
                <a:spcPct val="0"/>
              </a:spcBef>
              <a:buClrTx/>
            </a:pPr>
            <a:r>
              <a:rPr lang="en-US" altLang="zh-CN" sz="2000" b="1" dirty="0">
                <a:ea typeface="宋体" pitchFamily="2" charset="-122"/>
              </a:rPr>
              <a:t>  FTR："数据模型"  </a:t>
            </a:r>
            <a:r>
              <a:rPr lang="zh-CN" altLang="en-US" sz="2000" b="1" dirty="0">
                <a:ea typeface="宋体" pitchFamily="2" charset="-122"/>
              </a:rPr>
              <a:t/>
            </a:r>
            <a:r>
              <a:rPr lang="zh-CN" altLang="en-US" sz="2000" b="1" dirty="0">
                <a:solidFill>
                  <a:srgbClr val="00B050"/>
                </a:solidFill>
                <a:ea typeface="宋体" pitchFamily="2" charset="-122"/>
              </a:rPr>
              <a:t/>
            </a:r>
            <a:endParaRPr lang="en-US" altLang="zh-CN" sz="2000" b="1" dirty="0">
              <a:solidFill>
                <a:srgbClr val="00B050"/>
              </a:solidFill>
              <a:ea typeface="宋体" pitchFamily="2" charset="-122"/>
            </a:endParaRPr>
          </a:p>
          <a:p>
            <a:pPr marL="800100" lvl="1" indent="-342900">
              <a:lnSpc>
                <a:spcPct val="150000"/>
              </a:lnSpc>
              <a:spcBef>
                <a:spcPct val="0"/>
              </a:spcBef>
              <a:buClrTx/>
            </a:pPr>
            <a:r>
              <a:rPr lang="zh-CN" altLang="en-US" sz="2000" b="1" dirty="0">
                <a:ea typeface="宋体" pitchFamily="2" charset="-122"/>
              </a:rPr>
              <a:t>  不对。  </a:t>
            </a:r>
            <a:r>
              <a:rPr lang="en-US" altLang="zh-CN" sz="2000" b="1" dirty="0">
                <a:ea typeface="宋体" pitchFamily="2" charset="-122"/>
              </a:rPr>
              <a:t/>
            </a:r>
            <a:r>
              <a:rPr lang="zh-CN" altLang="en-US" sz="2000" b="1" dirty="0">
                <a:ea typeface="宋体" pitchFamily="2" charset="-122"/>
              </a:rPr>
              <a:t/>
            </a:r>
            <a:endParaRPr lang="zh-CN" altLang="en-US" sz="2000" b="1" dirty="0">
              <a:ea typeface="宋体" pitchFamily="2" charset="-122"/>
            </a:endParaRPr>
          </a:p>
        </p:txBody>
      </p:sp>
      <p:sp>
        <p:nvSpPr>
          <p:cNvPr id="77828" name="标题 4"/>
          <p:cNvSpPr>
            <a:spLocks noGrp="1"/>
          </p:cNvSpPr>
          <p:nvPr>
            <p:ph type="title"/>
          </p:nvPr>
        </p:nvSpPr>
        <p:spPr>
          <a:ln/>
        </p:spPr>
        <p:txBody>
          <a:bodyPr vert="horz" wrap="square" lIns="91440" tIns="45720" rIns="91440" bIns="45720" anchor="ctr" anchorCtr="0">
            <a:spAutoFit/>
          </a:bodyPr>
          <a:p>
            <a:r>
              <a:rPr lang="en-US" altLang="zh-CN" sz="3200" dirty="0">
                <a:ea typeface="宋体" pitchFamily="2" charset="-122"/>
              </a:rPr>
              <a:t>  4.4.3活动3-估计任务持续时间  </a:t>
            </a:r>
            <a:endParaRPr lang="zh-CN" altLang="en-US" dirty="0">
              <a:ea typeface="宋体" pitchFamily="2" charset="-122"/>
            </a:endParaRPr>
          </a:p>
        </p:txBody>
      </p:sp>
      <p:graphicFrame>
        <p:nvGraphicFramePr>
          <p:cNvPr id="6" name="表格 5"/>
          <p:cNvGraphicFramePr>
            <a:graphicFrameLocks noGrp="1"/>
          </p:cNvGraphicFramePr>
          <p:nvPr/>
        </p:nvGraphicFramePr>
        <p:xfrm>
          <a:off x="1066800" y="2743200"/>
          <a:ext cx="7239000" cy="1676400"/>
        </p:xfrm>
        <a:graphic>
          <a:graphicData uri="http://schemas.openxmlformats.org/drawingml/2006/table">
            <a:tbl>
              <a:tblPr/>
              <a:tblGrid>
                <a:gridCol w="2488407"/>
                <a:gridCol w="1447800"/>
                <a:gridCol w="1447800"/>
                <a:gridCol w="1854994"/>
              </a:tblGrid>
              <a:tr h="349623">
                <a:tc>
                  <a:txBody>
                    <a:bodyPr/>
                    <a:lstStyle/>
                    <a:p>
                      <a:pPr>
                        <a:defRPr sz="900"/>
                      </a:pPr>
                      <a:r>
                        <a:t>  </a:t>
                      </a:r>
                    </a:p>
                    <a:p>
                      <a:pPr>
                        <a:defRPr sz="900"/>
                      </a:pPr>
                      <a:r>
                        <a:t>文件类型引用（FTR）  </a:t>
                      </a:r>
                    </a:p>
                  </a:txBody>
                  <a:tcPr horzOverflow="overflow">
                    <a:lnL w="1270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gridSpan="3">
                  <a:txBody>
                    <a:bodyPr/>
                    <a:lstStyle/>
                    <a:p>
                      <a:pPr>
                        <a:defRPr sz="900"/>
                      </a:pPr>
                      <a:r>
                        <a:t>  </a:t>
                      </a:r>
                    </a:p>
                    <a:p>
                      <a:pPr>
                        <a:defRPr sz="900"/>
                      </a:pPr>
                      <a:r>
                        <a:t>数据元素类型（DET）  </a:t>
                      </a:r>
                    </a:p>
                  </a:txBody>
                  <a:tcPr horzOverflow="overflow">
                    <a:lnL w="12700"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hMerge="1">
                  <a:txBody>
                    <a:bodyPr/>
                    <a:p/>
                  </a:txBody>
                  <a:tcPr/>
                </a:tc>
                <a:tc hMerge="1">
                  <a:txBody>
                    <a:bodyPr/>
                    <a:p/>
                  </a:txBody>
                  <a:tcPr/>
                </a:tc>
              </a:tr>
              <a:tr h="270436">
                <a:tc>
                  <a:txBody>
                    <a:bodyPr/>
                    <a:lstStyle/>
                    <a:p>
                      <a:pPr marL="0" marR="0" lvl="0" indent="0" algn="ctr" defTabSz="914400" rtl="0" eaLnBrk="1" fontAlgn="base" latinLnBrk="0" hangingPunct="1">
                        <a:lnSpc>
                          <a:spcPts val="6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Arial" panose="020B0604020202090204" pitchFamily="34" charset="0"/>
                        <a:ea typeface="宋体"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a:t>
                      </a:r>
                    </a:p>
                    <a:p>
                      <a:pPr>
                        <a:defRPr sz="900"/>
                      </a:pPr>
                      <a:r>
                        <a:t>1-4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a:t>
                      </a:r>
                    </a:p>
                    <a:p>
                      <a:pPr>
                        <a:defRPr sz="900"/>
                      </a:pPr>
                      <a:r>
                        <a:t>5-15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a:t>
                      </a:r>
                    </a:p>
                    <a:p>
                      <a:pPr>
                        <a:defRPr sz="900"/>
                      </a:pPr>
                      <a:r>
                        <a:t>大于15  </a:t>
                      </a:r>
                    </a:p>
                  </a:txBody>
                  <a:tcPr horzOverflow="overflow">
                    <a:lnL w="12700"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357095">
                <a:tc>
                  <a:txBody>
                    <a:bodyPr/>
                    <a:lstStyle/>
                    <a:p>
                      <a:pPr>
                        <a:defRPr sz="900"/>
                      </a:pPr>
                      <a:r>
                        <a:t>  </a:t>
                      </a:r>
                    </a:p>
                    <a:p>
                      <a:pPr>
                        <a:defRPr sz="900"/>
                      </a:pPr>
                      <a:r>
                        <a:t>少于2  </a:t>
                      </a:r>
                    </a:p>
                  </a:txBody>
                  <a:tcPr horzOverflow="overflow">
                    <a:lnL w="1270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a:t>
                      </a:r>
                    </a:p>
                    <a:p>
                      <a:pPr>
                        <a:defRPr sz="900"/>
                      </a:pPr>
                      <a:r>
                        <a:t>低(3)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a:t>
                      </a:r>
                    </a:p>
                    <a:p>
                      <a:pPr>
                        <a:defRPr sz="900"/>
                      </a:pPr>
                      <a:r>
                        <a:t>低(3)</a:t>
                      </a:r>
                    </a:p>
                    <a:p>
                      <a:pPr>
                        <a:defRPr sz="900"/>
                      </a:pPr>
                      <a: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a:t>
                      </a:r>
                    </a:p>
                    <a:p>
                      <a:pPr>
                        <a:defRPr sz="900"/>
                      </a:pPr>
                      <a:r>
                        <a:t>平均（4）</a:t>
                      </a:r>
                    </a:p>
                    <a:p>
                      <a:pPr>
                        <a:defRPr sz="900"/>
                      </a:pPr>
                      <a:r>
                        <a:t>  </a:t>
                      </a:r>
                    </a:p>
                  </a:txBody>
                  <a:tcPr horzOverflow="overflow">
                    <a:lnL w="12700"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349623">
                <a:tc>
                  <a:txBody>
                    <a:bodyPr/>
                    <a:lstStyle/>
                    <a:p>
                      <a:pPr>
                        <a:defRPr sz="900"/>
                      </a:pPr>
                      <a:r>
                        <a:t>  </a:t>
                      </a:r>
                    </a:p>
                    <a:p>
                      <a:pPr>
                        <a:defRPr sz="900"/>
                      </a:pPr>
                      <a:r>
                        <a:t>2  </a:t>
                      </a:r>
                    </a:p>
                  </a:txBody>
                  <a:tcPr horzOverflow="overflow">
                    <a:lnL w="1270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a:t>
                      </a:r>
                    </a:p>
                    <a:p>
                      <a:pPr>
                        <a:defRPr sz="900"/>
                      </a:pPr>
                      <a:r>
                        <a:t>低(3)</a:t>
                      </a:r>
                    </a:p>
                    <a:p>
                      <a:pPr>
                        <a:defRPr sz="900"/>
                      </a:pPr>
                      <a: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a:t>
                      </a:r>
                    </a:p>
                    <a:p>
                      <a:pPr>
                        <a:defRPr sz="900"/>
                      </a:pPr>
                      <a:r>
                        <a:t>平均（4）</a:t>
                      </a:r>
                    </a:p>
                    <a:p>
                      <a:pPr>
                        <a:defRPr sz="900"/>
                      </a:pPr>
                      <a: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a:t>
                      </a:r>
                    </a:p>
                    <a:p>
                      <a:pPr>
                        <a:defRPr sz="900"/>
                      </a:pPr>
                      <a:r>
                        <a:t>高(6)  </a:t>
                      </a:r>
                    </a:p>
                  </a:txBody>
                  <a:tcPr horzOverflow="overflow">
                    <a:lnL w="12700"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349623">
                <a:tc>
                  <a:txBody>
                    <a:bodyPr/>
                    <a:lstStyle/>
                    <a:p>
                      <a:pPr>
                        <a:defRPr sz="900"/>
                      </a:pPr>
                      <a:r>
                        <a:t>  </a:t>
                      </a:r>
                    </a:p>
                    <a:p>
                      <a:pPr>
                        <a:defRPr sz="900"/>
                      </a:pPr>
                      <a:r>
                        <a:t>大于2  </a:t>
                      </a:r>
                    </a:p>
                  </a:txBody>
                  <a:tcPr horzOverflow="overflow">
                    <a:lnL w="1270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a:t>
                      </a:r>
                    </a:p>
                    <a:p>
                      <a:pPr>
                        <a:defRPr sz="900"/>
                      </a:pPr>
                      <a:r>
                        <a:t>平均（4）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a:t>
                      </a:r>
                    </a:p>
                    <a:p>
                      <a:pPr>
                        <a:defRPr sz="900"/>
                      </a:pPr>
                      <a:r>
                        <a:t>高(6)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a:t>
                      </a:r>
                    </a:p>
                    <a:p>
                      <a:pPr>
                        <a:defRPr sz="900"/>
                      </a:pPr>
                      <a:r>
                        <a:t>高(6)  </a:t>
                      </a:r>
                    </a:p>
                  </a:txBody>
                  <a:tcPr horzOverflow="overflow">
                    <a:lnL w="12700"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bl>
          </a:graphicData>
        </a:graphic>
      </p:graphicFrame>
      <p:graphicFrame>
        <p:nvGraphicFramePr>
          <p:cNvPr id="10" name="表格 9"/>
          <p:cNvGraphicFramePr>
            <a:graphicFrameLocks noGrp="1"/>
          </p:cNvGraphicFramePr>
          <p:nvPr/>
        </p:nvGraphicFramePr>
        <p:xfrm>
          <a:off x="1524000" y="4800600"/>
          <a:ext cx="6781800" cy="1676400"/>
        </p:xfrm>
        <a:graphic>
          <a:graphicData uri="http://schemas.openxmlformats.org/drawingml/2006/table">
            <a:tbl>
              <a:tblPr/>
              <a:tblGrid>
                <a:gridCol w="2331244"/>
                <a:gridCol w="1356360"/>
                <a:gridCol w="1356360"/>
                <a:gridCol w="1737836"/>
              </a:tblGrid>
              <a:tr h="349420">
                <a:tc>
                  <a:txBody>
                    <a:bodyPr/>
                    <a:lstStyle/>
                    <a:p>
                      <a:pPr>
                        <a:defRPr sz="900"/>
                      </a:pPr>
                      <a:r>
                        <a:t>  </a:t>
                      </a:r>
                    </a:p>
                    <a:p>
                      <a:pPr>
                        <a:defRPr sz="900"/>
                      </a:pPr>
                      <a:r>
                        <a:t>文件类型引用  </a:t>
                      </a:r>
                    </a:p>
                  </a:txBody>
                  <a:tcPr horzOverflow="overflow">
                    <a:lnL w="1270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gridSpan="3">
                  <a:txBody>
                    <a:bodyPr/>
                    <a:lstStyle/>
                    <a:p>
                      <a:pPr>
                        <a:defRPr sz="900"/>
                      </a:pPr>
                      <a:r>
                        <a:t>  </a:t>
                      </a:r>
                    </a:p>
                    <a:p>
                      <a:pPr>
                        <a:defRPr sz="900"/>
                      </a:pPr>
                      <a:r>
                        <a:t>数据元素类型  </a:t>
                      </a:r>
                    </a:p>
                  </a:txBody>
                  <a:tcPr horzOverflow="overflow">
                    <a:lnL w="12700"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hMerge="1">
                  <a:txBody>
                    <a:bodyPr/>
                    <a:p/>
                  </a:txBody>
                  <a:tcPr/>
                </a:tc>
                <a:tc hMerge="1">
                  <a:txBody>
                    <a:bodyPr/>
                    <a:p/>
                  </a:txBody>
                  <a:tcPr/>
                </a:tc>
              </a:tr>
              <a:tr h="271252">
                <a:tc>
                  <a:txBody>
                    <a:bodyPr/>
                    <a:lstStyle/>
                    <a:p>
                      <a:pPr marL="0" marR="0" lvl="0" indent="0" algn="ctr" defTabSz="914400" rtl="0" eaLnBrk="1" fontAlgn="base" latinLnBrk="0" hangingPunct="1">
                        <a:lnSpc>
                          <a:spcPts val="6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Arial" panose="020B0604020202090204" pitchFamily="34" charset="0"/>
                        <a:ea typeface="宋体"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a:t>
                      </a:r>
                    </a:p>
                    <a:p>
                      <a:pPr>
                        <a:defRPr sz="900"/>
                      </a:pPr>
                      <a:r>
                        <a:t>1-5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a:t>
                      </a:r>
                    </a:p>
                    <a:p>
                      <a:pPr>
                        <a:defRPr sz="900"/>
                      </a:pPr>
                      <a:r>
                        <a:t>6-19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a:t>
                      </a:r>
                    </a:p>
                    <a:p>
                      <a:pPr>
                        <a:defRPr sz="900"/>
                      </a:pPr>
                      <a:r>
                        <a:t>大于19  </a:t>
                      </a:r>
                    </a:p>
                  </a:txBody>
                  <a:tcPr horzOverflow="overflow">
                    <a:lnL w="12700"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356888">
                <a:tc>
                  <a:txBody>
                    <a:bodyPr/>
                    <a:lstStyle/>
                    <a:p>
                      <a:pPr>
                        <a:defRPr sz="900"/>
                      </a:pPr>
                      <a:r>
                        <a:t>  </a:t>
                      </a:r>
                    </a:p>
                    <a:p>
                      <a:pPr>
                        <a:defRPr sz="900"/>
                      </a:pPr>
                      <a:r>
                        <a:t>少于2  </a:t>
                      </a:r>
                    </a:p>
                  </a:txBody>
                  <a:tcPr horzOverflow="overflow">
                    <a:lnL w="1270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a:t>
                      </a:r>
                    </a:p>
                    <a:p>
                      <a:pPr>
                        <a:defRPr sz="900"/>
                      </a:pPr>
                      <a:r>
                        <a:t>低(4)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a:t>
                      </a:r>
                    </a:p>
                    <a:p>
                      <a:pPr>
                        <a:defRPr sz="900"/>
                      </a:pPr>
                      <a:r>
                        <a:t>低(4)</a:t>
                      </a:r>
                    </a:p>
                    <a:p>
                      <a:pPr>
                        <a:defRPr sz="900"/>
                      </a:pPr>
                      <a: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a:t>
                      </a:r>
                    </a:p>
                    <a:p>
                      <a:pPr>
                        <a:defRPr sz="900"/>
                      </a:pPr>
                      <a:r>
                        <a:t>平均（5）</a:t>
                      </a:r>
                    </a:p>
                    <a:p>
                      <a:pPr>
                        <a:defRPr sz="900"/>
                      </a:pPr>
                      <a:r>
                        <a:t>  </a:t>
                      </a:r>
                    </a:p>
                  </a:txBody>
                  <a:tcPr horzOverflow="overflow">
                    <a:lnL w="12700"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349420">
                <a:tc>
                  <a:txBody>
                    <a:bodyPr/>
                    <a:lstStyle/>
                    <a:p>
                      <a:pPr>
                        <a:defRPr sz="900"/>
                      </a:pPr>
                      <a:r>
                        <a:t>  </a:t>
                      </a:r>
                    </a:p>
                    <a:p>
                      <a:pPr>
                        <a:defRPr sz="900"/>
                      </a:pPr>
                      <a:r>
                        <a:t>2或3  </a:t>
                      </a:r>
                    </a:p>
                  </a:txBody>
                  <a:tcPr horzOverflow="overflow">
                    <a:lnL w="1270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a:t>
                      </a:r>
                    </a:p>
                    <a:p>
                      <a:pPr>
                        <a:defRPr sz="900"/>
                      </a:pPr>
                      <a:r>
                        <a:t>低(4)</a:t>
                      </a:r>
                    </a:p>
                    <a:p>
                      <a:pPr>
                        <a:defRPr sz="900"/>
                      </a:pPr>
                      <a: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a:t>
                      </a:r>
                    </a:p>
                    <a:p>
                      <a:pPr>
                        <a:defRPr sz="900"/>
                      </a:pPr>
                      <a:r>
                        <a:t>平均（5）</a:t>
                      </a:r>
                    </a:p>
                    <a:p>
                      <a:pPr>
                        <a:defRPr sz="900"/>
                      </a:pPr>
                      <a: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a:t>
                      </a:r>
                    </a:p>
                    <a:p>
                      <a:pPr>
                        <a:defRPr sz="900"/>
                      </a:pPr>
                      <a:r>
                        <a:t>高(7)  </a:t>
                      </a:r>
                    </a:p>
                  </a:txBody>
                  <a:tcPr horzOverflow="overflow">
                    <a:lnL w="12700"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349420">
                <a:tc>
                  <a:txBody>
                    <a:bodyPr/>
                    <a:lstStyle/>
                    <a:p>
                      <a:pPr>
                        <a:defRPr sz="900"/>
                      </a:pPr>
                      <a:r>
                        <a:t>  </a:t>
                      </a:r>
                    </a:p>
                    <a:p>
                      <a:pPr>
                        <a:defRPr sz="900"/>
                      </a:pPr>
                      <a:r>
                        <a:t>大于3  </a:t>
                      </a:r>
                    </a:p>
                  </a:txBody>
                  <a:tcPr horzOverflow="overflow">
                    <a:lnL w="1270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a:t>
                      </a:r>
                    </a:p>
                    <a:p>
                      <a:pPr>
                        <a:defRPr sz="900"/>
                      </a:pPr>
                      <a:r>
                        <a:t>平均(5)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a:t>
                      </a:r>
                    </a:p>
                    <a:p>
                      <a:pPr>
                        <a:defRPr sz="900"/>
                      </a:pPr>
                      <a:r>
                        <a:t>高(7)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a:t>
                      </a:r>
                    </a:p>
                    <a:p>
                      <a:pPr>
                        <a:defRPr sz="900"/>
                      </a:pPr>
                      <a:r>
                        <a:t>高(7)  </a:t>
                      </a:r>
                    </a:p>
                  </a:txBody>
                  <a:tcPr horzOverflow="overflow">
                    <a:lnL w="12700"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bl>
          </a:graphicData>
        </a:graphic>
      </p:graphicFrame>
      <p:sp>
        <p:nvSpPr>
          <p:cNvPr id="77889" name="文本框 11"/>
          <p:cNvSpPr txBox="1"/>
          <p:nvPr/>
        </p:nvSpPr>
        <p:spPr>
          <a:xfrm>
            <a:off x="1524000" y="4419600"/>
            <a:ext cx="3886200" cy="369888"/>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285750" lvl="0" indent="-285750">
              <a:spcBef>
                <a:spcPct val="0"/>
              </a:spcBef>
              <a:buClrTx/>
            </a:pPr>
            <a:r>
              <a:rPr lang="en-US" altLang="zh-CN" sz="1800" b="1" dirty="0">
                <a:ea typeface="宋体" pitchFamily="2" charset="-122"/>
              </a:rPr>
              <a:t>  EO和EQ的PRESE计划  </a:t>
            </a:r>
            <a:r>
              <a:rPr lang="zh-CN" altLang="en-US" sz="1800" b="1" dirty="0">
                <a:ea typeface="宋体" pitchFamily="2" charset="-122"/>
              </a:rPr>
              <a:t/>
            </a:r>
            <a:r>
              <a:rPr lang="en-US" altLang="zh-CN" sz="1800" b="1" dirty="0">
                <a:ea typeface="宋体" pitchFamily="2" charset="-122"/>
              </a:rPr>
              <a:t/>
            </a:r>
            <a:r>
              <a:rPr lang="zh-CN" altLang="en-US" sz="1800" b="1" dirty="0">
                <a:ea typeface="宋体" pitchFamily="2" charset="-122"/>
              </a:rPr>
              <a:t/>
            </a:r>
            <a:endParaRPr lang="zh-CN" altLang="en-US" sz="1800" b="1" dirty="0">
              <a:ea typeface="宋体"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79875" name="矩形 8"/>
          <p:cNvSpPr/>
          <p:nvPr/>
        </p:nvSpPr>
        <p:spPr>
          <a:xfrm>
            <a:off x="1181100" y="1447800"/>
            <a:ext cx="7772400" cy="4275138"/>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ClrTx/>
              <a:buNone/>
            </a:pPr>
            <a:r>
              <a:rPr lang="en-US" altLang="zh-CN" sz="2400" b="1" dirty="0">
                <a:solidFill>
                  <a:schemeClr val="accent2"/>
                </a:solidFill>
                <a:ea typeface="宋体" pitchFamily="2" charset="-122"/>
              </a:rPr>
              <a:t>  B.对于数据模型的特征(记录元素类型)：  </a:t>
            </a:r>
            <a:r>
              <a:rPr lang="zh-CN" altLang="en-US" sz="2400" b="1" dirty="0">
                <a:solidFill>
                  <a:schemeClr val="accent2"/>
                </a:solidFill>
                <a:ea typeface="宋体" pitchFamily="2" charset="-122"/>
              </a:rPr>
              <a:t/>
            </a:r>
            <a:r>
              <a:rPr lang="en-US" altLang="zh-CN" sz="2400" b="1" dirty="0">
                <a:solidFill>
                  <a:schemeClr val="accent2"/>
                </a:solidFill>
                <a:ea typeface="宋体" pitchFamily="2" charset="-122"/>
              </a:rPr>
              <a:t/>
            </a:r>
            <a:r>
              <a:rPr lang="zh-CN" altLang="en-US" sz="2400" b="1" dirty="0">
                <a:solidFill>
                  <a:schemeClr val="accent2"/>
                </a:solidFill>
                <a:ea typeface="宋体" pitchFamily="2" charset="-122"/>
              </a:rPr>
              <a:t/>
            </a:r>
            <a:r>
              <a:rPr lang="en-US" altLang="zh-CN" sz="2400" b="1" dirty="0">
                <a:solidFill>
                  <a:schemeClr val="accent2"/>
                </a:solidFill>
                <a:ea typeface="宋体" pitchFamily="2" charset="-122"/>
              </a:rPr>
              <a:t/>
            </a:r>
            <a:r>
              <a:rPr lang="en-US" altLang="zh-CN" sz="2400" dirty="0">
                <a:ea typeface="宋体" pitchFamily="2" charset="-122"/>
              </a:rPr>
              <a:t/>
            </a:r>
            <a:r>
              <a:rPr lang="zh-CN" altLang="en-US" sz="2400" b="1" dirty="0">
                <a:solidFill>
                  <a:schemeClr val="accent2"/>
                </a:solidFill>
                <a:ea typeface="宋体" pitchFamily="2" charset="-122"/>
              </a:rPr>
              <a:t/>
            </a:r>
            <a:endParaRPr lang="en-US" altLang="zh-CN" sz="2400" b="1" dirty="0">
              <a:ea typeface="宋体" pitchFamily="2" charset="-122"/>
            </a:endParaRPr>
          </a:p>
          <a:p>
            <a:pPr marL="800100" lvl="1" indent="-342900">
              <a:lnSpc>
                <a:spcPts val="3000"/>
              </a:lnSpc>
              <a:spcBef>
                <a:spcPct val="0"/>
              </a:spcBef>
              <a:buClrTx/>
            </a:pPr>
            <a:r>
              <a:rPr lang="en-US" altLang="zh-CN" sz="1800" b="1" dirty="0">
                <a:latin typeface="仿宋" pitchFamily="49" charset="-122"/>
                <a:ea typeface="仿宋" pitchFamily="49" charset="-122"/>
              </a:rPr>
              <a:t>  Det：具有数据模型的数据模型  </a:t>
            </a:r>
            <a:r>
              <a:rPr lang="zh-CN" altLang="en-US" sz="1800" b="1" dirty="0">
                <a:latin typeface="仿宋" pitchFamily="49" charset="-122"/>
                <a:ea typeface="仿宋" pitchFamily="49" charset="-122"/>
              </a:rPr>
              <a:t/>
            </a:r>
            <a:endParaRPr lang="en-US" altLang="zh-CN" sz="1800" b="1" dirty="0">
              <a:latin typeface="仿宋" pitchFamily="49" charset="-122"/>
              <a:ea typeface="仿宋" pitchFamily="49" charset="-122"/>
            </a:endParaRPr>
          </a:p>
          <a:p>
            <a:pPr marL="800100" lvl="1" indent="-342900">
              <a:lnSpc>
                <a:spcPts val="3000"/>
              </a:lnSpc>
              <a:spcBef>
                <a:spcPct val="0"/>
              </a:spcBef>
              <a:buClrTx/>
            </a:pPr>
            <a:r>
              <a:rPr lang="en-US" altLang="zh-CN" sz="1800" b="1" dirty="0">
                <a:latin typeface="仿宋" pitchFamily="49" charset="-122"/>
                <a:ea typeface="仿宋" pitchFamily="49" charset="-122"/>
              </a:rPr>
              <a:t>  Ret：该模型是在一个或多个范围内，可以使用该模型的模型元（det）。男孩子是男孩子。  </a:t>
            </a:r>
            <a:r>
              <a:rPr lang="zh-CN" altLang="en-US" sz="1800" b="1" dirty="0">
                <a:latin typeface="仿宋" pitchFamily="49" charset="-122"/>
                <a:ea typeface="仿宋" pitchFamily="49" charset="-122"/>
              </a:rPr>
              <a:t/>
            </a:r>
            <a:r>
              <a:rPr lang="en-US" altLang="zh-CN" sz="1800" b="1" dirty="0">
                <a:latin typeface="仿宋" pitchFamily="49" charset="-122"/>
                <a:ea typeface="仿宋" pitchFamily="49" charset="-122"/>
              </a:rPr>
              <a:t/>
            </a:r>
            <a:r>
              <a:rPr lang="zh-CN" altLang="en-US" sz="1800" b="1" dirty="0">
                <a:latin typeface="仿宋" pitchFamily="49" charset="-122"/>
                <a:ea typeface="仿宋" pitchFamily="49" charset="-122"/>
              </a:rPr>
              <a:t/>
            </a:r>
            <a:r>
              <a:rPr lang="en-US" altLang="zh-CN" sz="1800" b="1" dirty="0">
                <a:latin typeface="仿宋" pitchFamily="49" charset="-122"/>
                <a:ea typeface="仿宋" pitchFamily="49" charset="-122"/>
              </a:rPr>
              <a:t/>
            </a:r>
            <a:r>
              <a:rPr lang="zh-CN" altLang="en-US" sz="1800" b="1" dirty="0">
                <a:latin typeface="仿宋" pitchFamily="49" charset="-122"/>
                <a:ea typeface="仿宋" pitchFamily="49" charset="-122"/>
              </a:rPr>
              <a:t/>
            </a:r>
            <a:r>
              <a:rPr lang="en-US" altLang="zh-CN" sz="1800" b="1" dirty="0">
                <a:latin typeface="仿宋" pitchFamily="49" charset="-122"/>
                <a:ea typeface="仿宋" pitchFamily="49" charset="-122"/>
              </a:rPr>
              <a:t/>
            </a:r>
            <a:r>
              <a:rPr lang="zh-CN" altLang="en-US" sz="1800" b="1" dirty="0">
                <a:latin typeface="仿宋" pitchFamily="49" charset="-122"/>
                <a:ea typeface="仿宋" pitchFamily="49" charset="-122"/>
              </a:rPr>
              <a:t/>
            </a:r>
            <a:r>
              <a:rPr lang="en-US" altLang="zh-CN" sz="1800" b="1" dirty="0">
                <a:latin typeface="仿宋" pitchFamily="49" charset="-122"/>
                <a:ea typeface="仿宋" pitchFamily="49" charset="-122"/>
              </a:rPr>
              <a:t/>
            </a:r>
            <a:r>
              <a:rPr lang="zh-CN" altLang="en-US" sz="1800" b="1" dirty="0">
                <a:latin typeface="仿宋" pitchFamily="49" charset="-122"/>
                <a:ea typeface="仿宋" pitchFamily="49" charset="-122"/>
              </a:rPr>
              <a:t/>
            </a:r>
            <a:endParaRPr lang="en-US" altLang="zh-CN" sz="1800" b="1" dirty="0">
              <a:latin typeface="仿宋" pitchFamily="49" charset="-122"/>
              <a:ea typeface="仿宋" pitchFamily="49" charset="-122"/>
            </a:endParaRPr>
          </a:p>
          <a:p>
            <a:pPr marL="0" lvl="0" indent="0">
              <a:buNone/>
            </a:pPr>
            <a:r>
              <a:rPr lang="zh-CN" altLang="en-US" sz="1800" b="1" dirty="0">
                <a:latin typeface="仿宋" pitchFamily="49" charset="-122"/>
                <a:ea typeface="仿宋" pitchFamily="49" charset="-122"/>
              </a:rPr>
              <a:t>  以在外贸订单系统中添加一个订单时会保存"订单信息、客户的ID、部门的ID"。轨迹保险：  </a:t>
            </a:r>
            <a:r>
              <a:rPr lang="en-US" altLang="zh-CN" sz="1800" b="1" dirty="0">
                <a:latin typeface="仿宋" pitchFamily="49" charset="-122"/>
                <a:ea typeface="仿宋" pitchFamily="49" charset="-122"/>
              </a:rPr>
              <a:t/>
            </a:r>
            <a:r>
              <a:rPr lang="zh-CN" altLang="en-US" sz="1800" b="1" dirty="0">
                <a:latin typeface="仿宋" pitchFamily="49" charset="-122"/>
                <a:ea typeface="仿宋" pitchFamily="49" charset="-122"/>
              </a:rPr>
              <a:t/>
            </a:r>
            <a:r>
              <a:rPr lang="en-US" altLang="zh-CN" sz="1800" b="1" dirty="0">
                <a:latin typeface="仿宋" pitchFamily="49" charset="-122"/>
                <a:ea typeface="仿宋" pitchFamily="49" charset="-122"/>
              </a:rPr>
              <a:t/>
            </a:r>
            <a:r>
              <a:rPr lang="zh-CN" altLang="en-US" sz="1800" b="1" dirty="0">
                <a:latin typeface="仿宋" pitchFamily="49" charset="-122"/>
                <a:ea typeface="仿宋" pitchFamily="49" charset="-122"/>
              </a:rPr>
              <a:t/>
            </a:r>
            <a:r>
              <a:rPr lang="en-US" altLang="zh-CN" sz="1800" b="1" dirty="0">
                <a:latin typeface="仿宋" pitchFamily="49" charset="-122"/>
                <a:ea typeface="仿宋" pitchFamily="49" charset="-122"/>
              </a:rPr>
              <a:t/>
            </a:r>
            <a:r>
              <a:rPr lang="zh-CN" altLang="en-US" sz="1800" b="1" dirty="0">
                <a:latin typeface="仿宋" pitchFamily="49" charset="-122"/>
                <a:ea typeface="仿宋" pitchFamily="49" charset="-122"/>
              </a:rPr>
              <a:t/>
            </a:r>
            <a:r>
              <a:rPr lang="en-US" altLang="zh-CN" sz="1800" b="1" dirty="0">
                <a:latin typeface="仿宋" pitchFamily="49" charset="-122"/>
                <a:ea typeface="仿宋" pitchFamily="49" charset="-122"/>
              </a:rPr>
              <a:t/>
            </a:r>
            <a:r>
              <a:rPr lang="zh-CN" altLang="en-US" sz="1800" b="1" dirty="0">
                <a:latin typeface="仿宋" pitchFamily="49" charset="-122"/>
                <a:ea typeface="仿宋" pitchFamily="49" charset="-122"/>
              </a:rPr>
              <a:t/>
            </a:r>
            <a:endParaRPr lang="zh-CN" altLang="en-US" sz="1800" b="1" dirty="0">
              <a:latin typeface="仿宋" pitchFamily="49" charset="-122"/>
              <a:ea typeface="仿宋" pitchFamily="49" charset="-122"/>
            </a:endParaRPr>
          </a:p>
          <a:p>
            <a:pPr marL="0" lvl="0" indent="0">
              <a:buNone/>
            </a:pPr>
            <a:r>
              <a:rPr lang="en-US" altLang="zh-CN" sz="1800" b="1" dirty="0">
                <a:latin typeface="仿宋" pitchFamily="49" charset="-122"/>
                <a:ea typeface="仿宋" pitchFamily="49" charset="-122"/>
              </a:rPr>
              <a:t>  1、  订单信息（必选的）  </a:t>
            </a:r>
            <a:r>
              <a:rPr lang="zh-CN" altLang="en-US" sz="1800" b="1" dirty="0">
                <a:latin typeface="仿宋" pitchFamily="49" charset="-122"/>
                <a:ea typeface="仿宋" pitchFamily="49" charset="-122"/>
              </a:rPr>
              <a:t/>
            </a:r>
            <a:endParaRPr lang="zh-CN" altLang="en-US" sz="1800" b="1" dirty="0">
              <a:latin typeface="仿宋" pitchFamily="49" charset="-122"/>
              <a:ea typeface="仿宋" pitchFamily="49" charset="-122"/>
            </a:endParaRPr>
          </a:p>
          <a:p>
            <a:pPr marL="0" lvl="0" indent="0">
              <a:buNone/>
            </a:pPr>
            <a:r>
              <a:rPr lang="en-US" altLang="zh-CN" sz="1800" b="1" dirty="0">
                <a:latin typeface="仿宋" pitchFamily="49" charset="-122"/>
                <a:ea typeface="仿宋" pitchFamily="49" charset="-122"/>
              </a:rPr>
              <a:t>  2、  客户信息（必选的）  </a:t>
            </a:r>
            <a:r>
              <a:rPr lang="zh-CN" altLang="en-US" sz="1800" b="1" dirty="0">
                <a:latin typeface="仿宋" pitchFamily="49" charset="-122"/>
                <a:ea typeface="仿宋" pitchFamily="49" charset="-122"/>
              </a:rPr>
              <a:t/>
            </a:r>
            <a:endParaRPr lang="zh-CN" altLang="en-US" sz="1800" b="1" dirty="0">
              <a:latin typeface="仿宋" pitchFamily="49" charset="-122"/>
              <a:ea typeface="仿宋" pitchFamily="49" charset="-122"/>
            </a:endParaRPr>
          </a:p>
          <a:p>
            <a:pPr marL="0" lvl="0" indent="0">
              <a:buNone/>
            </a:pPr>
            <a:r>
              <a:rPr lang="en-US" altLang="zh-CN" sz="1800" b="1" dirty="0">
                <a:latin typeface="仿宋" pitchFamily="49" charset="-122"/>
                <a:ea typeface="仿宋" pitchFamily="49" charset="-122"/>
              </a:rPr>
              <a:t>  3、部分男孩子（可工作的）因为其中的几个数字为3个。  </a:t>
            </a:r>
            <a:r>
              <a:rPr lang="zh-CN" altLang="en-US" sz="1800" b="1" dirty="0">
                <a:latin typeface="仿宋" pitchFamily="49" charset="-122"/>
                <a:ea typeface="仿宋" pitchFamily="49" charset="-122"/>
              </a:rPr>
              <a:t/>
            </a:r>
            <a:r>
              <a:rPr lang="en-US" altLang="zh-CN" sz="1800" b="1" dirty="0">
                <a:latin typeface="仿宋" pitchFamily="49" charset="-122"/>
                <a:ea typeface="仿宋" pitchFamily="49" charset="-122"/>
              </a:rPr>
              <a:t/>
            </a:r>
            <a:r>
              <a:rPr lang="zh-CN" altLang="en-US" sz="1800" b="1" dirty="0">
                <a:latin typeface="仿宋" pitchFamily="49" charset="-122"/>
                <a:ea typeface="仿宋" pitchFamily="49" charset="-122"/>
              </a:rPr>
              <a:t/>
            </a:r>
            <a:r>
              <a:rPr lang="en-US" altLang="zh-CN" sz="1800" b="1" dirty="0">
                <a:latin typeface="仿宋" pitchFamily="49" charset="-122"/>
                <a:ea typeface="仿宋" pitchFamily="49" charset="-122"/>
              </a:rPr>
              <a:t/>
            </a:r>
            <a:r>
              <a:rPr lang="zh-CN" altLang="en-US" sz="1800" b="1" dirty="0">
                <a:latin typeface="仿宋" pitchFamily="49" charset="-122"/>
                <a:ea typeface="仿宋" pitchFamily="49" charset="-122"/>
              </a:rPr>
              <a:t/>
            </a:r>
            <a:r>
              <a:rPr lang="en-US" altLang="zh-CN" sz="1800" b="1" dirty="0">
                <a:latin typeface="仿宋" pitchFamily="49" charset="-122"/>
                <a:ea typeface="仿宋" pitchFamily="49" charset="-122"/>
              </a:rPr>
              <a:t/>
            </a:r>
            <a:r>
              <a:rPr lang="zh-CN" altLang="en-US" sz="1800" b="1" dirty="0">
                <a:latin typeface="仿宋" pitchFamily="49" charset="-122"/>
                <a:ea typeface="仿宋" pitchFamily="49" charset="-122"/>
              </a:rPr>
              <a:t/>
            </a:r>
            <a:endParaRPr lang="zh-CN" altLang="en-US" sz="1800" b="1" dirty="0">
              <a:latin typeface="仿宋" pitchFamily="49" charset="-122"/>
              <a:ea typeface="仿宋" pitchFamily="49" charset="-122"/>
            </a:endParaRPr>
          </a:p>
          <a:p>
            <a:pPr marL="800100" lvl="1" indent="-342900">
              <a:lnSpc>
                <a:spcPts val="2600"/>
              </a:lnSpc>
              <a:spcBef>
                <a:spcPct val="0"/>
              </a:spcBef>
              <a:buClrTx/>
            </a:pPr>
            <a:endParaRPr lang="en-US" altLang="zh-CN" sz="1800" b="1" dirty="0">
              <a:latin typeface="仿宋" pitchFamily="49" charset="-122"/>
              <a:ea typeface="仿宋" pitchFamily="49" charset="-122"/>
            </a:endParaRPr>
          </a:p>
          <a:p>
            <a:pPr marL="800100" lvl="1" indent="-342900">
              <a:lnSpc>
                <a:spcPct val="150000"/>
              </a:lnSpc>
              <a:spcBef>
                <a:spcPct val="0"/>
              </a:spcBef>
              <a:buClrTx/>
            </a:pPr>
            <a:endParaRPr lang="en-US" altLang="zh-CN" sz="1800" b="1" dirty="0">
              <a:latin typeface="仿宋" pitchFamily="49" charset="-122"/>
              <a:ea typeface="仿宋" pitchFamily="49" charset="-122"/>
            </a:endParaRPr>
          </a:p>
        </p:txBody>
      </p:sp>
      <p:sp>
        <p:nvSpPr>
          <p:cNvPr id="79876" name="标题 4"/>
          <p:cNvSpPr>
            <a:spLocks noGrp="1"/>
          </p:cNvSpPr>
          <p:nvPr>
            <p:ph type="title"/>
          </p:nvPr>
        </p:nvSpPr>
        <p:spPr>
          <a:ln/>
        </p:spPr>
        <p:txBody>
          <a:bodyPr vert="horz" wrap="square" lIns="91440" tIns="45720" rIns="91440" bIns="45720" anchor="ctr" anchorCtr="0">
            <a:spAutoFit/>
          </a:bodyPr>
          <a:p>
            <a:r>
              <a:rPr lang="en-US" altLang="zh-CN" sz="3200" dirty="0">
                <a:ea typeface="宋体" pitchFamily="2" charset="-122"/>
              </a:rPr>
              <a:t>  4.4.3活动3-估计任务持续时间  </a:t>
            </a:r>
            <a:endParaRPr lang="zh-CN" altLang="en-US" dirty="0">
              <a:ea typeface="宋体" pitchFamily="2" charset="-122"/>
            </a:endParaRPr>
          </a:p>
        </p:txBody>
      </p:sp>
      <p:sp>
        <p:nvSpPr>
          <p:cNvPr id="79877" name="矩形 1"/>
          <p:cNvSpPr/>
          <p:nvPr/>
        </p:nvSpPr>
        <p:spPr>
          <a:xfrm>
            <a:off x="5257800" y="2590800"/>
            <a:ext cx="4572000" cy="369888"/>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ClrTx/>
              <a:buNone/>
            </a:pPr>
            <a:endParaRPr lang="zh-CN" altLang="en-US" sz="1800" dirty="0">
              <a:ea typeface="宋体"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81923" name="矩形 8"/>
          <p:cNvSpPr/>
          <p:nvPr/>
        </p:nvSpPr>
        <p:spPr>
          <a:xfrm>
            <a:off x="1181100" y="1447800"/>
            <a:ext cx="7772400" cy="750888"/>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ClrTx/>
              <a:buNone/>
            </a:pPr>
            <a:r>
              <a:rPr lang="en-US" altLang="zh-CN" sz="2400" b="1" dirty="0">
                <a:solidFill>
                  <a:schemeClr val="accent2"/>
                </a:solidFill>
                <a:ea typeface="宋体" pitchFamily="2" charset="-122"/>
              </a:rPr>
              <a:t>  B.对参数进行统计。  </a:t>
            </a:r>
            <a:r>
              <a:rPr lang="zh-CN" altLang="en-US" sz="2400" b="1" dirty="0">
                <a:solidFill>
                  <a:schemeClr val="accent2"/>
                </a:solidFill>
                <a:ea typeface="宋体" pitchFamily="2" charset="-122"/>
              </a:rPr>
              <a:t/>
            </a:r>
            <a:r>
              <a:rPr lang="en-US" altLang="zh-CN" sz="2400" b="1" dirty="0">
                <a:solidFill>
                  <a:schemeClr val="accent2"/>
                </a:solidFill>
                <a:ea typeface="宋体" pitchFamily="2" charset="-122"/>
              </a:rPr>
              <a:t/>
            </a:r>
            <a:r>
              <a:rPr lang="zh-CN" altLang="en-US" sz="2400" b="1" dirty="0">
                <a:solidFill>
                  <a:schemeClr val="accent2"/>
                </a:solidFill>
                <a:ea typeface="宋体" pitchFamily="2" charset="-122"/>
              </a:rPr>
              <a:t/>
            </a:r>
            <a:r>
              <a:rPr lang="en-US" altLang="zh-CN" sz="2400" b="1" dirty="0">
                <a:solidFill>
                  <a:schemeClr val="accent2"/>
                </a:solidFill>
                <a:ea typeface="宋体" pitchFamily="2" charset="-122"/>
              </a:rPr>
              <a:t/>
            </a:r>
            <a:r>
              <a:rPr lang="en-US" altLang="zh-CN" sz="2400" dirty="0">
                <a:ea typeface="宋体" pitchFamily="2" charset="-122"/>
              </a:rPr>
              <a:t/>
            </a:r>
            <a:r>
              <a:rPr lang="zh-CN" altLang="en-US" sz="1800" dirty="0">
                <a:solidFill>
                  <a:srgbClr val="4D4D4D"/>
                </a:solidFill>
                <a:latin typeface="宋体" pitchFamily="2" charset="-122"/>
                <a:ea typeface="宋体" pitchFamily="2" charset="-122"/>
              </a:rPr>
              <a:t/>
            </a:r>
            <a:endParaRPr lang="en-US" altLang="zh-CN" sz="1800" b="1" dirty="0">
              <a:latin typeface="仿宋" pitchFamily="49" charset="-122"/>
              <a:ea typeface="仿宋" pitchFamily="49" charset="-122"/>
            </a:endParaRPr>
          </a:p>
          <a:p>
            <a:pPr marL="800100" lvl="1" indent="-342900">
              <a:lnSpc>
                <a:spcPts val="2600"/>
              </a:lnSpc>
              <a:spcBef>
                <a:spcPct val="0"/>
              </a:spcBef>
              <a:buClrTx/>
            </a:pPr>
            <a:r>
              <a:rPr lang="zh-CN" altLang="en-US" sz="1800" b="1" dirty="0">
                <a:latin typeface="仿宋" pitchFamily="49" charset="-122"/>
                <a:ea typeface="仿宋" pitchFamily="49" charset="-122"/>
              </a:rPr>
              <a:t>  不对。  </a:t>
            </a:r>
            <a:r>
              <a:rPr lang="en-US" altLang="zh-CN" sz="1800" b="1" dirty="0">
                <a:latin typeface="仿宋" pitchFamily="49" charset="-122"/>
                <a:ea typeface="仿宋" pitchFamily="49" charset="-122"/>
              </a:rPr>
              <a:t/>
            </a:r>
            <a:r>
              <a:rPr lang="zh-CN" altLang="en-US" sz="1800" b="1" dirty="0">
                <a:latin typeface="仿宋" pitchFamily="49" charset="-122"/>
                <a:ea typeface="仿宋" pitchFamily="49" charset="-122"/>
              </a:rPr>
              <a:t/>
            </a:r>
            <a:r>
              <a:rPr lang="en-US" altLang="zh-CN" sz="1800" b="1" dirty="0">
                <a:latin typeface="仿宋" pitchFamily="49" charset="-122"/>
                <a:ea typeface="仿宋" pitchFamily="49" charset="-122"/>
              </a:rPr>
              <a:t/>
            </a:r>
            <a:r>
              <a:rPr lang="zh-CN" altLang="en-US" sz="1800" b="1" dirty="0">
                <a:latin typeface="仿宋" pitchFamily="49" charset="-122"/>
                <a:ea typeface="仿宋" pitchFamily="49" charset="-122"/>
              </a:rPr>
              <a:t/>
            </a:r>
            <a:endParaRPr lang="en-US" altLang="zh-CN" sz="1800" b="1" dirty="0">
              <a:latin typeface="仿宋" pitchFamily="49" charset="-122"/>
              <a:ea typeface="仿宋" pitchFamily="49" charset="-122"/>
            </a:endParaRPr>
          </a:p>
        </p:txBody>
      </p:sp>
      <p:sp>
        <p:nvSpPr>
          <p:cNvPr id="81924" name="标题 4"/>
          <p:cNvSpPr>
            <a:spLocks noGrp="1"/>
          </p:cNvSpPr>
          <p:nvPr>
            <p:ph type="title"/>
          </p:nvPr>
        </p:nvSpPr>
        <p:spPr>
          <a:ln/>
        </p:spPr>
        <p:txBody>
          <a:bodyPr vert="horz" wrap="square" lIns="91440" tIns="45720" rIns="91440" bIns="45720" anchor="ctr" anchorCtr="0">
            <a:spAutoFit/>
          </a:bodyPr>
          <a:p>
            <a:r>
              <a:rPr lang="en-US" altLang="zh-CN" sz="3200" dirty="0">
                <a:ea typeface="宋体" pitchFamily="2" charset="-122"/>
              </a:rPr>
              <a:t>  4.4.3活动3-估计任务持续时间  </a:t>
            </a:r>
            <a:endParaRPr lang="zh-CN" altLang="en-US" dirty="0">
              <a:ea typeface="宋体" pitchFamily="2" charset="-122"/>
            </a:endParaRPr>
          </a:p>
        </p:txBody>
      </p:sp>
      <p:graphicFrame>
        <p:nvGraphicFramePr>
          <p:cNvPr id="6" name="表格 5"/>
          <p:cNvGraphicFramePr>
            <a:graphicFrameLocks noGrp="1"/>
          </p:cNvGraphicFramePr>
          <p:nvPr/>
        </p:nvGraphicFramePr>
        <p:xfrm>
          <a:off x="1447800" y="2776538"/>
          <a:ext cx="6934200" cy="2033588"/>
        </p:xfrm>
        <a:graphic>
          <a:graphicData uri="http://schemas.openxmlformats.org/drawingml/2006/table">
            <a:tbl>
              <a:tblPr/>
              <a:tblGrid>
                <a:gridCol w="2383631"/>
                <a:gridCol w="1386840"/>
                <a:gridCol w="1386840"/>
                <a:gridCol w="1776889"/>
              </a:tblGrid>
              <a:tr h="424117">
                <a:tc>
                  <a:txBody>
                    <a:bodyPr/>
                    <a:lstStyle/>
                    <a:p>
                      <a:pPr>
                        <a:defRPr sz="900"/>
                      </a:pPr>
                      <a:r>
                        <a:t>  </a:t>
                      </a:r>
                    </a:p>
                    <a:p>
                      <a:pPr>
                        <a:defRPr sz="900"/>
                      </a:pPr>
                      <a:r>
                        <a:t>记录元素类型  </a:t>
                      </a:r>
                    </a:p>
                  </a:txBody>
                  <a:tcPr horzOverflow="overflow">
                    <a:lnL w="1270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gridSpan="3">
                  <a:txBody>
                    <a:bodyPr/>
                    <a:lstStyle/>
                    <a:p>
                      <a:pPr>
                        <a:defRPr sz="900"/>
                      </a:pPr>
                      <a:r>
                        <a:t>  </a:t>
                      </a:r>
                    </a:p>
                    <a:p>
                      <a:pPr>
                        <a:defRPr sz="900"/>
                      </a:pPr>
                      <a:r>
                        <a:t>数据元素类型  </a:t>
                      </a:r>
                    </a:p>
                  </a:txBody>
                  <a:tcPr horzOverflow="overflow">
                    <a:lnL w="12700"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hMerge="1">
                  <a:txBody>
                    <a:bodyPr/>
                    <a:p/>
                  </a:txBody>
                  <a:tcPr/>
                </a:tc>
                <a:tc hMerge="1">
                  <a:txBody>
                    <a:bodyPr/>
                    <a:p/>
                  </a:txBody>
                  <a:tcPr/>
                </a:tc>
              </a:tr>
              <a:tr h="328057">
                <a:tc>
                  <a:txBody>
                    <a:bodyPr/>
                    <a:lstStyle/>
                    <a:p>
                      <a:pPr marL="0" marR="0" lvl="0" indent="0" algn="ctr" defTabSz="914400" rtl="0" eaLnBrk="1" fontAlgn="base" latinLnBrk="0" hangingPunct="1">
                        <a:lnSpc>
                          <a:spcPts val="600"/>
                        </a:lnSpc>
                        <a:spcBef>
                          <a:spcPct val="0"/>
                        </a:spcBef>
                        <a:spcAft>
                          <a:spcPct val="0"/>
                        </a:spcAft>
                        <a:buClrTx/>
                        <a:buSzTx/>
                        <a:buFontTx/>
                        <a:buNone/>
                      </a:pPr>
                      <a:endParaRPr kumimoji="0" lang="zh-CN" altLang="en-US" sz="1800" b="0" i="0" u="none" strike="noStrike" cap="none" normalizeH="0" baseline="0" dirty="0">
                        <a:ln>
                          <a:noFill/>
                        </a:ln>
                        <a:solidFill>
                          <a:srgbClr val="000000"/>
                        </a:solidFill>
                        <a:effectLst/>
                        <a:latin typeface="Arial" panose="020B0604020202090204" pitchFamily="34" charset="0"/>
                        <a:ea typeface="宋体"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a:t>
                      </a:r>
                    </a:p>
                    <a:p>
                      <a:pPr>
                        <a:defRPr sz="900"/>
                      </a:pPr>
                      <a:r>
                        <a:t>1-19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a:t>
                      </a:r>
                    </a:p>
                    <a:p>
                      <a:pPr>
                        <a:defRPr sz="900"/>
                      </a:pPr>
                      <a:r>
                        <a:t>20-50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a:t>
                      </a:r>
                    </a:p>
                    <a:p>
                      <a:pPr>
                        <a:defRPr sz="900"/>
                      </a:pPr>
                      <a:r>
                        <a:t>51以上  </a:t>
                      </a:r>
                    </a:p>
                  </a:txBody>
                  <a:tcPr horzOverflow="overflow">
                    <a:lnL w="12700"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433180">
                <a:tc>
                  <a:txBody>
                    <a:bodyPr/>
                    <a:lstStyle/>
                    <a:p>
                      <a:pPr>
                        <a:defRPr sz="900"/>
                      </a:pPr>
                      <a:r>
                        <a:t>  </a:t>
                      </a:r>
                    </a:p>
                    <a:p>
                      <a:pPr>
                        <a:defRPr sz="900"/>
                      </a:pPr>
                      <a:r>
                        <a:t>1RET  </a:t>
                      </a:r>
                    </a:p>
                  </a:txBody>
                  <a:tcPr horzOverflow="overflow">
                    <a:lnL w="1270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a:t>
                      </a:r>
                    </a:p>
                    <a:p>
                      <a:pPr>
                        <a:defRPr sz="900"/>
                      </a:pPr>
                      <a:r>
                        <a:t>低(7)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a:t>
                      </a:r>
                    </a:p>
                    <a:p>
                      <a:pPr>
                        <a:defRPr sz="900"/>
                      </a:pPr>
                      <a:r>
                        <a:t>低(7)</a:t>
                      </a:r>
                    </a:p>
                    <a:p>
                      <a:pPr>
                        <a:defRPr sz="900"/>
                      </a:pPr>
                      <a: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a:t>
                      </a:r>
                    </a:p>
                    <a:p>
                      <a:pPr>
                        <a:defRPr sz="900"/>
                      </a:pPr>
                      <a:r>
                        <a:t>平均（10）</a:t>
                      </a:r>
                    </a:p>
                    <a:p>
                      <a:pPr>
                        <a:defRPr sz="900"/>
                      </a:pPr>
                      <a:r>
                        <a:t>  </a:t>
                      </a:r>
                    </a:p>
                  </a:txBody>
                  <a:tcPr horzOverflow="overflow">
                    <a:lnL w="12700"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424117">
                <a:tc>
                  <a:txBody>
                    <a:bodyPr/>
                    <a:lstStyle/>
                    <a:p>
                      <a:pPr>
                        <a:defRPr sz="900"/>
                      </a:pPr>
                      <a:r>
                        <a:t>  </a:t>
                      </a:r>
                    </a:p>
                    <a:p>
                      <a:pPr>
                        <a:defRPr sz="900"/>
                      </a:pPr>
                      <a:r>
                        <a:t>1至5RET   </a:t>
                      </a:r>
                    </a:p>
                  </a:txBody>
                  <a:tcPr horzOverflow="overflow">
                    <a:lnL w="1270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a:t>
                      </a:r>
                    </a:p>
                    <a:p>
                      <a:pPr>
                        <a:defRPr sz="900"/>
                      </a:pPr>
                      <a:r>
                        <a:t>低(7)</a:t>
                      </a:r>
                    </a:p>
                    <a:p>
                      <a:pPr>
                        <a:defRPr sz="900"/>
                      </a:pPr>
                      <a: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a:t>
                      </a:r>
                    </a:p>
                    <a:p>
                      <a:pPr>
                        <a:defRPr sz="900"/>
                      </a:pPr>
                      <a:r>
                        <a:t>平均（10）</a:t>
                      </a:r>
                    </a:p>
                    <a:p>
                      <a:pPr>
                        <a:defRPr sz="900"/>
                      </a:pPr>
                      <a: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a:t>
                      </a:r>
                    </a:p>
                    <a:p>
                      <a:pPr>
                        <a:defRPr sz="900"/>
                      </a:pPr>
                      <a:r>
                        <a:t>高(15)  </a:t>
                      </a:r>
                    </a:p>
                  </a:txBody>
                  <a:tcPr horzOverflow="overflow">
                    <a:lnL w="12700"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424117">
                <a:tc>
                  <a:txBody>
                    <a:bodyPr/>
                    <a:lstStyle/>
                    <a:p>
                      <a:pPr>
                        <a:defRPr sz="900"/>
                      </a:pPr>
                      <a:r>
                        <a:t>  </a:t>
                      </a:r>
                    </a:p>
                    <a:p>
                      <a:pPr>
                        <a:defRPr sz="900"/>
                      </a:pPr>
                      <a:r>
                        <a:t>6至更多RET   </a:t>
                      </a:r>
                    </a:p>
                  </a:txBody>
                  <a:tcPr horzOverflow="overflow">
                    <a:lnL w="1270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a:t>
                      </a:r>
                    </a:p>
                    <a:p>
                      <a:pPr>
                        <a:defRPr sz="900"/>
                      </a:pPr>
                      <a:r>
                        <a:t>平均（10）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a:t>
                      </a:r>
                    </a:p>
                    <a:p>
                      <a:pPr>
                        <a:defRPr sz="900"/>
                      </a:pPr>
                      <a:r>
                        <a:t>高(15)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a:t>
                      </a:r>
                    </a:p>
                    <a:p>
                      <a:pPr>
                        <a:defRPr sz="900"/>
                      </a:pPr>
                      <a:r>
                        <a:t>高(15)  </a:t>
                      </a:r>
                    </a:p>
                  </a:txBody>
                  <a:tcPr horzOverflow="overflow">
                    <a:lnL w="12700"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bl>
          </a:graphicData>
        </a:graphic>
      </p:graphicFrame>
      <p:sp>
        <p:nvSpPr>
          <p:cNvPr id="81955" name="矩形 1"/>
          <p:cNvSpPr/>
          <p:nvPr/>
        </p:nvSpPr>
        <p:spPr>
          <a:xfrm>
            <a:off x="5257800" y="2590800"/>
            <a:ext cx="4572000" cy="369888"/>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ClrTx/>
              <a:buNone/>
            </a:pPr>
            <a:endParaRPr lang="zh-CN" altLang="en-US" sz="1800" dirty="0">
              <a:ea typeface="宋体"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83971" name="标题 4"/>
          <p:cNvSpPr>
            <a:spLocks noGrp="1"/>
          </p:cNvSpPr>
          <p:nvPr>
            <p:ph type="title"/>
          </p:nvPr>
        </p:nvSpPr>
        <p:spPr>
          <a:ln/>
        </p:spPr>
        <p:txBody>
          <a:bodyPr vert="horz" wrap="square" lIns="91440" tIns="45720" rIns="91440" bIns="45720" anchor="ctr" anchorCtr="0">
            <a:spAutoFit/>
          </a:bodyPr>
          <a:p>
            <a:r>
              <a:rPr lang="en-US" altLang="zh-CN" sz="3200" dirty="0">
                <a:ea typeface="宋体" pitchFamily="2" charset="-122"/>
              </a:rPr>
              <a:t>  4.4.3活动3-估计任务持续时间  </a:t>
            </a:r>
            <a:endParaRPr lang="zh-CN" altLang="en-US" dirty="0">
              <a:ea typeface="宋体" pitchFamily="2" charset="-122"/>
            </a:endParaRPr>
          </a:p>
        </p:txBody>
      </p:sp>
      <p:graphicFrame>
        <p:nvGraphicFramePr>
          <p:cNvPr id="2" name="表格 1"/>
          <p:cNvGraphicFramePr>
            <a:graphicFrameLocks noGrp="1"/>
          </p:cNvGraphicFramePr>
          <p:nvPr/>
        </p:nvGraphicFramePr>
        <p:xfrm>
          <a:off x="5257800" y="2670175"/>
          <a:ext cx="3627438" cy="2133600"/>
        </p:xfrm>
        <a:graphic>
          <a:graphicData uri="http://schemas.openxmlformats.org/drawingml/2006/table">
            <a:tbl>
              <a:tblPr firstRow="1" bandRow="1">
                <a:tableStyleId>{74C1A8A3-306A-4EB7-A6B1-4F7E0EB9C5D6}</a:tableStyleId>
              </a:tblPr>
              <a:tblGrid>
                <a:gridCol w="1191233"/>
                <a:gridCol w="2436205"/>
              </a:tblGrid>
              <a:tr h="227602">
                <a:tc>
                  <a:txBody>
                    <a:bodyPr/>
                    <a:lstStyle/>
                    <a:p>
                      <a:pPr>
                        <a:defRPr sz="900"/>
                      </a:pPr>
                      <a:r>
                        <a:t>        调整系数  </a:t>
                      </a:r>
                    </a:p>
                  </a:txBody>
                  <a:tcPr marL="91427" marR="91427">
                    <a:lnR w="12700" cap="flat" cmpd="sng" algn="ctr">
                      <a:solidFill>
                        <a:schemeClr val="tx1"/>
                      </a:solidFill>
                      <a:prstDash val="solid"/>
                      <a:round/>
                      <a:headEnd type="none" w="med" len="med"/>
                      <a:tailEnd type="none" w="med" len="med"/>
                    </a:lnR>
                    <a:solidFill>
                      <a:schemeClr val="bg1"/>
                    </a:solidFill>
                  </a:tcPr>
                </a:tc>
                <a:tc>
                  <a:txBody>
                    <a:bodyPr/>
                    <a:lstStyle/>
                    <a:p>
                      <a:pPr>
                        <a:defRPr sz="900"/>
                      </a:pPr>
                      <a:r>
                        <a:t>  描述  </a:t>
                      </a:r>
                    </a:p>
                  </a:txBody>
                  <a:tcPr marL="91427" marR="91427">
                    <a:lnL w="12700" cap="flat" cmpd="sng" algn="ctr">
                      <a:solidFill>
                        <a:schemeClr val="tx1"/>
                      </a:solidFill>
                      <a:prstDash val="solid"/>
                      <a:round/>
                      <a:headEnd type="none" w="med" len="med"/>
                      <a:tailEnd type="none" w="med" len="med"/>
                    </a:lnL>
                    <a:solidFill>
                      <a:schemeClr val="bg1"/>
                    </a:solidFill>
                  </a:tcPr>
                </a:tc>
              </a:tr>
              <a:tr h="297811">
                <a:tc>
                  <a:txBody>
                    <a:bodyPr/>
                    <a:lstStyle/>
                    <a:p>
                      <a:pPr>
                        <a:defRPr sz="900"/>
                      </a:pPr>
                      <a:r>
                        <a:t>  0  </a:t>
                      </a:r>
                    </a:p>
                  </a:txBody>
                  <a:tcPr marL="91427" marR="91427">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defRPr sz="900"/>
                      </a:pPr>
                      <a:r>
                        <a:t>  不存在或没有影响  </a:t>
                      </a:r>
                    </a:p>
                  </a:txBody>
                  <a:tcPr marL="91427" marR="91427">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r>
              <a:tr h="273122">
                <a:tc>
                  <a:txBody>
                    <a:bodyPr/>
                    <a:lstStyle/>
                    <a:p>
                      <a:pPr>
                        <a:defRPr sz="900"/>
                      </a:pPr>
                      <a:r>
                        <a:t>  1  </a:t>
                      </a:r>
                    </a:p>
                  </a:txBody>
                  <a:tcPr marL="91427" marR="91427">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defRPr sz="900"/>
                      </a:pPr>
                      <a:r>
                        <a:t>  不显著的影响  </a:t>
                      </a:r>
                    </a:p>
                  </a:txBody>
                  <a:tcPr marL="91427" marR="91427">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3122">
                <a:tc>
                  <a:txBody>
                    <a:bodyPr/>
                    <a:lstStyle/>
                    <a:p>
                      <a:pPr>
                        <a:defRPr sz="900"/>
                      </a:pPr>
                      <a:r>
                        <a:t>  2  </a:t>
                      </a:r>
                    </a:p>
                  </a:txBody>
                  <a:tcPr marL="91427" marR="91427">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defRPr sz="900"/>
                      </a:pPr>
                      <a:r>
                        <a:t>  相当的影响  </a:t>
                      </a:r>
                    </a:p>
                  </a:txBody>
                  <a:tcPr marL="91427" marR="91427">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3122">
                <a:tc>
                  <a:txBody>
                    <a:bodyPr/>
                    <a:lstStyle/>
                    <a:p>
                      <a:pPr>
                        <a:defRPr sz="900"/>
                      </a:pPr>
                      <a:r>
                        <a:t>  3  </a:t>
                      </a:r>
                    </a:p>
                  </a:txBody>
                  <a:tcPr marL="91427" marR="91427">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defRPr sz="900"/>
                      </a:pPr>
                      <a:r>
                        <a:t>  平均的影响  </a:t>
                      </a:r>
                    </a:p>
                  </a:txBody>
                  <a:tcPr marL="91427" marR="91427">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59080">
                <a:tc>
                  <a:txBody>
                    <a:bodyPr/>
                    <a:lstStyle/>
                    <a:p>
                      <a:pPr>
                        <a:defRPr sz="900"/>
                      </a:pPr>
                      <a:r>
                        <a:t>  4  </a:t>
                      </a:r>
                    </a:p>
                  </a:txBody>
                  <a:tcPr marL="91427" marR="91427">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defRPr sz="900"/>
                      </a:pPr>
                      <a:r>
                        <a:t>  显著的影响  </a:t>
                      </a:r>
                    </a:p>
                  </a:txBody>
                  <a:tcPr marL="91427" marR="91427">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59080">
                <a:tc>
                  <a:txBody>
                    <a:bodyPr/>
                    <a:lstStyle/>
                    <a:p>
                      <a:pPr>
                        <a:defRPr sz="900"/>
                      </a:pPr>
                      <a:r>
                        <a:t>  5  </a:t>
                      </a:r>
                    </a:p>
                  </a:txBody>
                  <a:tcPr marL="91427" marR="91427">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defRPr sz="900"/>
                      </a:pPr>
                      <a:r>
                        <a:t>  强大的影响  </a:t>
                      </a:r>
                    </a:p>
                  </a:txBody>
                  <a:tcPr marL="91427" marR="91427">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r>
            </a:tbl>
          </a:graphicData>
        </a:graphic>
      </p:graphicFrame>
      <p:pic>
        <p:nvPicPr>
          <p:cNvPr id="83996" name="图片 2"/>
          <p:cNvPicPr>
            <a:picLocks noChangeAspect="1"/>
          </p:cNvPicPr>
          <p:nvPr/>
        </p:nvPicPr>
        <p:blipFill>
          <a:blip r:embed="rId1"/>
          <a:stretch>
            <a:fillRect/>
          </a:stretch>
        </p:blipFill>
        <p:spPr>
          <a:xfrm>
            <a:off x="1152525" y="2481263"/>
            <a:ext cx="3914775" cy="2895600"/>
          </a:xfrm>
          <a:prstGeom prst="rect">
            <a:avLst/>
          </a:prstGeom>
          <a:noFill/>
          <a:ln w="9525">
            <a:noFill/>
          </a:ln>
        </p:spPr>
      </p:pic>
      <p:sp>
        <p:nvSpPr>
          <p:cNvPr id="83997" name="文本框 4"/>
          <p:cNvSpPr txBox="1"/>
          <p:nvPr/>
        </p:nvSpPr>
        <p:spPr>
          <a:xfrm>
            <a:off x="1333500" y="5414963"/>
            <a:ext cx="74676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ClrTx/>
              <a:buNone/>
            </a:pPr>
            <a:r>
              <a:rPr lang="en-US" altLang="zh-CN" sz="1800" dirty="0">
                <a:ea typeface="宋体" pitchFamily="2" charset="-122"/>
              </a:rPr>
              <a:t>  AFP（后的功能点）=ufp（功能点）*af（贫穷点）  </a:t>
            </a:r>
            <a:r>
              <a:rPr lang="zh-CN" altLang="en-US" sz="1800" dirty="0">
                <a:ea typeface="宋体" pitchFamily="2" charset="-122"/>
              </a:rPr>
              <a:t/>
            </a:r>
            <a:r>
              <a:rPr lang="en-US" altLang="zh-CN" sz="1800" dirty="0">
                <a:ea typeface="宋体" pitchFamily="2" charset="-122"/>
              </a:rPr>
              <a:t/>
            </a:r>
            <a:r>
              <a:rPr lang="zh-CN" altLang="en-US" sz="1800" dirty="0">
                <a:ea typeface="宋体" pitchFamily="2" charset="-122"/>
              </a:rPr>
              <a:t/>
            </a:r>
            <a:r>
              <a:rPr lang="en-US" altLang="zh-CN" sz="1800" dirty="0">
                <a:ea typeface="宋体" pitchFamily="2" charset="-122"/>
              </a:rPr>
              <a:t/>
            </a:r>
            <a:r>
              <a:rPr lang="zh-CN" altLang="en-US" sz="1800" dirty="0">
                <a:ea typeface="宋体" pitchFamily="2" charset="-122"/>
              </a:rPr>
              <a:t/>
            </a:r>
            <a:endParaRPr lang="zh-CN" altLang="en-US" sz="1800" dirty="0">
              <a:ea typeface="宋体" pitchFamily="2" charset="-122"/>
            </a:endParaRPr>
          </a:p>
        </p:txBody>
      </p:sp>
      <p:sp>
        <p:nvSpPr>
          <p:cNvPr id="83998" name="矩形 5"/>
          <p:cNvSpPr/>
          <p:nvPr/>
        </p:nvSpPr>
        <p:spPr>
          <a:xfrm>
            <a:off x="1681163" y="5795963"/>
            <a:ext cx="2152650"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ClrTx/>
              <a:buNone/>
            </a:pPr>
            <a:r>
              <a:rPr lang="en-US" altLang="zh-CN" sz="1800" b="1" dirty="0">
                <a:latin typeface="Times New Roman" panose="02020503050405090304" pitchFamily="18" charset="0"/>
                <a:ea typeface="宋体" pitchFamily="2" charset="-122"/>
              </a:rPr>
              <a:t>  AF＞0.65+0.01×DI  </a:t>
            </a:r>
            <a:r>
              <a:rPr lang="zh-CN" altLang="en-US" sz="1800" b="1" dirty="0">
                <a:latin typeface="Times New Roman" panose="02020503050405090304" pitchFamily="18" charset="0"/>
                <a:ea typeface="宋体" pitchFamily="2" charset="-122"/>
              </a:rPr>
              <a:t/>
            </a:r>
            <a:r>
              <a:rPr lang="en-US" altLang="zh-CN" sz="1800" b="1" dirty="0">
                <a:latin typeface="Times New Roman" panose="02020503050405090304" pitchFamily="18" charset="0"/>
                <a:ea typeface="宋体" pitchFamily="2" charset="-122"/>
              </a:rPr>
              <a:t/>
            </a:r>
            <a:endParaRPr lang="en-US" altLang="zh-CN" sz="1800" b="1" dirty="0">
              <a:latin typeface="Times New Roman" panose="02020503050405090304" pitchFamily="18" charset="0"/>
              <a:ea typeface="宋体" pitchFamily="2" charset="-122"/>
            </a:endParaRPr>
          </a:p>
        </p:txBody>
      </p:sp>
      <p:graphicFrame>
        <p:nvGraphicFramePr>
          <p:cNvPr id="83999" name="Object 3"/>
          <p:cNvGraphicFramePr>
            <a:graphicFrameLocks noChangeAspect="1"/>
          </p:cNvGraphicFramePr>
          <p:nvPr/>
        </p:nvGraphicFramePr>
        <p:xfrm>
          <a:off x="4267200" y="5700713"/>
          <a:ext cx="1600200" cy="674687"/>
        </p:xfrm>
        <a:graphic>
          <a:graphicData uri="http://schemas.openxmlformats.org/presentationml/2006/ole">
            <mc:AlternateContent xmlns:mc="http://schemas.openxmlformats.org/markup-compatibility/2006">
              <mc:Choice xmlns:v="urn:schemas-microsoft-com:vml" Requires="v">
                <p:oleObj spid="_x0000_s3077" name="" r:id="rId2" imgW="660400" imgH="431800" progId="Equation.3">
                  <p:embed/>
                </p:oleObj>
              </mc:Choice>
              <mc:Fallback>
                <p:oleObj name="" r:id="rId2" imgW="660400" imgH="431800" progId="Equation.3">
                  <p:embed/>
                  <p:pic>
                    <p:nvPicPr>
                      <p:cNvPr id="0" name="图片 3076"/>
                      <p:cNvPicPr/>
                      <p:nvPr/>
                    </p:nvPicPr>
                    <p:blipFill>
                      <a:blip r:embed="rId3"/>
                      <a:stretch>
                        <a:fillRect/>
                      </a:stretch>
                    </p:blipFill>
                    <p:spPr>
                      <a:xfrm>
                        <a:off x="4267200" y="5700713"/>
                        <a:ext cx="1600200" cy="674687"/>
                      </a:xfrm>
                      <a:prstGeom prst="rect">
                        <a:avLst/>
                      </a:prstGeom>
                      <a:noFill/>
                      <a:ln w="38100">
                        <a:noFill/>
                        <a:miter/>
                      </a:ln>
                    </p:spPr>
                  </p:pic>
                </p:oleObj>
              </mc:Fallback>
            </mc:AlternateContent>
          </a:graphicData>
        </a:graphic>
      </p:graphicFrame>
      <p:sp>
        <p:nvSpPr>
          <p:cNvPr id="3" name="矩形 2"/>
          <p:cNvSpPr/>
          <p:nvPr/>
        </p:nvSpPr>
        <p:spPr>
          <a:xfrm>
            <a:off x="1143000" y="1249363"/>
            <a:ext cx="7391400" cy="1231900"/>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000099"/>
                </a:solidFill>
                <a:effectLst/>
                <a:uLnTx/>
                <a:uFillTx/>
                <a:latin typeface="Arial" panose="020B0604020202090204" pitchFamily="34" charset="0"/>
                <a:ea typeface="宋体" pitchFamily="2" charset="-122"/>
                <a:cs typeface="+mn-cs"/>
              </a:rPr>
              <a:t>  一种补偿机制：  </a:t>
            </a:r>
            <a:endParaRPr kumimoji="0" lang="en-US" altLang="zh-CN" sz="2000" b="1" i="0" u="none" strike="noStrike" kern="1200" cap="none" spc="0" normalizeH="0" baseline="0" noProof="0" dirty="0">
              <a:ln>
                <a:noFill/>
              </a:ln>
              <a:solidFill>
                <a:srgbClr val="000099"/>
              </a:solidFill>
              <a:effectLst/>
              <a:uLnTx/>
              <a:uFillTx/>
              <a:latin typeface="Arial" panose="020B0604020202090204" pitchFamily="34" charset="0"/>
              <a:ea typeface="宋体" pitchFamily="2" charset="-122"/>
              <a:cs typeface="+mn-cs"/>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90204" pitchFamily="34" charset="0"/>
              <a:buChar char="•"/>
              <a:defRPr/>
            </a:pPr>
            <a:r>
              <a:rPr kumimoji="0" lang="zh-CN" altLang="en-US" sz="1800" b="1" i="0" u="none" strike="noStrike" kern="1200" cap="none" spc="0" normalizeH="0" baseline="0" noProof="0" dirty="0">
                <a:ln>
                  <a:noFill/>
                </a:ln>
                <a:solidFill>
                  <a:schemeClr val="tx1"/>
                </a:solidFill>
                <a:effectLst/>
                <a:uLnTx/>
                <a:uFillTx/>
                <a:latin typeface="仿宋" pitchFamily="49" charset="-122"/>
                <a:ea typeface="仿宋" pitchFamily="49" charset="-122"/>
                <a:cs typeface="+mn-cs"/>
              </a:rPr>
              <a:t>  调整因子：通过5个信息域和复杂度都无法考虑到的因素  </a:t>
            </a:r>
            <a:r>
              <a:rPr kumimoji="0" lang="en-US" altLang="zh-CN" sz="1800" b="1" i="0" u="none" strike="noStrike" kern="1200" cap="none" spc="0" normalizeH="0" baseline="0" noProof="0" dirty="0">
                <a:ln>
                  <a:noFill/>
                </a:ln>
                <a:solidFill>
                  <a:schemeClr val="tx1"/>
                </a:solidFill>
                <a:effectLst/>
                <a:uLnTx/>
                <a:uFillTx/>
                <a:latin typeface="仿宋" pitchFamily="49" charset="-122"/>
                <a:ea typeface="仿宋" pitchFamily="49" charset="-122"/>
                <a:cs typeface="+mn-cs"/>
              </a:rPr>
              <a:t/>
            </a:r>
            <a:r>
              <a:rPr kumimoji="0" lang="zh-CN" altLang="en-US" sz="1800" b="1" i="0" u="none" strike="noStrike" kern="1200" cap="none" spc="0" normalizeH="0" baseline="0" noProof="0" dirty="0">
                <a:ln>
                  <a:noFill/>
                </a:ln>
                <a:solidFill>
                  <a:schemeClr val="tx1"/>
                </a:solidFill>
                <a:effectLst/>
                <a:uLnTx/>
                <a:uFillTx/>
                <a:latin typeface="仿宋" pitchFamily="49" charset="-122"/>
                <a:ea typeface="仿宋" pitchFamily="49" charset="-122"/>
                <a:cs typeface="+mn-cs"/>
              </a:rPr>
              <a:t/>
            </a:r>
            <a:endParaRPr kumimoji="0" lang="en-US" altLang="zh-CN" sz="1800" b="1" i="0" u="none" strike="noStrike" kern="1200" cap="none" spc="0" normalizeH="0" baseline="0" noProof="0" dirty="0">
              <a:ln>
                <a:noFill/>
              </a:ln>
              <a:solidFill>
                <a:schemeClr val="tx1"/>
              </a:solidFill>
              <a:effectLst/>
              <a:uLnTx/>
              <a:uFillTx/>
              <a:latin typeface="仿宋" pitchFamily="49" charset="-122"/>
              <a:ea typeface="仿宋" pitchFamily="49" charset="-122"/>
              <a:cs typeface="+mn-cs"/>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90204" pitchFamily="34" charset="0"/>
              <a:buChar char="•"/>
              <a:defRPr/>
            </a:pPr>
            <a:r>
              <a:rPr kumimoji="0" lang="zh-CN" altLang="en-US" sz="1800" b="1" i="0" u="none" strike="noStrike" kern="1200" cap="none" spc="0" normalizeH="0" baseline="0" noProof="0" dirty="0">
                <a:ln>
                  <a:noFill/>
                </a:ln>
                <a:solidFill>
                  <a:schemeClr val="tx1"/>
                </a:solidFill>
                <a:effectLst/>
                <a:uLnTx/>
                <a:uFillTx/>
                <a:latin typeface="仿宋" pitchFamily="49" charset="-122"/>
                <a:ea typeface="仿宋" pitchFamily="49" charset="-122"/>
                <a:cs typeface="+mn-cs"/>
              </a:rPr>
              <a:t>  如：系统支持分布式，在线更新等  </a:t>
            </a:r>
            <a:endParaRPr kumimoji="0" lang="zh-CN" altLang="en-US" sz="1800" b="1" i="0" u="none" strike="noStrike" kern="1200" cap="none" spc="0" normalizeH="0" baseline="0" noProof="0" dirty="0">
              <a:ln>
                <a:noFill/>
              </a:ln>
              <a:solidFill>
                <a:schemeClr val="tx1"/>
              </a:solidFill>
              <a:effectLst/>
              <a:uLnTx/>
              <a:uFillTx/>
              <a:latin typeface="仿宋" pitchFamily="49" charset="-122"/>
              <a:ea typeface="仿宋" pitchFamily="49"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13315" name="Rectangle 2"/>
          <p:cNvSpPr>
            <a:spLocks noGrp="1"/>
          </p:cNvSpPr>
          <p:nvPr>
            <p:ph type="title"/>
          </p:nvPr>
        </p:nvSpPr>
        <p:spPr>
          <a:ln/>
        </p:spPr>
        <p:txBody>
          <a:bodyPr vert="horz" wrap="square" lIns="91440" tIns="45720" rIns="91440" bIns="45720" anchor="ctr" anchorCtr="0"/>
          <a:p>
            <a:pPr eaLnBrk="1" hangingPunct="1"/>
            <a:r>
              <a:rPr lang="en-US" altLang="zh-CN" dirty="0">
                <a:ea typeface="宋体" pitchFamily="2" charset="-122"/>
              </a:rPr>
              <a:t>  目标  </a:t>
            </a:r>
            <a:endParaRPr lang="zh-CN" altLang="en-US" dirty="0">
              <a:ea typeface="宋体" pitchFamily="2" charset="-122"/>
            </a:endParaRPr>
          </a:p>
        </p:txBody>
      </p:sp>
      <p:sp>
        <p:nvSpPr>
          <p:cNvPr id="13316" name="Rectangle 3"/>
          <p:cNvSpPr>
            <a:spLocks noGrp="1"/>
          </p:cNvSpPr>
          <p:nvPr>
            <p:ph idx="1"/>
          </p:nvPr>
        </p:nvSpPr>
        <p:spPr>
          <a:ln/>
        </p:spPr>
        <p:txBody>
          <a:bodyPr vert="horz" wrap="square" lIns="91440" tIns="45720" rIns="91440" bIns="45720" anchor="t" anchorCtr="0"/>
          <a:p>
            <a:pPr eaLnBrk="1" hangingPunct="1"/>
            <a:r>
              <a:rPr lang="en-US" altLang="zh-CN" b="1" dirty="0">
                <a:ea typeface="宋体" pitchFamily="2" charset="-122"/>
              </a:rPr>
              <a:t>  使用工作分解结构将项目分解为任务。  </a:t>
            </a:r>
            <a:r>
              <a:rPr lang="en-US" altLang="zh-CN" b="1" dirty="0">
                <a:solidFill>
                  <a:srgbClr val="FF0000"/>
                </a:solidFill>
                <a:ea typeface="宋体" pitchFamily="2" charset="-122"/>
              </a:rPr>
              <a:t/>
            </a:r>
            <a:r>
              <a:rPr lang="en-US" altLang="zh-CN" b="1" dirty="0">
                <a:ea typeface="宋体" pitchFamily="2" charset="-122"/>
              </a:rPr>
              <a:t/>
            </a:r>
            <a:endParaRPr lang="en-US" altLang="zh-CN" b="1" dirty="0">
              <a:ea typeface="宋体" pitchFamily="2" charset="-122"/>
            </a:endParaRPr>
          </a:p>
          <a:p>
            <a:pPr eaLnBrk="1" hangingPunct="1"/>
            <a:r>
              <a:rPr lang="en-US" altLang="zh-CN" b="1" dirty="0">
                <a:ea typeface="宋体" pitchFamily="2" charset="-122"/>
              </a:rPr>
              <a:t>  估计任务的持续时间并指定任务间依赖关系。  </a:t>
            </a:r>
            <a:endParaRPr lang="en-US" altLang="zh-CN" b="1" dirty="0">
              <a:ea typeface="宋体" pitchFamily="2" charset="-122"/>
            </a:endParaRPr>
          </a:p>
          <a:p>
            <a:pPr eaLnBrk="1" hangingPunct="1"/>
            <a:r>
              <a:rPr lang="en-US" altLang="zh-CN" b="1" dirty="0">
                <a:ea typeface="宋体" pitchFamily="2" charset="-122"/>
              </a:rPr>
              <a:t>  使用甘特图分配资源并生成项目进度计划。  </a:t>
            </a:r>
            <a:endParaRPr lang="en-US" altLang="zh-CN" b="1" dirty="0">
              <a:ea typeface="宋体" pitchFamily="2" charset="-122"/>
            </a:endParaRPr>
          </a:p>
          <a:p>
            <a:pPr eaLnBrk="1" hangingPunct="1"/>
            <a:r>
              <a:rPr lang="en-US" altLang="zh-CN" b="1" dirty="0">
                <a:ea typeface="宋体" pitchFamily="2" charset="-122"/>
              </a:rPr>
              <a:t>  将人员分配到任务并指导团队工作。  </a:t>
            </a:r>
            <a:endParaRPr lang="en-US" altLang="zh-CN" b="1" dirty="0">
              <a:ea typeface="宋体" pitchFamily="2" charset="-122"/>
            </a:endParaRPr>
          </a:p>
          <a:p>
            <a:pPr eaLnBrk="1" hangingPunct="1"/>
            <a:endParaRPr lang="en-US" altLang="zh-CN" b="1" dirty="0">
              <a:ea typeface="宋体"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标题 1"/>
          <p:cNvSpPr>
            <a:spLocks noGrp="1"/>
          </p:cNvSpPr>
          <p:nvPr>
            <p:ph type="title"/>
          </p:nvPr>
        </p:nvSpPr>
        <p:spPr>
          <a:ln/>
        </p:spPr>
        <p:txBody>
          <a:bodyPr vert="horz" wrap="square" lIns="91440" tIns="45720" rIns="91440" bIns="45720" anchor="ctr" anchorCtr="0"/>
          <a:p>
            <a:r>
              <a:rPr lang="en-US" altLang="zh-CN" sz="3200" dirty="0">
                <a:ea typeface="宋体" pitchFamily="2" charset="-122"/>
              </a:rPr>
              <a:t>  4.4.3活动3-估计任务持续时间  </a:t>
            </a:r>
            <a:endParaRPr lang="zh-CN" altLang="en-US" sz="3200" dirty="0">
              <a:ea typeface="宋体" pitchFamily="2" charset="-122"/>
            </a:endParaRPr>
          </a:p>
        </p:txBody>
      </p:sp>
      <p:sp>
        <p:nvSpPr>
          <p:cNvPr id="86019"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86020" name="TextBox 5"/>
          <p:cNvSpPr txBox="1"/>
          <p:nvPr/>
        </p:nvSpPr>
        <p:spPr>
          <a:xfrm>
            <a:off x="3138488" y="5008563"/>
            <a:ext cx="3200400" cy="40005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ClrTx/>
              <a:buNone/>
            </a:pPr>
            <a:r>
              <a:rPr lang="zh-CN" altLang="en-US" sz="2000" dirty="0">
                <a:ea typeface="宋体" pitchFamily="2" charset="-122"/>
              </a:rPr>
              <a:t>  功能点估算法的步骤  </a:t>
            </a:r>
            <a:endParaRPr lang="zh-CN" altLang="en-US" sz="2000" dirty="0">
              <a:ea typeface="宋体" pitchFamily="2" charset="-122"/>
            </a:endParaRPr>
          </a:p>
        </p:txBody>
      </p:sp>
      <p:grpSp>
        <p:nvGrpSpPr>
          <p:cNvPr id="86021" name="组合 45081"/>
          <p:cNvGrpSpPr/>
          <p:nvPr/>
        </p:nvGrpSpPr>
        <p:grpSpPr>
          <a:xfrm>
            <a:off x="1017588" y="2022475"/>
            <a:ext cx="7859712" cy="2693988"/>
            <a:chOff x="1083046" y="1571754"/>
            <a:chExt cx="7859567" cy="2693104"/>
          </a:xfrm>
        </p:grpSpPr>
        <p:sp useBgFill="1">
          <p:nvSpPr>
            <p:cNvPr id="86024" name="文本框 1"/>
            <p:cNvSpPr txBox="1"/>
            <p:nvPr/>
          </p:nvSpPr>
          <p:spPr>
            <a:xfrm>
              <a:off x="2558367" y="1929930"/>
              <a:ext cx="1143000" cy="646331"/>
            </a:xfrm>
            <a:prstGeom prst="rect">
              <a:avLst/>
            </a:prstGeom>
            <a:ln w="9525">
              <a:noFill/>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ClrTx/>
                <a:buNone/>
              </a:pPr>
              <a:r>
                <a:rPr lang="zh-CN" altLang="en-US" sz="1800" dirty="0">
                  <a:latin typeface="仿宋" pitchFamily="49" charset="-122"/>
                  <a:ea typeface="仿宋" pitchFamily="49" charset="-122"/>
                </a:rPr>
                <a:t>  确定功能点类型  </a:t>
              </a:r>
              <a:endParaRPr lang="zh-CN" altLang="en-US" sz="1800" dirty="0">
                <a:latin typeface="仿宋" pitchFamily="49" charset="-122"/>
                <a:ea typeface="仿宋" pitchFamily="49" charset="-122"/>
              </a:endParaRPr>
            </a:p>
          </p:txBody>
        </p:sp>
        <p:sp useBgFill="1">
          <p:nvSpPr>
            <p:cNvPr id="86025" name="文本框 6"/>
            <p:cNvSpPr txBox="1"/>
            <p:nvPr/>
          </p:nvSpPr>
          <p:spPr>
            <a:xfrm>
              <a:off x="4381500" y="1571754"/>
              <a:ext cx="1371600" cy="646331"/>
            </a:xfrm>
            <a:prstGeom prst="rect">
              <a:avLst/>
            </a:prstGeom>
            <a:ln w="9525">
              <a:noFill/>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ClrTx/>
                <a:buNone/>
              </a:pPr>
              <a:r>
                <a:rPr lang="zh-CN" altLang="en-US" sz="1800" dirty="0">
                  <a:latin typeface="仿宋" pitchFamily="49" charset="-122"/>
                  <a:ea typeface="仿宋" pitchFamily="49" charset="-122"/>
                </a:rPr>
                <a:t>  人机交互类功能点分析  </a:t>
              </a:r>
              <a:endParaRPr lang="zh-CN" altLang="en-US" sz="1800" dirty="0">
                <a:latin typeface="仿宋" pitchFamily="49" charset="-122"/>
                <a:ea typeface="仿宋" pitchFamily="49" charset="-122"/>
              </a:endParaRPr>
            </a:p>
          </p:txBody>
        </p:sp>
        <p:sp useBgFill="1">
          <p:nvSpPr>
            <p:cNvPr id="86026" name="文本框 7"/>
            <p:cNvSpPr txBox="1"/>
            <p:nvPr/>
          </p:nvSpPr>
          <p:spPr>
            <a:xfrm>
              <a:off x="1083046" y="2448455"/>
              <a:ext cx="914400" cy="1200329"/>
            </a:xfrm>
            <a:prstGeom prst="rect">
              <a:avLst/>
            </a:prstGeom>
            <a:ln w="9525">
              <a:noFill/>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ClrTx/>
                <a:buNone/>
              </a:pPr>
              <a:r>
                <a:rPr lang="zh-CN" altLang="en-US" sz="1800" dirty="0">
                  <a:latin typeface="仿宋" pitchFamily="49" charset="-122"/>
                  <a:ea typeface="仿宋" pitchFamily="49" charset="-122"/>
                </a:rPr>
                <a:t>  识别项目的范围和边界  </a:t>
              </a:r>
              <a:endParaRPr lang="zh-CN" altLang="en-US" sz="1800" dirty="0">
                <a:latin typeface="仿宋" pitchFamily="49" charset="-122"/>
                <a:ea typeface="仿宋" pitchFamily="49" charset="-122"/>
              </a:endParaRPr>
            </a:p>
          </p:txBody>
        </p:sp>
        <p:sp useBgFill="1">
          <p:nvSpPr>
            <p:cNvPr id="86027" name="文本框 8"/>
            <p:cNvSpPr txBox="1"/>
            <p:nvPr/>
          </p:nvSpPr>
          <p:spPr>
            <a:xfrm>
              <a:off x="4370614" y="2473091"/>
              <a:ext cx="1371600" cy="646331"/>
            </a:xfrm>
            <a:prstGeom prst="rect">
              <a:avLst/>
            </a:prstGeom>
            <a:ln w="9525">
              <a:noFill/>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ClrTx/>
                <a:buNone/>
              </a:pPr>
              <a:r>
                <a:rPr lang="zh-CN" altLang="en-US" sz="1800" dirty="0">
                  <a:latin typeface="仿宋" pitchFamily="49" charset="-122"/>
                  <a:ea typeface="仿宋" pitchFamily="49" charset="-122"/>
                </a:rPr>
                <a:t>  数据类功能点分析  </a:t>
              </a:r>
              <a:endParaRPr lang="zh-CN" altLang="en-US" sz="1800" dirty="0">
                <a:latin typeface="仿宋" pitchFamily="49" charset="-122"/>
                <a:ea typeface="仿宋" pitchFamily="49" charset="-122"/>
              </a:endParaRPr>
            </a:p>
          </p:txBody>
        </p:sp>
        <p:cxnSp>
          <p:nvCxnSpPr>
            <p:cNvPr id="4" name="直接箭头连接符 3"/>
            <p:cNvCxnSpPr>
              <a:stCxn id="86024" idx="3"/>
            </p:cNvCxnSpPr>
            <p:nvPr/>
          </p:nvCxnSpPr>
          <p:spPr>
            <a:xfrm flipV="1">
              <a:off x="3700785" y="2252569"/>
              <a:ext cx="304794" cy="0"/>
            </a:xfrm>
            <a:prstGeom prst="straightConnector1">
              <a:avLst/>
            </a:prstGeom>
            <a:ln w="2222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038916" y="1895498"/>
              <a:ext cx="0" cy="887122"/>
            </a:xfrm>
            <a:prstGeom prst="line">
              <a:avLst/>
            </a:prstGeom>
            <a:ln w="19050"/>
          </p:spPr>
          <p:style>
            <a:lnRef idx="1">
              <a:schemeClr val="dk1"/>
            </a:lnRef>
            <a:fillRef idx="0">
              <a:schemeClr val="dk1"/>
            </a:fillRef>
            <a:effectRef idx="0">
              <a:schemeClr val="dk1"/>
            </a:effectRef>
            <a:fontRef idx="minor">
              <a:schemeClr val="tx1"/>
            </a:fontRef>
          </p:style>
        </p:cxnSp>
        <p:cxnSp>
          <p:nvCxnSpPr>
            <p:cNvPr id="14" name="直接箭头连接符 13"/>
            <p:cNvCxnSpPr>
              <a:endCxn id="86025" idx="1"/>
            </p:cNvCxnSpPr>
            <p:nvPr/>
          </p:nvCxnSpPr>
          <p:spPr>
            <a:xfrm>
              <a:off x="4038916" y="1895498"/>
              <a:ext cx="34289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endCxn id="86027" idx="1"/>
            </p:cNvCxnSpPr>
            <p:nvPr/>
          </p:nvCxnSpPr>
          <p:spPr>
            <a:xfrm>
              <a:off x="4032567" y="2796902"/>
              <a:ext cx="338131" cy="0"/>
            </a:xfrm>
            <a:prstGeom prst="straightConnector1">
              <a:avLst/>
            </a:prstGeom>
            <a:ln w="15875">
              <a:solidFill>
                <a:schemeClr val="tx2">
                  <a:alpha val="99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2267299" y="3718937"/>
              <a:ext cx="4136949"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useBgFill="1">
          <p:nvSpPr>
            <p:cNvPr id="86033" name="文本框 26"/>
            <p:cNvSpPr txBox="1"/>
            <p:nvPr/>
          </p:nvSpPr>
          <p:spPr>
            <a:xfrm>
              <a:off x="6246013" y="3341528"/>
              <a:ext cx="1115786" cy="923330"/>
            </a:xfrm>
            <a:prstGeom prst="rect">
              <a:avLst/>
            </a:prstGeom>
            <a:ln w="9525">
              <a:noFill/>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ClrTx/>
                <a:buNone/>
              </a:pPr>
              <a:r>
                <a:rPr lang="zh-CN" altLang="en-US" sz="1800" dirty="0">
                  <a:latin typeface="仿宋" pitchFamily="49" charset="-122"/>
                  <a:ea typeface="仿宋" pitchFamily="49" charset="-122"/>
                </a:rPr>
                <a:t>  确定功能点调整因子  </a:t>
              </a:r>
              <a:endParaRPr lang="zh-CN" altLang="en-US" sz="1800" dirty="0">
                <a:latin typeface="仿宋" pitchFamily="49" charset="-122"/>
                <a:ea typeface="仿宋" pitchFamily="49" charset="-122"/>
              </a:endParaRPr>
            </a:p>
          </p:txBody>
        </p:sp>
        <p:sp useBgFill="1">
          <p:nvSpPr>
            <p:cNvPr id="86034" name="文本框 27"/>
            <p:cNvSpPr txBox="1"/>
            <p:nvPr/>
          </p:nvSpPr>
          <p:spPr>
            <a:xfrm>
              <a:off x="6404857" y="1818699"/>
              <a:ext cx="990600" cy="923330"/>
            </a:xfrm>
            <a:prstGeom prst="rect">
              <a:avLst/>
            </a:prstGeom>
            <a:ln w="9525">
              <a:noFill/>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ClrTx/>
                <a:buNone/>
              </a:pPr>
              <a:r>
                <a:rPr lang="zh-CN" altLang="en-US" sz="1800" dirty="0">
                  <a:latin typeface="仿宋" pitchFamily="49" charset="-122"/>
                  <a:ea typeface="仿宋" pitchFamily="49" charset="-122"/>
                </a:rPr>
                <a:t>  未调整的功能点数量  </a:t>
              </a:r>
              <a:endParaRPr lang="zh-CN" altLang="en-US" sz="1800" dirty="0">
                <a:latin typeface="仿宋" pitchFamily="49" charset="-122"/>
                <a:ea typeface="仿宋" pitchFamily="49" charset="-122"/>
              </a:endParaRPr>
            </a:p>
          </p:txBody>
        </p:sp>
        <p:sp useBgFill="1">
          <p:nvSpPr>
            <p:cNvPr id="86035" name="文本框 32"/>
            <p:cNvSpPr txBox="1"/>
            <p:nvPr/>
          </p:nvSpPr>
          <p:spPr>
            <a:xfrm>
              <a:off x="7952013" y="2567585"/>
              <a:ext cx="990600" cy="923330"/>
            </a:xfrm>
            <a:prstGeom prst="rect">
              <a:avLst/>
            </a:prstGeom>
            <a:ln w="9525">
              <a:noFill/>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ClrTx/>
                <a:buNone/>
              </a:pPr>
              <a:r>
                <a:rPr lang="zh-CN" altLang="en-US" sz="1800" dirty="0">
                  <a:latin typeface="仿宋" pitchFamily="49" charset="-122"/>
                  <a:ea typeface="仿宋" pitchFamily="49" charset="-122"/>
                </a:rPr>
                <a:t>  调整后的功能点数量  </a:t>
              </a:r>
              <a:endParaRPr lang="zh-CN" altLang="en-US" sz="1800" dirty="0">
                <a:latin typeface="仿宋" pitchFamily="49" charset="-122"/>
                <a:ea typeface="仿宋" pitchFamily="49" charset="-122"/>
              </a:endParaRPr>
            </a:p>
          </p:txBody>
        </p:sp>
        <p:cxnSp>
          <p:nvCxnSpPr>
            <p:cNvPr id="30" name="直接连接符 29"/>
            <p:cNvCxnSpPr>
              <a:stCxn id="86025" idx="3"/>
            </p:cNvCxnSpPr>
            <p:nvPr/>
          </p:nvCxnSpPr>
          <p:spPr>
            <a:xfrm flipV="1">
              <a:off x="5753385" y="1895498"/>
              <a:ext cx="33178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056" name="直接连接符 45055"/>
            <p:cNvCxnSpPr/>
            <p:nvPr/>
          </p:nvCxnSpPr>
          <p:spPr>
            <a:xfrm>
              <a:off x="6096279" y="1892324"/>
              <a:ext cx="0" cy="9045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062" name="直接连接符 45061"/>
            <p:cNvCxnSpPr>
              <a:stCxn id="86027" idx="3"/>
            </p:cNvCxnSpPr>
            <p:nvPr/>
          </p:nvCxnSpPr>
          <p:spPr>
            <a:xfrm flipV="1">
              <a:off x="5742272" y="2796902"/>
              <a:ext cx="35400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068" name="直接箭头连接符 45067"/>
            <p:cNvCxnSpPr/>
            <p:nvPr/>
          </p:nvCxnSpPr>
          <p:spPr>
            <a:xfrm>
              <a:off x="6096279" y="2338265"/>
              <a:ext cx="380993" cy="0"/>
            </a:xfrm>
            <a:prstGeom prst="straightConnector1">
              <a:avLst/>
            </a:prstGeom>
            <a:ln w="15875">
              <a:solidFill>
                <a:schemeClr val="tx1">
                  <a:alpha val="97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7344030" y="2411266"/>
              <a:ext cx="33178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7675811" y="2393809"/>
              <a:ext cx="6350" cy="13044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7321806" y="3698306"/>
              <a:ext cx="354005" cy="0"/>
            </a:xfrm>
            <a:prstGeom prst="line">
              <a:avLst/>
            </a:prstGeom>
            <a:ln w="15875">
              <a:solidFill>
                <a:schemeClr val="accent2">
                  <a:alpha val="99000"/>
                </a:schemeClr>
              </a:solidFill>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a:off x="7675811" y="3065102"/>
              <a:ext cx="380993" cy="0"/>
            </a:xfrm>
            <a:prstGeom prst="straightConnector1">
              <a:avLst/>
            </a:prstGeom>
            <a:ln w="15875">
              <a:solidFill>
                <a:schemeClr val="tx1">
                  <a:alpha val="97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076" name="直接箭头连接符 45075"/>
            <p:cNvCxnSpPr>
              <a:stCxn id="86026" idx="3"/>
            </p:cNvCxnSpPr>
            <p:nvPr/>
          </p:nvCxnSpPr>
          <p:spPr>
            <a:xfrm flipV="1">
              <a:off x="1997429" y="3047645"/>
              <a:ext cx="269870" cy="1587"/>
            </a:xfrm>
            <a:prstGeom prst="straightConnector1">
              <a:avLst/>
            </a:prstGeom>
            <a:ln w="158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 name="直接连接符 4"/>
          <p:cNvCxnSpPr/>
          <p:nvPr/>
        </p:nvCxnSpPr>
        <p:spPr>
          <a:xfrm>
            <a:off x="2201863" y="2703513"/>
            <a:ext cx="3048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直接连接符 7"/>
          <p:cNvCxnSpPr/>
          <p:nvPr/>
        </p:nvCxnSpPr>
        <p:spPr>
          <a:xfrm>
            <a:off x="2201863" y="2703513"/>
            <a:ext cx="0" cy="1466850"/>
          </a:xfrm>
          <a:prstGeom prst="line">
            <a:avLst/>
          </a:prstGeom>
          <a:ln w="19050"/>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标题 1"/>
          <p:cNvSpPr>
            <a:spLocks noGrp="1"/>
          </p:cNvSpPr>
          <p:nvPr>
            <p:ph type="title"/>
          </p:nvPr>
        </p:nvSpPr>
        <p:spPr>
          <a:ln/>
        </p:spPr>
        <p:txBody>
          <a:bodyPr vert="horz" wrap="square" lIns="91440" tIns="45720" rIns="91440" bIns="45720" anchor="ctr" anchorCtr="0"/>
          <a:p>
            <a:r>
              <a:rPr lang="zh-CN" altLang="en-US" sz="3200" dirty="0">
                <a:ea typeface="宋体" pitchFamily="2" charset="-122"/>
              </a:rPr>
              <a:t>  例子： 员工管理系统  </a:t>
            </a:r>
            <a:endParaRPr lang="zh-CN" altLang="en-US" sz="3200" dirty="0">
              <a:ea typeface="宋体" pitchFamily="2" charset="-122"/>
            </a:endParaRPr>
          </a:p>
        </p:txBody>
      </p:sp>
      <p:sp>
        <p:nvSpPr>
          <p:cNvPr id="88067"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6" name="内容占位符 7"/>
          <p:cNvSpPr txBox="1"/>
          <p:nvPr/>
        </p:nvSpPr>
        <p:spPr bwMode="auto">
          <a:xfrm>
            <a:off x="990600" y="1262063"/>
            <a:ext cx="8153400" cy="1138238"/>
          </a:xfrm>
          <a:prstGeom prst="rect">
            <a:avLst/>
          </a:prstGeom>
          <a:noFill/>
          <a:ln>
            <a:noFill/>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marR="0" lvl="0" indent="-342900" algn="l" defTabSz="914400" rtl="0" eaLnBrk="0" fontAlgn="base" latinLnBrk="0" hangingPunct="0">
              <a:lnSpc>
                <a:spcPct val="100000"/>
              </a:lnSpc>
              <a:spcBef>
                <a:spcPct val="20000"/>
              </a:spcBef>
              <a:spcAft>
                <a:spcPct val="0"/>
              </a:spcAft>
              <a:buClr>
                <a:srgbClr val="818A42"/>
              </a:buClr>
              <a:buSzTx/>
              <a:buFontTx/>
              <a:buNone/>
              <a:defRPr/>
            </a:pPr>
            <a:r>
              <a:rPr kumimoji="0" lang="zh-CN" altLang="en-US" sz="2000" b="1" i="0" u="none" strike="noStrike" kern="0" cap="none" spc="0" normalizeH="0" baseline="0" noProof="0" dirty="0">
                <a:ln>
                  <a:noFill/>
                </a:ln>
                <a:solidFill>
                  <a:schemeClr val="accent2"/>
                </a:solidFill>
                <a:effectLst/>
                <a:uLnTx/>
                <a:uFillTx/>
                <a:latin typeface="仿宋" pitchFamily="49" charset="-122"/>
                <a:ea typeface="仿宋" pitchFamily="49" charset="-122"/>
                <a:cs typeface="+mn-cs"/>
              </a:rPr>
              <a:t>  在员工管理系统中添加一个员工资料，会使用员工的一般信息、教育  </a:t>
            </a:r>
            <a:endParaRPr kumimoji="0" lang="en-US" altLang="zh-CN" sz="2000" b="1" i="0" u="none" strike="noStrike" kern="0" cap="none" spc="0" normalizeH="0" baseline="0" noProof="0" dirty="0">
              <a:ln>
                <a:noFill/>
              </a:ln>
              <a:solidFill>
                <a:schemeClr val="accent2"/>
              </a:solidFill>
              <a:effectLst/>
              <a:uLnTx/>
              <a:uFillTx/>
              <a:latin typeface="仿宋" pitchFamily="49" charset="-122"/>
              <a:ea typeface="仿宋" pitchFamily="49" charset="-122"/>
              <a:cs typeface="+mn-cs"/>
            </a:endParaRPr>
          </a:p>
          <a:p>
            <a:pPr marL="342900" marR="0" lvl="0" indent="-342900" algn="l" defTabSz="914400" rtl="0" eaLnBrk="0" fontAlgn="base" latinLnBrk="0" hangingPunct="0">
              <a:lnSpc>
                <a:spcPct val="100000"/>
              </a:lnSpc>
              <a:spcBef>
                <a:spcPct val="20000"/>
              </a:spcBef>
              <a:spcAft>
                <a:spcPct val="0"/>
              </a:spcAft>
              <a:buClr>
                <a:srgbClr val="818A42"/>
              </a:buClr>
              <a:buSzTx/>
              <a:buFontTx/>
              <a:buNone/>
              <a:defRPr/>
            </a:pPr>
            <a:r>
              <a:rPr kumimoji="0" lang="zh-CN" altLang="en-US" sz="2000" b="1" i="0" u="none" strike="noStrike" kern="0" cap="none" spc="0" normalizeH="0" baseline="0" noProof="0" dirty="0">
                <a:ln>
                  <a:noFill/>
                </a:ln>
                <a:solidFill>
                  <a:schemeClr val="accent2"/>
                </a:solidFill>
                <a:effectLst/>
                <a:uLnTx/>
                <a:uFillTx/>
                <a:latin typeface="仿宋" pitchFamily="49" charset="-122"/>
                <a:ea typeface="仿宋" pitchFamily="49" charset="-122"/>
                <a:cs typeface="+mn-cs"/>
              </a:rPr>
              <a:t>  情况、工作经历和家属信息。员工隶属于某个部门，在系统中会有一  </a:t>
            </a:r>
            <a:endParaRPr kumimoji="0" lang="en-US" altLang="zh-CN" sz="2000" b="1" i="0" u="none" strike="noStrike" kern="0" cap="none" spc="0" normalizeH="0" baseline="0" noProof="0" dirty="0">
              <a:ln>
                <a:noFill/>
              </a:ln>
              <a:solidFill>
                <a:schemeClr val="accent2"/>
              </a:solidFill>
              <a:effectLst/>
              <a:uLnTx/>
              <a:uFillTx/>
              <a:latin typeface="仿宋" pitchFamily="49" charset="-122"/>
              <a:ea typeface="仿宋" pitchFamily="49" charset="-122"/>
              <a:cs typeface="+mn-cs"/>
            </a:endParaRPr>
          </a:p>
          <a:p>
            <a:pPr marL="342900" marR="0" lvl="0" indent="-342900" algn="l" defTabSz="914400" rtl="0" eaLnBrk="0" fontAlgn="base" latinLnBrk="0" hangingPunct="0">
              <a:lnSpc>
                <a:spcPct val="100000"/>
              </a:lnSpc>
              <a:spcBef>
                <a:spcPct val="20000"/>
              </a:spcBef>
              <a:spcAft>
                <a:spcPct val="0"/>
              </a:spcAft>
              <a:buClr>
                <a:srgbClr val="818A42"/>
              </a:buClr>
              <a:buSzTx/>
              <a:buFontTx/>
              <a:buNone/>
              <a:defRPr/>
            </a:pPr>
            <a:r>
              <a:rPr kumimoji="0" lang="zh-CN" altLang="en-US" sz="2000" b="1" i="0" u="none" strike="noStrike" kern="0" cap="none" spc="0" normalizeH="0" baseline="0" noProof="0" dirty="0">
                <a:ln>
                  <a:noFill/>
                </a:ln>
                <a:solidFill>
                  <a:schemeClr val="accent2"/>
                </a:solidFill>
                <a:effectLst/>
                <a:uLnTx/>
                <a:uFillTx/>
                <a:latin typeface="仿宋" pitchFamily="49" charset="-122"/>
                <a:ea typeface="仿宋" pitchFamily="49" charset="-122"/>
                <a:cs typeface="+mn-cs"/>
              </a:rPr>
              <a:t>  个维护部门的功能。员工的工资则由另一个财务系统提供。  </a:t>
            </a:r>
            <a:endParaRPr kumimoji="0" lang="en-US" altLang="zh-CN" sz="1800" b="1" i="0" u="none" strike="noStrike" kern="0" cap="none" spc="0" normalizeH="0" baseline="0" noProof="0" dirty="0">
              <a:ln>
                <a:noFill/>
              </a:ln>
              <a:solidFill>
                <a:schemeClr val="tx1"/>
              </a:solidFill>
              <a:effectLst/>
              <a:uLnTx/>
              <a:uFillTx/>
              <a:latin typeface="仿宋" pitchFamily="49" charset="-122"/>
              <a:ea typeface="仿宋" pitchFamily="49" charset="-122"/>
              <a:cs typeface="+mn-cs"/>
            </a:endParaRPr>
          </a:p>
        </p:txBody>
      </p:sp>
      <p:pic>
        <p:nvPicPr>
          <p:cNvPr id="88069" name="图片 7"/>
          <p:cNvPicPr>
            <a:picLocks noChangeAspect="1"/>
          </p:cNvPicPr>
          <p:nvPr/>
        </p:nvPicPr>
        <p:blipFill>
          <a:blip r:embed="rId1"/>
          <a:stretch>
            <a:fillRect/>
          </a:stretch>
        </p:blipFill>
        <p:spPr>
          <a:xfrm>
            <a:off x="1600200" y="2443163"/>
            <a:ext cx="2362200" cy="4073525"/>
          </a:xfrm>
          <a:prstGeom prst="rect">
            <a:avLst/>
          </a:prstGeom>
          <a:noFill/>
          <a:ln w="9525">
            <a:noFill/>
          </a:ln>
        </p:spPr>
      </p:pic>
      <p:grpSp>
        <p:nvGrpSpPr>
          <p:cNvPr id="88070" name="组合 10"/>
          <p:cNvGrpSpPr/>
          <p:nvPr/>
        </p:nvGrpSpPr>
        <p:grpSpPr>
          <a:xfrm>
            <a:off x="5105400" y="2443163"/>
            <a:ext cx="2486025" cy="2584450"/>
            <a:chOff x="3559323" y="2443699"/>
            <a:chExt cx="2486372" cy="2584570"/>
          </a:xfrm>
        </p:grpSpPr>
        <p:pic>
          <p:nvPicPr>
            <p:cNvPr id="88073" name="图片 8"/>
            <p:cNvPicPr>
              <a:picLocks noChangeAspect="1"/>
            </p:cNvPicPr>
            <p:nvPr/>
          </p:nvPicPr>
          <p:blipFill>
            <a:blip r:embed="rId2"/>
            <a:stretch>
              <a:fillRect/>
            </a:stretch>
          </p:blipFill>
          <p:spPr>
            <a:xfrm>
              <a:off x="3559323" y="2751476"/>
              <a:ext cx="2486372" cy="2276793"/>
            </a:xfrm>
            <a:prstGeom prst="rect">
              <a:avLst/>
            </a:prstGeom>
            <a:noFill/>
            <a:ln w="9525">
              <a:noFill/>
            </a:ln>
          </p:spPr>
        </p:pic>
        <p:sp>
          <p:nvSpPr>
            <p:cNvPr id="88074" name="文本框 9"/>
            <p:cNvSpPr txBox="1"/>
            <p:nvPr/>
          </p:nvSpPr>
          <p:spPr>
            <a:xfrm>
              <a:off x="3559323" y="2443699"/>
              <a:ext cx="2486371" cy="307777"/>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ClrTx/>
                <a:buNone/>
              </a:pPr>
              <a:r>
                <a:rPr lang="zh-CN" altLang="en-US" sz="1400" dirty="0">
                  <a:ea typeface="宋体" pitchFamily="2" charset="-122"/>
                </a:rPr>
                <a:t>  部门信息如下：  </a:t>
              </a:r>
              <a:endParaRPr lang="zh-CN" altLang="en-US" sz="1400" dirty="0">
                <a:ea typeface="宋体" pitchFamily="2" charset="-122"/>
              </a:endParaRPr>
            </a:p>
          </p:txBody>
        </p:sp>
      </p:grpSp>
      <p:sp>
        <p:nvSpPr>
          <p:cNvPr id="88071" name="文本框 12"/>
          <p:cNvSpPr txBox="1"/>
          <p:nvPr/>
        </p:nvSpPr>
        <p:spPr>
          <a:xfrm>
            <a:off x="3946525" y="5791200"/>
            <a:ext cx="685800" cy="369888"/>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ClrTx/>
              <a:buNone/>
            </a:pPr>
            <a:r>
              <a:rPr lang="en-US" altLang="zh-CN" sz="1800" dirty="0">
                <a:ea typeface="宋体" pitchFamily="2" charset="-122"/>
              </a:rPr>
              <a:t>  16个  </a:t>
            </a:r>
            <a:r>
              <a:rPr lang="zh-CN" altLang="en-US" sz="1800" dirty="0">
                <a:ea typeface="宋体" pitchFamily="2" charset="-122"/>
              </a:rPr>
              <a:t/>
            </a:r>
            <a:endParaRPr lang="zh-CN" altLang="en-US" sz="1800" dirty="0">
              <a:ea typeface="宋体" pitchFamily="2" charset="-122"/>
            </a:endParaRPr>
          </a:p>
        </p:txBody>
      </p:sp>
      <p:sp>
        <p:nvSpPr>
          <p:cNvPr id="88072" name="文本框 13"/>
          <p:cNvSpPr txBox="1"/>
          <p:nvPr/>
        </p:nvSpPr>
        <p:spPr>
          <a:xfrm>
            <a:off x="6019800" y="5562600"/>
            <a:ext cx="1295400" cy="369888"/>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ClrTx/>
              <a:buNone/>
            </a:pPr>
            <a:r>
              <a:rPr lang="zh-CN" altLang="en-US" sz="1800" dirty="0">
                <a:ea typeface="宋体" pitchFamily="2" charset="-122"/>
              </a:rPr>
              <a:t>  共18个  </a:t>
            </a:r>
            <a:r>
              <a:rPr lang="en-US" altLang="zh-CN" sz="1800" dirty="0">
                <a:ea typeface="宋体" pitchFamily="2" charset="-122"/>
              </a:rPr>
              <a:t/>
            </a:r>
            <a:r>
              <a:rPr lang="zh-CN" altLang="en-US" sz="1800" dirty="0">
                <a:ea typeface="宋体" pitchFamily="2" charset="-122"/>
              </a:rPr>
              <a:t/>
            </a:r>
            <a:endParaRPr lang="zh-CN" altLang="en-US" sz="1800" dirty="0">
              <a:ea typeface="宋体"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6" name="文本框 5"/>
          <p:cNvSpPr txBox="1"/>
          <p:nvPr/>
        </p:nvSpPr>
        <p:spPr>
          <a:xfrm>
            <a:off x="990600" y="1295400"/>
            <a:ext cx="2514600" cy="3540125"/>
          </a:xfrm>
          <a:prstGeom prst="rect">
            <a:avLst/>
          </a:prstGeom>
          <a:solidFill>
            <a:schemeClr val="bg1"/>
          </a:solidFill>
          <a:ln>
            <a:solidFill>
              <a:schemeClr val="dk1">
                <a:shade val="95000"/>
                <a:satMod val="105000"/>
              </a:schemeClr>
            </a:solidFill>
          </a:ln>
        </p:spPr>
        <p:txBody>
          <a:bodyPr>
            <a:spAutoFit/>
          </a:bodyPr>
          <a:lstStyle/>
          <a:p>
            <a:pPr marR="0" defTabSz="914400">
              <a:buClrTx/>
              <a:buSzTx/>
              <a:buFontTx/>
              <a:buNone/>
              <a:defRPr/>
            </a:pPr>
            <a:r>
              <a:rPr kumimoji="0" lang="zh-CN" altLang="en-US" kern="1200" cap="none" spc="0" normalizeH="0" baseline="0" noProof="0" dirty="0">
                <a:latin typeface="华文仿宋" panose="02010600040101010101" pitchFamily="2" charset="-122"/>
                <a:ea typeface="华文仿宋" panose="02010600040101010101" pitchFamily="2" charset="-122"/>
                <a:cs typeface="+mn-cs"/>
              </a:rPr>
              <a:t>  员工基本信息  </a:t>
            </a:r>
            <a:endParaRPr kumimoji="0" lang="en-US" altLang="zh-CN" kern="1200" cap="none" spc="0" normalizeH="0" baseline="0" noProof="0" dirty="0">
              <a:latin typeface="华文仿宋" panose="02010600040101010101" pitchFamily="2" charset="-122"/>
              <a:ea typeface="华文仿宋" panose="02010600040101010101" pitchFamily="2" charset="-122"/>
              <a:cs typeface="+mn-cs"/>
            </a:endParaRPr>
          </a:p>
          <a:p>
            <a:pPr marR="0" defTabSz="914400">
              <a:buClrTx/>
              <a:buSzTx/>
              <a:buFontTx/>
              <a:buNone/>
              <a:defRPr/>
            </a:pPr>
            <a:endParaRPr kumimoji="0" lang="en-US" altLang="zh-CN" sz="800" kern="1200" cap="none" spc="0" normalizeH="0" baseline="0" noProof="0" dirty="0">
              <a:latin typeface="华文仿宋" panose="02010600040101010101" pitchFamily="2" charset="-122"/>
              <a:ea typeface="华文仿宋" panose="02010600040101010101" pitchFamily="2" charset="-122"/>
              <a:cs typeface="+mn-cs"/>
            </a:endParaRPr>
          </a:p>
          <a:p>
            <a:pPr marR="0" defTabSz="914400">
              <a:buClrTx/>
              <a:buSzTx/>
              <a:buFontTx/>
              <a:buNone/>
              <a:defRPr/>
            </a:pPr>
            <a:r>
              <a:rPr kumimoji="0" lang="zh-CN" altLang="en-US" kern="1200" cap="none" spc="0" normalizeH="0" baseline="0" noProof="0" dirty="0">
                <a:latin typeface="华文仿宋" panose="02010600040101010101" pitchFamily="2" charset="-122"/>
                <a:ea typeface="华文仿宋" panose="02010600040101010101" pitchFamily="2" charset="-122"/>
                <a:cs typeface="+mn-cs"/>
              </a:rPr>
              <a:t>  N.工  </a:t>
            </a:r>
            <a:r>
              <a:rPr kumimoji="0" lang="en-US" altLang="zh-CN" kern="1200" cap="none" spc="0" normalizeH="0" baseline="0" noProof="0" dirty="0">
                <a:latin typeface="华文仿宋" panose="02010600040101010101" pitchFamily="2" charset="-122"/>
                <a:ea typeface="华文仿宋" panose="02010600040101010101" pitchFamily="2" charset="-122"/>
                <a:cs typeface="+mn-cs"/>
              </a:rPr>
              <a:t/>
            </a:r>
            <a:endParaRPr kumimoji="0" lang="en-US" altLang="zh-CN" kern="1200" cap="none" spc="0" normalizeH="0" baseline="0" noProof="0" dirty="0">
              <a:latin typeface="华文仿宋" panose="02010600040101010101" pitchFamily="2" charset="-122"/>
              <a:ea typeface="华文仿宋" panose="02010600040101010101" pitchFamily="2" charset="-122"/>
              <a:cs typeface="+mn-cs"/>
            </a:endParaRPr>
          </a:p>
          <a:p>
            <a:pPr marR="0" defTabSz="914400">
              <a:buClrTx/>
              <a:buSzTx/>
              <a:buFontTx/>
              <a:buNone/>
              <a:defRPr/>
            </a:pPr>
            <a:r>
              <a:rPr kumimoji="0" lang="zh-CN" altLang="en-US" kern="1200" cap="none" spc="0" normalizeH="0" baseline="0" noProof="0" dirty="0">
                <a:latin typeface="华文仿宋" panose="02010600040101010101" pitchFamily="2" charset="-122"/>
                <a:ea typeface="华文仿宋" panose="02010600040101010101" pitchFamily="2" charset="-122"/>
                <a:cs typeface="+mn-cs"/>
              </a:rPr>
              <a:t>  姓名  </a:t>
            </a:r>
            <a:endParaRPr kumimoji="0" lang="en-US" altLang="zh-CN" kern="1200" cap="none" spc="0" normalizeH="0" baseline="0" noProof="0" dirty="0">
              <a:latin typeface="华文仿宋" panose="02010600040101010101" pitchFamily="2" charset="-122"/>
              <a:ea typeface="华文仿宋" panose="02010600040101010101" pitchFamily="2" charset="-122"/>
              <a:cs typeface="+mn-cs"/>
            </a:endParaRPr>
          </a:p>
          <a:p>
            <a:pPr marR="0" defTabSz="914400">
              <a:buClrTx/>
              <a:buSzTx/>
              <a:buFontTx/>
              <a:buNone/>
              <a:defRPr/>
            </a:pPr>
            <a:r>
              <a:rPr kumimoji="0" lang="zh-CN" altLang="en-US" kern="1200" cap="none" spc="0" normalizeH="0" baseline="0" noProof="0" dirty="0">
                <a:latin typeface="华文仿宋" panose="02010600040101010101" pitchFamily="2" charset="-122"/>
                <a:ea typeface="华文仿宋" panose="02010600040101010101" pitchFamily="2" charset="-122"/>
                <a:cs typeface="+mn-cs"/>
              </a:rPr>
              <a:t>  出生日期  </a:t>
            </a:r>
            <a:endParaRPr kumimoji="0" lang="en-US" altLang="zh-CN" kern="1200" cap="none" spc="0" normalizeH="0" baseline="0" noProof="0" dirty="0">
              <a:latin typeface="华文仿宋" panose="02010600040101010101" pitchFamily="2" charset="-122"/>
              <a:ea typeface="华文仿宋" panose="02010600040101010101" pitchFamily="2" charset="-122"/>
              <a:cs typeface="+mn-cs"/>
            </a:endParaRPr>
          </a:p>
          <a:p>
            <a:pPr marR="0" defTabSz="914400">
              <a:buClrTx/>
              <a:buSzTx/>
              <a:buFontTx/>
              <a:buNone/>
              <a:defRPr/>
            </a:pPr>
            <a:r>
              <a:rPr kumimoji="0" lang="zh-CN" altLang="en-US" kern="1200" cap="none" spc="0" normalizeH="0" baseline="0" noProof="0" dirty="0">
                <a:latin typeface="华文仿宋" panose="02010600040101010101" pitchFamily="2" charset="-122"/>
                <a:ea typeface="华文仿宋" panose="02010600040101010101" pitchFamily="2" charset="-122"/>
                <a:cs typeface="+mn-cs"/>
              </a:rPr>
              <a:t>  婚否  </a:t>
            </a:r>
            <a:endParaRPr kumimoji="0" lang="en-US" altLang="zh-CN" kern="1200" cap="none" spc="0" normalizeH="0" baseline="0" noProof="0" dirty="0">
              <a:latin typeface="华文仿宋" panose="02010600040101010101" pitchFamily="2" charset="-122"/>
              <a:ea typeface="华文仿宋" panose="02010600040101010101" pitchFamily="2" charset="-122"/>
              <a:cs typeface="+mn-cs"/>
            </a:endParaRPr>
          </a:p>
          <a:p>
            <a:pPr marR="0" defTabSz="914400">
              <a:buClrTx/>
              <a:buSzTx/>
              <a:buFontTx/>
              <a:buNone/>
              <a:defRPr/>
            </a:pPr>
            <a:r>
              <a:rPr kumimoji="0" lang="zh-CN" altLang="en-US" kern="1200" cap="none" spc="0" normalizeH="0" baseline="0" noProof="0" dirty="0">
                <a:latin typeface="华文仿宋" panose="02010600040101010101" pitchFamily="2" charset="-122"/>
                <a:ea typeface="华文仿宋" panose="02010600040101010101" pitchFamily="2" charset="-122"/>
                <a:cs typeface="+mn-cs"/>
              </a:rPr>
              <a:t>  班诺尔占统治地位  </a:t>
            </a:r>
            <a:r>
              <a:rPr kumimoji="0" lang="en-US" altLang="zh-CN" kern="1200" cap="none" spc="0" normalizeH="0" baseline="0" noProof="0" dirty="0">
                <a:latin typeface="华文仿宋" panose="02010600040101010101" pitchFamily="2" charset="-122"/>
                <a:ea typeface="华文仿宋" panose="02010600040101010101" pitchFamily="2" charset="-122"/>
                <a:cs typeface="+mn-cs"/>
              </a:rPr>
              <a:t/>
            </a:r>
            <a:endParaRPr kumimoji="0" lang="en-US" altLang="zh-CN" kern="1200" cap="none" spc="0" normalizeH="0" baseline="0" noProof="0" dirty="0">
              <a:latin typeface="华文仿宋" panose="02010600040101010101" pitchFamily="2" charset="-122"/>
              <a:ea typeface="华文仿宋" panose="02010600040101010101" pitchFamily="2" charset="-122"/>
              <a:cs typeface="+mn-cs"/>
            </a:endParaRPr>
          </a:p>
          <a:p>
            <a:pPr marR="0" defTabSz="914400">
              <a:buClrTx/>
              <a:buSzTx/>
              <a:buFontTx/>
              <a:buNone/>
              <a:defRPr/>
            </a:pPr>
            <a:r>
              <a:rPr kumimoji="0" lang="zh-CN" altLang="en-US" kern="1200" cap="none" spc="0" normalizeH="0" baseline="0" noProof="0" dirty="0">
                <a:latin typeface="华文仿宋" panose="02010600040101010101" pitchFamily="2" charset="-122"/>
                <a:ea typeface="华文仿宋" panose="02010600040101010101" pitchFamily="2" charset="-122"/>
                <a:cs typeface="+mn-cs"/>
              </a:rPr>
              <a:t>  所属部门名称  </a:t>
            </a:r>
            <a:endParaRPr kumimoji="0" lang="en-US" altLang="zh-CN" kern="1200" cap="none" spc="0" normalizeH="0" baseline="0" noProof="0" dirty="0">
              <a:latin typeface="华文仿宋" panose="02010600040101010101" pitchFamily="2" charset="-122"/>
              <a:ea typeface="华文仿宋" panose="02010600040101010101" pitchFamily="2" charset="-122"/>
              <a:cs typeface="+mn-cs"/>
            </a:endParaRPr>
          </a:p>
          <a:p>
            <a:pPr marR="0" defTabSz="914400">
              <a:buClrTx/>
              <a:buSzTx/>
              <a:buFontTx/>
              <a:buNone/>
              <a:defRPr/>
            </a:pPr>
            <a:r>
              <a:rPr kumimoji="0" lang="zh-CN" altLang="en-US" kern="1200" cap="none" spc="0" normalizeH="0" baseline="0" noProof="0" dirty="0">
                <a:latin typeface="华文仿宋" panose="02010600040101010101" pitchFamily="2" charset="-122"/>
                <a:ea typeface="华文仿宋" panose="02010600040101010101" pitchFamily="2" charset="-122"/>
                <a:cs typeface="+mn-cs"/>
              </a:rPr>
              <a:t>       受教育时间  </a:t>
            </a:r>
            <a:endParaRPr kumimoji="0" lang="en-US" altLang="zh-CN" kern="1200" cap="none" spc="0" normalizeH="0" baseline="0" noProof="0" dirty="0">
              <a:latin typeface="华文仿宋" panose="02010600040101010101" pitchFamily="2" charset="-122"/>
              <a:ea typeface="华文仿宋" panose="02010600040101010101" pitchFamily="2" charset="-122"/>
              <a:cs typeface="+mn-cs"/>
            </a:endParaRPr>
          </a:p>
          <a:p>
            <a:pPr marR="0" defTabSz="914400">
              <a:buClrTx/>
              <a:buSzTx/>
              <a:buFontTx/>
              <a:buNone/>
              <a:defRPr/>
            </a:pPr>
            <a:r>
              <a:rPr kumimoji="0" lang="en-US" altLang="zh-CN" kern="1200" cap="none" spc="0" normalizeH="0" baseline="0" noProof="0" dirty="0">
                <a:latin typeface="华文仿宋" panose="02010600040101010101" pitchFamily="2" charset="-122"/>
                <a:ea typeface="华文仿宋" panose="02010600040101010101" pitchFamily="2" charset="-122"/>
                <a:cs typeface="+mn-cs"/>
              </a:rPr>
              <a:t>       毕业学校  </a:t>
            </a:r>
            <a:r>
              <a:rPr kumimoji="0" lang="zh-CN" altLang="en-US" kern="1200" cap="none" spc="0" normalizeH="0" baseline="0" noProof="0" dirty="0">
                <a:latin typeface="华文仿宋" panose="02010600040101010101" pitchFamily="2" charset="-122"/>
                <a:ea typeface="华文仿宋" panose="02010600040101010101" pitchFamily="2" charset="-122"/>
                <a:cs typeface="+mn-cs"/>
              </a:rPr>
              <a:t/>
            </a:r>
            <a:endParaRPr kumimoji="0" lang="en-US" altLang="zh-CN" kern="1200" cap="none" spc="0" normalizeH="0" baseline="0" noProof="0" dirty="0">
              <a:latin typeface="华文仿宋" panose="02010600040101010101" pitchFamily="2" charset="-122"/>
              <a:ea typeface="华文仿宋" panose="02010600040101010101" pitchFamily="2" charset="-122"/>
              <a:cs typeface="+mn-cs"/>
            </a:endParaRPr>
          </a:p>
          <a:p>
            <a:pPr marR="0" defTabSz="914400">
              <a:buClrTx/>
              <a:buSzTx/>
              <a:buFontTx/>
              <a:buNone/>
              <a:defRPr/>
            </a:pPr>
            <a:r>
              <a:rPr kumimoji="0" lang="en-US" altLang="zh-CN" kern="1200" cap="none" spc="0" normalizeH="0" baseline="0" noProof="0" dirty="0">
                <a:latin typeface="华文仿宋" panose="02010600040101010101" pitchFamily="2" charset="-122"/>
                <a:ea typeface="华文仿宋" panose="02010600040101010101" pitchFamily="2" charset="-122"/>
                <a:cs typeface="+mn-cs"/>
              </a:rPr>
              <a:t>       所学专业  </a:t>
            </a:r>
            <a:r>
              <a:rPr kumimoji="0" lang="zh-CN" altLang="en-US" kern="1200" cap="none" spc="0" normalizeH="0" baseline="0" noProof="0" dirty="0">
                <a:latin typeface="华文仿宋" panose="02010600040101010101" pitchFamily="2" charset="-122"/>
                <a:ea typeface="华文仿宋" panose="02010600040101010101" pitchFamily="2" charset="-122"/>
                <a:cs typeface="+mn-cs"/>
              </a:rPr>
              <a:t/>
            </a:r>
            <a:endParaRPr kumimoji="0" lang="en-US" altLang="zh-CN" kern="1200" cap="none" spc="0" normalizeH="0" baseline="0" noProof="0" dirty="0">
              <a:latin typeface="华文仿宋" panose="02010600040101010101" pitchFamily="2" charset="-122"/>
              <a:ea typeface="华文仿宋" panose="02010600040101010101" pitchFamily="2" charset="-122"/>
              <a:cs typeface="+mn-cs"/>
            </a:endParaRPr>
          </a:p>
          <a:p>
            <a:pPr marR="0" defTabSz="914400">
              <a:buClrTx/>
              <a:buSzTx/>
              <a:buFontTx/>
              <a:buNone/>
              <a:defRPr/>
            </a:pPr>
            <a:r>
              <a:rPr kumimoji="0" lang="en-US" altLang="zh-CN" kern="1200" cap="none" spc="0" normalizeH="0" baseline="0" noProof="0" dirty="0">
                <a:latin typeface="华文仿宋" panose="02010600040101010101" pitchFamily="2" charset="-122"/>
                <a:ea typeface="华文仿宋" panose="02010600040101010101" pitchFamily="2" charset="-122"/>
                <a:cs typeface="+mn-cs"/>
              </a:rPr>
              <a:t>        工作时间  </a:t>
            </a:r>
            <a:r>
              <a:rPr kumimoji="0" lang="zh-CN" altLang="en-US" kern="1200" cap="none" spc="0" normalizeH="0" baseline="0" noProof="0" dirty="0">
                <a:latin typeface="华文仿宋" panose="02010600040101010101" pitchFamily="2" charset="-122"/>
                <a:ea typeface="华文仿宋" panose="02010600040101010101" pitchFamily="2" charset="-122"/>
                <a:cs typeface="+mn-cs"/>
              </a:rPr>
              <a:t/>
            </a:r>
            <a:endParaRPr kumimoji="0" lang="en-US" altLang="zh-CN" kern="1200" cap="none" spc="0" normalizeH="0" baseline="0" noProof="0" dirty="0">
              <a:latin typeface="华文仿宋" panose="02010600040101010101" pitchFamily="2" charset="-122"/>
              <a:ea typeface="华文仿宋" panose="02010600040101010101" pitchFamily="2" charset="-122"/>
              <a:cs typeface="+mn-cs"/>
            </a:endParaRPr>
          </a:p>
          <a:p>
            <a:pPr marR="0" defTabSz="914400">
              <a:buClrTx/>
              <a:buSzTx/>
              <a:buFontTx/>
              <a:buNone/>
              <a:defRPr/>
            </a:pPr>
            <a:r>
              <a:rPr kumimoji="0" lang="en-US" altLang="zh-CN" kern="1200" cap="none" spc="0" normalizeH="0" baseline="0" noProof="0" dirty="0">
                <a:latin typeface="华文仿宋" panose="02010600040101010101" pitchFamily="2" charset="-122"/>
                <a:ea typeface="华文仿宋" panose="02010600040101010101" pitchFamily="2" charset="-122"/>
                <a:cs typeface="+mn-cs"/>
              </a:rPr>
              <a:t>        ……  </a:t>
            </a:r>
            <a:endParaRPr kumimoji="0" lang="zh-CN" altLang="en-US" kern="1200" cap="none" spc="0" normalizeH="0" baseline="0" noProof="0" dirty="0">
              <a:latin typeface="华文仿宋" panose="02010600040101010101" pitchFamily="2" charset="-122"/>
              <a:ea typeface="华文仿宋" panose="02010600040101010101" pitchFamily="2" charset="-122"/>
              <a:cs typeface="+mn-cs"/>
            </a:endParaRPr>
          </a:p>
        </p:txBody>
      </p:sp>
      <p:cxnSp>
        <p:nvCxnSpPr>
          <p:cNvPr id="8" name="直接连接符 7"/>
          <p:cNvCxnSpPr/>
          <p:nvPr/>
        </p:nvCxnSpPr>
        <p:spPr>
          <a:xfrm flipV="1">
            <a:off x="990600" y="1676400"/>
            <a:ext cx="1485900" cy="1588"/>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flipV="1">
            <a:off x="2476500" y="1295400"/>
            <a:ext cx="0" cy="381000"/>
          </a:xfrm>
          <a:prstGeom prst="line">
            <a:avLst/>
          </a:prstGeom>
        </p:spPr>
        <p:style>
          <a:lnRef idx="1">
            <a:schemeClr val="dk1"/>
          </a:lnRef>
          <a:fillRef idx="0">
            <a:schemeClr val="dk1"/>
          </a:fillRef>
          <a:effectRef idx="0">
            <a:schemeClr val="dk1"/>
          </a:effectRef>
          <a:fontRef idx="minor">
            <a:schemeClr val="tx1"/>
          </a:fontRef>
        </p:style>
      </p:cxnSp>
      <p:sp>
        <p:nvSpPr>
          <p:cNvPr id="90118" name="文本框 11"/>
          <p:cNvSpPr txBox="1"/>
          <p:nvPr/>
        </p:nvSpPr>
        <p:spPr>
          <a:xfrm>
            <a:off x="2400300" y="4114800"/>
            <a:ext cx="1143000" cy="646113"/>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ClrTx/>
              <a:buNone/>
            </a:pPr>
            <a:r>
              <a:rPr lang="zh-CN" altLang="en-US" sz="1800" dirty="0">
                <a:solidFill>
                  <a:srgbClr val="0000CC"/>
                </a:solidFill>
                <a:latin typeface="华文仿宋" panose="02010600040101010101" pitchFamily="2" charset="-122"/>
                <a:ea typeface="华文仿宋" panose="02010600040101010101" pitchFamily="2" charset="-122"/>
              </a:rPr>
              <a:t>  内部逻辑  </a:t>
            </a:r>
            <a:endParaRPr lang="en-US" altLang="zh-CN" sz="1800" dirty="0">
              <a:solidFill>
                <a:srgbClr val="0000CC"/>
              </a:solidFill>
              <a:latin typeface="华文仿宋" panose="02010600040101010101" pitchFamily="2" charset="-122"/>
              <a:ea typeface="华文仿宋" panose="02010600040101010101" pitchFamily="2" charset="-122"/>
            </a:endParaRPr>
          </a:p>
          <a:p>
            <a:pPr marL="0" lvl="0" indent="0">
              <a:spcBef>
                <a:spcPct val="0"/>
              </a:spcBef>
              <a:buClrTx/>
              <a:buNone/>
            </a:pPr>
            <a:r>
              <a:rPr lang="zh-CN" altLang="en-US" sz="1800" dirty="0">
                <a:solidFill>
                  <a:srgbClr val="0000CC"/>
                </a:solidFill>
                <a:latin typeface="华文仿宋" panose="02010600040101010101" pitchFamily="2" charset="-122"/>
                <a:ea typeface="华文仿宋" panose="02010600040101010101" pitchFamily="2" charset="-122"/>
              </a:rPr>
              <a:t>  [医]载体  </a:t>
            </a:r>
            <a:r>
              <a:rPr lang="en-US" altLang="zh-CN" sz="1800" dirty="0">
                <a:solidFill>
                  <a:srgbClr val="0000CC"/>
                </a:solidFill>
                <a:latin typeface="华文仿宋" panose="02010600040101010101" pitchFamily="2" charset="-122"/>
                <a:ea typeface="华文仿宋" panose="02010600040101010101" pitchFamily="2" charset="-122"/>
              </a:rPr>
              <a:t/>
            </a:r>
            <a:endParaRPr lang="zh-CN" altLang="en-US" sz="1800" dirty="0">
              <a:solidFill>
                <a:srgbClr val="0000CC"/>
              </a:solidFill>
              <a:latin typeface="华文仿宋" panose="02010600040101010101" pitchFamily="2" charset="-122"/>
              <a:ea typeface="华文仿宋" panose="02010600040101010101" pitchFamily="2" charset="-122"/>
            </a:endParaRPr>
          </a:p>
        </p:txBody>
      </p:sp>
      <p:grpSp>
        <p:nvGrpSpPr>
          <p:cNvPr id="90119" name="组合 53"/>
          <p:cNvGrpSpPr/>
          <p:nvPr/>
        </p:nvGrpSpPr>
        <p:grpSpPr>
          <a:xfrm>
            <a:off x="3919538" y="1304925"/>
            <a:ext cx="1143000" cy="1755775"/>
            <a:chOff x="3895846" y="1482179"/>
            <a:chExt cx="1143000" cy="1754326"/>
          </a:xfrm>
        </p:grpSpPr>
        <p:sp>
          <p:nvSpPr>
            <p:cNvPr id="13" name="文本框 12"/>
            <p:cNvSpPr txBox="1"/>
            <p:nvPr/>
          </p:nvSpPr>
          <p:spPr>
            <a:xfrm>
              <a:off x="3895846" y="1482179"/>
              <a:ext cx="1143000" cy="1754326"/>
            </a:xfrm>
            <a:prstGeom prst="rect">
              <a:avLst/>
            </a:prstGeom>
            <a:solidFill>
              <a:schemeClr val="bg1"/>
            </a:solidFill>
            <a:ln>
              <a:solidFill>
                <a:schemeClr val="dk1">
                  <a:shade val="95000"/>
                  <a:satMod val="105000"/>
                </a:schemeClr>
              </a:solidFill>
            </a:ln>
          </p:spPr>
          <p:txBody>
            <a:bodyPr>
              <a:spAutoFit/>
            </a:bodyPr>
            <a:lstStyle/>
            <a:p>
              <a:pPr marR="0" defTabSz="914400">
                <a:buClrTx/>
                <a:buSzTx/>
                <a:buFontTx/>
                <a:buNone/>
                <a:defRPr/>
              </a:pPr>
              <a:r>
                <a:rPr kumimoji="0" lang="zh-CN" altLang="en-US" kern="1200" cap="none" spc="0" normalizeH="0" baseline="0" noProof="0" dirty="0">
                  <a:latin typeface="华文仿宋" panose="02010600040101010101" pitchFamily="2" charset="-122"/>
                  <a:ea typeface="华文仿宋" panose="02010600040101010101" pitchFamily="2" charset="-122"/>
                  <a:cs typeface="+mn-cs"/>
                </a:rPr>
                <a:t>  部门信息  </a:t>
              </a:r>
              <a:endParaRPr kumimoji="0" lang="en-US" altLang="zh-CN" kern="1200" cap="none" spc="0" normalizeH="0" baseline="0" noProof="0" dirty="0">
                <a:latin typeface="华文仿宋" panose="02010600040101010101" pitchFamily="2" charset="-122"/>
                <a:ea typeface="华文仿宋" panose="02010600040101010101" pitchFamily="2" charset="-122"/>
                <a:cs typeface="+mn-cs"/>
              </a:endParaRPr>
            </a:p>
            <a:p>
              <a:pPr marR="0" defTabSz="914400">
                <a:buClrTx/>
                <a:buSzTx/>
                <a:buFontTx/>
                <a:buNone/>
                <a:defRPr/>
              </a:pPr>
              <a:r>
                <a:rPr kumimoji="0" lang="zh-CN" altLang="en-US" kern="1200" cap="none" spc="0" normalizeH="0" baseline="0" noProof="0" dirty="0">
                  <a:latin typeface="华文仿宋" panose="02010600040101010101" pitchFamily="2" charset="-122"/>
                  <a:ea typeface="华文仿宋" panose="02010600040101010101" pitchFamily="2" charset="-122"/>
                  <a:cs typeface="+mn-cs"/>
                </a:rPr>
                <a:t>  N.单位,单位  </a:t>
              </a:r>
              <a:r>
                <a:rPr kumimoji="0" lang="en-US" altLang="zh-CN" kern="1200" cap="none" spc="0" normalizeH="0" baseline="0" noProof="0" dirty="0">
                  <a:latin typeface="华文仿宋" panose="02010600040101010101" pitchFamily="2" charset="-122"/>
                  <a:ea typeface="华文仿宋" panose="02010600040101010101" pitchFamily="2" charset="-122"/>
                  <a:cs typeface="+mn-cs"/>
                </a:rPr>
                <a:t/>
              </a:r>
              <a:endParaRPr kumimoji="0" lang="en-US" altLang="zh-CN" kern="1200" cap="none" spc="0" normalizeH="0" baseline="0" noProof="0" dirty="0">
                <a:latin typeface="华文仿宋" panose="02010600040101010101" pitchFamily="2" charset="-122"/>
                <a:ea typeface="华文仿宋" panose="02010600040101010101" pitchFamily="2" charset="-122"/>
                <a:cs typeface="+mn-cs"/>
              </a:endParaRPr>
            </a:p>
            <a:p>
              <a:pPr marR="0" defTabSz="914400">
                <a:buClrTx/>
                <a:buSzTx/>
                <a:buFontTx/>
                <a:buNone/>
                <a:defRPr/>
              </a:pPr>
              <a:r>
                <a:rPr kumimoji="0" lang="zh-CN" altLang="en-US" kern="1200" cap="none" spc="0" normalizeH="0" baseline="0" noProof="0" dirty="0">
                  <a:latin typeface="华文仿宋" panose="02010600040101010101" pitchFamily="2" charset="-122"/>
                  <a:ea typeface="华文仿宋" panose="02010600040101010101" pitchFamily="2" charset="-122"/>
                  <a:cs typeface="+mn-cs"/>
                </a:rPr>
                <a:t>  部门名称  </a:t>
              </a:r>
              <a:endParaRPr kumimoji="0" lang="en-US" altLang="zh-CN" kern="1200" cap="none" spc="0" normalizeH="0" baseline="0" noProof="0" dirty="0">
                <a:latin typeface="华文仿宋" panose="02010600040101010101" pitchFamily="2" charset="-122"/>
                <a:ea typeface="华文仿宋" panose="02010600040101010101" pitchFamily="2" charset="-122"/>
                <a:cs typeface="+mn-cs"/>
              </a:endParaRPr>
            </a:p>
            <a:p>
              <a:pPr marR="0" defTabSz="914400">
                <a:buClrTx/>
                <a:buSzTx/>
                <a:buFontTx/>
                <a:buNone/>
                <a:defRPr/>
              </a:pPr>
              <a:endParaRPr kumimoji="0" lang="en-US" altLang="zh-CN" kern="1200" cap="none" spc="0" normalizeH="0" baseline="0" noProof="0" dirty="0">
                <a:latin typeface="华文仿宋" panose="02010600040101010101" pitchFamily="2" charset="-122"/>
                <a:ea typeface="华文仿宋" panose="02010600040101010101" pitchFamily="2" charset="-122"/>
                <a:cs typeface="+mn-cs"/>
              </a:endParaRPr>
            </a:p>
            <a:p>
              <a:pPr marR="0" defTabSz="914400">
                <a:buClrTx/>
                <a:buSzTx/>
                <a:buFontTx/>
                <a:buNone/>
                <a:defRPr/>
              </a:pPr>
              <a:r>
                <a:rPr kumimoji="0" lang="zh-CN" altLang="en-US" kern="1200" cap="none" spc="0" normalizeH="0" baseline="0" noProof="0" dirty="0">
                  <a:solidFill>
                    <a:srgbClr val="0000CC"/>
                  </a:solidFill>
                  <a:latin typeface="华文仿宋" panose="02010600040101010101" pitchFamily="2" charset="-122"/>
                  <a:ea typeface="华文仿宋" panose="02010600040101010101" pitchFamily="2" charset="-122"/>
                  <a:cs typeface="+mn-cs"/>
                </a:rPr>
                <a:t>  完整的,完整的  </a:t>
              </a:r>
              <a:r>
                <a:rPr kumimoji="0" lang="en-US" altLang="zh-CN" kern="1200" cap="none" spc="0" normalizeH="0" baseline="0" noProof="0" dirty="0">
                  <a:solidFill>
                    <a:srgbClr val="0000CC"/>
                  </a:solidFill>
                  <a:latin typeface="华文仿宋" panose="02010600040101010101" pitchFamily="2" charset="-122"/>
                  <a:ea typeface="华文仿宋" panose="02010600040101010101" pitchFamily="2" charset="-122"/>
                  <a:cs typeface="+mn-cs"/>
                </a:rPr>
                <a:t/>
              </a:r>
              <a:endParaRPr kumimoji="0" lang="zh-CN" altLang="en-US" kern="1200" cap="none" spc="0" normalizeH="0" baseline="0" noProof="0" dirty="0">
                <a:latin typeface="华文仿宋" panose="02010600040101010101" pitchFamily="2" charset="-122"/>
                <a:ea typeface="华文仿宋" panose="02010600040101010101" pitchFamily="2" charset="-122"/>
                <a:cs typeface="+mn-cs"/>
              </a:endParaRPr>
            </a:p>
          </p:txBody>
        </p:sp>
        <p:cxnSp>
          <p:nvCxnSpPr>
            <p:cNvPr id="15" name="直接连接符 14"/>
            <p:cNvCxnSpPr/>
            <p:nvPr/>
          </p:nvCxnSpPr>
          <p:spPr>
            <a:xfrm>
              <a:off x="3895846" y="1829555"/>
              <a:ext cx="1143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0120" name="组合 19"/>
          <p:cNvGrpSpPr/>
          <p:nvPr/>
        </p:nvGrpSpPr>
        <p:grpSpPr>
          <a:xfrm>
            <a:off x="5429250" y="1587500"/>
            <a:ext cx="1371600" cy="1477963"/>
            <a:chOff x="6781800" y="1676400"/>
            <a:chExt cx="1371600" cy="1477328"/>
          </a:xfrm>
        </p:grpSpPr>
        <p:sp>
          <p:nvSpPr>
            <p:cNvPr id="90143" name="文本框 16"/>
            <p:cNvSpPr txBox="1"/>
            <p:nvPr/>
          </p:nvSpPr>
          <p:spPr>
            <a:xfrm>
              <a:off x="6781800" y="1676400"/>
              <a:ext cx="1371600" cy="1477328"/>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ClrTx/>
                <a:buNone/>
              </a:pPr>
              <a:r>
                <a:rPr lang="zh-CN" altLang="en-US" sz="1800" dirty="0">
                  <a:latin typeface="华文仿宋" panose="02010600040101010101" pitchFamily="2" charset="-122"/>
                  <a:ea typeface="华文仿宋" panose="02010600040101010101" pitchFamily="2" charset="-122"/>
                </a:rPr>
                <a:t>  工资表信息  </a:t>
              </a:r>
              <a:endParaRPr lang="en-US" altLang="zh-CN" sz="1800" dirty="0">
                <a:latin typeface="华文仿宋" panose="02010600040101010101" pitchFamily="2" charset="-122"/>
                <a:ea typeface="华文仿宋" panose="02010600040101010101" pitchFamily="2" charset="-122"/>
              </a:endParaRPr>
            </a:p>
            <a:p>
              <a:pPr marL="0" lvl="0" indent="0">
                <a:spcBef>
                  <a:spcPct val="0"/>
                </a:spcBef>
                <a:buClrTx/>
                <a:buNone/>
              </a:pPr>
              <a:endParaRPr lang="en-US" altLang="zh-CN" sz="1800" dirty="0">
                <a:latin typeface="华文仿宋" panose="02010600040101010101" pitchFamily="2" charset="-122"/>
                <a:ea typeface="华文仿宋" panose="02010600040101010101" pitchFamily="2" charset="-122"/>
              </a:endParaRPr>
            </a:p>
            <a:p>
              <a:pPr marL="0" lvl="0" indent="0">
                <a:spcBef>
                  <a:spcPct val="0"/>
                </a:spcBef>
                <a:buClrTx/>
                <a:buNone/>
              </a:pPr>
              <a:endParaRPr lang="en-US" altLang="zh-CN" sz="1800" dirty="0">
                <a:latin typeface="华文仿宋" panose="02010600040101010101" pitchFamily="2" charset="-122"/>
                <a:ea typeface="华文仿宋" panose="02010600040101010101" pitchFamily="2" charset="-122"/>
              </a:endParaRPr>
            </a:p>
            <a:p>
              <a:pPr marL="0" lvl="0" indent="0">
                <a:spcBef>
                  <a:spcPct val="0"/>
                </a:spcBef>
                <a:buClrTx/>
                <a:buNone/>
              </a:pPr>
              <a:r>
                <a:rPr lang="zh-CN" altLang="en-US" sz="1800" dirty="0">
                  <a:solidFill>
                    <a:srgbClr val="0000CC"/>
                  </a:solidFill>
                  <a:latin typeface="华文仿宋" panose="02010600040101010101" pitchFamily="2" charset="-122"/>
                  <a:ea typeface="华文仿宋" panose="02010600040101010101" pitchFamily="2" charset="-122"/>
                </a:rPr>
                <a:t>  [医][医][医][医][医][医]  </a:t>
              </a:r>
              <a:r>
                <a:rPr lang="en-US" altLang="zh-CN" sz="1800" dirty="0">
                  <a:solidFill>
                    <a:srgbClr val="0000CC"/>
                  </a:solidFill>
                  <a:latin typeface="华文仿宋" panose="02010600040101010101" pitchFamily="2" charset="-122"/>
                  <a:ea typeface="华文仿宋" panose="02010600040101010101" pitchFamily="2" charset="-122"/>
                </a:rPr>
                <a:t/>
              </a:r>
              <a:endParaRPr lang="zh-CN" altLang="en-US" sz="1800" dirty="0">
                <a:solidFill>
                  <a:srgbClr val="0000CC"/>
                </a:solidFill>
                <a:latin typeface="华文仿宋" panose="02010600040101010101" pitchFamily="2" charset="-122"/>
                <a:ea typeface="华文仿宋" panose="02010600040101010101" pitchFamily="2" charset="-122"/>
              </a:endParaRPr>
            </a:p>
          </p:txBody>
        </p:sp>
        <p:cxnSp>
          <p:nvCxnSpPr>
            <p:cNvPr id="19" name="直接连接符 18"/>
            <p:cNvCxnSpPr/>
            <p:nvPr/>
          </p:nvCxnSpPr>
          <p:spPr>
            <a:xfrm>
              <a:off x="6781800" y="1981069"/>
              <a:ext cx="1371600" cy="0"/>
            </a:xfrm>
            <a:prstGeom prst="line">
              <a:avLst/>
            </a:prstGeom>
          </p:spPr>
          <p:style>
            <a:lnRef idx="1">
              <a:schemeClr val="dk1"/>
            </a:lnRef>
            <a:fillRef idx="0">
              <a:schemeClr val="dk1"/>
            </a:fillRef>
            <a:effectRef idx="0">
              <a:schemeClr val="dk1"/>
            </a:effectRef>
            <a:fontRef idx="minor">
              <a:schemeClr val="tx1"/>
            </a:fontRef>
          </p:style>
        </p:cxnSp>
      </p:grpSp>
      <p:sp>
        <p:nvSpPr>
          <p:cNvPr id="90121" name="文本框 20"/>
          <p:cNvSpPr txBox="1"/>
          <p:nvPr/>
        </p:nvSpPr>
        <p:spPr>
          <a:xfrm>
            <a:off x="7454900" y="1644650"/>
            <a:ext cx="1371600" cy="2032000"/>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ClrTx/>
              <a:buNone/>
            </a:pPr>
            <a:r>
              <a:rPr lang="zh-CN" altLang="en-US" sz="1800" dirty="0">
                <a:latin typeface="华文仿宋" panose="02010600040101010101" pitchFamily="2" charset="-122"/>
                <a:ea typeface="华文仿宋" panose="02010600040101010101" pitchFamily="2" charset="-122"/>
              </a:rPr>
              <a:t>  工资表信息  </a:t>
            </a:r>
            <a:endParaRPr lang="en-US" altLang="zh-CN" sz="1800" dirty="0">
              <a:latin typeface="华文仿宋" panose="02010600040101010101" pitchFamily="2" charset="-122"/>
              <a:ea typeface="华文仿宋" panose="02010600040101010101" pitchFamily="2" charset="-122"/>
            </a:endParaRPr>
          </a:p>
          <a:p>
            <a:pPr marL="0" lvl="0" indent="0">
              <a:spcBef>
                <a:spcPct val="0"/>
              </a:spcBef>
              <a:buClrTx/>
              <a:buNone/>
            </a:pPr>
            <a:r>
              <a:rPr lang="zh-CN" altLang="en-US" sz="1800" dirty="0">
                <a:latin typeface="华文仿宋" panose="02010600040101010101" pitchFamily="2" charset="-122"/>
                <a:ea typeface="华文仿宋" panose="02010600040101010101" pitchFamily="2" charset="-122"/>
              </a:rPr>
              <a:t>  N.工  </a:t>
            </a:r>
            <a:r>
              <a:rPr lang="en-US" altLang="zh-CN" sz="1800" dirty="0">
                <a:latin typeface="华文仿宋" panose="02010600040101010101" pitchFamily="2" charset="-122"/>
                <a:ea typeface="华文仿宋" panose="02010600040101010101" pitchFamily="2" charset="-122"/>
              </a:rPr>
              <a:t/>
            </a:r>
            <a:endParaRPr lang="en-US" altLang="zh-CN" sz="1800" dirty="0">
              <a:latin typeface="华文仿宋" panose="02010600040101010101" pitchFamily="2" charset="-122"/>
              <a:ea typeface="华文仿宋" panose="02010600040101010101" pitchFamily="2" charset="-122"/>
            </a:endParaRPr>
          </a:p>
          <a:p>
            <a:pPr marL="0" lvl="0" indent="0">
              <a:spcBef>
                <a:spcPct val="0"/>
              </a:spcBef>
              <a:buClrTx/>
              <a:buNone/>
            </a:pPr>
            <a:r>
              <a:rPr lang="zh-CN" altLang="en-US" sz="1800" dirty="0">
                <a:latin typeface="华文仿宋" panose="02010600040101010101" pitchFamily="2" charset="-122"/>
                <a:ea typeface="华文仿宋" panose="02010600040101010101" pitchFamily="2" charset="-122"/>
              </a:rPr>
              <a:t>  员工姓名  </a:t>
            </a:r>
            <a:endParaRPr lang="en-US" altLang="zh-CN" sz="1800" dirty="0">
              <a:latin typeface="华文仿宋" panose="02010600040101010101" pitchFamily="2" charset="-122"/>
              <a:ea typeface="华文仿宋" panose="02010600040101010101" pitchFamily="2" charset="-122"/>
            </a:endParaRPr>
          </a:p>
          <a:p>
            <a:pPr marL="0" lvl="0" indent="0">
              <a:spcBef>
                <a:spcPct val="0"/>
              </a:spcBef>
              <a:buClrTx/>
              <a:buNone/>
            </a:pPr>
            <a:r>
              <a:rPr lang="zh-CN" altLang="en-US" sz="1800" dirty="0">
                <a:latin typeface="华文仿宋" panose="02010600040101010101" pitchFamily="2" charset="-122"/>
                <a:ea typeface="华文仿宋" panose="02010600040101010101" pitchFamily="2" charset="-122"/>
              </a:rPr>
              <a:t>  工资金额  </a:t>
            </a:r>
            <a:endParaRPr lang="en-US" altLang="zh-CN" sz="1800" dirty="0">
              <a:latin typeface="华文仿宋" panose="02010600040101010101" pitchFamily="2" charset="-122"/>
              <a:ea typeface="华文仿宋" panose="02010600040101010101" pitchFamily="2" charset="-122"/>
            </a:endParaRPr>
          </a:p>
          <a:p>
            <a:pPr marL="0" lvl="0" indent="0">
              <a:spcBef>
                <a:spcPct val="0"/>
              </a:spcBef>
              <a:buClrTx/>
              <a:buNone/>
            </a:pPr>
            <a:endParaRPr lang="en-US" altLang="zh-CN" sz="1800" dirty="0">
              <a:latin typeface="华文仿宋" panose="02010600040101010101" pitchFamily="2" charset="-122"/>
              <a:ea typeface="华文仿宋" panose="02010600040101010101" pitchFamily="2" charset="-122"/>
            </a:endParaRPr>
          </a:p>
          <a:p>
            <a:pPr marL="0" lvl="0" indent="0">
              <a:spcBef>
                <a:spcPct val="0"/>
              </a:spcBef>
              <a:buClrTx/>
              <a:buNone/>
            </a:pPr>
            <a:r>
              <a:rPr lang="zh-CN" altLang="en-US" sz="1800" dirty="0">
                <a:solidFill>
                  <a:srgbClr val="0000CC"/>
                </a:solidFill>
                <a:latin typeface="华文仿宋" panose="02010600040101010101" pitchFamily="2" charset="-122"/>
                <a:ea typeface="华文仿宋" panose="02010600040101010101" pitchFamily="2" charset="-122"/>
              </a:rPr>
              <a:t>  完整的,完整的  </a:t>
            </a:r>
            <a:r>
              <a:rPr lang="en-US" altLang="zh-CN" sz="1800" dirty="0">
                <a:solidFill>
                  <a:srgbClr val="0000CC"/>
                </a:solidFill>
                <a:latin typeface="华文仿宋" panose="02010600040101010101" pitchFamily="2" charset="-122"/>
                <a:ea typeface="华文仿宋" panose="02010600040101010101" pitchFamily="2" charset="-122"/>
              </a:rPr>
              <a:t/>
            </a:r>
            <a:endParaRPr lang="zh-CN" altLang="en-US" sz="1800" dirty="0">
              <a:solidFill>
                <a:srgbClr val="0000CC"/>
              </a:solidFill>
              <a:latin typeface="华文仿宋" panose="02010600040101010101" pitchFamily="2" charset="-122"/>
              <a:ea typeface="华文仿宋" panose="02010600040101010101" pitchFamily="2" charset="-122"/>
            </a:endParaRPr>
          </a:p>
        </p:txBody>
      </p:sp>
      <p:cxnSp>
        <p:nvCxnSpPr>
          <p:cNvPr id="23" name="直接连接符 22"/>
          <p:cNvCxnSpPr/>
          <p:nvPr/>
        </p:nvCxnSpPr>
        <p:spPr>
          <a:xfrm>
            <a:off x="7467600" y="1676400"/>
            <a:ext cx="1371600" cy="0"/>
          </a:xfrm>
          <a:prstGeom prst="line">
            <a:avLst/>
          </a:prstGeom>
        </p:spPr>
        <p:style>
          <a:lnRef idx="1">
            <a:schemeClr val="dk1"/>
          </a:lnRef>
          <a:fillRef idx="0">
            <a:schemeClr val="dk1"/>
          </a:fillRef>
          <a:effectRef idx="0">
            <a:schemeClr val="dk1"/>
          </a:effectRef>
          <a:fontRef idx="minor">
            <a:schemeClr val="tx1"/>
          </a:fontRef>
        </p:style>
      </p:cxnSp>
      <p:sp>
        <p:nvSpPr>
          <p:cNvPr id="25" name="流程图: 文档 24"/>
          <p:cNvSpPr/>
          <p:nvPr/>
        </p:nvSpPr>
        <p:spPr>
          <a:xfrm>
            <a:off x="1077913" y="5567363"/>
            <a:ext cx="1008063" cy="685800"/>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rPr>
              <a:t>  添加员工信息  </a:t>
            </a:r>
            <a:endParaRPr kumimoji="0" lang="zh-CN" altLang="en-US" sz="1800" b="0" i="0" u="none" strike="noStrike" kern="120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endParaRPr>
          </a:p>
        </p:txBody>
      </p:sp>
      <p:sp>
        <p:nvSpPr>
          <p:cNvPr id="27" name="流程图: 文档 26"/>
          <p:cNvSpPr/>
          <p:nvPr/>
        </p:nvSpPr>
        <p:spPr>
          <a:xfrm>
            <a:off x="2144713" y="5562600"/>
            <a:ext cx="1009650" cy="685800"/>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rPr>
              <a:t>  修改员工信息  </a:t>
            </a:r>
            <a:endParaRPr kumimoji="0" lang="zh-CN" altLang="en-US" sz="1800" b="0" i="0" u="none" strike="noStrike" kern="120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endParaRPr>
          </a:p>
        </p:txBody>
      </p:sp>
      <p:sp>
        <p:nvSpPr>
          <p:cNvPr id="28" name="流程图: 文档 27"/>
          <p:cNvSpPr/>
          <p:nvPr/>
        </p:nvSpPr>
        <p:spPr>
          <a:xfrm>
            <a:off x="3224213" y="5543550"/>
            <a:ext cx="1009650" cy="685800"/>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rPr>
              <a:t>  删除员工信息  </a:t>
            </a:r>
            <a:endParaRPr kumimoji="0" lang="zh-CN" altLang="en-US" sz="1800" b="0" i="0" u="none" strike="noStrike" kern="120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endParaRPr>
          </a:p>
        </p:txBody>
      </p:sp>
      <p:sp>
        <p:nvSpPr>
          <p:cNvPr id="90126" name="文本框 29"/>
          <p:cNvSpPr txBox="1"/>
          <p:nvPr/>
        </p:nvSpPr>
        <p:spPr>
          <a:xfrm>
            <a:off x="962025" y="5140325"/>
            <a:ext cx="3505200" cy="1200150"/>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ClrTx/>
              <a:buNone/>
            </a:pPr>
            <a:r>
              <a:rPr lang="zh-CN" altLang="en-US" sz="1800" dirty="0">
                <a:solidFill>
                  <a:srgbClr val="0000CC"/>
                </a:solidFill>
                <a:ea typeface="宋体" pitchFamily="2" charset="-122"/>
              </a:rPr>
              <a:t>  楼顶盖  </a:t>
            </a:r>
            <a:r>
              <a:rPr lang="en-US" altLang="zh-CN" sz="1800" dirty="0">
                <a:solidFill>
                  <a:srgbClr val="0000CC"/>
                </a:solidFill>
                <a:ea typeface="宋体" pitchFamily="2" charset="-122"/>
              </a:rPr>
              <a:t/>
            </a:r>
            <a:endParaRPr lang="en-US" altLang="zh-CN" sz="1800" dirty="0">
              <a:solidFill>
                <a:srgbClr val="0000CC"/>
              </a:solidFill>
              <a:ea typeface="宋体" pitchFamily="2" charset="-122"/>
            </a:endParaRPr>
          </a:p>
          <a:p>
            <a:pPr marL="0" lvl="0" indent="0">
              <a:spcBef>
                <a:spcPct val="0"/>
              </a:spcBef>
              <a:buClrTx/>
              <a:buNone/>
            </a:pPr>
            <a:endParaRPr lang="en-US" altLang="zh-CN" sz="1800" dirty="0">
              <a:solidFill>
                <a:srgbClr val="0000CC"/>
              </a:solidFill>
              <a:ea typeface="宋体" pitchFamily="2" charset="-122"/>
            </a:endParaRPr>
          </a:p>
          <a:p>
            <a:pPr marL="0" lvl="0" indent="0">
              <a:spcBef>
                <a:spcPct val="0"/>
              </a:spcBef>
              <a:buClrTx/>
              <a:buNone/>
            </a:pPr>
            <a:endParaRPr lang="en-US" altLang="zh-CN" sz="1800" dirty="0">
              <a:solidFill>
                <a:srgbClr val="0000CC"/>
              </a:solidFill>
              <a:ea typeface="宋体" pitchFamily="2" charset="-122"/>
            </a:endParaRPr>
          </a:p>
          <a:p>
            <a:pPr marL="0" lvl="0" indent="0">
              <a:spcBef>
                <a:spcPct val="0"/>
              </a:spcBef>
              <a:buClrTx/>
              <a:buNone/>
            </a:pPr>
            <a:r>
              <a:rPr lang="zh-CN" altLang="en-US" sz="1800" dirty="0">
                <a:solidFill>
                  <a:srgbClr val="0000CC"/>
                </a:solidFill>
                <a:ea typeface="宋体" pitchFamily="2" charset="-122"/>
              </a:rPr>
              <a:t>       </a:t>
            </a:r>
            <a:endParaRPr lang="zh-CN" altLang="en-US" sz="1800" dirty="0">
              <a:solidFill>
                <a:srgbClr val="0000CC"/>
              </a:solidFill>
              <a:ea typeface="宋体" pitchFamily="2" charset="-122"/>
            </a:endParaRPr>
          </a:p>
        </p:txBody>
      </p:sp>
      <p:sp>
        <p:nvSpPr>
          <p:cNvPr id="31" name="流程图: 文档 30"/>
          <p:cNvSpPr/>
          <p:nvPr/>
        </p:nvSpPr>
        <p:spPr>
          <a:xfrm>
            <a:off x="4772025" y="5270500"/>
            <a:ext cx="938213" cy="673100"/>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rPr>
              <a:t>  员工信息导出  </a:t>
            </a:r>
            <a:endParaRPr kumimoji="0" lang="zh-CN" altLang="en-US" sz="1800" b="0" i="0" u="none" strike="noStrike" kern="120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endParaRPr>
          </a:p>
        </p:txBody>
      </p:sp>
      <p:sp>
        <p:nvSpPr>
          <p:cNvPr id="33" name="流程图: 文档 32"/>
          <p:cNvSpPr/>
          <p:nvPr/>
        </p:nvSpPr>
        <p:spPr>
          <a:xfrm>
            <a:off x="5791200" y="5270500"/>
            <a:ext cx="938213" cy="673100"/>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rPr>
              <a:t>  部门信息导出  </a:t>
            </a:r>
            <a:endParaRPr kumimoji="0" lang="zh-CN" altLang="en-US" sz="1800" b="0" i="0" u="none" strike="noStrike" kern="120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endParaRPr>
          </a:p>
        </p:txBody>
      </p:sp>
      <p:sp>
        <p:nvSpPr>
          <p:cNvPr id="34" name="流程图: 文档 33"/>
          <p:cNvSpPr/>
          <p:nvPr/>
        </p:nvSpPr>
        <p:spPr>
          <a:xfrm>
            <a:off x="5429250" y="4497388"/>
            <a:ext cx="938213" cy="674688"/>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rPr>
              <a:t>  员工年薪统计  </a:t>
            </a:r>
            <a:endParaRPr kumimoji="0" lang="zh-CN" altLang="en-US" sz="1800" b="0" i="0" u="none" strike="noStrike" kern="120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endParaRPr>
          </a:p>
        </p:txBody>
      </p:sp>
      <p:sp>
        <p:nvSpPr>
          <p:cNvPr id="90130" name="文本框 31"/>
          <p:cNvSpPr txBox="1"/>
          <p:nvPr/>
        </p:nvSpPr>
        <p:spPr>
          <a:xfrm>
            <a:off x="4668838" y="4114800"/>
            <a:ext cx="2290762" cy="2032000"/>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ClrTx/>
              <a:buNone/>
            </a:pPr>
            <a:r>
              <a:rPr lang="zh-CN" altLang="en-US" sz="1800" dirty="0">
                <a:solidFill>
                  <a:srgbClr val="0000CC"/>
                </a:solidFill>
                <a:ea typeface="宋体" pitchFamily="2" charset="-122"/>
              </a:rPr>
              <a:t>  占统治地位  </a:t>
            </a:r>
            <a:r>
              <a:rPr lang="en-US" altLang="zh-CN" sz="1800" dirty="0">
                <a:solidFill>
                  <a:srgbClr val="0000CC"/>
                </a:solidFill>
                <a:ea typeface="宋体" pitchFamily="2" charset="-122"/>
              </a:rPr>
              <a:t/>
            </a:r>
            <a:endParaRPr lang="en-US" altLang="zh-CN" sz="1800" dirty="0">
              <a:solidFill>
                <a:srgbClr val="0000CC"/>
              </a:solidFill>
              <a:ea typeface="宋体" pitchFamily="2" charset="-122"/>
            </a:endParaRPr>
          </a:p>
          <a:p>
            <a:pPr marL="0" lvl="0" indent="0">
              <a:spcBef>
                <a:spcPct val="0"/>
              </a:spcBef>
              <a:buClrTx/>
              <a:buNone/>
            </a:pPr>
            <a:endParaRPr lang="en-US" altLang="zh-CN" sz="1800" dirty="0">
              <a:ea typeface="宋体" pitchFamily="2" charset="-122"/>
            </a:endParaRPr>
          </a:p>
          <a:p>
            <a:pPr marL="0" lvl="0" indent="0">
              <a:spcBef>
                <a:spcPct val="0"/>
              </a:spcBef>
              <a:buClrTx/>
              <a:buNone/>
            </a:pPr>
            <a:endParaRPr lang="en-US" altLang="zh-CN" sz="1800" dirty="0">
              <a:ea typeface="宋体" pitchFamily="2" charset="-122"/>
            </a:endParaRPr>
          </a:p>
          <a:p>
            <a:pPr marL="0" lvl="0" indent="0">
              <a:spcBef>
                <a:spcPct val="0"/>
              </a:spcBef>
              <a:buClrTx/>
              <a:buNone/>
            </a:pPr>
            <a:endParaRPr lang="en-US" altLang="zh-CN" sz="1800" dirty="0">
              <a:ea typeface="宋体" pitchFamily="2" charset="-122"/>
            </a:endParaRPr>
          </a:p>
          <a:p>
            <a:pPr marL="0" lvl="0" indent="0">
              <a:spcBef>
                <a:spcPct val="0"/>
              </a:spcBef>
              <a:buClrTx/>
              <a:buNone/>
            </a:pPr>
            <a:endParaRPr lang="en-US" altLang="zh-CN" sz="1800" dirty="0">
              <a:ea typeface="宋体" pitchFamily="2" charset="-122"/>
            </a:endParaRPr>
          </a:p>
          <a:p>
            <a:pPr marL="0" lvl="0" indent="0">
              <a:spcBef>
                <a:spcPct val="0"/>
              </a:spcBef>
              <a:buClrTx/>
              <a:buNone/>
            </a:pPr>
            <a:endParaRPr lang="en-US" altLang="zh-CN" sz="1800" dirty="0">
              <a:ea typeface="宋体" pitchFamily="2" charset="-122"/>
            </a:endParaRPr>
          </a:p>
          <a:p>
            <a:pPr marL="0" lvl="0" indent="0">
              <a:spcBef>
                <a:spcPct val="0"/>
              </a:spcBef>
              <a:buClrTx/>
              <a:buNone/>
            </a:pPr>
            <a:endParaRPr lang="zh-CN" altLang="en-US" sz="1800" dirty="0">
              <a:ea typeface="宋体" pitchFamily="2" charset="-122"/>
            </a:endParaRPr>
          </a:p>
        </p:txBody>
      </p:sp>
      <p:sp>
        <p:nvSpPr>
          <p:cNvPr id="36" name="流程图: 文档 35"/>
          <p:cNvSpPr/>
          <p:nvPr/>
        </p:nvSpPr>
        <p:spPr>
          <a:xfrm>
            <a:off x="7900988" y="5414963"/>
            <a:ext cx="938213" cy="728663"/>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rPr>
              <a:t>  查询员工信息  </a:t>
            </a:r>
            <a:endParaRPr kumimoji="0" lang="zh-CN" altLang="en-US" sz="1800" b="0" i="0" u="none" strike="noStrike" kern="120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endParaRPr>
          </a:p>
        </p:txBody>
      </p:sp>
      <p:sp>
        <p:nvSpPr>
          <p:cNvPr id="38" name="流程图: 文档 37"/>
          <p:cNvSpPr/>
          <p:nvPr/>
        </p:nvSpPr>
        <p:spPr>
          <a:xfrm>
            <a:off x="7900988" y="4718050"/>
            <a:ext cx="938213" cy="636588"/>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rPr>
              <a:t>  查询部门信息  </a:t>
            </a:r>
            <a:endParaRPr kumimoji="0" lang="zh-CN" altLang="en-US" sz="1800" b="0" i="0" u="none" strike="noStrike" kern="120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endParaRPr>
          </a:p>
        </p:txBody>
      </p:sp>
      <p:sp>
        <p:nvSpPr>
          <p:cNvPr id="90133" name="文本框 36"/>
          <p:cNvSpPr txBox="1"/>
          <p:nvPr/>
        </p:nvSpPr>
        <p:spPr>
          <a:xfrm>
            <a:off x="7381875" y="4176713"/>
            <a:ext cx="1600200" cy="2032000"/>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ClrTx/>
              <a:buNone/>
            </a:pPr>
            <a:r>
              <a:rPr lang="zh-CN" altLang="en-US" sz="1800" dirty="0">
                <a:solidFill>
                  <a:srgbClr val="0000CC"/>
                </a:solidFill>
                <a:latin typeface="华文仿宋" panose="02010600040101010101" pitchFamily="2" charset="-122"/>
                <a:ea typeface="华文仿宋" panose="02010600040101010101" pitchFamily="2" charset="-122"/>
              </a:rPr>
              <a:t>  全部占主导地位  </a:t>
            </a:r>
            <a:r>
              <a:rPr lang="en-US" altLang="zh-CN" sz="1800" dirty="0">
                <a:solidFill>
                  <a:srgbClr val="0000CC"/>
                </a:solidFill>
                <a:latin typeface="华文仿宋" panose="02010600040101010101" pitchFamily="2" charset="-122"/>
                <a:ea typeface="华文仿宋" panose="02010600040101010101" pitchFamily="2" charset="-122"/>
              </a:rPr>
              <a:t/>
            </a:r>
            <a:endParaRPr lang="en-US" altLang="zh-CN" sz="1800" dirty="0">
              <a:solidFill>
                <a:srgbClr val="0000CC"/>
              </a:solidFill>
              <a:latin typeface="华文仿宋" panose="02010600040101010101" pitchFamily="2" charset="-122"/>
              <a:ea typeface="华文仿宋" panose="02010600040101010101" pitchFamily="2" charset="-122"/>
            </a:endParaRPr>
          </a:p>
          <a:p>
            <a:pPr marL="0" lvl="0" indent="0">
              <a:spcBef>
                <a:spcPct val="0"/>
              </a:spcBef>
              <a:buClrTx/>
              <a:buNone/>
            </a:pPr>
            <a:endParaRPr lang="en-US" altLang="zh-CN" sz="1800" dirty="0">
              <a:latin typeface="华文仿宋" panose="02010600040101010101" pitchFamily="2" charset="-122"/>
              <a:ea typeface="华文仿宋" panose="02010600040101010101" pitchFamily="2" charset="-122"/>
            </a:endParaRPr>
          </a:p>
          <a:p>
            <a:pPr marL="0" lvl="0" indent="0">
              <a:spcBef>
                <a:spcPct val="0"/>
              </a:spcBef>
              <a:buClrTx/>
              <a:buNone/>
            </a:pPr>
            <a:endParaRPr lang="en-US" altLang="zh-CN" sz="1800" dirty="0">
              <a:latin typeface="华文仿宋" panose="02010600040101010101" pitchFamily="2" charset="-122"/>
              <a:ea typeface="华文仿宋" panose="02010600040101010101" pitchFamily="2" charset="-122"/>
            </a:endParaRPr>
          </a:p>
          <a:p>
            <a:pPr marL="0" lvl="0" indent="0">
              <a:spcBef>
                <a:spcPct val="0"/>
              </a:spcBef>
              <a:buClrTx/>
              <a:buNone/>
            </a:pPr>
            <a:endParaRPr lang="en-US" altLang="zh-CN" sz="1800" dirty="0">
              <a:latin typeface="华文仿宋" panose="02010600040101010101" pitchFamily="2" charset="-122"/>
              <a:ea typeface="华文仿宋" panose="02010600040101010101" pitchFamily="2" charset="-122"/>
            </a:endParaRPr>
          </a:p>
          <a:p>
            <a:pPr marL="0" lvl="0" indent="0">
              <a:spcBef>
                <a:spcPct val="0"/>
              </a:spcBef>
              <a:buClrTx/>
              <a:buNone/>
            </a:pPr>
            <a:endParaRPr lang="en-US" altLang="zh-CN" sz="1800" dirty="0">
              <a:latin typeface="华文仿宋" panose="02010600040101010101" pitchFamily="2" charset="-122"/>
              <a:ea typeface="华文仿宋" panose="02010600040101010101" pitchFamily="2" charset="-122"/>
            </a:endParaRPr>
          </a:p>
          <a:p>
            <a:pPr marL="0" lvl="0" indent="0">
              <a:spcBef>
                <a:spcPct val="0"/>
              </a:spcBef>
              <a:buClrTx/>
              <a:buNone/>
            </a:pPr>
            <a:endParaRPr lang="en-US" altLang="zh-CN" sz="1800" dirty="0">
              <a:latin typeface="华文仿宋" panose="02010600040101010101" pitchFamily="2" charset="-122"/>
              <a:ea typeface="华文仿宋" panose="02010600040101010101" pitchFamily="2" charset="-122"/>
            </a:endParaRPr>
          </a:p>
          <a:p>
            <a:pPr marL="0" lvl="0" indent="0">
              <a:spcBef>
                <a:spcPct val="0"/>
              </a:spcBef>
              <a:buClrTx/>
              <a:buNone/>
            </a:pPr>
            <a:endParaRPr lang="zh-CN" altLang="en-US" sz="1800" dirty="0">
              <a:latin typeface="华文仿宋" panose="02010600040101010101" pitchFamily="2" charset="-122"/>
              <a:ea typeface="华文仿宋" panose="02010600040101010101" pitchFamily="2" charset="-122"/>
            </a:endParaRPr>
          </a:p>
        </p:txBody>
      </p:sp>
      <p:cxnSp>
        <p:nvCxnSpPr>
          <p:cNvPr id="40" name="直接箭头连接符 39"/>
          <p:cNvCxnSpPr>
            <a:stCxn id="90126" idx="0"/>
            <a:endCxn id="6" idx="2"/>
          </p:cNvCxnSpPr>
          <p:nvPr/>
        </p:nvCxnSpPr>
        <p:spPr>
          <a:xfrm flipH="1" flipV="1">
            <a:off x="2247900" y="4835525"/>
            <a:ext cx="466725" cy="304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6" idx="3"/>
            <a:endCxn id="90130" idx="1"/>
          </p:cNvCxnSpPr>
          <p:nvPr/>
        </p:nvCxnSpPr>
        <p:spPr>
          <a:xfrm>
            <a:off x="3505200" y="3065463"/>
            <a:ext cx="1163638" cy="2065338"/>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13" idx="2"/>
            <a:endCxn id="90130" idx="0"/>
          </p:cNvCxnSpPr>
          <p:nvPr/>
        </p:nvCxnSpPr>
        <p:spPr>
          <a:xfrm>
            <a:off x="4491038" y="3060700"/>
            <a:ext cx="1323975" cy="10541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90121" idx="1"/>
          </p:cNvCxnSpPr>
          <p:nvPr/>
        </p:nvCxnSpPr>
        <p:spPr>
          <a:xfrm flipH="1">
            <a:off x="6788150" y="2660650"/>
            <a:ext cx="66675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13" idx="2"/>
            <a:endCxn id="90133" idx="0"/>
          </p:cNvCxnSpPr>
          <p:nvPr/>
        </p:nvCxnSpPr>
        <p:spPr>
          <a:xfrm>
            <a:off x="4491038" y="3060700"/>
            <a:ext cx="3690938" cy="1116013"/>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6" idx="3"/>
          </p:cNvCxnSpPr>
          <p:nvPr/>
        </p:nvCxnSpPr>
        <p:spPr>
          <a:xfrm>
            <a:off x="3505200" y="3065463"/>
            <a:ext cx="4343400" cy="1131888"/>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0140" name="文本框 56"/>
          <p:cNvSpPr txBox="1"/>
          <p:nvPr/>
        </p:nvSpPr>
        <p:spPr>
          <a:xfrm>
            <a:off x="1077913" y="382588"/>
            <a:ext cx="4572000" cy="5842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ClrTx/>
              <a:buNone/>
            </a:pPr>
            <a:r>
              <a:rPr lang="zh-CN" altLang="en-US" dirty="0">
                <a:solidFill>
                  <a:srgbClr val="FFFF00"/>
                </a:solidFill>
                <a:ea typeface="宋体" pitchFamily="2" charset="-122"/>
              </a:rPr>
              <a:t>  例子： 员工管理系统  </a:t>
            </a:r>
            <a:endParaRPr lang="zh-CN" altLang="en-US" dirty="0">
              <a:solidFill>
                <a:srgbClr val="FFFF00"/>
              </a:solidFill>
              <a:ea typeface="宋体" pitchFamily="2" charset="-122"/>
            </a:endParaRPr>
          </a:p>
        </p:txBody>
      </p:sp>
      <p:sp>
        <p:nvSpPr>
          <p:cNvPr id="90141" name="文本框 55"/>
          <p:cNvSpPr txBox="1"/>
          <p:nvPr/>
        </p:nvSpPr>
        <p:spPr>
          <a:xfrm>
            <a:off x="7292975" y="1344613"/>
            <a:ext cx="1739900" cy="2584450"/>
          </a:xfrm>
          <a:prstGeom prst="rect">
            <a:avLst/>
          </a:prstGeom>
          <a:noFill/>
          <a:ln w="9525" cap="flat" cmpd="sng">
            <a:solidFill>
              <a:srgbClr val="7030A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ClrTx/>
              <a:buNone/>
            </a:pPr>
            <a:r>
              <a:rPr lang="zh-CN" altLang="en-US" sz="1800" dirty="0">
                <a:ea typeface="宋体" pitchFamily="2" charset="-122"/>
              </a:rPr>
              <a:t>  财务系统  </a:t>
            </a:r>
            <a:endParaRPr lang="en-US" altLang="zh-CN" sz="1800" dirty="0">
              <a:ea typeface="宋体" pitchFamily="2" charset="-122"/>
            </a:endParaRPr>
          </a:p>
          <a:p>
            <a:pPr marL="0" lvl="0" indent="0">
              <a:spcBef>
                <a:spcPct val="0"/>
              </a:spcBef>
              <a:buClrTx/>
              <a:buNone/>
            </a:pPr>
            <a:endParaRPr lang="en-US" altLang="zh-CN" sz="1800" dirty="0">
              <a:ea typeface="宋体" pitchFamily="2" charset="-122"/>
            </a:endParaRPr>
          </a:p>
          <a:p>
            <a:pPr marL="0" lvl="0" indent="0">
              <a:spcBef>
                <a:spcPct val="0"/>
              </a:spcBef>
              <a:buClrTx/>
              <a:buNone/>
            </a:pPr>
            <a:endParaRPr lang="en-US" altLang="zh-CN" sz="1800" dirty="0">
              <a:ea typeface="宋体" pitchFamily="2" charset="-122"/>
            </a:endParaRPr>
          </a:p>
          <a:p>
            <a:pPr marL="0" lvl="0" indent="0">
              <a:spcBef>
                <a:spcPct val="0"/>
              </a:spcBef>
              <a:buClrTx/>
              <a:buNone/>
            </a:pPr>
            <a:endParaRPr lang="en-US" altLang="zh-CN" sz="1800" dirty="0">
              <a:ea typeface="宋体" pitchFamily="2" charset="-122"/>
            </a:endParaRPr>
          </a:p>
          <a:p>
            <a:pPr marL="0" lvl="0" indent="0">
              <a:spcBef>
                <a:spcPct val="0"/>
              </a:spcBef>
              <a:buClrTx/>
              <a:buNone/>
            </a:pPr>
            <a:endParaRPr lang="en-US" altLang="zh-CN" sz="1800" dirty="0">
              <a:ea typeface="宋体" pitchFamily="2" charset="-122"/>
            </a:endParaRPr>
          </a:p>
          <a:p>
            <a:pPr marL="0" lvl="0" indent="0">
              <a:spcBef>
                <a:spcPct val="0"/>
              </a:spcBef>
              <a:buClrTx/>
              <a:buNone/>
            </a:pPr>
            <a:endParaRPr lang="en-US" altLang="zh-CN" sz="1800" dirty="0">
              <a:ea typeface="宋体" pitchFamily="2" charset="-122"/>
            </a:endParaRPr>
          </a:p>
          <a:p>
            <a:pPr marL="0" lvl="0" indent="0">
              <a:spcBef>
                <a:spcPct val="0"/>
              </a:spcBef>
              <a:buClrTx/>
              <a:buNone/>
            </a:pPr>
            <a:endParaRPr lang="en-US" altLang="zh-CN" sz="1800" dirty="0">
              <a:ea typeface="宋体" pitchFamily="2" charset="-122"/>
            </a:endParaRPr>
          </a:p>
          <a:p>
            <a:pPr marL="0" lvl="0" indent="0">
              <a:spcBef>
                <a:spcPct val="0"/>
              </a:spcBef>
              <a:buClrTx/>
              <a:buNone/>
            </a:pPr>
            <a:endParaRPr lang="en-US" altLang="zh-CN" sz="1800" dirty="0">
              <a:ea typeface="宋体" pitchFamily="2" charset="-122"/>
            </a:endParaRPr>
          </a:p>
          <a:p>
            <a:pPr marL="0" lvl="0" indent="0">
              <a:spcBef>
                <a:spcPct val="0"/>
              </a:spcBef>
              <a:buClrTx/>
              <a:buNone/>
            </a:pPr>
            <a:endParaRPr lang="zh-CN" altLang="en-US" sz="1800" dirty="0">
              <a:ea typeface="宋体" pitchFamily="2" charset="-122"/>
            </a:endParaRPr>
          </a:p>
        </p:txBody>
      </p:sp>
      <p:sp>
        <p:nvSpPr>
          <p:cNvPr id="90142" name="文本框 217094"/>
          <p:cNvSpPr txBox="1"/>
          <p:nvPr/>
        </p:nvSpPr>
        <p:spPr>
          <a:xfrm>
            <a:off x="6926263" y="2057400"/>
            <a:ext cx="241300" cy="646113"/>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ClrTx/>
              <a:buNone/>
            </a:pPr>
            <a:r>
              <a:rPr lang="zh-CN" altLang="en-US" sz="1800" dirty="0">
                <a:solidFill>
                  <a:srgbClr val="0000CC"/>
                </a:solidFill>
                <a:ea typeface="宋体" pitchFamily="2" charset="-122"/>
              </a:rPr>
              <a:t>  引用  </a:t>
            </a:r>
            <a:endParaRPr lang="zh-CN" altLang="en-US" sz="1800" dirty="0">
              <a:solidFill>
                <a:srgbClr val="0000CC"/>
              </a:solidFill>
              <a:ea typeface="宋体"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标题 1"/>
          <p:cNvSpPr>
            <a:spLocks noGrp="1"/>
          </p:cNvSpPr>
          <p:nvPr>
            <p:ph type="title"/>
          </p:nvPr>
        </p:nvSpPr>
        <p:spPr>
          <a:ln/>
        </p:spPr>
        <p:txBody>
          <a:bodyPr vert="horz" wrap="square" lIns="91440" tIns="45720" rIns="91440" bIns="45720" anchor="ctr" anchorCtr="0"/>
          <a:p>
            <a:endParaRPr lang="zh-CN" altLang="en-US" dirty="0">
              <a:ea typeface="宋体" pitchFamily="2" charset="-122"/>
            </a:endParaRPr>
          </a:p>
        </p:txBody>
      </p:sp>
      <p:graphicFrame>
        <p:nvGraphicFramePr>
          <p:cNvPr id="6" name="内容占位符 5"/>
          <p:cNvGraphicFramePr>
            <a:graphicFrameLocks noGrp="1"/>
          </p:cNvGraphicFramePr>
          <p:nvPr>
            <p:ph idx="1"/>
          </p:nvPr>
        </p:nvGraphicFramePr>
        <p:xfrm>
          <a:off x="896938" y="1755775"/>
          <a:ext cx="8153400" cy="3735388"/>
        </p:xfrm>
        <a:graphic>
          <a:graphicData uri="http://schemas.openxmlformats.org/drawingml/2006/table">
            <a:tbl>
              <a:tblPr/>
              <a:tblGrid>
                <a:gridCol w="1254125"/>
                <a:gridCol w="1600200"/>
                <a:gridCol w="3048000"/>
                <a:gridCol w="762000"/>
                <a:gridCol w="1489075"/>
              </a:tblGrid>
              <a:tr h="518139">
                <a:tc>
                  <a:txBody>
                    <a:bodyPr/>
                    <a:lstStyle/>
                    <a:p>
                      <a:pPr>
                        <a:defRPr sz="900"/>
                      </a:pPr>
                      <a:r>
                        <a:t>  EI,EI  </a:t>
                      </a:r>
                    </a:p>
                  </a:txBody>
                  <a:tcPr marT="45711" marB="45711" horzOverflow="overflow">
                    <a:lnL w="1270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FTR（数据文件的数据）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（四）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复杂度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什么？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1188695">
                <a:tc>
                  <a:txBody>
                    <a:bodyPr/>
                    <a:lstStyle/>
                    <a:p>
                      <a:pPr>
                        <a:defRPr sz="900"/>
                      </a:pPr>
                      <a:r>
                        <a:t>  </a:t>
                      </a:r>
                    </a:p>
                    <a:p>
                      <a:pPr>
                        <a:defRPr sz="900"/>
                      </a:pPr>
                    </a:p>
                    <a:p>
                      <a:pPr>
                        <a:defRPr sz="900"/>
                      </a:pPr>
                    </a:p>
                    <a:p>
                      <a:pPr>
                        <a:defRPr sz="900"/>
                      </a:pPr>
                      <a:r>
                        <a:t>添加员工信息  </a:t>
                      </a:r>
                    </a:p>
                  </a:txBody>
                  <a:tcPr marT="45711" marB="45711" horzOverflow="overflow">
                    <a:lnL w="1270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a:t>
                      </a:r>
                    </a:p>
                    <a:p>
                      <a:pPr>
                        <a:defRPr sz="900"/>
                      </a:pPr>
                    </a:p>
                    <a:p>
                      <a:pPr>
                        <a:defRPr sz="900"/>
                      </a:pPr>
                    </a:p>
                    <a:p>
                      <a:pPr>
                        <a:defRPr sz="900"/>
                      </a:pPr>
                      <a:r>
                        <a:t>员工、部门、工资表</a:t>
                      </a:r>
                    </a:p>
                    <a:p>
                      <a:pPr>
                        <a:defRPr sz="900"/>
                      </a:pPr>
                      <a:r>
                        <a:t>  共3个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员工信息的两个标签控件内容不是用户输入的，不算。共16个。</a:t>
                      </a:r>
                    </a:p>
                    <a:p>
                      <a:pPr>
                        <a:defRPr sz="900"/>
                      </a:pPr>
                      <a:r>
                        <a:t>部门信息与员工信息中的部门字段重复，只算一个。</a:t>
                      </a:r>
                    </a:p>
                    <a:p>
                      <a:pPr>
                        <a:defRPr sz="900"/>
                      </a:pPr>
                      <a:r>
                        <a:t>工资表中的员工ID和名称不能重复，只能算金额和单位，2个。共18个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a:t>
                      </a:r>
                    </a:p>
                    <a:p>
                      <a:pPr>
                        <a:defRPr sz="900"/>
                      </a:pPr>
                    </a:p>
                    <a:p>
                      <a:pPr>
                        <a:defRPr sz="900"/>
                      </a:pPr>
                      <a:r>
                        <a:t>高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a:t>
                      </a:r>
                    </a:p>
                    <a:p>
                      <a:pPr>
                        <a:defRPr sz="900"/>
                      </a:pPr>
                    </a:p>
                    <a:p>
                      <a:pPr>
                        <a:defRPr sz="900"/>
                      </a:pPr>
                      <a:r>
                        <a:t>6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371399">
                <a:tc>
                  <a:txBody>
                    <a:bodyPr/>
                    <a:lstStyle/>
                    <a:p>
                      <a:pPr>
                        <a:defRPr sz="900"/>
                      </a:pPr>
                      <a:r>
                        <a:t>     修改员工信息  </a:t>
                      </a:r>
                    </a:p>
                  </a:txBody>
                  <a:tcPr marT="45711" marB="45711" horzOverflow="overflow">
                    <a:lnL w="1270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defRPr sz="900"/>
                      </a:pPr>
                      <a:r>
                        <a:t>  员工、部门、工资表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defRPr sz="900"/>
                      </a:pPr>
                      <a:r>
                        <a:t>  18个，同上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defRPr sz="900"/>
                      </a:pPr>
                      <a:r>
                        <a:t>  高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defRPr sz="900"/>
                      </a:pPr>
                      <a:r>
                        <a:t>  6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1399">
                <a:tc>
                  <a:txBody>
                    <a:bodyPr/>
                    <a:lstStyle/>
                    <a:p>
                      <a:pPr>
                        <a:defRPr sz="900"/>
                      </a:pPr>
                      <a:r>
                        <a:t>     删除员工信息  </a:t>
                      </a:r>
                    </a:p>
                  </a:txBody>
                  <a:tcPr marT="45711" marB="45711" horzOverflow="overflow">
                    <a:lnL w="1270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员工、部门、工资表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一个，一个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平均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4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457179">
                <a:tc>
                  <a:txBody>
                    <a:bodyPr/>
                    <a:lstStyle/>
                    <a:p>
                      <a:pPr>
                        <a:defRPr sz="900"/>
                      </a:pPr>
                      <a:r>
                        <a:t>     添加部门信息  </a:t>
                      </a:r>
                    </a:p>
                  </a:txBody>
                  <a:tcPr marT="45711" marB="45711" horzOverflow="overflow">
                    <a:lnL w="1270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defRPr sz="900"/>
                      </a:pPr>
                      <a:r>
                        <a:t>  部门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defRPr sz="900"/>
                      </a:pPr>
                      <a:r>
                        <a:t>  1个，一个标签控件的内容不是用户输入的，不算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defRPr sz="900"/>
                      </a:pPr>
                      <a:r>
                        <a:t>  低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defRPr sz="900"/>
                      </a:pPr>
                      <a:r>
                        <a:t>  3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179">
                <a:tc>
                  <a:txBody>
                    <a:bodyPr/>
                    <a:lstStyle/>
                    <a:p>
                      <a:pPr>
                        <a:defRPr sz="900"/>
                      </a:pPr>
                      <a:r>
                        <a:t>  修改部门信息  </a:t>
                      </a:r>
                    </a:p>
                  </a:txBody>
                  <a:tcPr marT="45711" marB="45711" horzOverflow="overflow">
                    <a:lnL w="1270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部门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1个，一个标签控件的内容不是用户输入的，不算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低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3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371399">
                <a:tc>
                  <a:txBody>
                    <a:bodyPr/>
                    <a:lstStyle/>
                    <a:p>
                      <a:pPr>
                        <a:defRPr sz="900"/>
                      </a:pPr>
                      <a:r>
                        <a:t>  删除部门信息  </a:t>
                      </a:r>
                    </a:p>
                  </a:txBody>
                  <a:tcPr marT="45711" marB="45711" horzOverflow="overflow">
                    <a:lnL w="1270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a:defRPr sz="900"/>
                      </a:pPr>
                      <a:r>
                        <a:t>  部门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a:defRPr sz="900"/>
                      </a:pPr>
                      <a:r>
                        <a:t>  1个，部分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a:defRPr sz="900"/>
                      </a:pPr>
                      <a:r>
                        <a:t>  低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c>
                  <a:txBody>
                    <a:bodyPr/>
                    <a:lstStyle/>
                    <a:p>
                      <a:pPr>
                        <a:defRPr sz="900"/>
                      </a:pPr>
                      <a:r>
                        <a:t>  3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solidFill>
                  </a:tcPr>
                </a:tc>
              </a:tr>
            </a:tbl>
          </a:graphicData>
        </a:graphic>
      </p:graphicFrame>
      <p:sp>
        <p:nvSpPr>
          <p:cNvPr id="91189"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91190" name="文本框 10"/>
          <p:cNvSpPr txBox="1"/>
          <p:nvPr/>
        </p:nvSpPr>
        <p:spPr>
          <a:xfrm>
            <a:off x="7485063" y="5491163"/>
            <a:ext cx="15240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ClrTx/>
              <a:buNone/>
            </a:pPr>
            <a:r>
              <a:rPr lang="zh-CN" altLang="en-US" sz="1800" dirty="0">
                <a:ea typeface="宋体" pitchFamily="2" charset="-122"/>
              </a:rPr>
              <a:t>  总计： 25   </a:t>
            </a:r>
            <a:r>
              <a:rPr lang="en-US" altLang="zh-CN" sz="1800" dirty="0">
                <a:ea typeface="宋体" pitchFamily="2" charset="-122"/>
              </a:rPr>
              <a:t/>
            </a:r>
            <a:r>
              <a:rPr lang="zh-CN" altLang="en-US" sz="1800" dirty="0">
                <a:ea typeface="宋体" pitchFamily="2" charset="-122"/>
              </a:rPr>
              <a:t/>
            </a:r>
            <a:endParaRPr lang="zh-CN" altLang="en-US" sz="1800" dirty="0">
              <a:ea typeface="宋体" pitchFamily="2" charset="-122"/>
            </a:endParaRPr>
          </a:p>
        </p:txBody>
      </p:sp>
      <p:sp>
        <p:nvSpPr>
          <p:cNvPr id="91191" name="文本框 11"/>
          <p:cNvSpPr txBox="1"/>
          <p:nvPr/>
        </p:nvSpPr>
        <p:spPr>
          <a:xfrm>
            <a:off x="1241425" y="1385888"/>
            <a:ext cx="38100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ClrTx/>
              <a:buNone/>
            </a:pPr>
            <a:r>
              <a:rPr lang="en-US" altLang="zh-CN" sz="1800" dirty="0">
                <a:ea typeface="宋体" pitchFamily="2" charset="-122"/>
              </a:rPr>
              <a:t>  EI、EQ、EO的FP个数  </a:t>
            </a:r>
            <a:r>
              <a:rPr lang="zh-CN" altLang="en-US" sz="1800" dirty="0">
                <a:ea typeface="宋体" pitchFamily="2" charset="-122"/>
              </a:rPr>
              <a:t/>
            </a:r>
            <a:r>
              <a:rPr lang="en-US" altLang="zh-CN" sz="1800" dirty="0">
                <a:ea typeface="宋体" pitchFamily="2" charset="-122"/>
              </a:rPr>
              <a:t/>
            </a:r>
            <a:r>
              <a:rPr lang="zh-CN" altLang="en-US" sz="1800" dirty="0">
                <a:ea typeface="宋体" pitchFamily="2" charset="-122"/>
              </a:rPr>
              <a:t/>
            </a:r>
            <a:r>
              <a:rPr lang="en-US" altLang="zh-CN" sz="1800" dirty="0">
                <a:ea typeface="宋体" pitchFamily="2" charset="-122"/>
              </a:rPr>
              <a:t/>
            </a:r>
            <a:r>
              <a:rPr lang="zh-CN" altLang="en-US" sz="1800" dirty="0">
                <a:ea typeface="宋体" pitchFamily="2" charset="-122"/>
              </a:rPr>
              <a:t/>
            </a:r>
            <a:r>
              <a:rPr lang="en-US" altLang="zh-CN" sz="1800" dirty="0">
                <a:ea typeface="宋体" pitchFamily="2" charset="-122"/>
              </a:rPr>
              <a:t/>
            </a:r>
            <a:r>
              <a:rPr lang="zh-CN" altLang="en-US" sz="1800" dirty="0">
                <a:ea typeface="宋体" pitchFamily="2" charset="-122"/>
              </a:rPr>
              <a:t/>
            </a:r>
            <a:endParaRPr lang="zh-CN" altLang="en-US" sz="1800" dirty="0">
              <a:ea typeface="宋体"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标题 1"/>
          <p:cNvSpPr>
            <a:spLocks noGrp="1"/>
          </p:cNvSpPr>
          <p:nvPr>
            <p:ph type="title"/>
          </p:nvPr>
        </p:nvSpPr>
        <p:spPr>
          <a:ln/>
        </p:spPr>
        <p:txBody>
          <a:bodyPr vert="horz" wrap="square" lIns="91440" tIns="45720" rIns="91440" bIns="45720" anchor="ctr" anchorCtr="0"/>
          <a:p>
            <a:r>
              <a:rPr lang="en-US" altLang="zh-CN" sz="3200" dirty="0">
                <a:ea typeface="宋体" pitchFamily="2" charset="-122"/>
              </a:rPr>
              <a:t>  4.4.3活动3-估计任务持续时间  </a:t>
            </a:r>
            <a:endParaRPr lang="zh-CN" altLang="en-US" sz="3200" dirty="0">
              <a:ea typeface="宋体" pitchFamily="2" charset="-122"/>
            </a:endParaRPr>
          </a:p>
        </p:txBody>
      </p:sp>
      <p:sp>
        <p:nvSpPr>
          <p:cNvPr id="93187"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graphicFrame>
        <p:nvGraphicFramePr>
          <p:cNvPr id="6" name="内容占位符 5"/>
          <p:cNvGraphicFramePr/>
          <p:nvPr/>
        </p:nvGraphicFramePr>
        <p:xfrm>
          <a:off x="1295400" y="1600200"/>
          <a:ext cx="7543800" cy="2071688"/>
        </p:xfrm>
        <a:graphic>
          <a:graphicData uri="http://schemas.openxmlformats.org/drawingml/2006/table">
            <a:tbl>
              <a:tblPr/>
              <a:tblGrid>
                <a:gridCol w="1160358"/>
                <a:gridCol w="1480559"/>
                <a:gridCol w="1467093"/>
                <a:gridCol w="1269749"/>
                <a:gridCol w="2166042"/>
              </a:tblGrid>
              <a:tr h="364924">
                <a:tc>
                  <a:txBody>
                    <a:bodyPr/>
                    <a:lstStyle/>
                    <a:p>
                      <a:pPr>
                        <a:defRPr sz="900"/>
                      </a:pPr>
                      <a:r>
                        <a:t>  情商  </a:t>
                      </a:r>
                    </a:p>
                  </a:txBody>
                  <a:tcPr marT="45695" marB="45695" horzOverflow="overflow">
                    <a:lnL w="1270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FTR  </a:t>
                      </a:r>
                    </a:p>
                  </a:txBody>
                  <a:tcPr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[计]  </a:t>
                      </a:r>
                    </a:p>
                  </a:txBody>
                  <a:tcPr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复杂度  </a:t>
                      </a:r>
                    </a:p>
                  </a:txBody>
                  <a:tcPr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什么？  </a:t>
                      </a:r>
                    </a:p>
                  </a:txBody>
                  <a:tcPr marT="45695" marB="45695" horzOverflow="overflow">
                    <a:lnL w="12700"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700984">
                <a:tc>
                  <a:txBody>
                    <a:bodyPr/>
                    <a:lstStyle/>
                    <a:p>
                      <a:pPr>
                        <a:defRPr sz="900"/>
                      </a:pPr>
                      <a:r>
                        <a:t>  查询员工信息  </a:t>
                      </a:r>
                    </a:p>
                  </a:txBody>
                  <a:tcPr marT="45695" marB="45695" horzOverflow="overflow">
                    <a:lnL w="1270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员工、部门、工资表  </a:t>
                      </a:r>
                    </a:p>
                  </a:txBody>
                  <a:tcPr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20  </a:t>
                      </a:r>
                    </a:p>
                  </a:txBody>
                  <a:tcPr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高  </a:t>
                      </a:r>
                    </a:p>
                  </a:txBody>
                  <a:tcPr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6  </a:t>
                      </a:r>
                    </a:p>
                  </a:txBody>
                  <a:tcPr marT="45695" marB="45695" horzOverflow="overflow">
                    <a:lnL w="12700"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1005781">
                <a:tc>
                  <a:txBody>
                    <a:bodyPr/>
                    <a:lstStyle/>
                    <a:p>
                      <a:pPr>
                        <a:defRPr sz="900"/>
                      </a:pPr>
                      <a:r>
                        <a:t>  查询部门信息信息  </a:t>
                      </a:r>
                    </a:p>
                  </a:txBody>
                  <a:tcPr marT="45695" marB="45695" horzOverflow="overflow">
                    <a:lnL w="1270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defRPr sz="900"/>
                      </a:pPr>
                      <a:r>
                        <a:t>  部门  </a:t>
                      </a:r>
                    </a:p>
                  </a:txBody>
                  <a:tcPr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defRPr sz="900"/>
                      </a:pPr>
                      <a:r>
                        <a:t>  2  </a:t>
                      </a:r>
                    </a:p>
                  </a:txBody>
                  <a:tcPr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defRPr sz="900"/>
                      </a:pPr>
                      <a:r>
                        <a:t>  低  </a:t>
                      </a:r>
                    </a:p>
                  </a:txBody>
                  <a:tcPr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defRPr sz="900"/>
                      </a:pPr>
                      <a:r>
                        <a:t>  4  </a:t>
                      </a:r>
                    </a:p>
                  </a:txBody>
                  <a:tcPr marT="45695" marB="45695" horzOverflow="overflow">
                    <a:lnL w="12700"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8" name="内容占位符 5"/>
          <p:cNvGraphicFramePr/>
          <p:nvPr/>
        </p:nvGraphicFramePr>
        <p:xfrm>
          <a:off x="1219200" y="4267200"/>
          <a:ext cx="7696200" cy="1676400"/>
        </p:xfrm>
        <a:graphic>
          <a:graphicData uri="http://schemas.openxmlformats.org/drawingml/2006/table">
            <a:tbl>
              <a:tblPr/>
              <a:tblGrid>
                <a:gridCol w="1183800"/>
                <a:gridCol w="1510469"/>
                <a:gridCol w="1496731"/>
                <a:gridCol w="1295400"/>
                <a:gridCol w="2209800"/>
              </a:tblGrid>
              <a:tr h="365263">
                <a:tc>
                  <a:txBody>
                    <a:bodyPr/>
                    <a:lstStyle/>
                    <a:p>
                      <a:pPr>
                        <a:defRPr sz="900"/>
                      </a:pPr>
                      <a:r>
                        <a:t>  行政主任  </a:t>
                      </a:r>
                    </a:p>
                  </a:txBody>
                  <a:tcPr marT="45737" marB="45737" horzOverflow="overflow">
                    <a:lnL w="1270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FTR  </a:t>
                      </a:r>
                    </a:p>
                  </a:txBody>
                  <a:tcPr marT="45737" marB="457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[计]  </a:t>
                      </a:r>
                    </a:p>
                  </a:txBody>
                  <a:tcPr marT="45737" marB="457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复杂度  </a:t>
                      </a:r>
                    </a:p>
                  </a:txBody>
                  <a:tcPr marT="45737" marB="457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什么？  </a:t>
                      </a:r>
                    </a:p>
                  </a:txBody>
                  <a:tcPr marT="45737" marB="45737" horzOverflow="overflow">
                    <a:lnL w="12700"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1311137">
                <a:tc>
                  <a:txBody>
                    <a:bodyPr/>
                    <a:lstStyle/>
                    <a:p>
                      <a:pPr>
                        <a:defRPr sz="900"/>
                      </a:pPr>
                      <a:r>
                        <a:t>  统计员工年薪  </a:t>
                      </a:r>
                    </a:p>
                  </a:txBody>
                  <a:tcPr marT="45737" marB="45737" horzOverflow="overflow">
                    <a:lnL w="1270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员工、工资表  </a:t>
                      </a:r>
                    </a:p>
                  </a:txBody>
                  <a:tcPr marT="45737" marB="457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单位、单位、单位、单位、单位、单位、单位、单位、单位、单位、单位、单位、单位、单位、单位、单位、单位、单位、单位、单位、单位  </a:t>
                      </a:r>
                    </a:p>
                  </a:txBody>
                  <a:tcPr marT="45737" marB="457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低  </a:t>
                      </a:r>
                    </a:p>
                  </a:txBody>
                  <a:tcPr marT="45737" marB="457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4  </a:t>
                      </a:r>
                    </a:p>
                  </a:txBody>
                  <a:tcPr marT="45737" marB="45737" horzOverflow="overflow">
                    <a:lnL w="12700"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bl>
          </a:graphicData>
        </a:graphic>
      </p:graphicFrame>
      <p:sp>
        <p:nvSpPr>
          <p:cNvPr id="93234" name="TextBox 10"/>
          <p:cNvSpPr txBox="1"/>
          <p:nvPr/>
        </p:nvSpPr>
        <p:spPr>
          <a:xfrm>
            <a:off x="7086600" y="3657600"/>
            <a:ext cx="1447800" cy="40005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ClrTx/>
              <a:buNone/>
            </a:pPr>
            <a:r>
              <a:rPr lang="zh-CN" altLang="en-US" sz="2000" dirty="0">
                <a:ea typeface="宋体" pitchFamily="2" charset="-122"/>
              </a:rPr>
              <a:t>  总计：  10  </a:t>
            </a:r>
            <a:r>
              <a:rPr lang="en-US" altLang="zh-CN" sz="2000" dirty="0">
                <a:ea typeface="宋体" pitchFamily="2" charset="-122"/>
              </a:rPr>
              <a:t/>
            </a:r>
            <a:endParaRPr lang="zh-CN" altLang="en-US" sz="2000" dirty="0">
              <a:ea typeface="宋体" pitchFamily="2" charset="-122"/>
            </a:endParaRPr>
          </a:p>
        </p:txBody>
      </p:sp>
      <p:sp>
        <p:nvSpPr>
          <p:cNvPr id="93235" name="TextBox 11"/>
          <p:cNvSpPr txBox="1"/>
          <p:nvPr/>
        </p:nvSpPr>
        <p:spPr>
          <a:xfrm>
            <a:off x="7086600" y="6096000"/>
            <a:ext cx="1447800" cy="40005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ClrTx/>
              <a:buNone/>
            </a:pPr>
            <a:r>
              <a:rPr lang="zh-CN" altLang="en-US" sz="2000" dirty="0">
                <a:ea typeface="宋体" pitchFamily="2" charset="-122"/>
              </a:rPr>
              <a:t>  总计：  4  </a:t>
            </a:r>
            <a:r>
              <a:rPr lang="en-US" altLang="zh-CN" sz="2000" dirty="0">
                <a:ea typeface="宋体" pitchFamily="2" charset="-122"/>
              </a:rPr>
              <a:t/>
            </a:r>
            <a:endParaRPr lang="zh-CN" altLang="en-US" sz="2000" dirty="0">
              <a:ea typeface="宋体"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标题 1"/>
          <p:cNvSpPr>
            <a:spLocks noGrp="1"/>
          </p:cNvSpPr>
          <p:nvPr>
            <p:ph type="title"/>
          </p:nvPr>
        </p:nvSpPr>
        <p:spPr>
          <a:ln/>
        </p:spPr>
        <p:txBody>
          <a:bodyPr vert="horz" wrap="square" lIns="91440" tIns="45720" rIns="91440" bIns="45720" anchor="ctr" anchorCtr="0"/>
          <a:p>
            <a:r>
              <a:rPr lang="en-US" altLang="zh-CN" sz="3200" dirty="0">
                <a:ea typeface="宋体" pitchFamily="2" charset="-122"/>
              </a:rPr>
              <a:t>  4.4.3活动3-估计任务持续时间  </a:t>
            </a:r>
            <a:endParaRPr lang="zh-CN" altLang="en-US" sz="3200" dirty="0">
              <a:ea typeface="宋体" pitchFamily="2" charset="-122"/>
            </a:endParaRPr>
          </a:p>
        </p:txBody>
      </p:sp>
      <p:sp>
        <p:nvSpPr>
          <p:cNvPr id="95235"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graphicFrame>
        <p:nvGraphicFramePr>
          <p:cNvPr id="8" name="内容占位符 5"/>
          <p:cNvGraphicFramePr>
            <a:graphicFrameLocks noGrp="1"/>
          </p:cNvGraphicFramePr>
          <p:nvPr/>
        </p:nvGraphicFramePr>
        <p:xfrm>
          <a:off x="838200" y="1922463"/>
          <a:ext cx="8153400" cy="3054350"/>
        </p:xfrm>
        <a:graphic>
          <a:graphicData uri="http://schemas.openxmlformats.org/drawingml/2006/table">
            <a:tbl>
              <a:tblPr/>
              <a:tblGrid>
                <a:gridCol w="1254125"/>
                <a:gridCol w="2479675"/>
                <a:gridCol w="1600200"/>
                <a:gridCol w="990600"/>
                <a:gridCol w="1828800"/>
              </a:tblGrid>
              <a:tr h="579240">
                <a:tc>
                  <a:txBody>
                    <a:bodyPr/>
                    <a:lstStyle/>
                    <a:p>
                      <a:pPr>
                        <a:defRPr sz="900"/>
                      </a:pPr>
                      <a:r>
                        <a:t>  完整的,完整的  </a:t>
                      </a:r>
                    </a:p>
                  </a:txBody>
                  <a:tcPr marT="45730" marB="45730" horzOverflow="overflow">
                    <a:lnL w="1270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[医]雷特  </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[计]  </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复杂度  </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什么？  </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823131">
                <a:tc>
                  <a:txBody>
                    <a:bodyPr/>
                    <a:lstStyle/>
                    <a:p>
                      <a:pPr>
                        <a:defRPr sz="900"/>
                      </a:pPr>
                      <a:r>
                        <a:t>  员工信息  </a:t>
                      </a:r>
                    </a:p>
                  </a:txBody>
                  <a:tcPr marT="45730" marB="45730" horzOverflow="overflow">
                    <a:lnL w="1270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员工基本信息、受教育情况、工作经历、亲属信息，共4个。  </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18  </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低  </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7  </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371552">
                <a:tc>
                  <a:txBody>
                    <a:bodyPr/>
                    <a:lstStyle/>
                    <a:p>
                      <a:pPr>
                        <a:defRPr sz="900"/>
                      </a:pPr>
                      <a:r>
                        <a:t>    部门信息  </a:t>
                      </a:r>
                    </a:p>
                  </a:txBody>
                  <a:tcPr marT="45730" marB="45730" horzOverflow="overflow">
                    <a:lnL w="1270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defRPr sz="900"/>
                      </a:pPr>
                      <a:r>
                        <a:t>  部门基本信息，共1个  </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defRPr sz="900"/>
                      </a:pPr>
                      <a:r>
                        <a:t>  2  </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defRPr sz="900"/>
                      </a:pPr>
                      <a:r>
                        <a:t>  低  </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defRPr sz="900"/>
                      </a:pPr>
                      <a:r>
                        <a:t>  7  </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79240">
                <a:tc>
                  <a:txBody>
                    <a:bodyPr/>
                    <a:lstStyle/>
                    <a:p>
                      <a:pPr>
                        <a:defRPr sz="900"/>
                      </a:pPr>
                      <a:r>
                        <a:t>  [医][医][医][医][医][医]  </a:t>
                      </a:r>
                    </a:p>
                  </a:txBody>
                  <a:tcPr marT="45730" marB="45730" horzOverflow="overflow">
                    <a:lnL w="1270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[医]雷特  </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[计]  </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复杂度  </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什么？  </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701186">
                <a:tc>
                  <a:txBody>
                    <a:bodyPr/>
                    <a:lstStyle/>
                    <a:p>
                      <a:pPr>
                        <a:defRPr sz="900"/>
                      </a:pPr>
                      <a:r>
                        <a:t>     工资表  </a:t>
                      </a:r>
                    </a:p>
                  </a:txBody>
                  <a:tcPr marT="45730" marB="45730" horzOverflow="overflow">
                    <a:lnL w="1270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defRPr sz="900"/>
                      </a:pPr>
                      <a:r>
                        <a:t>  员工基本信息、工资信息，共2个  </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defRPr sz="900"/>
                      </a:pPr>
                      <a:r>
                        <a:t>  4  </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defRPr sz="900"/>
                      </a:pPr>
                      <a:r>
                        <a:t>  低  </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defRPr sz="900"/>
                      </a:pPr>
                      <a:r>
                        <a:t>  7  </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95274" name="文本框 9"/>
          <p:cNvSpPr txBox="1"/>
          <p:nvPr/>
        </p:nvSpPr>
        <p:spPr>
          <a:xfrm>
            <a:off x="1241425" y="1385888"/>
            <a:ext cx="3810000" cy="40005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ClrTx/>
              <a:buNone/>
            </a:pPr>
            <a:r>
              <a:rPr lang="en-US" altLang="zh-CN" sz="2000" dirty="0">
                <a:ea typeface="宋体" pitchFamily="2" charset="-122"/>
              </a:rPr>
              <a:t>  我的意思是......  </a:t>
            </a:r>
            <a:r>
              <a:rPr lang="zh-CN" altLang="en-US" sz="2000" dirty="0">
                <a:ea typeface="宋体" pitchFamily="2" charset="-122"/>
              </a:rPr>
              <a:t/>
            </a:r>
            <a:r>
              <a:rPr lang="en-US" altLang="zh-CN" sz="2000" dirty="0">
                <a:ea typeface="宋体" pitchFamily="2" charset="-122"/>
              </a:rPr>
              <a:t/>
            </a:r>
            <a:r>
              <a:rPr lang="zh-CN" altLang="en-US" sz="2000" dirty="0">
                <a:ea typeface="宋体" pitchFamily="2" charset="-122"/>
              </a:rPr>
              <a:t/>
            </a:r>
            <a:r>
              <a:rPr lang="en-US" altLang="zh-CN" sz="2000" dirty="0">
                <a:ea typeface="宋体" pitchFamily="2" charset="-122"/>
              </a:rPr>
              <a:t/>
            </a:r>
            <a:r>
              <a:rPr lang="zh-CN" altLang="en-US" sz="2000" dirty="0">
                <a:ea typeface="宋体" pitchFamily="2" charset="-122"/>
              </a:rPr>
              <a:t/>
            </a:r>
            <a:endParaRPr lang="zh-CN" altLang="en-US" sz="2000" dirty="0">
              <a:ea typeface="宋体" pitchFamily="2" charset="-122"/>
            </a:endParaRPr>
          </a:p>
        </p:txBody>
      </p:sp>
      <p:sp>
        <p:nvSpPr>
          <p:cNvPr id="95275" name="文本框 10"/>
          <p:cNvSpPr txBox="1"/>
          <p:nvPr/>
        </p:nvSpPr>
        <p:spPr>
          <a:xfrm>
            <a:off x="7315200" y="5029200"/>
            <a:ext cx="1524000"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ClrTx/>
              <a:buNone/>
            </a:pPr>
            <a:r>
              <a:rPr lang="zh-CN" altLang="en-US" sz="1800" dirty="0">
                <a:ea typeface="宋体" pitchFamily="2" charset="-122"/>
              </a:rPr>
              <a:t>  总计： 21   </a:t>
            </a:r>
            <a:r>
              <a:rPr lang="en-US" altLang="zh-CN" sz="1800" dirty="0">
                <a:ea typeface="宋体" pitchFamily="2" charset="-122"/>
              </a:rPr>
              <a:t/>
            </a:r>
            <a:r>
              <a:rPr lang="zh-CN" altLang="en-US" sz="1800" dirty="0">
                <a:ea typeface="宋体" pitchFamily="2" charset="-122"/>
              </a:rPr>
              <a:t/>
            </a:r>
            <a:endParaRPr lang="zh-CN" altLang="en-US" sz="1800" dirty="0">
              <a:ea typeface="宋体"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97283" name="TextBox 5"/>
          <p:cNvSpPr txBox="1"/>
          <p:nvPr/>
        </p:nvSpPr>
        <p:spPr>
          <a:xfrm>
            <a:off x="1447800" y="5638800"/>
            <a:ext cx="7162800" cy="369888"/>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ClrTx/>
              <a:buNone/>
            </a:pPr>
            <a:r>
              <a:rPr lang="zh-CN" altLang="en-US" sz="1800" dirty="0">
                <a:ea typeface="宋体" pitchFamily="2" charset="-122"/>
              </a:rPr>
              <a:t>  聪明的关键： （25+10+4+21）*0.84=71.42  </a:t>
            </a:r>
            <a:r>
              <a:rPr lang="en-US" altLang="zh-CN" sz="1800" dirty="0">
                <a:ea typeface="宋体" pitchFamily="2" charset="-122"/>
              </a:rPr>
              <a:t/>
            </a:r>
            <a:r>
              <a:rPr lang="zh-CN" altLang="en-US" sz="1800" dirty="0">
                <a:ea typeface="宋体" pitchFamily="2" charset="-122"/>
              </a:rPr>
              <a:t/>
            </a:r>
            <a:r>
              <a:rPr lang="en-US" altLang="zh-CN" sz="1800" dirty="0">
                <a:ea typeface="宋体" pitchFamily="2" charset="-122"/>
              </a:rPr>
              <a:t/>
            </a:r>
            <a:r>
              <a:rPr lang="zh-CN" altLang="en-US" sz="1800" dirty="0">
                <a:ea typeface="宋体" pitchFamily="2" charset="-122"/>
              </a:rPr>
              <a:t/>
            </a:r>
            <a:r>
              <a:rPr lang="en-US" altLang="zh-CN" sz="1800" dirty="0">
                <a:ea typeface="宋体" pitchFamily="2" charset="-122"/>
              </a:rPr>
              <a:t/>
            </a:r>
            <a:endParaRPr lang="zh-CN" altLang="en-US" sz="1800" dirty="0">
              <a:ea typeface="宋体" pitchFamily="2" charset="-122"/>
            </a:endParaRPr>
          </a:p>
        </p:txBody>
      </p:sp>
      <p:graphicFrame>
        <p:nvGraphicFramePr>
          <p:cNvPr id="8" name="表格 7"/>
          <p:cNvGraphicFramePr>
            <a:graphicFrameLocks noGrp="1"/>
          </p:cNvGraphicFramePr>
          <p:nvPr/>
        </p:nvGraphicFramePr>
        <p:xfrm>
          <a:off x="1143000" y="1676400"/>
          <a:ext cx="7772400" cy="3714750"/>
        </p:xfrm>
        <a:graphic>
          <a:graphicData uri="http://schemas.openxmlformats.org/drawingml/2006/table">
            <a:tbl>
              <a:tblPr/>
              <a:tblGrid>
                <a:gridCol w="1943100"/>
                <a:gridCol w="1943100"/>
                <a:gridCol w="1943100"/>
                <a:gridCol w="1943100"/>
              </a:tblGrid>
              <a:tr h="371475">
                <a:tc>
                  <a:txBody>
                    <a:bodyPr/>
                    <a:lstStyle/>
                    <a:p>
                      <a:pPr>
                        <a:defRPr sz="900"/>
                      </a:pPr>
                      <a:r>
                        <a:t>  系统特性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分数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系统特性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分数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371475">
                <a:tc>
                  <a:txBody>
                    <a:bodyPr/>
                    <a:lstStyle/>
                    <a:p>
                      <a:pPr>
                        <a:defRPr sz="900"/>
                      </a:pPr>
                      <a:r>
                        <a:t>  可靠的备份和恢复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3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在线升级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3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371475">
                <a:tc>
                  <a:txBody>
                    <a:bodyPr/>
                    <a:lstStyle/>
                    <a:p>
                      <a:pPr>
                        <a:defRPr sz="900"/>
                      </a:pPr>
                      <a:r>
                        <a:t>  数据通讯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defRPr sz="900"/>
                      </a:pPr>
                      <a:r>
                        <a:t>  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defRPr sz="900"/>
                      </a:pPr>
                      <a:r>
                        <a:t>  复杂的界面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defRPr sz="900"/>
                      </a:pPr>
                      <a:r>
                        <a:t>  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1475">
                <a:tc>
                  <a:txBody>
                    <a:bodyPr/>
                    <a:lstStyle/>
                    <a:p>
                      <a:pPr>
                        <a:defRPr sz="900"/>
                      </a:pPr>
                      <a:r>
                        <a:t>  分布式处理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复杂的数据处理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3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371475">
                <a:tc>
                  <a:txBody>
                    <a:bodyPr/>
                    <a:lstStyle/>
                    <a:p>
                      <a:pPr>
                        <a:defRPr sz="900"/>
                      </a:pPr>
                      <a:r>
                        <a:t>  性能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defRPr sz="900"/>
                      </a:pPr>
                      <a:r>
                        <a:t>  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defRPr sz="900"/>
                      </a:pPr>
                      <a:r>
                        <a:t>  代码复用性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defRPr sz="900"/>
                      </a:pPr>
                      <a:r>
                        <a:t>  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1475">
                <a:tc>
                  <a:txBody>
                    <a:bodyPr/>
                    <a:lstStyle/>
                    <a:p>
                      <a:pPr>
                        <a:defRPr sz="900"/>
                      </a:pPr>
                      <a:r>
                        <a:t>  大量使用的配置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安装简易性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371475">
                <a:tc>
                  <a:txBody>
                    <a:bodyPr/>
                    <a:lstStyle/>
                    <a:p>
                      <a:pPr>
                        <a:defRPr sz="900"/>
                      </a:pPr>
                      <a:r>
                        <a:t>  联机数据输入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defRPr sz="900"/>
                      </a:pPr>
                      <a:r>
                        <a:t>  5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defRPr sz="900"/>
                      </a:pPr>
                      <a:r>
                        <a:t>  多重站点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defRPr sz="900"/>
                      </a:pPr>
                      <a:r>
                        <a:t>  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1475">
                <a:tc>
                  <a:txBody>
                    <a:bodyPr/>
                    <a:lstStyle/>
                    <a:p>
                      <a:pPr>
                        <a:defRPr sz="900"/>
                      </a:pPr>
                      <a:r>
                        <a:t>  操作简单性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易于修改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a:defRPr sz="900"/>
                      </a:pPr>
                      <a:r>
                        <a:t>  1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371475">
                <a:tc gridSpan="4">
                  <a:txBody>
                    <a:bodyPr/>
                    <a:lstStyle/>
                    <a:p>
                      <a:pPr>
                        <a:defRPr sz="900"/>
                      </a:pPr>
                      <a:r>
                        <a:t>  合计：  19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p/>
                  </a:txBody>
                  <a:tcPr/>
                </a:tc>
                <a:tc hMerge="1">
                  <a:txBody>
                    <a:bodyPr/>
                    <a:p/>
                  </a:txBody>
                  <a:tcPr/>
                </a:tc>
                <a:tc hMerge="1">
                  <a:txBody>
                    <a:bodyPr/>
                    <a:p/>
                  </a:txBody>
                  <a:tcPr/>
                </a:tc>
              </a:tr>
              <a:tr h="371475">
                <a:tc gridSpan="4">
                  <a:txBody>
                    <a:bodyPr/>
                    <a:lstStyle/>
                    <a:p>
                      <a:pPr>
                        <a:defRPr sz="900"/>
                      </a:pPr>
                      <a:r>
                        <a:t>  调整因子 = 19*0.01 + 0.65 = 0.84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hMerge="1">
                  <a:txBody>
                    <a:bodyPr/>
                    <a:p/>
                  </a:txBody>
                  <a:tcPr/>
                </a:tc>
                <a:tc hMerge="1">
                  <a:txBody>
                    <a:bodyPr/>
                    <a:p/>
                  </a:txBody>
                  <a:tcPr/>
                </a:tc>
                <a:tc hMerge="1">
                  <a:txBody>
                    <a:bodyPr/>
                    <a:p/>
                  </a:txBody>
                  <a:tcPr/>
                </a:tc>
              </a:tr>
            </a:tbl>
          </a:graphicData>
        </a:graphic>
      </p:graphicFrame>
      <p:sp>
        <p:nvSpPr>
          <p:cNvPr id="97335" name="标题 1"/>
          <p:cNvSpPr>
            <a:spLocks noGrp="1"/>
          </p:cNvSpPr>
          <p:nvPr>
            <p:ph type="title"/>
          </p:nvPr>
        </p:nvSpPr>
        <p:spPr>
          <a:ln/>
        </p:spPr>
        <p:txBody>
          <a:bodyPr vert="horz" wrap="square" lIns="91440" tIns="45720" rIns="91440" bIns="45720" anchor="ctr" anchorCtr="0"/>
          <a:p>
            <a:r>
              <a:rPr lang="en-US" altLang="zh-CN" sz="3200" dirty="0">
                <a:ea typeface="宋体" pitchFamily="2" charset="-122"/>
              </a:rPr>
              <a:t>  4.4.3活动3-估计任务持续时间  </a:t>
            </a:r>
            <a:endParaRPr lang="zh-CN" altLang="en-US" sz="3200" dirty="0">
              <a:ea typeface="宋体"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标题 1"/>
          <p:cNvSpPr>
            <a:spLocks noGrp="1"/>
          </p:cNvSpPr>
          <p:nvPr>
            <p:ph type="title"/>
          </p:nvPr>
        </p:nvSpPr>
        <p:spPr>
          <a:ln/>
        </p:spPr>
        <p:txBody>
          <a:bodyPr vert="horz" wrap="square" lIns="91440" tIns="45720" rIns="91440" bIns="45720" anchor="ctr" anchorCtr="0"/>
          <a:p>
            <a:r>
              <a:rPr lang="en-US" altLang="zh-CN" dirty="0">
                <a:ea typeface="宋体" pitchFamily="2" charset="-122"/>
              </a:rPr>
              <a:t>  摘要  </a:t>
            </a:r>
            <a:endParaRPr lang="zh-CN" altLang="en-US" dirty="0">
              <a:ea typeface="宋体" pitchFamily="2" charset="-122"/>
            </a:endParaRPr>
          </a:p>
        </p:txBody>
      </p:sp>
      <p:sp>
        <p:nvSpPr>
          <p:cNvPr id="99331"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99332" name="矩形 4"/>
          <p:cNvSpPr/>
          <p:nvPr/>
        </p:nvSpPr>
        <p:spPr>
          <a:xfrm>
            <a:off x="1143000" y="1524000"/>
            <a:ext cx="7620000" cy="4716463"/>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nSpc>
                <a:spcPts val="2600"/>
              </a:lnSpc>
              <a:spcBef>
                <a:spcPct val="0"/>
              </a:spcBef>
              <a:buClrTx/>
              <a:buNone/>
            </a:pPr>
            <a:r>
              <a:rPr lang="en-US" altLang="zh-CN" sz="1800" dirty="0">
                <a:latin typeface="仿宋" pitchFamily="49" charset="-122"/>
                <a:ea typeface="仿宋" pitchFamily="49" charset="-122"/>
              </a:rPr>
              <a:t>  1、FP功能点估算法常用在项目开始或项目需求基本明确时使用，这时进行估算其结果的准确性比较高，假如这个时候使用LOC代码行估算法，则误差会比较大。  </a:t>
            </a:r>
            <a:r>
              <a:rPr lang="zh-CN" altLang="en-US" sz="1800" dirty="0">
                <a:latin typeface="仿宋" pitchFamily="49" charset="-122"/>
                <a:ea typeface="仿宋" pitchFamily="49" charset="-122"/>
              </a:rPr>
              <a:t/>
            </a:r>
            <a:r>
              <a:rPr lang="en-US" altLang="zh-CN" sz="1800" dirty="0">
                <a:latin typeface="仿宋" pitchFamily="49" charset="-122"/>
                <a:ea typeface="仿宋" pitchFamily="49" charset="-122"/>
              </a:rPr>
              <a:t/>
            </a:r>
            <a:r>
              <a:rPr lang="zh-CN" altLang="en-US" sz="1800" dirty="0">
                <a:latin typeface="仿宋" pitchFamily="49" charset="-122"/>
                <a:ea typeface="仿宋" pitchFamily="49" charset="-122"/>
              </a:rPr>
              <a:t/>
            </a:r>
            <a:r>
              <a:rPr lang="zh-CN" altLang="en-US" sz="1800" dirty="0">
                <a:solidFill>
                  <a:srgbClr val="00B050"/>
                </a:solidFill>
                <a:latin typeface="仿宋" pitchFamily="49" charset="-122"/>
                <a:ea typeface="仿宋" pitchFamily="49" charset="-122"/>
              </a:rPr>
              <a:t/>
            </a:r>
            <a:r>
              <a:rPr lang="zh-CN" altLang="en-US" sz="1800" dirty="0">
                <a:latin typeface="仿宋" pitchFamily="49" charset="-122"/>
                <a:ea typeface="仿宋" pitchFamily="49" charset="-122"/>
              </a:rPr>
              <a:t/>
            </a:r>
            <a:r>
              <a:rPr lang="en-US" altLang="zh-CN" sz="1800" dirty="0">
                <a:latin typeface="仿宋" pitchFamily="49" charset="-122"/>
                <a:ea typeface="仿宋" pitchFamily="49" charset="-122"/>
              </a:rPr>
              <a:t/>
            </a:r>
            <a:r>
              <a:rPr lang="zh-CN" altLang="en-US" sz="1800" dirty="0">
                <a:latin typeface="仿宋" pitchFamily="49" charset="-122"/>
                <a:ea typeface="仿宋" pitchFamily="49" charset="-122"/>
              </a:rPr>
              <a:t/>
            </a:r>
            <a:endParaRPr lang="en-US" altLang="zh-CN" sz="1800" dirty="0">
              <a:latin typeface="仿宋" pitchFamily="49" charset="-122"/>
              <a:ea typeface="仿宋" pitchFamily="49" charset="-122"/>
            </a:endParaRPr>
          </a:p>
          <a:p>
            <a:pPr marL="0" lvl="0" indent="0">
              <a:lnSpc>
                <a:spcPts val="2600"/>
              </a:lnSpc>
              <a:spcBef>
                <a:spcPct val="0"/>
              </a:spcBef>
              <a:buClrTx/>
              <a:buNone/>
            </a:pPr>
            <a:r>
              <a:rPr lang="en-US" altLang="zh-CN" sz="1800" dirty="0">
                <a:latin typeface="仿宋" pitchFamily="49" charset="-122"/>
                <a:ea typeface="仿宋" pitchFamily="49" charset="-122"/>
              </a:rPr>
              <a:t>  2、使用FP功能键复制和复制功能键。当地文化史科。  </a:t>
            </a:r>
            <a:r>
              <a:rPr lang="zh-CN" altLang="en-US" sz="1800" dirty="0">
                <a:latin typeface="仿宋" pitchFamily="49" charset="-122"/>
                <a:ea typeface="仿宋" pitchFamily="49" charset="-122"/>
              </a:rPr>
              <a:t/>
            </a:r>
            <a:r>
              <a:rPr lang="en-US" altLang="zh-CN" sz="1800" dirty="0">
                <a:latin typeface="仿宋" pitchFamily="49" charset="-122"/>
                <a:ea typeface="仿宋" pitchFamily="49" charset="-122"/>
              </a:rPr>
              <a:t/>
            </a:r>
            <a:r>
              <a:rPr lang="zh-CN" altLang="en-US" sz="1800" dirty="0">
                <a:latin typeface="仿宋" pitchFamily="49" charset="-122"/>
                <a:ea typeface="仿宋" pitchFamily="49" charset="-122"/>
              </a:rPr>
              <a:t/>
            </a:r>
            <a:r>
              <a:rPr lang="zh-CN" altLang="en-US" sz="1800" dirty="0">
                <a:solidFill>
                  <a:srgbClr val="00B050"/>
                </a:solidFill>
                <a:latin typeface="仿宋" pitchFamily="49" charset="-122"/>
                <a:ea typeface="仿宋" pitchFamily="49" charset="-122"/>
              </a:rPr>
              <a:t/>
            </a:r>
            <a:r>
              <a:rPr lang="zh-CN" altLang="en-US" sz="1800" dirty="0">
                <a:latin typeface="仿宋" pitchFamily="49" charset="-122"/>
                <a:ea typeface="仿宋" pitchFamily="49" charset="-122"/>
              </a:rPr>
              <a:t/>
            </a:r>
            <a:r>
              <a:rPr lang="en-US" altLang="zh-CN" sz="1800" dirty="0">
                <a:latin typeface="仿宋" pitchFamily="49" charset="-122"/>
                <a:ea typeface="仿宋" pitchFamily="49" charset="-122"/>
              </a:rPr>
              <a:t/>
            </a:r>
            <a:r>
              <a:rPr lang="zh-CN" altLang="en-US" sz="1800" dirty="0">
                <a:latin typeface="仿宋" pitchFamily="49" charset="-122"/>
                <a:ea typeface="仿宋" pitchFamily="49" charset="-122"/>
              </a:rPr>
              <a:t/>
            </a:r>
            <a:endParaRPr lang="en-US" altLang="zh-CN" sz="1800" dirty="0">
              <a:latin typeface="仿宋" pitchFamily="49" charset="-122"/>
              <a:ea typeface="仿宋" pitchFamily="49" charset="-122"/>
            </a:endParaRPr>
          </a:p>
          <a:p>
            <a:pPr marL="0" lvl="0" indent="0">
              <a:lnSpc>
                <a:spcPts val="2600"/>
              </a:lnSpc>
              <a:spcBef>
                <a:spcPct val="0"/>
              </a:spcBef>
              <a:buClrTx/>
              <a:buNone/>
            </a:pPr>
            <a:r>
              <a:rPr lang="en-US" altLang="zh-CN" sz="1800" dirty="0">
                <a:latin typeface="仿宋" pitchFamily="49" charset="-122"/>
                <a:ea typeface="仿宋" pitchFamily="49" charset="-122"/>
              </a:rPr>
              <a:t>  3、FP功能点法是以用户为角度进行估算，LOC代码行估算法则是以技术为角度进行估算的。  </a:t>
            </a:r>
            <a:r>
              <a:rPr lang="zh-CN" altLang="en-US" sz="1800" dirty="0">
                <a:latin typeface="仿宋" pitchFamily="49" charset="-122"/>
                <a:ea typeface="仿宋" pitchFamily="49" charset="-122"/>
              </a:rPr>
              <a:t/>
            </a:r>
            <a:r>
              <a:rPr lang="en-US" altLang="zh-CN" sz="1800" dirty="0">
                <a:latin typeface="仿宋" pitchFamily="49" charset="-122"/>
                <a:ea typeface="仿宋" pitchFamily="49" charset="-122"/>
              </a:rPr>
              <a:t/>
            </a:r>
            <a:r>
              <a:rPr lang="zh-CN" altLang="en-US" sz="1800" dirty="0">
                <a:latin typeface="仿宋" pitchFamily="49" charset="-122"/>
                <a:ea typeface="仿宋" pitchFamily="49" charset="-122"/>
              </a:rPr>
              <a:t/>
            </a:r>
            <a:r>
              <a:rPr lang="zh-CN" altLang="en-US" sz="1800" dirty="0">
                <a:solidFill>
                  <a:srgbClr val="00B050"/>
                </a:solidFill>
                <a:latin typeface="仿宋" pitchFamily="49" charset="-122"/>
                <a:ea typeface="仿宋" pitchFamily="49" charset="-122"/>
              </a:rPr>
              <a:t/>
            </a:r>
            <a:r>
              <a:rPr lang="zh-CN" altLang="en-US" sz="1800" dirty="0">
                <a:latin typeface="仿宋" pitchFamily="49" charset="-122"/>
                <a:ea typeface="仿宋" pitchFamily="49" charset="-122"/>
              </a:rPr>
              <a:t/>
            </a:r>
            <a:r>
              <a:rPr lang="en-US" altLang="zh-CN" sz="1800" dirty="0">
                <a:latin typeface="仿宋" pitchFamily="49" charset="-122"/>
                <a:ea typeface="仿宋" pitchFamily="49" charset="-122"/>
              </a:rPr>
              <a:t/>
            </a:r>
            <a:r>
              <a:rPr lang="zh-CN" altLang="en-US" sz="1800" dirty="0">
                <a:latin typeface="仿宋" pitchFamily="49" charset="-122"/>
                <a:ea typeface="仿宋" pitchFamily="49" charset="-122"/>
              </a:rPr>
              <a:t/>
            </a:r>
            <a:endParaRPr lang="en-US" altLang="zh-CN" sz="1800" dirty="0">
              <a:latin typeface="仿宋" pitchFamily="49" charset="-122"/>
              <a:ea typeface="仿宋" pitchFamily="49" charset="-122"/>
            </a:endParaRPr>
          </a:p>
          <a:p>
            <a:pPr marL="0" lvl="0" indent="0">
              <a:lnSpc>
                <a:spcPts val="2600"/>
              </a:lnSpc>
              <a:spcBef>
                <a:spcPct val="0"/>
              </a:spcBef>
              <a:buClrTx/>
              <a:buNone/>
            </a:pPr>
            <a:r>
              <a:rPr lang="en-US" altLang="zh-CN" sz="1800" dirty="0">
                <a:latin typeface="仿宋" pitchFamily="49" charset="-122"/>
                <a:ea typeface="仿宋" pitchFamily="49" charset="-122"/>
              </a:rPr>
              <a:t>  4、LOC最适宜的参数，FP技术不需要。  </a:t>
            </a:r>
            <a:r>
              <a:rPr lang="zh-CN" altLang="en-US" sz="1800" dirty="0">
                <a:latin typeface="仿宋" pitchFamily="49" charset="-122"/>
                <a:ea typeface="仿宋" pitchFamily="49" charset="-122"/>
              </a:rPr>
              <a:t/>
            </a:r>
            <a:r>
              <a:rPr lang="en-US" altLang="zh-CN" sz="1800" dirty="0">
                <a:latin typeface="仿宋" pitchFamily="49" charset="-122"/>
                <a:ea typeface="仿宋" pitchFamily="49" charset="-122"/>
              </a:rPr>
              <a:t/>
            </a:r>
            <a:r>
              <a:rPr lang="zh-CN" altLang="en-US" sz="1800" dirty="0">
                <a:latin typeface="仿宋" pitchFamily="49" charset="-122"/>
                <a:ea typeface="仿宋" pitchFamily="49" charset="-122"/>
              </a:rPr>
              <a:t/>
            </a:r>
            <a:r>
              <a:rPr lang="zh-CN" altLang="en-US" sz="1800" dirty="0">
                <a:solidFill>
                  <a:srgbClr val="00B050"/>
                </a:solidFill>
                <a:latin typeface="仿宋" pitchFamily="49" charset="-122"/>
                <a:ea typeface="仿宋" pitchFamily="49" charset="-122"/>
              </a:rPr>
              <a:t/>
            </a:r>
            <a:r>
              <a:rPr lang="zh-CN" altLang="en-US" sz="1800" dirty="0">
                <a:latin typeface="仿宋" pitchFamily="49" charset="-122"/>
                <a:ea typeface="仿宋" pitchFamily="49" charset="-122"/>
              </a:rPr>
              <a:t/>
            </a:r>
            <a:r>
              <a:rPr lang="en-US" altLang="zh-CN" sz="1800" dirty="0">
                <a:latin typeface="仿宋" pitchFamily="49" charset="-122"/>
                <a:ea typeface="仿宋" pitchFamily="49" charset="-122"/>
              </a:rPr>
              <a:t/>
            </a:r>
            <a:r>
              <a:rPr lang="zh-CN" altLang="en-US" sz="1800" dirty="0">
                <a:latin typeface="仿宋" pitchFamily="49" charset="-122"/>
                <a:ea typeface="仿宋" pitchFamily="49" charset="-122"/>
              </a:rPr>
              <a:t/>
            </a:r>
            <a:endParaRPr lang="en-US" altLang="zh-CN" sz="1800" dirty="0">
              <a:latin typeface="仿宋" pitchFamily="49" charset="-122"/>
              <a:ea typeface="仿宋" pitchFamily="49" charset="-122"/>
            </a:endParaRPr>
          </a:p>
          <a:p>
            <a:pPr marL="0" lvl="0" indent="0">
              <a:lnSpc>
                <a:spcPts val="2600"/>
              </a:lnSpc>
              <a:spcBef>
                <a:spcPct val="0"/>
              </a:spcBef>
              <a:buClrTx/>
              <a:buNone/>
            </a:pPr>
            <a:r>
              <a:rPr lang="en-US" altLang="zh-CN" sz="1800" dirty="0">
                <a:latin typeface="仿宋" pitchFamily="49" charset="-122"/>
                <a:ea typeface="仿宋" pitchFamily="49" charset="-122"/>
              </a:rPr>
              <a:t>  5、在项目刚开始的时候进行功能点估算可以对项目的范围进行预测，在项目开发的过程中由于需求的变更和细化可能会导致项目范围的蔓延，计算出来的结果会与当初估计的不同，因此在项目结束时还需要对项目的范围情况进行估算，这个时候估算的结果才能最准确反映项目的规模。  </a:t>
            </a:r>
            <a:r>
              <a:rPr lang="zh-CN" altLang="en-US" sz="1800" dirty="0">
                <a:latin typeface="仿宋" pitchFamily="49" charset="-122"/>
                <a:ea typeface="仿宋" pitchFamily="49" charset="-122"/>
              </a:rPr>
              <a:t/>
            </a:r>
            <a:r>
              <a:rPr lang="zh-CN" altLang="en-US" sz="1800" dirty="0">
                <a:solidFill>
                  <a:srgbClr val="00B050"/>
                </a:solidFill>
                <a:latin typeface="仿宋" pitchFamily="49" charset="-122"/>
                <a:ea typeface="仿宋" pitchFamily="49" charset="-122"/>
              </a:rPr>
              <a:t/>
            </a:r>
            <a:r>
              <a:rPr lang="zh-CN" altLang="en-US" sz="1800" dirty="0">
                <a:latin typeface="仿宋" pitchFamily="49" charset="-122"/>
                <a:ea typeface="仿宋" pitchFamily="49" charset="-122"/>
              </a:rPr>
              <a:t/>
            </a:r>
            <a:endParaRPr lang="en-US" altLang="zh-CN" sz="1800" dirty="0">
              <a:latin typeface="仿宋" pitchFamily="49" charset="-122"/>
              <a:ea typeface="仿宋" pitchFamily="49" charset="-122"/>
            </a:endParaRPr>
          </a:p>
          <a:p>
            <a:pPr marL="0" lvl="0" indent="0">
              <a:lnSpc>
                <a:spcPts val="2600"/>
              </a:lnSpc>
              <a:spcBef>
                <a:spcPct val="0"/>
              </a:spcBef>
              <a:buClrTx/>
              <a:buNone/>
            </a:pPr>
            <a:r>
              <a:rPr lang="en-US" altLang="zh-CN" sz="1800" dirty="0">
                <a:latin typeface="仿宋" pitchFamily="49" charset="-122"/>
                <a:ea typeface="仿宋" pitchFamily="49" charset="-122"/>
              </a:rPr>
              <a:t>  6、在判断信息域特性复杂级别及技术因素的影响程度时，存在主观因素。  </a:t>
            </a:r>
            <a:r>
              <a:rPr lang="zh-CN" altLang="en-US" sz="1800" dirty="0">
                <a:latin typeface="仿宋" pitchFamily="49" charset="-122"/>
                <a:ea typeface="仿宋" pitchFamily="49" charset="-122"/>
              </a:rPr>
              <a:t/>
            </a:r>
            <a:r>
              <a:rPr lang="zh-CN" altLang="en-US" sz="1800" dirty="0">
                <a:solidFill>
                  <a:srgbClr val="00B050"/>
                </a:solidFill>
                <a:latin typeface="仿宋" pitchFamily="49" charset="-122"/>
                <a:ea typeface="仿宋" pitchFamily="49" charset="-122"/>
              </a:rPr>
              <a:t/>
            </a:r>
            <a:r>
              <a:rPr lang="zh-CN" altLang="en-US" sz="1800" dirty="0">
                <a:latin typeface="仿宋" pitchFamily="49" charset="-122"/>
                <a:ea typeface="仿宋" pitchFamily="49" charset="-122"/>
              </a:rPr>
              <a:t/>
            </a:r>
            <a:endParaRPr lang="zh-CN" altLang="en-US" sz="1800" dirty="0">
              <a:latin typeface="仿宋" pitchFamily="49" charset="-122"/>
              <a:ea typeface="仿宋" pitchFamily="49" charset="-122"/>
            </a:endParaRPr>
          </a:p>
          <a:p>
            <a:pPr marL="0" lvl="0" indent="0">
              <a:lnSpc>
                <a:spcPts val="2600"/>
              </a:lnSpc>
              <a:spcBef>
                <a:spcPct val="0"/>
              </a:spcBef>
              <a:buClrTx/>
              <a:buNone/>
            </a:pPr>
            <a:endParaRPr lang="zh-CN" altLang="en-US" sz="1800" dirty="0">
              <a:latin typeface="仿宋" pitchFamily="49" charset="-122"/>
              <a:ea typeface="仿宋" pitchFamily="49"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66563" name="Rectangle 5"/>
          <p:cNvSpPr>
            <a:spLocks noChangeArrowheads="1"/>
          </p:cNvSpPr>
          <p:nvPr/>
        </p:nvSpPr>
        <p:spPr bwMode="auto">
          <a:xfrm>
            <a:off x="1143000" y="2057400"/>
            <a:ext cx="7731125" cy="1422400"/>
          </a:xfrm>
          <a:prstGeom prst="rect">
            <a:avLst/>
          </a:prstGeom>
          <a:noFill/>
          <a:ln>
            <a:noFill/>
          </a:ln>
        </p:spPr>
        <p:txBody>
          <a:bodyPr>
            <a:spAutoFit/>
          </a:bodyPr>
          <a:lstStyle>
            <a:lvl1pPr>
              <a:spcBef>
                <a:spcPct val="20000"/>
              </a:spcBef>
              <a:buClr>
                <a:srgbClr val="818A42"/>
              </a:buClr>
              <a:buChar char="•"/>
              <a:defRPr sz="3200">
                <a:solidFill>
                  <a:schemeClr val="tx1"/>
                </a:solidFill>
                <a:latin typeface="Arial" panose="020B0604020202090204" pitchFamily="34" charset="0"/>
              </a:defRPr>
            </a:lvl1pPr>
            <a:lvl2pPr marL="742950" indent="-285750">
              <a:spcBef>
                <a:spcPct val="20000"/>
              </a:spcBef>
              <a:buClr>
                <a:srgbClr val="660066"/>
              </a:buClr>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Arial" panose="020B0604020202090204" pitchFamily="34" charset="0"/>
                <a:ea typeface="宋体" pitchFamily="2" charset="-122"/>
                <a:cs typeface="+mn-cs"/>
              </a:rPr>
              <a:t>  建设性成本模型（结构性成本模型）：  </a:t>
            </a:r>
            <a:r>
              <a:rPr kumimoji="1" lang="zh-CN" altLang="en-US" sz="2400" b="0" i="0" u="none" strike="noStrike" kern="1200" cap="none" spc="0" normalizeH="0" baseline="0" noProof="0" dirty="0">
                <a:ln>
                  <a:noFill/>
                </a:ln>
                <a:solidFill>
                  <a:schemeClr val="tx1"/>
                </a:solidFill>
                <a:effectLst/>
                <a:uLnTx/>
                <a:uFillTx/>
                <a:latin typeface="Arial" panose="020B0604020202090204" pitchFamily="34" charset="0"/>
                <a:ea typeface="宋体" pitchFamily="2" charset="-122"/>
                <a:cs typeface="+mn-cs"/>
              </a:rPr>
              <a:t/>
            </a:r>
            <a:endParaRPr kumimoji="1" lang="en-US" altLang="zh-CN" sz="2400" b="0" i="0" u="none" strike="noStrike" kern="1200" cap="none" spc="0" normalizeH="0" baseline="0" noProof="0" dirty="0">
              <a:ln>
                <a:noFill/>
              </a:ln>
              <a:solidFill>
                <a:schemeClr val="tx1"/>
              </a:solidFill>
              <a:effectLst/>
              <a:uLnTx/>
              <a:uFillTx/>
              <a:latin typeface="Arial" panose="020B0604020202090204" pitchFamily="34" charset="0"/>
              <a:ea typeface="宋体"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Arial" panose="020B0604020202090204" pitchFamily="34" charset="0"/>
                <a:ea typeface="宋体" pitchFamily="2" charset="-122"/>
                <a:cs typeface="+mn-cs"/>
              </a:rPr>
              <a:t>    一种利用经验模型进行工作量和成本估算的方法。  </a:t>
            </a:r>
            <a:r>
              <a:rPr kumimoji="1" lang="zh-CN" altLang="en-US" sz="2400" b="0" i="0" u="none" strike="noStrike" kern="1200" cap="none" spc="0" normalizeH="0" baseline="0" noProof="0" dirty="0">
                <a:ln>
                  <a:noFill/>
                </a:ln>
                <a:solidFill>
                  <a:srgbClr val="000099"/>
                </a:solidFill>
                <a:effectLst/>
                <a:uLnTx/>
                <a:uFillTx/>
                <a:latin typeface="Arial" panose="020B0604020202090204" pitchFamily="34" charset="0"/>
                <a:ea typeface="宋体" pitchFamily="2" charset="-122"/>
                <a:cs typeface="+mn-cs"/>
              </a:rPr>
              <a:t/>
            </a:r>
            <a:endParaRPr kumimoji="1" lang="zh-CN" altLang="en-US" sz="2400" b="0" i="0" u="none" strike="noStrike" kern="1200" cap="none" spc="0" normalizeH="0" baseline="0" noProof="0" dirty="0">
              <a:ln>
                <a:noFill/>
              </a:ln>
              <a:solidFill>
                <a:srgbClr val="000099"/>
              </a:solidFill>
              <a:effectLst/>
              <a:uLnTx/>
              <a:uFillTx/>
              <a:latin typeface="Arial" panose="020B0604020202090204" pitchFamily="34" charset="0"/>
              <a:ea typeface="宋体" pitchFamily="2" charset="-122"/>
              <a:cs typeface="+mn-cs"/>
            </a:endParaRPr>
          </a:p>
          <a:p>
            <a:pPr marL="457200" marR="0" lvl="0" indent="-457200" algn="l" defTabSz="914400" rtl="0" eaLnBrk="1" fontAlgn="base" latinLnBrk="0" hangingPunct="1">
              <a:lnSpc>
                <a:spcPct val="120000"/>
              </a:lnSpc>
              <a:spcBef>
                <a:spcPct val="0"/>
              </a:spcBef>
              <a:spcAft>
                <a:spcPct val="0"/>
              </a:spcAft>
              <a:buClr>
                <a:srgbClr val="9933FF"/>
              </a:buClr>
              <a:buSzTx/>
              <a:buFontTx/>
              <a:buChar char="•"/>
              <a:defRPr/>
            </a:pPr>
            <a:endParaRPr kumimoji="1" lang="zh-CN" altLang="en-US" sz="2400" b="1" i="0" u="none" strike="noStrike" kern="1200" cap="none" spc="0" normalizeH="0" baseline="0" noProof="0" dirty="0">
              <a:ln>
                <a:noFill/>
              </a:ln>
              <a:solidFill>
                <a:schemeClr val="tx1"/>
              </a:solidFill>
              <a:effectLst/>
              <a:uLnTx/>
              <a:uFillTx/>
              <a:latin typeface="Arial" panose="020B0604020202090204" pitchFamily="34" charset="0"/>
              <a:ea typeface="宋体" pitchFamily="2" charset="-122"/>
              <a:cs typeface="+mn-cs"/>
            </a:endParaRPr>
          </a:p>
        </p:txBody>
      </p:sp>
      <p:sp>
        <p:nvSpPr>
          <p:cNvPr id="66564" name="Text Box 6"/>
          <p:cNvSpPr txBox="1">
            <a:spLocks noChangeArrowheads="1"/>
          </p:cNvSpPr>
          <p:nvPr/>
        </p:nvSpPr>
        <p:spPr bwMode="auto">
          <a:xfrm>
            <a:off x="1143000" y="1447800"/>
            <a:ext cx="4572000" cy="461963"/>
          </a:xfrm>
          <a:prstGeom prst="rect">
            <a:avLst/>
          </a:prstGeom>
          <a:noFill/>
          <a:ln>
            <a:noFill/>
          </a:ln>
        </p:spPr>
        <p:txBody>
          <a:bodyPr>
            <a:spAutoFit/>
          </a:bodyPr>
          <a:lstStyle>
            <a:lvl1pPr>
              <a:spcBef>
                <a:spcPct val="20000"/>
              </a:spcBef>
              <a:buClr>
                <a:srgbClr val="818A42"/>
              </a:buClr>
              <a:buChar char="•"/>
              <a:defRPr sz="3200">
                <a:solidFill>
                  <a:schemeClr val="tx1"/>
                </a:solidFill>
                <a:latin typeface="Arial" panose="020B0604020202090204" pitchFamily="34" charset="0"/>
              </a:defRPr>
            </a:lvl1pPr>
            <a:lvl2pPr marL="742950" indent="-285750">
              <a:spcBef>
                <a:spcPct val="20000"/>
              </a:spcBef>
              <a:buClr>
                <a:srgbClr val="660066"/>
              </a:buClr>
              <a:buChar char="•"/>
              <a:defRPr sz="2800">
                <a:solidFill>
                  <a:schemeClr val="tx1"/>
                </a:solidFill>
                <a:latin typeface="Arial" panose="020B0604020202090204" pitchFamily="34" charset="0"/>
              </a:defRPr>
            </a:lvl2pPr>
            <a:lvl3pPr marL="1143000" indent="-228600">
              <a:spcBef>
                <a:spcPct val="20000"/>
              </a:spcBef>
              <a:buChar char="•"/>
              <a:defRPr sz="2400">
                <a:solidFill>
                  <a:schemeClr val="tx1"/>
                </a:solidFill>
                <a:latin typeface="Arial" panose="020B0604020202090204" pitchFamily="34" charset="0"/>
              </a:defRPr>
            </a:lvl3pPr>
            <a:lvl4pPr marL="1600200" indent="-228600">
              <a:spcBef>
                <a:spcPct val="20000"/>
              </a:spcBef>
              <a:buChar char="–"/>
              <a:defRPr sz="2000">
                <a:solidFill>
                  <a:schemeClr val="tx1"/>
                </a:solidFill>
                <a:latin typeface="Arial" panose="020B0604020202090204" pitchFamily="34" charset="0"/>
              </a:defRPr>
            </a:lvl4pPr>
            <a:lvl5pPr marL="2057400" indent="-22860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0" u="none" strike="noStrike" kern="0" cap="none" spc="0" normalizeH="0" baseline="0" noProof="0" dirty="0">
                <a:ln>
                  <a:noFill/>
                </a:ln>
                <a:solidFill>
                  <a:schemeClr val="tx1"/>
                </a:solidFill>
                <a:effectLst/>
                <a:uLnTx/>
                <a:uFillTx/>
                <a:latin typeface="+mn-lt"/>
                <a:ea typeface="宋体" pitchFamily="2" charset="-122"/>
                <a:cs typeface="+mn-cs"/>
              </a:rPr>
              <a:t>  3. [医]共聚物  </a:t>
            </a: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
            </a:r>
            <a:endPar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endParaRPr>
          </a:p>
        </p:txBody>
      </p:sp>
      <p:sp>
        <p:nvSpPr>
          <p:cNvPr id="100357" name="矩形 1"/>
          <p:cNvSpPr/>
          <p:nvPr/>
        </p:nvSpPr>
        <p:spPr>
          <a:xfrm>
            <a:off x="990600" y="228600"/>
            <a:ext cx="7883525" cy="584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ClrTx/>
              <a:buNone/>
            </a:pPr>
            <a:r>
              <a:rPr lang="en-US" altLang="zh-CN" dirty="0">
                <a:solidFill>
                  <a:srgbClr val="FFFF00"/>
                </a:solidFill>
                <a:ea typeface="宋体" pitchFamily="2" charset="-122"/>
              </a:rPr>
              <a:t>  4.4.3活动3-估计任务持续时间  </a:t>
            </a:r>
            <a:endParaRPr lang="zh-CN" altLang="en-US" dirty="0">
              <a:ea typeface="宋体" pitchFamily="2" charset="-122"/>
            </a:endParaRPr>
          </a:p>
        </p:txBody>
      </p:sp>
      <p:pic>
        <p:nvPicPr>
          <p:cNvPr id="100358" name="图片 3"/>
          <p:cNvPicPr>
            <a:picLocks noChangeAspect="1"/>
          </p:cNvPicPr>
          <p:nvPr/>
        </p:nvPicPr>
        <p:blipFill>
          <a:blip r:embed="rId1"/>
          <a:stretch>
            <a:fillRect/>
          </a:stretch>
        </p:blipFill>
        <p:spPr>
          <a:xfrm>
            <a:off x="457200" y="3203575"/>
            <a:ext cx="8424863" cy="2892425"/>
          </a:xfrm>
          <a:prstGeom prst="rect">
            <a:avLst/>
          </a:prstGeom>
          <a:noFill/>
          <a:ln w="9525">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102403" name="Rectangle 2"/>
          <p:cNvSpPr>
            <a:spLocks noGrp="1"/>
          </p:cNvSpPr>
          <p:nvPr>
            <p:ph type="title"/>
          </p:nvPr>
        </p:nvSpPr>
        <p:spPr>
          <a:xfrm>
            <a:off x="1143000" y="0"/>
            <a:ext cx="7772400" cy="1143000"/>
          </a:xfrm>
          <a:ln/>
        </p:spPr>
        <p:txBody>
          <a:bodyPr vert="horz" wrap="square" lIns="91440" tIns="45720" rIns="91440" bIns="45720" anchor="ctr" anchorCtr="0"/>
          <a:p>
            <a:pPr eaLnBrk="1" hangingPunct="1"/>
            <a:r>
              <a:rPr lang="zh-CN" altLang="en-US" b="1" dirty="0">
                <a:ea typeface="宋体" pitchFamily="2" charset="-122"/>
              </a:rPr>
              <a:t>  项目类型  </a:t>
            </a:r>
            <a:endParaRPr lang="zh-CN" altLang="en-US" b="1" dirty="0">
              <a:ea typeface="宋体" pitchFamily="2" charset="-122"/>
            </a:endParaRPr>
          </a:p>
        </p:txBody>
      </p:sp>
      <p:sp>
        <p:nvSpPr>
          <p:cNvPr id="574467" name="Rectangle 3"/>
          <p:cNvSpPr>
            <a:spLocks noGrp="1"/>
          </p:cNvSpPr>
          <p:nvPr>
            <p:ph idx="1"/>
          </p:nvPr>
        </p:nvSpPr>
        <p:spPr>
          <a:xfrm>
            <a:off x="990600" y="1219200"/>
            <a:ext cx="7772400" cy="4876800"/>
          </a:xfrm>
          <a:ln/>
        </p:spPr>
        <p:txBody>
          <a:bodyPr vert="horz" wrap="square" lIns="91440" tIns="45720" rIns="91440" bIns="45720" anchor="t" anchorCtr="0"/>
          <a:p>
            <a:pPr eaLnBrk="1" hangingPunct="1">
              <a:spcBef>
                <a:spcPct val="50000"/>
              </a:spcBef>
              <a:buClr>
                <a:srgbClr val="9933FF"/>
              </a:buClr>
              <a:buFont typeface="Wingdings" panose="05000000000000000000" pitchFamily="2" charset="2"/>
              <a:buChar char="Ø"/>
            </a:pPr>
            <a:r>
              <a:rPr lang="zh-CN" altLang="en-US" sz="2400" b="1" dirty="0">
                <a:solidFill>
                  <a:schemeClr val="accent2"/>
                </a:solidFill>
                <a:ea typeface="宋体" pitchFamily="2" charset="-122"/>
              </a:rPr>
              <a:t>  星期三下午你有空吗？，  </a:t>
            </a:r>
            <a:r>
              <a:rPr lang="en-US" altLang="zh-CN" sz="2400" b="1" dirty="0">
                <a:solidFill>
                  <a:schemeClr val="accent2"/>
                </a:solidFill>
                <a:ea typeface="宋体" pitchFamily="2" charset="-122"/>
              </a:rPr>
              <a:t/>
            </a:r>
            <a:r>
              <a:rPr lang="zh-CN" altLang="en-US" sz="2400" b="1" dirty="0">
                <a:solidFill>
                  <a:schemeClr val="accent2"/>
                </a:solidFill>
                <a:ea typeface="宋体" pitchFamily="2" charset="-122"/>
              </a:rPr>
              <a:t/>
            </a:r>
            <a:endParaRPr lang="zh-CN" altLang="en-US" sz="2400" b="1" dirty="0">
              <a:solidFill>
                <a:schemeClr val="accent2"/>
              </a:solidFill>
              <a:ea typeface="宋体" pitchFamily="2" charset="-122"/>
            </a:endParaRPr>
          </a:p>
          <a:p>
            <a:pPr lvl="1" eaLnBrk="1" hangingPunct="1">
              <a:spcBef>
                <a:spcPct val="50000"/>
              </a:spcBef>
              <a:buClrTx/>
              <a:buChar char="•"/>
            </a:pPr>
            <a:r>
              <a:rPr lang="zh-CN" altLang="en-US" sz="2000" b="1" dirty="0">
                <a:latin typeface="宋体" pitchFamily="2" charset="-122"/>
                <a:ea typeface="宋体" pitchFamily="2" charset="-122"/>
              </a:rPr>
              <a:t>  各类应用程序，例如数据处理、科学计算等  </a:t>
            </a:r>
            <a:r>
              <a:rPr lang="zh-CN" altLang="en-US" sz="2000" b="1" dirty="0">
                <a:ea typeface="宋体" pitchFamily="2" charset="-122"/>
              </a:rPr>
              <a:t/>
            </a:r>
            <a:endParaRPr lang="zh-CN" altLang="en-US" sz="2000" b="1" dirty="0">
              <a:ea typeface="宋体" pitchFamily="2" charset="-122"/>
            </a:endParaRPr>
          </a:p>
          <a:p>
            <a:pPr lvl="1" eaLnBrk="1" hangingPunct="1">
              <a:spcBef>
                <a:spcPct val="50000"/>
              </a:spcBef>
              <a:buClrTx/>
              <a:buChar char="•"/>
            </a:pPr>
            <a:r>
              <a:rPr lang="zh-CN" altLang="en-US" sz="2000" b="1" dirty="0">
                <a:latin typeface="宋体" pitchFamily="2" charset="-122"/>
                <a:ea typeface="宋体" pitchFamily="2" charset="-122"/>
              </a:rPr>
              <a:t>  受硬件的约束比较小，程序的规模不大（约为50000行代码).  </a:t>
            </a:r>
            <a:r>
              <a:rPr lang="zh-CN" altLang="en-US" sz="2000" b="1" dirty="0">
                <a:ea typeface="宋体" pitchFamily="2" charset="-122"/>
              </a:rPr>
              <a:t/>
            </a:r>
            <a:r>
              <a:rPr lang="en-US" altLang="zh-CN" sz="2000" b="1" dirty="0">
                <a:ea typeface="宋体" pitchFamily="2" charset="-122"/>
              </a:rPr>
              <a:t/>
            </a:r>
            <a:r>
              <a:rPr lang="zh-CN" altLang="en-US" sz="2000" b="1" dirty="0">
                <a:ea typeface="宋体" pitchFamily="2" charset="-122"/>
              </a:rPr>
              <a:t/>
            </a:r>
            <a:r>
              <a:rPr lang="en-US" altLang="zh-CN" sz="2000" b="1" dirty="0">
                <a:ea typeface="宋体" pitchFamily="2" charset="-122"/>
              </a:rPr>
              <a:t/>
            </a:r>
            <a:endParaRPr lang="en-US" altLang="zh-CN" sz="2000" b="1" dirty="0">
              <a:ea typeface="宋体" pitchFamily="2" charset="-122"/>
            </a:endParaRPr>
          </a:p>
          <a:p>
            <a:pPr lvl="1" eaLnBrk="1" hangingPunct="1">
              <a:spcBef>
                <a:spcPct val="50000"/>
              </a:spcBef>
              <a:buClrTx/>
              <a:buChar char="•"/>
            </a:pPr>
            <a:endParaRPr lang="zh-CN" altLang="en-US" sz="800" b="1" dirty="0">
              <a:latin typeface="宋体" pitchFamily="2" charset="-122"/>
              <a:ea typeface="宋体" pitchFamily="2" charset="-122"/>
            </a:endParaRPr>
          </a:p>
          <a:p>
            <a:pPr eaLnBrk="1" hangingPunct="1">
              <a:spcBef>
                <a:spcPct val="50000"/>
              </a:spcBef>
              <a:buClr>
                <a:srgbClr val="9933FF"/>
              </a:buClr>
              <a:buFont typeface="Wingdings" panose="05000000000000000000" pitchFamily="2" charset="2"/>
              <a:buChar char="Ø"/>
            </a:pPr>
            <a:r>
              <a:rPr lang="zh-CN" altLang="en-US" sz="2400" b="1" dirty="0">
                <a:solidFill>
                  <a:schemeClr val="accent2"/>
                </a:solidFill>
                <a:ea typeface="宋体" pitchFamily="2" charset="-122"/>
              </a:rPr>
              <a:t>  收费机:嵌入式  </a:t>
            </a:r>
            <a:r>
              <a:rPr lang="en-US" altLang="zh-CN" sz="2400" b="1" dirty="0">
                <a:solidFill>
                  <a:schemeClr val="accent2"/>
                </a:solidFill>
                <a:ea typeface="宋体" pitchFamily="2" charset="-122"/>
              </a:rPr>
              <a:t/>
            </a:r>
            <a:endParaRPr lang="en-US" altLang="zh-CN" sz="2400" b="1" dirty="0">
              <a:solidFill>
                <a:schemeClr val="accent2"/>
              </a:solidFill>
              <a:ea typeface="宋体" pitchFamily="2" charset="-122"/>
            </a:endParaRPr>
          </a:p>
          <a:p>
            <a:pPr lvl="1" eaLnBrk="1" hangingPunct="1">
              <a:spcBef>
                <a:spcPct val="50000"/>
              </a:spcBef>
              <a:buClrTx/>
              <a:buChar char="•"/>
            </a:pPr>
            <a:r>
              <a:rPr lang="zh-CN" altLang="en-US" sz="2000" b="1" dirty="0">
                <a:solidFill>
                  <a:srgbClr val="000000"/>
                </a:solidFill>
                <a:latin typeface="宋体" pitchFamily="2" charset="-122"/>
                <a:ea typeface="宋体" pitchFamily="2" charset="-122"/>
              </a:rPr>
              <a:t>  系统程序，例如实时处理、控制程序、空中交管软件等   </a:t>
            </a:r>
            <a:r>
              <a:rPr lang="zh-CN" altLang="en-US" sz="2000" b="1" dirty="0">
                <a:latin typeface="宋体" pitchFamily="2" charset="-122"/>
                <a:ea typeface="宋体" pitchFamily="2" charset="-122"/>
              </a:rPr>
              <a:t/>
            </a:r>
            <a:endParaRPr lang="zh-CN" altLang="en-US" sz="2000" b="1" dirty="0">
              <a:latin typeface="宋体" pitchFamily="2" charset="-122"/>
              <a:ea typeface="宋体" pitchFamily="2" charset="-122"/>
            </a:endParaRPr>
          </a:p>
          <a:p>
            <a:pPr lvl="1" eaLnBrk="1" hangingPunct="1">
              <a:spcBef>
                <a:spcPct val="50000"/>
              </a:spcBef>
              <a:buClrTx/>
              <a:buChar char="•"/>
            </a:pPr>
            <a:r>
              <a:rPr lang="zh-CN" altLang="en-US" sz="2000" b="1" dirty="0">
                <a:latin typeface="宋体" pitchFamily="2" charset="-122"/>
                <a:ea typeface="宋体" pitchFamily="2" charset="-122"/>
              </a:rPr>
              <a:t>  紧密联系的硬件、软件和操作的限制条件下运行   </a:t>
            </a:r>
            <a:r>
              <a:rPr lang="zh-CN" altLang="en-US" sz="2000" b="1" dirty="0">
                <a:ea typeface="宋体" pitchFamily="2" charset="-122"/>
              </a:rPr>
              <a:t/>
            </a:r>
            <a:endParaRPr lang="zh-CN" altLang="en-US" sz="2000" b="1" dirty="0">
              <a:ea typeface="宋体" pitchFamily="2" charset="-122"/>
            </a:endParaRPr>
          </a:p>
          <a:p>
            <a:pPr eaLnBrk="1" hangingPunct="1">
              <a:spcBef>
                <a:spcPct val="50000"/>
              </a:spcBef>
              <a:buClr>
                <a:srgbClr val="9933FF"/>
              </a:buClr>
              <a:buFont typeface="Wingdings" panose="05000000000000000000" pitchFamily="2" charset="2"/>
              <a:buChar char="Ø"/>
            </a:pPr>
            <a:r>
              <a:rPr lang="zh-CN" altLang="en-US" sz="2400" b="1" dirty="0">
                <a:solidFill>
                  <a:schemeClr val="accent2"/>
                </a:solidFill>
                <a:ea typeface="宋体" pitchFamily="2" charset="-122"/>
              </a:rPr>
              <a:t>  未经加工的  </a:t>
            </a:r>
            <a:r>
              <a:rPr lang="en-US" altLang="zh-CN" sz="2400" b="1" dirty="0">
                <a:solidFill>
                  <a:schemeClr val="accent2"/>
                </a:solidFill>
                <a:ea typeface="宋体" pitchFamily="2" charset="-122"/>
              </a:rPr>
              <a:t/>
            </a:r>
            <a:endParaRPr lang="en-US" altLang="zh-CN" sz="2400" b="1" dirty="0">
              <a:solidFill>
                <a:schemeClr val="accent2"/>
              </a:solidFill>
              <a:ea typeface="宋体" pitchFamily="2" charset="-122"/>
            </a:endParaRPr>
          </a:p>
          <a:p>
            <a:pPr lvl="1" eaLnBrk="1" hangingPunct="1">
              <a:spcBef>
                <a:spcPct val="50000"/>
              </a:spcBef>
              <a:buClrTx/>
            </a:pPr>
            <a:r>
              <a:rPr lang="zh-CN" altLang="en-US" sz="2000" b="1" dirty="0">
                <a:latin typeface="宋体" pitchFamily="2" charset="-122"/>
                <a:ea typeface="宋体" pitchFamily="2" charset="-122"/>
              </a:rPr>
              <a:t>  各类实用程序，介于上述两种软件之间（300000行代码）.例如编译器（程序）   </a:t>
            </a:r>
            <a:r>
              <a:rPr lang="en-US" altLang="zh-CN" sz="2000" b="1" dirty="0">
                <a:ea typeface="宋体" pitchFamily="2" charset="-122"/>
              </a:rPr>
              <a:t/>
            </a:r>
            <a:r>
              <a:rPr lang="zh-CN" altLang="en-US" sz="2000" b="1" dirty="0">
                <a:ea typeface="宋体" pitchFamily="2" charset="-122"/>
              </a:rPr>
              <a:t/>
            </a:r>
            <a:r>
              <a:rPr lang="en-US" altLang="zh-CN" sz="2000" b="1" dirty="0">
                <a:ea typeface="宋体" pitchFamily="2" charset="-122"/>
              </a:rPr>
              <a:t/>
            </a:r>
            <a:r>
              <a:rPr lang="zh-CN" altLang="en-US" sz="2000" b="1" dirty="0">
                <a:solidFill>
                  <a:srgbClr val="000000"/>
                </a:solidFill>
                <a:latin typeface="宋体" pitchFamily="2" charset="-122"/>
                <a:ea typeface="宋体" pitchFamily="2" charset="-122"/>
              </a:rPr>
              <a:t/>
            </a:r>
            <a:r>
              <a:rPr lang="zh-CN" altLang="en-US" sz="2000" b="1" dirty="0">
                <a:latin typeface="宋体" pitchFamily="2" charset="-122"/>
                <a:ea typeface="宋体" pitchFamily="2" charset="-122"/>
              </a:rPr>
              <a:t/>
            </a:r>
            <a:endParaRPr lang="zh-CN" altLang="en-US" sz="2000" b="1" dirty="0">
              <a:latin typeface="宋体" pitchFamily="2" charset="-122"/>
              <a:ea typeface="宋体" pitchFamily="2" charset="-122"/>
            </a:endParaRPr>
          </a:p>
          <a:p>
            <a:pPr lvl="1" eaLnBrk="1" hangingPunct="1">
              <a:spcBef>
                <a:spcPct val="50000"/>
              </a:spcBef>
              <a:buClrTx/>
            </a:pPr>
            <a:r>
              <a:rPr lang="zh-CN" altLang="en-US" sz="2000" b="1" dirty="0">
                <a:latin typeface="宋体" pitchFamily="2" charset="-122"/>
                <a:ea typeface="宋体" pitchFamily="2" charset="-122"/>
              </a:rPr>
              <a:t>  规模和复杂度都属于中等或者更高   </a:t>
            </a:r>
            <a:r>
              <a:rPr lang="zh-CN" altLang="en-US" sz="2000" b="1" dirty="0">
                <a:ea typeface="宋体" pitchFamily="2" charset="-122"/>
              </a:rPr>
              <a:t/>
            </a:r>
            <a:endParaRPr lang="zh-CN" altLang="en-US" sz="2000" b="1" dirty="0">
              <a:ea typeface="宋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74467">
                                            <p:txEl>
                                              <p:charRg st="0" end="1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574467">
                                            <p:txEl>
                                              <p:charRg st="17" end="3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499"/>
                                          </p:stCondLst>
                                        </p:cTn>
                                        <p:tgtEl>
                                          <p:spTgt spid="574467">
                                            <p:txEl>
                                              <p:charRg st="37" end="6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74467">
                                            <p:txEl>
                                              <p:charRg st="69" end="8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499"/>
                                          </p:stCondLst>
                                        </p:cTn>
                                        <p:tgtEl>
                                          <p:spTgt spid="574467">
                                            <p:txEl>
                                              <p:charRg st="83" end="10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499"/>
                                          </p:stCondLst>
                                        </p:cTn>
                                        <p:tgtEl>
                                          <p:spTgt spid="574467">
                                            <p:txEl>
                                              <p:charRg st="109" end="13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574467">
                                            <p:txEl>
                                              <p:charRg st="132" end="15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499"/>
                                          </p:stCondLst>
                                        </p:cTn>
                                        <p:tgtEl>
                                          <p:spTgt spid="574467">
                                            <p:txEl>
                                              <p:charRg st="155" end="19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499"/>
                                          </p:stCondLst>
                                        </p:cTn>
                                        <p:tgtEl>
                                          <p:spTgt spid="574467">
                                            <p:txEl>
                                              <p:charRg st="195" end="2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6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15363" name="Rectangle 2"/>
          <p:cNvSpPr>
            <a:spLocks noGrp="1"/>
          </p:cNvSpPr>
          <p:nvPr>
            <p:ph type="title"/>
          </p:nvPr>
        </p:nvSpPr>
        <p:spPr>
          <a:ln/>
        </p:spPr>
        <p:txBody>
          <a:bodyPr vert="horz" wrap="square" lIns="91440" tIns="45720" rIns="91440" bIns="45720" anchor="ctr" anchorCtr="0"/>
          <a:p>
            <a:pPr eaLnBrk="1" hangingPunct="1"/>
            <a:r>
              <a:rPr lang="en-US" altLang="zh-CN" dirty="0">
                <a:ea typeface="宋体" pitchFamily="2" charset="-122"/>
              </a:rPr>
              <a:t>  目标  </a:t>
            </a:r>
            <a:endParaRPr lang="zh-CN" altLang="en-US" dirty="0">
              <a:ea typeface="宋体" pitchFamily="2" charset="-122"/>
            </a:endParaRPr>
          </a:p>
        </p:txBody>
      </p:sp>
      <p:sp>
        <p:nvSpPr>
          <p:cNvPr id="15364" name="Rectangle 3"/>
          <p:cNvSpPr>
            <a:spLocks noGrp="1"/>
          </p:cNvSpPr>
          <p:nvPr>
            <p:ph idx="1"/>
          </p:nvPr>
        </p:nvSpPr>
        <p:spPr>
          <a:ln/>
        </p:spPr>
        <p:txBody>
          <a:bodyPr vert="horz" wrap="square" lIns="91440" tIns="45720" rIns="91440" bIns="45720" anchor="t" anchorCtr="0"/>
          <a:p>
            <a:pPr eaLnBrk="1" hangingPunct="1"/>
            <a:r>
              <a:rPr lang="en-US" altLang="zh-CN" b="1" dirty="0">
                <a:ea typeface="宋体" pitchFamily="2" charset="-122"/>
              </a:rPr>
              <a:t>  使用关键路径分析来调整进度和资源分配，以响应进度和预算偏差。  </a:t>
            </a:r>
            <a:r>
              <a:rPr lang="en-US" altLang="zh-CN" b="1" dirty="0">
                <a:solidFill>
                  <a:srgbClr val="FF0000"/>
                </a:solidFill>
                <a:ea typeface="宋体" pitchFamily="2" charset="-122"/>
              </a:rPr>
              <a:t/>
            </a:r>
            <a:r>
              <a:rPr lang="en-US" altLang="zh-CN" b="1" dirty="0">
                <a:ea typeface="宋体" pitchFamily="2" charset="-122"/>
              </a:rPr>
              <a:t/>
            </a:r>
            <a:endParaRPr lang="en-US" altLang="zh-CN" b="1" dirty="0">
              <a:ea typeface="宋体" pitchFamily="2" charset="-122"/>
            </a:endParaRPr>
          </a:p>
          <a:p>
            <a:pPr eaLnBrk="1" hangingPunct="1"/>
            <a:r>
              <a:rPr lang="en-US" altLang="zh-CN" b="1" dirty="0">
                <a:ea typeface="宋体" pitchFamily="2" charset="-122"/>
              </a:rPr>
              <a:t>  管理用户对项目的期望并调整项目范围.   </a:t>
            </a:r>
            <a:endParaRPr lang="en-US" altLang="zh-CN" b="1" dirty="0">
              <a:ea typeface="宋体" pitchFamily="2" charset="-122"/>
            </a:endParaRPr>
          </a:p>
          <a:p>
            <a:pPr eaLnBrk="1" hangingPunct="1"/>
            <a:endParaRPr lang="zh-CN" altLang="en-US" sz="2800" b="1" dirty="0">
              <a:ea typeface="宋体" pitchFamily="2" charset="-122"/>
            </a:endParaRPr>
          </a:p>
          <a:p>
            <a:pPr eaLnBrk="1" hangingPunct="1"/>
            <a:endParaRPr lang="zh-CN" altLang="en-US" sz="2800" dirty="0">
              <a:ea typeface="宋体"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104451" name="Rectangle 2"/>
          <p:cNvSpPr>
            <a:spLocks noGrp="1"/>
          </p:cNvSpPr>
          <p:nvPr>
            <p:ph type="title"/>
          </p:nvPr>
        </p:nvSpPr>
        <p:spPr>
          <a:ln/>
        </p:spPr>
        <p:txBody>
          <a:bodyPr vert="horz" wrap="square" lIns="91440" tIns="45720" rIns="91440" bIns="45720" anchor="ctr" anchorCtr="0"/>
          <a:p>
            <a:pPr eaLnBrk="1" hangingPunct="1"/>
            <a:r>
              <a:rPr lang="zh-CN" altLang="en-US" sz="6000" dirty="0">
                <a:latin typeface="黑体" pitchFamily="49" charset="-122"/>
                <a:ea typeface="黑体" pitchFamily="49" charset="-122"/>
              </a:rPr>
              <a:t>  乘法因子  </a:t>
            </a:r>
            <a:endParaRPr lang="zh-CN" altLang="en-US" sz="6000" dirty="0">
              <a:latin typeface="黑体" pitchFamily="49" charset="-122"/>
              <a:ea typeface="黑体" pitchFamily="49" charset="-122"/>
            </a:endParaRPr>
          </a:p>
        </p:txBody>
      </p:sp>
      <p:pic>
        <p:nvPicPr>
          <p:cNvPr id="104452" name="Picture 3"/>
          <p:cNvPicPr>
            <a:picLocks noChangeAspect="1"/>
          </p:cNvPicPr>
          <p:nvPr>
            <p:ph idx="1"/>
          </p:nvPr>
        </p:nvPicPr>
        <p:blipFill>
          <a:blip r:embed="rId1"/>
          <a:srcRect/>
          <a:stretch>
            <a:fillRect/>
          </a:stretch>
        </p:blipFill>
        <p:spPr>
          <a:xfrm>
            <a:off x="144463" y="1219200"/>
            <a:ext cx="8999537" cy="5486400"/>
          </a:xfrm>
          <a:ln/>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灯片编号占位符 4"/>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106499" name="Rectangle 2"/>
          <p:cNvSpPr>
            <a:spLocks noGrp="1"/>
          </p:cNvSpPr>
          <p:nvPr>
            <p:ph type="body" sz="half" idx="1"/>
          </p:nvPr>
        </p:nvSpPr>
        <p:spPr>
          <a:xfrm>
            <a:off x="914400" y="381000"/>
            <a:ext cx="7848600" cy="609600"/>
          </a:xfrm>
          <a:ln/>
        </p:spPr>
        <p:txBody>
          <a:bodyPr vert="horz" wrap="square" lIns="91440" tIns="45720" rIns="91440" bIns="45720" anchor="t" anchorCtr="0"/>
          <a:p>
            <a:pPr eaLnBrk="1" hangingPunct="1">
              <a:buClr>
                <a:srgbClr val="818A42"/>
              </a:buClr>
              <a:buSzTx/>
              <a:buFontTx/>
            </a:pPr>
            <a:r>
              <a:rPr lang="zh-CN" altLang="en-US" b="1" dirty="0">
                <a:solidFill>
                  <a:srgbClr val="FFFF00"/>
                </a:solidFill>
                <a:ea typeface="宋体" pitchFamily="2" charset="-122"/>
              </a:rPr>
              <a:t>  影响工作量因素的打分情况如下：  </a:t>
            </a:r>
            <a:endParaRPr lang="zh-CN" altLang="en-US" b="1" dirty="0">
              <a:solidFill>
                <a:srgbClr val="FFFF00"/>
              </a:solidFill>
              <a:ea typeface="宋体" pitchFamily="2" charset="-122"/>
            </a:endParaRPr>
          </a:p>
        </p:txBody>
      </p:sp>
      <p:graphicFrame>
        <p:nvGraphicFramePr>
          <p:cNvPr id="106500" name="Object 3"/>
          <p:cNvGraphicFramePr>
            <a:graphicFrameLocks noChangeAspect="1"/>
          </p:cNvGraphicFramePr>
          <p:nvPr>
            <p:ph sz="half" idx="2"/>
          </p:nvPr>
        </p:nvGraphicFramePr>
        <p:xfrm>
          <a:off x="685800" y="1371600"/>
          <a:ext cx="8186738" cy="4991100"/>
        </p:xfrm>
        <a:graphic>
          <a:graphicData uri="http://schemas.openxmlformats.org/presentationml/2006/ole">
            <mc:AlternateContent xmlns:mc="http://schemas.openxmlformats.org/markup-compatibility/2006">
              <mc:Choice xmlns:v="urn:schemas-microsoft-com:vml" Requires="v">
                <p:oleObj spid="_x0000_s3078" name="" r:id="rId1" imgW="8628380" imgH="4747260" progId="Word.Document.8">
                  <p:embed/>
                </p:oleObj>
              </mc:Choice>
              <mc:Fallback>
                <p:oleObj name="" r:id="rId1" imgW="8628380" imgH="4747260" progId="Word.Document.8">
                  <p:embed/>
                  <p:pic>
                    <p:nvPicPr>
                      <p:cNvPr id="0" name="图片 3077"/>
                      <p:cNvPicPr/>
                      <p:nvPr/>
                    </p:nvPicPr>
                    <p:blipFill>
                      <a:blip r:embed="rId2"/>
                      <a:srcRect/>
                      <a:stretch>
                        <a:fillRect/>
                      </a:stretch>
                    </p:blipFill>
                    <p:spPr>
                      <a:xfrm>
                        <a:off x="685800" y="1371600"/>
                        <a:ext cx="8186738" cy="4991100"/>
                      </a:xfrm>
                      <a:prstGeom prst="rect">
                        <a:avLst/>
                      </a:prstGeom>
                      <a:noFill/>
                      <a:ln w="38100">
                        <a:miter/>
                      </a:ln>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灯片编号占位符 4"/>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graphicFrame>
        <p:nvGraphicFramePr>
          <p:cNvPr id="108547" name="Object 4"/>
          <p:cNvGraphicFramePr>
            <a:graphicFrameLocks noChangeAspect="1"/>
          </p:cNvGraphicFramePr>
          <p:nvPr>
            <p:ph sz="half" idx="2"/>
          </p:nvPr>
        </p:nvGraphicFramePr>
        <p:xfrm>
          <a:off x="1143000" y="1220788"/>
          <a:ext cx="7620000" cy="3808412"/>
        </p:xfrm>
        <a:graphic>
          <a:graphicData uri="http://schemas.openxmlformats.org/presentationml/2006/ole">
            <mc:AlternateContent xmlns:mc="http://schemas.openxmlformats.org/markup-compatibility/2006">
              <mc:Choice xmlns:v="urn:schemas-microsoft-com:vml" Requires="v">
                <p:oleObj spid="_x0000_s3079" name="" r:id="rId1" imgW="8609330" imgH="3248660" progId="Word.Document.8">
                  <p:embed/>
                </p:oleObj>
              </mc:Choice>
              <mc:Fallback>
                <p:oleObj name="" r:id="rId1" imgW="8609330" imgH="3248660" progId="Word.Document.8">
                  <p:embed/>
                  <p:pic>
                    <p:nvPicPr>
                      <p:cNvPr id="0" name="图片 3078"/>
                      <p:cNvPicPr/>
                      <p:nvPr/>
                    </p:nvPicPr>
                    <p:blipFill>
                      <a:blip r:embed="rId2"/>
                      <a:srcRect/>
                      <a:stretch>
                        <a:fillRect/>
                      </a:stretch>
                    </p:blipFill>
                    <p:spPr>
                      <a:xfrm>
                        <a:off x="1143000" y="1220788"/>
                        <a:ext cx="7620000" cy="3808412"/>
                      </a:xfrm>
                      <a:prstGeom prst="rect">
                        <a:avLst/>
                      </a:prstGeom>
                      <a:noFill/>
                      <a:ln w="38100">
                        <a:miter/>
                      </a:ln>
                    </p:spPr>
                  </p:pic>
                </p:oleObj>
              </mc:Fallback>
            </mc:AlternateContent>
          </a:graphicData>
        </a:graphic>
      </p:graphicFrame>
      <p:sp>
        <p:nvSpPr>
          <p:cNvPr id="108548" name="Rectangle 2"/>
          <p:cNvSpPr>
            <a:spLocks noGrp="1"/>
          </p:cNvSpPr>
          <p:nvPr>
            <p:ph type="body" sz="half" idx="1"/>
          </p:nvPr>
        </p:nvSpPr>
        <p:spPr>
          <a:xfrm>
            <a:off x="914400" y="381000"/>
            <a:ext cx="7848600" cy="609600"/>
          </a:xfrm>
          <a:ln/>
        </p:spPr>
        <p:txBody>
          <a:bodyPr vert="horz" wrap="square" lIns="91440" tIns="45720" rIns="91440" bIns="45720" anchor="t" anchorCtr="0"/>
          <a:p>
            <a:pPr eaLnBrk="1" hangingPunct="1">
              <a:buClr>
                <a:srgbClr val="818A42"/>
              </a:buClr>
              <a:buSzTx/>
              <a:buFontTx/>
            </a:pPr>
            <a:r>
              <a:rPr lang="zh-CN" altLang="en-US" b="1" dirty="0">
                <a:solidFill>
                  <a:srgbClr val="FFFF00"/>
                </a:solidFill>
                <a:ea typeface="宋体" pitchFamily="2" charset="-122"/>
              </a:rPr>
              <a:t>  影响工作量因素的打分情况如下：  </a:t>
            </a:r>
            <a:endParaRPr lang="zh-CN" altLang="en-US" b="1" dirty="0">
              <a:solidFill>
                <a:srgbClr val="FFFF00"/>
              </a:solidFill>
              <a:ea typeface="宋体" pitchFamily="2" charset="-122"/>
            </a:endParaRPr>
          </a:p>
        </p:txBody>
      </p:sp>
      <p:sp>
        <p:nvSpPr>
          <p:cNvPr id="108549" name="矩形 4"/>
          <p:cNvSpPr/>
          <p:nvPr/>
        </p:nvSpPr>
        <p:spPr>
          <a:xfrm>
            <a:off x="1600200" y="5029200"/>
            <a:ext cx="6858000" cy="1089025"/>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90000"/>
              </a:lnSpc>
              <a:spcBef>
                <a:spcPct val="0"/>
              </a:spcBef>
              <a:buClr>
                <a:srgbClr val="9933FF"/>
              </a:buClr>
              <a:buNone/>
            </a:pPr>
            <a:r>
              <a:rPr lang="zh-CN" altLang="en-US" sz="2400" b="1" dirty="0">
                <a:ea typeface="宋体" pitchFamily="2" charset="-122"/>
              </a:rPr>
              <a:t>  当你的工作结束后，贫穷的计划。：  </a:t>
            </a:r>
            <a:r>
              <a:rPr lang="en-US" altLang="zh-CN" sz="2400" b="1" dirty="0">
                <a:ea typeface="宋体" pitchFamily="2" charset="-122"/>
              </a:rPr>
              <a:t/>
            </a:r>
            <a:r>
              <a:rPr lang="en-US" altLang="zh-CN" sz="2400" b="1" i="1" baseline="-25000" dirty="0">
                <a:ea typeface="宋体" pitchFamily="2" charset="-122"/>
              </a:rPr>
              <a:t/>
            </a:r>
            <a:r>
              <a:rPr lang="zh-CN" altLang="en-US" sz="2400" b="1" dirty="0">
                <a:ea typeface="宋体" pitchFamily="2" charset="-122"/>
              </a:rPr>
              <a:t/>
            </a:r>
            <a:endParaRPr lang="zh-CN" altLang="en-US" sz="2400" b="1" dirty="0">
              <a:ea typeface="宋体" pitchFamily="2" charset="-122"/>
            </a:endParaRPr>
          </a:p>
          <a:p>
            <a:pPr marL="0" lvl="0" indent="0" eaLnBrk="1" hangingPunct="1">
              <a:lnSpc>
                <a:spcPct val="90000"/>
              </a:lnSpc>
              <a:spcBef>
                <a:spcPct val="0"/>
              </a:spcBef>
              <a:buClr>
                <a:srgbClr val="9933FF"/>
              </a:buClr>
              <a:buFont typeface="Wingdings" panose="05000000000000000000" pitchFamily="2" charset="2"/>
              <a:buChar char="Ø"/>
            </a:pPr>
            <a:endParaRPr lang="en-US" altLang="zh-CN" sz="2400" b="1" dirty="0">
              <a:ea typeface="宋体" pitchFamily="2" charset="-122"/>
            </a:endParaRPr>
          </a:p>
          <a:p>
            <a:pPr marL="0" lvl="0" indent="0" eaLnBrk="1" hangingPunct="1">
              <a:lnSpc>
                <a:spcPct val="90000"/>
              </a:lnSpc>
              <a:spcBef>
                <a:spcPct val="0"/>
              </a:spcBef>
              <a:buClr>
                <a:srgbClr val="9933FF"/>
              </a:buClr>
              <a:buFont typeface="Wingdings" panose="05000000000000000000" pitchFamily="2" charset="2"/>
              <a:buNone/>
            </a:pPr>
            <a:r>
              <a:rPr lang="en-US" altLang="zh-CN" sz="2400" b="1" dirty="0">
                <a:ea typeface="宋体" pitchFamily="2" charset="-122"/>
              </a:rPr>
              <a:t>      电传电传f1*F2*...Fi...*Fn  </a:t>
            </a:r>
            <a:r>
              <a:rPr lang="zh-CN" altLang="en-US" sz="2400" b="1" dirty="0">
                <a:ea typeface="宋体" pitchFamily="2" charset="-122"/>
              </a:rPr>
              <a:t/>
            </a:r>
            <a:r>
              <a:rPr lang="en-US" altLang="zh-CN" sz="2400" b="1" dirty="0">
                <a:ea typeface="宋体" pitchFamily="2" charset="-122"/>
              </a:rPr>
              <a:t/>
            </a:r>
            <a:endParaRPr lang="en-US" altLang="zh-CN" sz="2400" b="1" dirty="0">
              <a:ea typeface="宋体" pitchFamily="2" charset="-122"/>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110595" name="Rectangle 2"/>
          <p:cNvSpPr>
            <a:spLocks noGrp="1"/>
          </p:cNvSpPr>
          <p:nvPr>
            <p:ph type="title"/>
          </p:nvPr>
        </p:nvSpPr>
        <p:spPr>
          <a:xfrm>
            <a:off x="1143000" y="152400"/>
            <a:ext cx="7772400" cy="1143000"/>
          </a:xfrm>
          <a:ln/>
        </p:spPr>
        <p:txBody>
          <a:bodyPr vert="horz" wrap="square" lIns="91440" tIns="45720" rIns="91440" bIns="45720" anchor="ctr" anchorCtr="0"/>
          <a:p>
            <a:pPr eaLnBrk="1" hangingPunct="1"/>
            <a:r>
              <a:rPr lang="zh-CN" altLang="en-US" b="1" dirty="0">
                <a:ea typeface="宋体" pitchFamily="2" charset="-122"/>
              </a:rPr>
              <a:t>  举例  </a:t>
            </a:r>
            <a:endParaRPr lang="zh-CN" altLang="en-US" b="1" dirty="0">
              <a:ea typeface="宋体" pitchFamily="2" charset="-122"/>
            </a:endParaRPr>
          </a:p>
        </p:txBody>
      </p:sp>
      <p:sp>
        <p:nvSpPr>
          <p:cNvPr id="564227" name="Rectangle 3"/>
          <p:cNvSpPr>
            <a:spLocks noGrp="1"/>
          </p:cNvSpPr>
          <p:nvPr>
            <p:ph idx="1"/>
          </p:nvPr>
        </p:nvSpPr>
        <p:spPr>
          <a:ln/>
        </p:spPr>
        <p:txBody>
          <a:bodyPr vert="horz" wrap="square" lIns="91440" tIns="45720" rIns="91440" bIns="45720" anchor="t" anchorCtr="0"/>
          <a:p>
            <a:pPr eaLnBrk="1" hangingPunct="1">
              <a:buNone/>
            </a:pPr>
            <a:r>
              <a:rPr lang="zh-CN" altLang="en-US" b="1" dirty="0">
                <a:latin typeface="_x000B__x000C_"/>
                <a:ea typeface="宋体" pitchFamily="2" charset="-122"/>
              </a:rPr>
              <a:t>  例1:一个33.3KLOC的软件开发项目，属于中等规模、半独立式的项目，采用COCOMO2模型。  </a:t>
            </a:r>
            <a:r>
              <a:rPr lang="en-US" altLang="zh-CN" b="1" dirty="0">
                <a:latin typeface="_x000B__x000C_"/>
                <a:ea typeface="宋体" pitchFamily="2" charset="-122"/>
              </a:rPr>
              <a:t/>
            </a:r>
            <a:r>
              <a:rPr lang="zh-CN" altLang="en-US" b="1" dirty="0">
                <a:latin typeface="_x000B__x000C_"/>
                <a:ea typeface="宋体" pitchFamily="2" charset="-122"/>
              </a:rPr>
              <a:t/>
            </a:r>
            <a:r>
              <a:rPr lang="en-US" altLang="zh-CN" b="1" dirty="0">
                <a:latin typeface="_x000B__x000C_"/>
                <a:ea typeface="宋体" pitchFamily="2" charset="-122"/>
              </a:rPr>
              <a:t/>
            </a:r>
            <a:r>
              <a:rPr lang="zh-CN" altLang="en-US" b="1" dirty="0">
                <a:latin typeface="_x000B__x000C_"/>
                <a:ea typeface="宋体" pitchFamily="2" charset="-122"/>
              </a:rPr>
              <a:t/>
            </a:r>
            <a:r>
              <a:rPr lang="en-US" altLang="zh-CN" b="1" dirty="0">
                <a:latin typeface="黑体" pitchFamily="49" charset="-122"/>
                <a:ea typeface="黑体" pitchFamily="49" charset="-122"/>
              </a:rPr>
              <a:t/>
            </a:r>
            <a:r>
              <a:rPr lang="zh-CN" altLang="en-US" b="1" dirty="0">
                <a:latin typeface="黑体" pitchFamily="49" charset="-122"/>
                <a:ea typeface="黑体" pitchFamily="49" charset="-122"/>
              </a:rPr>
              <a:t/>
            </a:r>
            <a:r>
              <a:rPr lang="zh-CN" altLang="en-US" b="1" dirty="0">
                <a:latin typeface="_x000B__x000C_"/>
                <a:ea typeface="宋体" pitchFamily="2" charset="-122"/>
              </a:rPr>
              <a:t/>
            </a:r>
            <a:endParaRPr lang="en-US" altLang="zh-CN" b="1" dirty="0">
              <a:latin typeface="_x000B__x000C_"/>
              <a:ea typeface="宋体" pitchFamily="2" charset="-122"/>
            </a:endParaRPr>
          </a:p>
          <a:p>
            <a:pPr eaLnBrk="1" hangingPunct="1">
              <a:buFont typeface="Wingdings" panose="05000000000000000000" pitchFamily="2" charset="2"/>
              <a:buChar char="Ø"/>
            </a:pPr>
            <a:r>
              <a:rPr lang="en-US" altLang="zh-CN" b="1" dirty="0">
                <a:latin typeface="_x000B__x000C_"/>
                <a:ea typeface="宋体" pitchFamily="2" charset="-122"/>
              </a:rPr>
              <a:t>  a=3.0，b=1.12。   </a:t>
            </a:r>
            <a:r>
              <a:rPr lang="zh-CN" altLang="en-US" b="1" dirty="0">
                <a:latin typeface="_x000B__x000C_"/>
                <a:ea typeface="宋体" pitchFamily="2" charset="-122"/>
              </a:rPr>
              <a:t/>
            </a:r>
            <a:r>
              <a:rPr lang="en-US" altLang="zh-CN" b="1" dirty="0">
                <a:latin typeface="_x000B__x000C_"/>
                <a:ea typeface="宋体" pitchFamily="2" charset="-122"/>
              </a:rPr>
              <a:t/>
            </a:r>
            <a:r>
              <a:rPr lang="zh-CN" altLang="en-US" b="1" dirty="0">
                <a:latin typeface="_x000B__x000C_"/>
                <a:ea typeface="宋体" pitchFamily="2" charset="-122"/>
              </a:rPr>
              <a:t/>
            </a:r>
            <a:endParaRPr lang="zh-CN" altLang="en-US" b="1" dirty="0">
              <a:latin typeface="_x000B__x000C_"/>
              <a:ea typeface="宋体" pitchFamily="2" charset="-122"/>
            </a:endParaRPr>
          </a:p>
          <a:p>
            <a:pPr eaLnBrk="1" hangingPunct="1">
              <a:buFont typeface="Wingdings" panose="05000000000000000000" pitchFamily="2" charset="2"/>
              <a:buChar char="Ø"/>
            </a:pPr>
            <a:r>
              <a:rPr lang="zh-CN" altLang="en-US" b="1" dirty="0">
                <a:latin typeface="_x000B__x000C_"/>
                <a:ea typeface="宋体" pitchFamily="2" charset="-122"/>
              </a:rPr>
              <a:t>  乘法因子＝0.70*0.85*1……*1.15=1.09  </a:t>
            </a:r>
            <a:r>
              <a:rPr lang="en-US" altLang="zh-CN" b="1" dirty="0">
                <a:latin typeface="_x000B__x000C_"/>
                <a:ea typeface="宋体" pitchFamily="2" charset="-122"/>
              </a:rPr>
              <a:t/>
            </a:r>
            <a:r>
              <a:rPr lang="en-US" altLang="zh-CN" b="1" dirty="0">
                <a:ea typeface="宋体" pitchFamily="2" charset="-122"/>
              </a:rPr>
              <a:t/>
            </a:r>
            <a:r>
              <a:rPr lang="en-US" altLang="zh-CN" b="1" dirty="0">
                <a:latin typeface="_x000B__x000C_"/>
                <a:ea typeface="宋体" pitchFamily="2" charset="-122"/>
              </a:rPr>
              <a:t/>
            </a:r>
            <a:endParaRPr lang="en-US" altLang="zh-CN" b="1" dirty="0">
              <a:latin typeface="_x000B__x000C_"/>
              <a:ea typeface="宋体" pitchFamily="2" charset="-122"/>
            </a:endParaRPr>
          </a:p>
          <a:p>
            <a:pPr eaLnBrk="1" hangingPunct="1">
              <a:buFont typeface="Wingdings" panose="05000000000000000000" pitchFamily="2" charset="2"/>
              <a:buChar char="Ø"/>
            </a:pPr>
            <a:r>
              <a:rPr lang="en-US" altLang="zh-CN" b="1" dirty="0">
                <a:latin typeface="_x000B__x000C_"/>
                <a:ea typeface="宋体" pitchFamily="2" charset="-122"/>
              </a:rPr>
              <a:t>  E=3.0÷33.3 1.12×1.09÷166PM       </a:t>
            </a:r>
            <a:r>
              <a:rPr lang="zh-CN" altLang="en-US" b="1" dirty="0">
                <a:latin typeface="_x000B__x000C_"/>
                <a:ea typeface="宋体" pitchFamily="2" charset="-122"/>
              </a:rPr>
              <a:t/>
            </a:r>
            <a:r>
              <a:rPr lang="en-US" altLang="zh-CN" b="1" dirty="0">
                <a:latin typeface="_x000B__x000C_"/>
                <a:ea typeface="宋体" pitchFamily="2" charset="-122"/>
              </a:rPr>
              <a:t/>
            </a:r>
            <a:r>
              <a:rPr lang="en-US" altLang="zh-CN" b="1" dirty="0">
                <a:latin typeface="Arial Unicode MS" panose="020B0604020202020204" pitchFamily="34" charset="-122"/>
                <a:ea typeface="Arial Unicode MS" panose="020B0604020202020204" pitchFamily="34" charset="-122"/>
              </a:rPr>
              <a:t/>
            </a:r>
            <a:r>
              <a:rPr lang="en-US" altLang="zh-CN" b="1" baseline="30000" dirty="0">
                <a:latin typeface="_x000B__x000C_"/>
                <a:ea typeface="宋体" pitchFamily="2" charset="-122"/>
              </a:rPr>
              <a:t/>
            </a:r>
            <a:r>
              <a:rPr lang="en-US" altLang="zh-CN" b="1" dirty="0">
                <a:latin typeface="_x000B__x000C_"/>
                <a:ea typeface="宋体" pitchFamily="2" charset="-122"/>
              </a:rPr>
              <a:t/>
            </a:r>
            <a:r>
              <a:rPr lang="zh-CN" altLang="en-US" b="1" dirty="0">
                <a:latin typeface="_x000B__x000C_"/>
                <a:ea typeface="宋体" pitchFamily="2" charset="-122"/>
              </a:rPr>
              <a:t/>
            </a:r>
            <a:r>
              <a:rPr lang="en-US" altLang="zh-CN" b="1" dirty="0">
                <a:latin typeface="_x000B__x000C_"/>
                <a:ea typeface="宋体" pitchFamily="2" charset="-122"/>
              </a:rPr>
              <a:t/>
            </a:r>
            <a:r>
              <a:rPr lang="en-US" altLang="zh-CN" b="1" dirty="0">
                <a:ea typeface="宋体" pitchFamily="2" charset="-122"/>
              </a:rPr>
              <a:t/>
            </a:r>
            <a:endParaRPr lang="zh-CN" altLang="en-US" dirty="0">
              <a:ea typeface="宋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64227">
                                            <p:txEl>
                                              <p:charRg st="0" end="5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64227">
                                            <p:txEl>
                                              <p:charRg st="50" end="6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64227">
                                            <p:txEl>
                                              <p:charRg st="65" end="9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64227">
                                            <p:txEl>
                                              <p:charRg st="94" end="12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27"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112643" name="Rectangle 2"/>
          <p:cNvSpPr>
            <a:spLocks noGrp="1"/>
          </p:cNvSpPr>
          <p:nvPr>
            <p:ph type="title"/>
          </p:nvPr>
        </p:nvSpPr>
        <p:spPr>
          <a:ln/>
        </p:spPr>
        <p:txBody>
          <a:bodyPr vert="horz" wrap="square" lIns="91440" tIns="45720" rIns="91440" bIns="45720" anchor="ctr" anchorCtr="0"/>
          <a:p>
            <a:pPr eaLnBrk="1" hangingPunct="1"/>
            <a:r>
              <a:rPr lang="en-US" altLang="zh-CN" sz="4000" dirty="0">
                <a:ea typeface="宋体" pitchFamily="2" charset="-122"/>
              </a:rPr>
              <a:t>  估计任务持续时间的其他模型  </a:t>
            </a:r>
            <a:endParaRPr lang="en-US" altLang="zh-CN" sz="4000" dirty="0">
              <a:ea typeface="宋体" pitchFamily="2" charset="-122"/>
            </a:endParaRPr>
          </a:p>
        </p:txBody>
      </p:sp>
      <p:sp>
        <p:nvSpPr>
          <p:cNvPr id="112644" name="Rectangle 3"/>
          <p:cNvSpPr>
            <a:spLocks noGrp="1"/>
          </p:cNvSpPr>
          <p:nvPr>
            <p:ph idx="1"/>
          </p:nvPr>
        </p:nvSpPr>
        <p:spPr>
          <a:ln/>
        </p:spPr>
        <p:txBody>
          <a:bodyPr vert="horz" wrap="square" lIns="91440" tIns="45720" rIns="91440" bIns="45720" anchor="t" anchorCtr="0"/>
          <a:p>
            <a:pPr eaLnBrk="1" hangingPunct="1">
              <a:buClr>
                <a:srgbClr val="9933FF"/>
              </a:buClr>
            </a:pPr>
            <a:r>
              <a:rPr lang="en-US" altLang="zh-CN" dirty="0">
                <a:ea typeface="宋体" pitchFamily="2" charset="-122"/>
              </a:rPr>
              <a:t>  COCOMO：T=2.5E0.38  </a:t>
            </a:r>
            <a:r>
              <a:rPr lang="en-US" altLang="zh-CN" baseline="30000" dirty="0">
                <a:ea typeface="宋体" pitchFamily="2" charset="-122"/>
              </a:rPr>
              <a:t/>
            </a:r>
            <a:endParaRPr lang="en-US" altLang="zh-CN" baseline="30000" dirty="0">
              <a:ea typeface="宋体" pitchFamily="2" charset="-122"/>
            </a:endParaRPr>
          </a:p>
          <a:p>
            <a:pPr eaLnBrk="1" hangingPunct="1">
              <a:buNone/>
            </a:pPr>
            <a:r>
              <a:rPr lang="en-US" altLang="zh-CN" dirty="0">
                <a:solidFill>
                  <a:srgbClr val="000099"/>
                </a:solidFill>
                <a:ea typeface="宋体" pitchFamily="2" charset="-122"/>
              </a:rPr>
              <a:t>          哪里:     </a:t>
            </a:r>
            <a:r>
              <a:rPr lang="en-US" altLang="zh-CN" dirty="0">
                <a:ea typeface="宋体" pitchFamily="2" charset="-122"/>
              </a:rPr>
              <a:t/>
            </a:r>
            <a:endParaRPr lang="en-US" altLang="zh-CN" dirty="0">
              <a:ea typeface="宋体" pitchFamily="2" charset="-122"/>
            </a:endParaRPr>
          </a:p>
          <a:p>
            <a:pPr eaLnBrk="1" hangingPunct="1">
              <a:buNone/>
            </a:pPr>
            <a:r>
              <a:rPr lang="en-US" altLang="zh-CN" sz="2800" dirty="0">
                <a:ea typeface="宋体" pitchFamily="2" charset="-122"/>
              </a:rPr>
              <a:t>  E：工作量（人年、人月）  </a:t>
            </a:r>
            <a:r>
              <a:rPr lang="en-US" altLang="zh-CN" sz="2800" baseline="30000" dirty="0">
                <a:ea typeface="宋体" pitchFamily="2" charset="-122"/>
              </a:rPr>
              <a:t/>
            </a:r>
            <a:r>
              <a:rPr lang="en-US" altLang="zh-CN" sz="2800" dirty="0">
                <a:ea typeface="宋体" pitchFamily="2" charset="-122"/>
              </a:rPr>
              <a:t/>
            </a:r>
            <a:endParaRPr lang="en-US" altLang="zh-CN" sz="2800" baseline="30000" dirty="0">
              <a:ea typeface="宋体" pitchFamily="2" charset="-122"/>
            </a:endParaRPr>
          </a:p>
          <a:p>
            <a:pPr eaLnBrk="1" hangingPunct="1">
              <a:buClr>
                <a:srgbClr val="9933FF"/>
              </a:buClr>
            </a:pPr>
            <a:r>
              <a:rPr lang="en-US" altLang="zh-CN" dirty="0">
                <a:ea typeface="宋体" pitchFamily="2" charset="-122"/>
              </a:rPr>
              <a:t>  COCOMO2：T=3.0E0.33+0.2*（b-1.01）  </a:t>
            </a:r>
            <a:r>
              <a:rPr lang="en-US" altLang="zh-CN" baseline="30000" dirty="0">
                <a:ea typeface="宋体" pitchFamily="2" charset="-122"/>
              </a:rPr>
              <a:t/>
            </a:r>
            <a:endParaRPr lang="en-US" altLang="zh-CN" dirty="0">
              <a:ea typeface="宋体" pitchFamily="2" charset="-122"/>
            </a:endParaRPr>
          </a:p>
          <a:p>
            <a:pPr eaLnBrk="1" hangingPunct="1">
              <a:buNone/>
            </a:pPr>
            <a:r>
              <a:rPr lang="en-US" altLang="zh-CN" dirty="0">
                <a:solidFill>
                  <a:srgbClr val="000099"/>
                </a:solidFill>
                <a:ea typeface="宋体" pitchFamily="2" charset="-122"/>
              </a:rPr>
              <a:t>    其中：b：模型索引，1.01~1.26  </a:t>
            </a:r>
            <a:r>
              <a:rPr lang="en-US" altLang="zh-CN" dirty="0">
                <a:ea typeface="宋体" pitchFamily="2" charset="-122"/>
              </a:rPr>
              <a:t/>
            </a:r>
            <a:endParaRPr lang="en-US" altLang="zh-CN" dirty="0">
              <a:ea typeface="宋体" pitchFamily="2" charset="-122"/>
            </a:endParaRPr>
          </a:p>
          <a:p>
            <a:pPr eaLnBrk="1" hangingPunct="1">
              <a:buNone/>
            </a:pPr>
            <a:endParaRPr lang="en-US" altLang="zh-CN" dirty="0">
              <a:ea typeface="宋体" pitchFamily="2" charset="-122"/>
            </a:endParaRPr>
          </a:p>
          <a:p>
            <a:pPr eaLnBrk="1" hangingPunct="1">
              <a:buClr>
                <a:srgbClr val="9933FF"/>
              </a:buClr>
            </a:pPr>
            <a:r>
              <a:rPr lang="en-US" altLang="zh-CN" dirty="0">
                <a:ea typeface="宋体" pitchFamily="2" charset="-122"/>
              </a:rPr>
              <a:t>  Walston_Felix：T=2.5E0.35  </a:t>
            </a:r>
            <a:r>
              <a:rPr lang="en-US" altLang="zh-CN" baseline="30000" dirty="0">
                <a:ea typeface="宋体" pitchFamily="2" charset="-122"/>
              </a:rPr>
              <a:t/>
            </a:r>
            <a:endParaRPr lang="en-US" altLang="zh-CN" baseline="30000" dirty="0">
              <a:ea typeface="宋体"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标题 1"/>
          <p:cNvSpPr>
            <a:spLocks noGrp="1"/>
          </p:cNvSpPr>
          <p:nvPr>
            <p:ph type="title"/>
          </p:nvPr>
        </p:nvSpPr>
        <p:spPr>
          <a:ln/>
        </p:spPr>
        <p:txBody>
          <a:bodyPr vert="horz" wrap="square" lIns="91440" tIns="45720" rIns="91440" bIns="45720" anchor="ctr" anchorCtr="0"/>
          <a:p>
            <a:r>
              <a:rPr lang="en-US" altLang="zh-CN" sz="3200" dirty="0">
                <a:ea typeface="宋体" pitchFamily="2" charset="-122"/>
              </a:rPr>
              <a:t>  4.4.3活动3-估计任务持续时间  </a:t>
            </a:r>
            <a:endParaRPr lang="zh-CN" altLang="en-US" sz="3200" dirty="0">
              <a:ea typeface="宋体" pitchFamily="2" charset="-122"/>
            </a:endParaRPr>
          </a:p>
        </p:txBody>
      </p:sp>
      <p:sp>
        <p:nvSpPr>
          <p:cNvPr id="114691"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114692" name="内容占位符 2"/>
          <p:cNvSpPr>
            <a:spLocks noGrp="1"/>
          </p:cNvSpPr>
          <p:nvPr>
            <p:ph idx="1"/>
          </p:nvPr>
        </p:nvSpPr>
        <p:spPr>
          <a:ln/>
        </p:spPr>
        <p:txBody>
          <a:bodyPr vert="horz" wrap="square" lIns="91440" tIns="45720" rIns="91440" bIns="45720" anchor="t" anchorCtr="0"/>
          <a:p>
            <a:pPr marL="0" indent="0">
              <a:buNone/>
            </a:pPr>
            <a:r>
              <a:rPr lang="en-US" altLang="zh-CN" sz="2400" dirty="0">
                <a:ea typeface="宋体" pitchFamily="2" charset="-122"/>
              </a:rPr>
              <a:t>  4. 机器学习的方法： 神经网络  </a:t>
            </a:r>
            <a:r>
              <a:rPr lang="zh-CN" altLang="en-US" sz="2400" dirty="0">
                <a:ea typeface="宋体" pitchFamily="2" charset="-122"/>
              </a:rPr>
              <a:t/>
            </a:r>
            <a:endParaRPr lang="zh-CN" altLang="en-US" sz="2400" dirty="0">
              <a:ea typeface="宋体" pitchFamily="2" charset="-122"/>
            </a:endParaRPr>
          </a:p>
        </p:txBody>
      </p:sp>
      <p:pic>
        <p:nvPicPr>
          <p:cNvPr id="114693" name="图片 5"/>
          <p:cNvPicPr>
            <a:picLocks noChangeAspect="1"/>
          </p:cNvPicPr>
          <p:nvPr/>
        </p:nvPicPr>
        <p:blipFill>
          <a:blip r:embed="rId1"/>
          <a:stretch>
            <a:fillRect/>
          </a:stretch>
        </p:blipFill>
        <p:spPr>
          <a:xfrm>
            <a:off x="1143000" y="2555875"/>
            <a:ext cx="7543800" cy="3041650"/>
          </a:xfrm>
          <a:prstGeom prst="rect">
            <a:avLst/>
          </a:prstGeom>
          <a:noFill/>
          <a:ln w="9525">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116739" name="Rectangle 3"/>
          <p:cNvSpPr>
            <a:spLocks noGrp="1"/>
          </p:cNvSpPr>
          <p:nvPr>
            <p:ph idx="1"/>
          </p:nvPr>
        </p:nvSpPr>
        <p:spPr>
          <a:ln/>
        </p:spPr>
        <p:txBody>
          <a:bodyPr vert="horz" wrap="square" lIns="91440" tIns="45720" rIns="91440" bIns="45720" anchor="t" anchorCtr="0"/>
          <a:p>
            <a:pPr eaLnBrk="1" hangingPunct="1"/>
            <a:r>
              <a:rPr lang="en-US" altLang="zh-CN" dirty="0">
                <a:ea typeface="宋体" pitchFamily="2" charset="-122"/>
              </a:rPr>
              <a:t>  经过的时间考虑到:  </a:t>
            </a:r>
            <a:r>
              <a:rPr lang="zh-CN" altLang="en-US" dirty="0">
                <a:ea typeface="宋体" pitchFamily="2" charset="-122"/>
              </a:rPr>
              <a:t/>
            </a:r>
            <a:r>
              <a:rPr lang="en-US" altLang="zh-CN" dirty="0">
                <a:ea typeface="宋体" pitchFamily="2" charset="-122"/>
              </a:rPr>
              <a:t/>
            </a:r>
            <a:r>
              <a:rPr lang="zh-CN" altLang="en-US" dirty="0">
                <a:ea typeface="宋体" pitchFamily="2" charset="-122"/>
              </a:rPr>
              <a:t/>
            </a:r>
            <a:r>
              <a:rPr lang="en-US" altLang="zh-CN" dirty="0">
                <a:ea typeface="宋体" pitchFamily="2" charset="-122"/>
              </a:rPr>
              <a:t/>
            </a:r>
            <a:endParaRPr lang="en-US" altLang="zh-CN" dirty="0">
              <a:ea typeface="宋体" pitchFamily="2" charset="-122"/>
            </a:endParaRPr>
          </a:p>
          <a:p>
            <a:pPr lvl="1" eaLnBrk="1" hangingPunct="1"/>
            <a:r>
              <a:rPr lang="en-US" altLang="zh-CN" b="1" dirty="0">
                <a:ea typeface="宋体" pitchFamily="2" charset="-122"/>
              </a:rPr>
              <a:t>  效率-没有工人以100％的效率执行  </a:t>
            </a:r>
            <a:r>
              <a:rPr lang="en-US" altLang="zh-CN" dirty="0">
                <a:ea typeface="宋体" pitchFamily="2" charset="-122"/>
              </a:rPr>
              <a:t/>
            </a:r>
            <a:endParaRPr lang="en-US" altLang="zh-CN" dirty="0">
              <a:ea typeface="宋体" pitchFamily="2" charset="-122"/>
            </a:endParaRPr>
          </a:p>
          <a:p>
            <a:pPr lvl="2" eaLnBrk="1" hangingPunct="1"/>
            <a:r>
              <a:rPr lang="en-US" altLang="zh-CN" dirty="0">
                <a:ea typeface="宋体" pitchFamily="2" charset="-122"/>
              </a:rPr>
              <a:t>  咖啡休息时间，午餐，电子邮件等。  </a:t>
            </a:r>
            <a:endParaRPr lang="en-US" altLang="zh-CN" dirty="0">
              <a:ea typeface="宋体" pitchFamily="2" charset="-122"/>
            </a:endParaRPr>
          </a:p>
          <a:p>
            <a:pPr lvl="2" eaLnBrk="1" hangingPunct="1"/>
            <a:r>
              <a:rPr lang="en-US" altLang="zh-CN" dirty="0">
                <a:ea typeface="宋体" pitchFamily="2" charset="-122"/>
              </a:rPr>
              <a:t>  估计75％是常见的  </a:t>
            </a:r>
            <a:endParaRPr lang="en-US" altLang="zh-CN" dirty="0">
              <a:ea typeface="宋体" pitchFamily="2" charset="-122"/>
            </a:endParaRPr>
          </a:p>
          <a:p>
            <a:pPr lvl="1" eaLnBrk="1" hangingPunct="1"/>
            <a:r>
              <a:rPr lang="en-US" altLang="zh-CN" b="1" dirty="0">
                <a:ea typeface="宋体" pitchFamily="2" charset="-122"/>
              </a:rPr>
              <a:t>  中断(第三章)  </a:t>
            </a:r>
            <a:r>
              <a:rPr lang="zh-CN" altLang="en-US" b="1" dirty="0">
                <a:ea typeface="宋体" pitchFamily="2" charset="-122"/>
              </a:rPr>
              <a:t/>
            </a:r>
            <a:r>
              <a:rPr lang="en-US" altLang="zh-CN" b="1" dirty="0">
                <a:ea typeface="宋体" pitchFamily="2" charset="-122"/>
              </a:rPr>
              <a:t/>
            </a:r>
            <a:endParaRPr lang="en-US" altLang="zh-CN" b="1" dirty="0">
              <a:ea typeface="宋体" pitchFamily="2" charset="-122"/>
            </a:endParaRPr>
          </a:p>
          <a:p>
            <a:pPr lvl="2" eaLnBrk="1" hangingPunct="1"/>
            <a:r>
              <a:rPr lang="en-US" altLang="zh-CN" dirty="0">
                <a:ea typeface="宋体" pitchFamily="2" charset="-122"/>
              </a:rPr>
              <a:t>  电话、访客等。  </a:t>
            </a:r>
            <a:endParaRPr lang="en-US" altLang="zh-CN" dirty="0">
              <a:ea typeface="宋体" pitchFamily="2" charset="-122"/>
            </a:endParaRPr>
          </a:p>
          <a:p>
            <a:pPr lvl="2" eaLnBrk="1" hangingPunct="1"/>
            <a:r>
              <a:rPr lang="en-US" altLang="zh-CN" dirty="0">
                <a:ea typeface="宋体" pitchFamily="2" charset="-122"/>
              </a:rPr>
              <a:t>  10-50%  </a:t>
            </a:r>
            <a:endParaRPr lang="en-US" altLang="zh-CN" dirty="0">
              <a:ea typeface="宋体" pitchFamily="2" charset="-122"/>
            </a:endParaRPr>
          </a:p>
        </p:txBody>
      </p:sp>
      <p:sp>
        <p:nvSpPr>
          <p:cNvPr id="116740" name="Rectangle 4"/>
          <p:cNvSpPr/>
          <p:nvPr/>
        </p:nvSpPr>
        <p:spPr>
          <a:xfrm>
            <a:off x="990600" y="5943600"/>
            <a:ext cx="79248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ClrTx/>
              <a:buNone/>
            </a:pPr>
            <a:r>
              <a:rPr lang="en-US" altLang="zh-CN" sz="2800" b="1" dirty="0">
                <a:solidFill>
                  <a:srgbClr val="000099"/>
                </a:solidFill>
                <a:ea typeface="宋体" pitchFamily="2" charset="-122"/>
              </a:rPr>
              <a:t>  例如。 10h/0.75=13.3h13.3/(1.00-0.15)=15.7h  </a:t>
            </a:r>
            <a:endParaRPr lang="zh-CN" altLang="en-US" sz="2800" b="1" dirty="0">
              <a:solidFill>
                <a:srgbClr val="000099"/>
              </a:solidFill>
              <a:ea typeface="宋体" pitchFamily="2" charset="-122"/>
            </a:endParaRPr>
          </a:p>
        </p:txBody>
      </p:sp>
      <p:sp>
        <p:nvSpPr>
          <p:cNvPr id="116741" name="Rectangle 5"/>
          <p:cNvSpPr>
            <a:spLocks noGrp="1"/>
          </p:cNvSpPr>
          <p:nvPr>
            <p:ph type="title"/>
          </p:nvPr>
        </p:nvSpPr>
        <p:spPr>
          <a:ln/>
        </p:spPr>
        <p:txBody>
          <a:bodyPr vert="horz" wrap="square" lIns="91440" tIns="45720" rIns="91440" bIns="45720" anchor="ctr" anchorCtr="0"/>
          <a:p>
            <a:pPr eaLnBrk="1" hangingPunct="1">
              <a:buNone/>
            </a:pPr>
            <a:r>
              <a:rPr lang="en-US" altLang="zh-CN" dirty="0">
                <a:ea typeface="宋体" pitchFamily="2" charset="-122"/>
              </a:rPr>
              <a:t>  5. 估计任务持续时间  </a:t>
            </a:r>
            <a:endParaRPr lang="en-US" altLang="zh-CN" dirty="0">
              <a:ea typeface="宋体"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灯片编号占位符 2"/>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118787" name="Rectangle 2"/>
          <p:cNvSpPr>
            <a:spLocks noGrp="1"/>
          </p:cNvSpPr>
          <p:nvPr>
            <p:ph type="body" idx="4294967295"/>
          </p:nvPr>
        </p:nvSpPr>
        <p:spPr>
          <a:xfrm>
            <a:off x="842963" y="1295400"/>
            <a:ext cx="8072437" cy="3352800"/>
          </a:xfrm>
          <a:ln/>
        </p:spPr>
        <p:txBody>
          <a:bodyPr vert="horz" wrap="square" lIns="91440" tIns="45720" rIns="91440" bIns="45720" anchor="t" anchorCtr="0"/>
          <a:p>
            <a:pPr marL="685800" indent="-461645" defTabSz="1373505" eaLnBrk="1" hangingPunct="1">
              <a:lnSpc>
                <a:spcPct val="90000"/>
              </a:lnSpc>
              <a:buNone/>
            </a:pPr>
            <a:r>
              <a:rPr lang="en-US" altLang="zh-CN" sz="2400" dirty="0">
                <a:ea typeface="宋体" pitchFamily="2" charset="-122"/>
              </a:rPr>
              <a:t>  1.  估计执行任务所需的最短时间–乐观持续时间(od)。   </a:t>
            </a:r>
            <a:r>
              <a:rPr lang="en-US" altLang="zh-CN" sz="2400" b="1" dirty="0">
                <a:ea typeface="宋体" pitchFamily="2" charset="-122"/>
              </a:rPr>
              <a:t/>
            </a:r>
            <a:r>
              <a:rPr lang="en-US" altLang="zh-CN" sz="2400" dirty="0">
                <a:ea typeface="宋体" pitchFamily="2" charset="-122"/>
              </a:rPr>
              <a:t/>
            </a:r>
            <a:endParaRPr lang="en-US" altLang="zh-CN" sz="2400" dirty="0">
              <a:ea typeface="宋体" pitchFamily="2" charset="-122"/>
            </a:endParaRPr>
          </a:p>
          <a:p>
            <a:pPr marL="685800" indent="-461645" defTabSz="1373505" eaLnBrk="1" hangingPunct="1">
              <a:lnSpc>
                <a:spcPct val="90000"/>
              </a:lnSpc>
              <a:buNone/>
            </a:pPr>
            <a:r>
              <a:rPr lang="en-US" altLang="zh-CN" sz="2400" dirty="0">
                <a:ea typeface="宋体" pitchFamily="2" charset="-122"/>
              </a:rPr>
              <a:t>  2.  估计执行任务所需的最长时间–悲观持续时间（PD）。   </a:t>
            </a:r>
            <a:r>
              <a:rPr lang="en-US" altLang="zh-CN" sz="2400" b="1" dirty="0">
                <a:ea typeface="宋体" pitchFamily="2" charset="-122"/>
              </a:rPr>
              <a:t/>
            </a:r>
            <a:r>
              <a:rPr lang="en-US" altLang="zh-CN" sz="2400" dirty="0">
                <a:ea typeface="宋体" pitchFamily="2" charset="-122"/>
              </a:rPr>
              <a:t/>
            </a:r>
            <a:endParaRPr lang="en-US" altLang="zh-CN" sz="2400" dirty="0">
              <a:ea typeface="宋体" pitchFamily="2" charset="-122"/>
            </a:endParaRPr>
          </a:p>
          <a:p>
            <a:pPr marL="685800" indent="-461645" defTabSz="1373505" eaLnBrk="1" hangingPunct="1">
              <a:lnSpc>
                <a:spcPct val="90000"/>
              </a:lnSpc>
              <a:buNone/>
            </a:pPr>
            <a:r>
              <a:rPr lang="en-US" altLang="zh-CN" sz="2400" dirty="0">
                <a:ea typeface="宋体" pitchFamily="2" charset="-122"/>
              </a:rPr>
              <a:t>  3.  估计执行任务所需的预期持续时间(ED)。   </a:t>
            </a:r>
            <a:r>
              <a:rPr lang="en-US" altLang="zh-CN" sz="2400" b="1" dirty="0">
                <a:ea typeface="宋体" pitchFamily="2" charset="-122"/>
              </a:rPr>
              <a:t/>
            </a:r>
            <a:r>
              <a:rPr lang="en-US" altLang="zh-CN" sz="2400" dirty="0">
                <a:ea typeface="宋体" pitchFamily="2" charset="-122"/>
              </a:rPr>
              <a:t/>
            </a:r>
            <a:endParaRPr lang="en-US" altLang="zh-CN" sz="2400" dirty="0">
              <a:ea typeface="宋体" pitchFamily="2" charset="-122"/>
            </a:endParaRPr>
          </a:p>
          <a:p>
            <a:pPr marL="685800" indent="-461645" defTabSz="1373505" eaLnBrk="1" hangingPunct="1">
              <a:lnSpc>
                <a:spcPct val="90000"/>
              </a:lnSpc>
              <a:buNone/>
            </a:pPr>
            <a:r>
              <a:rPr lang="en-US" altLang="zh-CN" sz="2400" dirty="0">
                <a:ea typeface="宋体" pitchFamily="2" charset="-122"/>
              </a:rPr>
              <a:t>  4.  如下计算最可能持续时间(D)的加权平均值:  </a:t>
            </a:r>
            <a:r>
              <a:rPr lang="en-US" altLang="zh-CN" sz="2400" b="1" dirty="0">
                <a:ea typeface="宋体" pitchFamily="2" charset="-122"/>
              </a:rPr>
              <a:t/>
            </a:r>
            <a:r>
              <a:rPr lang="en-US" altLang="zh-CN" sz="2400" dirty="0">
                <a:ea typeface="宋体" pitchFamily="2" charset="-122"/>
              </a:rPr>
              <a:t/>
            </a:r>
            <a:endParaRPr lang="en-US" altLang="zh-CN" sz="2400" dirty="0">
              <a:ea typeface="宋体" pitchFamily="2" charset="-122"/>
            </a:endParaRPr>
          </a:p>
        </p:txBody>
      </p:sp>
      <p:sp>
        <p:nvSpPr>
          <p:cNvPr id="118788" name="Text Box 3"/>
          <p:cNvSpPr txBox="1"/>
          <p:nvPr/>
        </p:nvSpPr>
        <p:spPr>
          <a:xfrm>
            <a:off x="2133600" y="4511675"/>
            <a:ext cx="4824413" cy="82232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ClrTx/>
              <a:buNone/>
            </a:pPr>
            <a:r>
              <a:rPr lang="en-US" altLang="zh-CN" sz="2400" dirty="0">
                <a:solidFill>
                  <a:srgbClr val="3F3070"/>
                </a:solidFill>
                <a:latin typeface="Times New Roman" panose="02020503050405090304" pitchFamily="18" charset="0"/>
                <a:ea typeface="宋体" pitchFamily="2" charset="-122"/>
              </a:rPr>
              <a:t>  D=(1X OD)+(4X ED)+(1X PD)6   </a:t>
            </a:r>
            <a:r>
              <a:rPr lang="en-US" altLang="zh-CN" sz="2400" u="sng" dirty="0">
                <a:solidFill>
                  <a:srgbClr val="3F3070"/>
                </a:solidFill>
                <a:latin typeface="Times New Roman" panose="02020503050405090304" pitchFamily="18" charset="0"/>
                <a:ea typeface="宋体" pitchFamily="2" charset="-122"/>
              </a:rPr>
              <a:t/>
            </a:r>
            <a:r>
              <a:rPr lang="en-US" altLang="zh-CN" sz="2400" dirty="0">
                <a:solidFill>
                  <a:srgbClr val="3F3070"/>
                </a:solidFill>
                <a:latin typeface="Times New Roman" panose="02020503050405090304" pitchFamily="18" charset="0"/>
                <a:ea typeface="宋体" pitchFamily="2" charset="-122"/>
              </a:rPr>
              <a:t/>
            </a:r>
            <a:br>
              <a:rPr lang="en-US" altLang="zh-CN" sz="2400" u="sng" dirty="0">
                <a:solidFill>
                  <a:srgbClr val="3F3070"/>
                </a:solidFill>
                <a:latin typeface="Times New Roman" panose="02020503050405090304" pitchFamily="18" charset="0"/>
                <a:ea typeface="宋体" pitchFamily="2" charset="-122"/>
              </a:rPr>
            </a:br>
            <a:r>
              <a:rPr lang="en-US" altLang="zh-CN" sz="2400" dirty="0">
                <a:solidFill>
                  <a:srgbClr val="3F3070"/>
                </a:solidFill>
                <a:latin typeface="Times New Roman" panose="02020503050405090304" pitchFamily="18" charset="0"/>
                <a:ea typeface="宋体" pitchFamily="2" charset="-122"/>
              </a:rPr>
              <a:t/>
            </a:r>
            <a:r>
              <a:rPr lang="en-US" altLang="zh-CN" sz="2400" b="1" dirty="0">
                <a:solidFill>
                  <a:srgbClr val="3F3070"/>
                </a:solidFill>
                <a:latin typeface="Times New Roman" panose="02020503050405090304" pitchFamily="18" charset="0"/>
                <a:ea typeface="宋体" pitchFamily="2" charset="-122"/>
              </a:rPr>
              <a:t/>
            </a:r>
            <a:endParaRPr lang="en-US" altLang="zh-CN" sz="2400" b="1" dirty="0">
              <a:solidFill>
                <a:srgbClr val="3F3070"/>
              </a:solidFill>
              <a:latin typeface="Times New Roman" panose="02020503050405090304" pitchFamily="18" charset="0"/>
              <a:ea typeface="宋体" pitchFamily="2" charset="-122"/>
            </a:endParaRPr>
          </a:p>
        </p:txBody>
      </p:sp>
      <p:sp>
        <p:nvSpPr>
          <p:cNvPr id="118789" name="Text Box 4"/>
          <p:cNvSpPr txBox="1"/>
          <p:nvPr/>
        </p:nvSpPr>
        <p:spPr>
          <a:xfrm>
            <a:off x="1123950" y="5856288"/>
            <a:ext cx="6896100" cy="82232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ClrTx/>
              <a:buNone/>
            </a:pPr>
            <a:r>
              <a:rPr lang="en-US" altLang="zh-CN" sz="2400" dirty="0">
                <a:solidFill>
                  <a:srgbClr val="3F3070"/>
                </a:solidFill>
                <a:latin typeface="Times New Roman" panose="02020503050405090304" pitchFamily="18" charset="0"/>
                <a:ea typeface="宋体" pitchFamily="2" charset="-122"/>
              </a:rPr>
              <a:t>  3.33天=(1x2天)+(4x3天)+(1x6天)6   </a:t>
            </a:r>
            <a:r>
              <a:rPr lang="en-US" altLang="zh-CN" sz="2400" u="sng" dirty="0">
                <a:solidFill>
                  <a:srgbClr val="3F3070"/>
                </a:solidFill>
                <a:latin typeface="Times New Roman" panose="02020503050405090304" pitchFamily="18" charset="0"/>
                <a:ea typeface="宋体" pitchFamily="2" charset="-122"/>
              </a:rPr>
              <a:t/>
            </a:r>
            <a:r>
              <a:rPr lang="en-US" altLang="zh-CN" sz="2400" dirty="0">
                <a:solidFill>
                  <a:srgbClr val="3F3070"/>
                </a:solidFill>
                <a:latin typeface="Times New Roman" panose="02020503050405090304" pitchFamily="18" charset="0"/>
                <a:ea typeface="宋体" pitchFamily="2" charset="-122"/>
              </a:rPr>
              <a:t/>
            </a:r>
            <a:br>
              <a:rPr lang="en-US" altLang="zh-CN" sz="2400" u="sng" dirty="0">
                <a:solidFill>
                  <a:srgbClr val="3F3070"/>
                </a:solidFill>
                <a:latin typeface="Times New Roman" panose="02020503050405090304" pitchFamily="18" charset="0"/>
                <a:ea typeface="宋体" pitchFamily="2" charset="-122"/>
              </a:rPr>
            </a:br>
            <a:r>
              <a:rPr lang="en-US" altLang="zh-CN" sz="2400" dirty="0">
                <a:solidFill>
                  <a:srgbClr val="3F3070"/>
                </a:solidFill>
                <a:latin typeface="Times New Roman" panose="02020503050405090304" pitchFamily="18" charset="0"/>
                <a:ea typeface="宋体" pitchFamily="2" charset="-122"/>
              </a:rPr>
              <a:t/>
            </a:r>
            <a:r>
              <a:rPr lang="en-US" altLang="zh-CN" sz="2400" b="1" dirty="0">
                <a:solidFill>
                  <a:srgbClr val="3F3070"/>
                </a:solidFill>
                <a:latin typeface="Times New Roman" panose="02020503050405090304" pitchFamily="18" charset="0"/>
                <a:ea typeface="宋体" pitchFamily="2" charset="-122"/>
              </a:rPr>
              <a:t/>
            </a:r>
            <a:endParaRPr lang="en-US" altLang="zh-CN" sz="2400" b="1" dirty="0">
              <a:solidFill>
                <a:srgbClr val="3F3070"/>
              </a:solidFill>
              <a:latin typeface="Times New Roman" panose="02020503050405090304" pitchFamily="18" charset="0"/>
              <a:ea typeface="宋体" pitchFamily="2" charset="-122"/>
            </a:endParaRPr>
          </a:p>
        </p:txBody>
      </p:sp>
      <p:sp>
        <p:nvSpPr>
          <p:cNvPr id="118790" name="AutoShape 5"/>
          <p:cNvSpPr/>
          <p:nvPr/>
        </p:nvSpPr>
        <p:spPr>
          <a:xfrm>
            <a:off x="7924800" y="5410200"/>
            <a:ext cx="685800" cy="457200"/>
          </a:xfrm>
          <a:prstGeom prst="borderCallout2">
            <a:avLst>
              <a:gd name="adj1" fmla="val 25000"/>
              <a:gd name="adj2" fmla="val -11111"/>
              <a:gd name="adj3" fmla="val 25000"/>
              <a:gd name="adj4" fmla="val -58102"/>
              <a:gd name="adj5" fmla="val 113194"/>
              <a:gd name="adj6" fmla="val -107176"/>
            </a:avLst>
          </a:prstGeom>
          <a:solidFill>
            <a:schemeClr val="bg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ClrTx/>
              <a:buNone/>
            </a:pPr>
            <a:r>
              <a:rPr lang="en-US" altLang="zh-CN" sz="2000" b="1" dirty="0">
                <a:latin typeface="Times New Roman" panose="02020503050405090304" pitchFamily="18" charset="0"/>
                <a:ea typeface="宋体" pitchFamily="2" charset="-122"/>
              </a:rPr>
              <a:t>  PD  </a:t>
            </a:r>
            <a:endParaRPr lang="en-US" altLang="zh-CN" sz="2000" b="1" dirty="0">
              <a:latin typeface="Times New Roman" panose="02020503050405090304" pitchFamily="18" charset="0"/>
              <a:ea typeface="宋体" pitchFamily="2" charset="-122"/>
            </a:endParaRPr>
          </a:p>
        </p:txBody>
      </p:sp>
      <p:sp>
        <p:nvSpPr>
          <p:cNvPr id="118791" name="AutoShape 6"/>
          <p:cNvSpPr/>
          <p:nvPr/>
        </p:nvSpPr>
        <p:spPr>
          <a:xfrm>
            <a:off x="6172200" y="5410200"/>
            <a:ext cx="685800" cy="457200"/>
          </a:xfrm>
          <a:prstGeom prst="borderCallout2">
            <a:avLst>
              <a:gd name="adj1" fmla="val 25000"/>
              <a:gd name="adj2" fmla="val -11111"/>
              <a:gd name="adj3" fmla="val 25000"/>
              <a:gd name="adj4" fmla="val -62963"/>
              <a:gd name="adj5" fmla="val 115625"/>
              <a:gd name="adj6" fmla="val -116435"/>
            </a:avLst>
          </a:prstGeom>
          <a:solidFill>
            <a:schemeClr val="bg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ClrTx/>
              <a:buNone/>
            </a:pPr>
            <a:r>
              <a:rPr lang="en-US" altLang="zh-CN" sz="2000" b="1" dirty="0">
                <a:latin typeface="Times New Roman" panose="02020503050405090304" pitchFamily="18" charset="0"/>
                <a:ea typeface="宋体" pitchFamily="2" charset="-122"/>
              </a:rPr>
              <a:t>  教育署  </a:t>
            </a:r>
            <a:endParaRPr lang="en-US" altLang="zh-CN" sz="2000" b="1" dirty="0">
              <a:latin typeface="Times New Roman" panose="02020503050405090304" pitchFamily="18" charset="0"/>
              <a:ea typeface="宋体" pitchFamily="2" charset="-122"/>
            </a:endParaRPr>
          </a:p>
        </p:txBody>
      </p:sp>
      <p:sp>
        <p:nvSpPr>
          <p:cNvPr id="118792" name="AutoShape 7"/>
          <p:cNvSpPr/>
          <p:nvPr/>
        </p:nvSpPr>
        <p:spPr>
          <a:xfrm>
            <a:off x="4038600" y="5334000"/>
            <a:ext cx="685800" cy="457200"/>
          </a:xfrm>
          <a:prstGeom prst="borderCallout2">
            <a:avLst>
              <a:gd name="adj1" fmla="val 25000"/>
              <a:gd name="adj2" fmla="val -11111"/>
              <a:gd name="adj3" fmla="val 25000"/>
              <a:gd name="adj4" fmla="val -48380"/>
              <a:gd name="adj5" fmla="val 139236"/>
              <a:gd name="adj6" fmla="val -86574"/>
            </a:avLst>
          </a:prstGeom>
          <a:solidFill>
            <a:schemeClr val="bg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ClrTx/>
              <a:buNone/>
            </a:pPr>
            <a:r>
              <a:rPr lang="en-US" altLang="zh-CN" sz="2000" b="1" dirty="0">
                <a:latin typeface="Times New Roman" panose="02020503050405090304" pitchFamily="18" charset="0"/>
                <a:ea typeface="宋体" pitchFamily="2" charset="-122"/>
              </a:rPr>
              <a:t>  OD  </a:t>
            </a:r>
            <a:endParaRPr lang="en-US" altLang="zh-CN" sz="2000" b="1" dirty="0">
              <a:latin typeface="Times New Roman" panose="02020503050405090304" pitchFamily="18" charset="0"/>
              <a:ea typeface="宋体" pitchFamily="2" charset="-122"/>
            </a:endParaRPr>
          </a:p>
        </p:txBody>
      </p:sp>
      <p:sp>
        <p:nvSpPr>
          <p:cNvPr id="118793" name="Rectangle 8"/>
          <p:cNvSpPr>
            <a:spLocks noGrp="1"/>
          </p:cNvSpPr>
          <p:nvPr>
            <p:ph type="title"/>
          </p:nvPr>
        </p:nvSpPr>
        <p:spPr>
          <a:ln/>
        </p:spPr>
        <p:txBody>
          <a:bodyPr vert="horz" wrap="square" lIns="91440" tIns="45720" rIns="91440" bIns="45720" anchor="ctr" anchorCtr="0"/>
          <a:p>
            <a:pPr eaLnBrk="1" hangingPunct="1"/>
            <a:r>
              <a:rPr lang="zh-CN" altLang="en-US" sz="4000" b="1" dirty="0">
                <a:ea typeface="宋体" pitchFamily="2" charset="-122"/>
              </a:rPr>
              <a:t>  三点估算法  </a:t>
            </a:r>
            <a:endParaRPr lang="zh-CN" altLang="en-US" sz="4000" b="1" dirty="0">
              <a:ea typeface="宋体"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标题 1"/>
          <p:cNvSpPr>
            <a:spLocks noGrp="1"/>
          </p:cNvSpPr>
          <p:nvPr>
            <p:ph type="title"/>
          </p:nvPr>
        </p:nvSpPr>
        <p:spPr>
          <a:xfrm>
            <a:off x="990600" y="381000"/>
            <a:ext cx="8153400" cy="838200"/>
          </a:xfrm>
          <a:ln/>
        </p:spPr>
        <p:txBody>
          <a:bodyPr vert="horz" wrap="square" lIns="91440" tIns="45720" rIns="91440" bIns="45720" anchor="ctr" anchorCtr="0"/>
          <a:p>
            <a:pPr algn="ctr"/>
            <a:r>
              <a:rPr lang="zh-CN" altLang="zh-CN" dirty="0">
                <a:ea typeface="宋体" pitchFamily="2" charset="-122"/>
              </a:rPr>
              <a:t>  案例场景  </a:t>
            </a:r>
            <a:br>
              <a:rPr lang="zh-CN" altLang="zh-CN" dirty="0">
                <a:ea typeface="宋体" pitchFamily="2" charset="-122"/>
              </a:rPr>
            </a:br>
            <a:endParaRPr lang="zh-CN" altLang="en-US" dirty="0">
              <a:ea typeface="宋体" pitchFamily="2" charset="-122"/>
            </a:endParaRPr>
          </a:p>
        </p:txBody>
      </p:sp>
      <p:sp>
        <p:nvSpPr>
          <p:cNvPr id="120835" name="内容占位符 2"/>
          <p:cNvSpPr>
            <a:spLocks noGrp="1"/>
          </p:cNvSpPr>
          <p:nvPr>
            <p:ph idx="1"/>
          </p:nvPr>
        </p:nvSpPr>
        <p:spPr>
          <a:xfrm>
            <a:off x="990600" y="1447800"/>
            <a:ext cx="8153400" cy="4953000"/>
          </a:xfrm>
          <a:ln/>
        </p:spPr>
        <p:txBody>
          <a:bodyPr vert="horz" wrap="square" lIns="91440" tIns="45720" rIns="91440" bIns="45720" anchor="t" anchorCtr="0"/>
          <a:p>
            <a:r>
              <a:rPr lang="en-US" altLang="zh-CN" dirty="0">
                <a:latin typeface="华文楷体" panose="02010600040101010101" pitchFamily="2" charset="-122"/>
                <a:ea typeface="华文楷体" panose="02010600040101010101" pitchFamily="2" charset="-122"/>
              </a:rPr>
              <a:t>  我写的是CSAI公司多年的申请，CSAI公司是一个多年的男孩子。最近，M又和CSAI签订了新的开发合同，以扩充整个企业的信息化应用范围，张工担任该项目的项目经理，张工组织相关人员对该项目的工作进行了分解，并参考了公司同M曾经合作的项目，评估得到项目总工作量60人月，计划工期6个月。项目刚刚开始不久，张工的高层经理S找到张工。保密；保密  </a:t>
            </a:r>
            <a:r>
              <a:rPr lang="zh-CN" altLang="zh-CN" dirty="0">
                <a:latin typeface="华文楷体" panose="02010600040101010101" pitchFamily="2" charset="-122"/>
                <a:ea typeface="华文楷体" panose="02010600040101010101" pitchFamily="2" charset="-122"/>
              </a:rPr>
              <a:t/>
            </a:r>
            <a:r>
              <a:rPr lang="en-US" altLang="zh-CN" dirty="0">
                <a:latin typeface="华文楷体" panose="02010600040101010101" pitchFamily="2" charset="-122"/>
                <a:ea typeface="华文楷体" panose="02010600040101010101" pitchFamily="2" charset="-122"/>
              </a:rPr>
              <a:t/>
            </a:r>
            <a:r>
              <a:rPr lang="zh-CN" altLang="zh-CN" dirty="0">
                <a:latin typeface="华文楷体" panose="02010600040101010101" pitchFamily="2" charset="-122"/>
                <a:ea typeface="华文楷体" panose="02010600040101010101" pitchFamily="2" charset="-122"/>
              </a:rPr>
              <a:t/>
            </a:r>
            <a:r>
              <a:rPr lang="en-US" altLang="zh-CN" dirty="0">
                <a:latin typeface="华文楷体" panose="02010600040101010101" pitchFamily="2" charset="-122"/>
                <a:ea typeface="华文楷体" panose="02010600040101010101" pitchFamily="2" charset="-122"/>
              </a:rPr>
              <a:t/>
            </a:r>
            <a:r>
              <a:rPr lang="zh-CN" altLang="zh-CN" dirty="0">
                <a:latin typeface="华文楷体" panose="02010600040101010101" pitchFamily="2" charset="-122"/>
                <a:ea typeface="华文楷体" panose="02010600040101010101" pitchFamily="2" charset="-122"/>
              </a:rPr>
              <a:t/>
            </a:r>
            <a:r>
              <a:rPr lang="en-US" altLang="zh-CN" dirty="0">
                <a:latin typeface="华文楷体" panose="02010600040101010101" pitchFamily="2" charset="-122"/>
                <a:ea typeface="华文楷体" panose="02010600040101010101" pitchFamily="2" charset="-122"/>
              </a:rPr>
              <a:t/>
            </a:r>
            <a:r>
              <a:rPr lang="zh-CN" altLang="zh-CN" dirty="0">
                <a:latin typeface="华文楷体" panose="02010600040101010101" pitchFamily="2" charset="-122"/>
                <a:ea typeface="华文楷体" panose="02010600040101010101" pitchFamily="2" charset="-122"/>
              </a:rPr>
              <a:t/>
            </a:r>
            <a:r>
              <a:rPr lang="en-US" altLang="zh-CN" dirty="0">
                <a:latin typeface="华文楷体" panose="02010600040101010101" pitchFamily="2" charset="-122"/>
                <a:ea typeface="华文楷体" panose="02010600040101010101" pitchFamily="2" charset="-122"/>
              </a:rPr>
              <a:t/>
            </a:r>
            <a:r>
              <a:rPr lang="zh-CN" altLang="zh-CN" dirty="0">
                <a:latin typeface="华文楷体" panose="02010600040101010101" pitchFamily="2" charset="-122"/>
                <a:ea typeface="华文楷体" panose="02010600040101010101" pitchFamily="2" charset="-122"/>
              </a:rPr>
              <a:t/>
            </a:r>
            <a:r>
              <a:rPr lang="en-US" altLang="zh-CN" dirty="0">
                <a:latin typeface="华文楷体" panose="02010600040101010101" pitchFamily="2" charset="-122"/>
                <a:ea typeface="华文楷体" panose="02010600040101010101" pitchFamily="2" charset="-122"/>
              </a:rPr>
              <a:t/>
            </a:r>
            <a:r>
              <a:rPr lang="zh-CN" altLang="zh-CN" dirty="0">
                <a:latin typeface="华文楷体" panose="02010600040101010101" pitchFamily="2" charset="-122"/>
                <a:ea typeface="华文楷体" panose="02010600040101010101" pitchFamily="2" charset="-122"/>
              </a:rPr>
              <a:t/>
            </a:r>
            <a:r>
              <a:rPr lang="en-US" altLang="zh-CN" dirty="0">
                <a:latin typeface="华文楷体" panose="02010600040101010101" pitchFamily="2" charset="-122"/>
                <a:ea typeface="华文楷体" panose="02010600040101010101" pitchFamily="2" charset="-122"/>
              </a:rPr>
              <a:t/>
            </a:r>
            <a:r>
              <a:rPr lang="zh-CN" altLang="zh-CN" dirty="0">
                <a:latin typeface="华文楷体" panose="02010600040101010101" pitchFamily="2" charset="-122"/>
                <a:ea typeface="华文楷体" panose="02010600040101010101" pitchFamily="2" charset="-122"/>
              </a:rPr>
              <a:t/>
            </a:r>
            <a:r>
              <a:rPr lang="en-US" altLang="zh-CN" dirty="0">
                <a:latin typeface="华文楷体" panose="02010600040101010101" pitchFamily="2" charset="-122"/>
                <a:ea typeface="华文楷体" panose="02010600040101010101" pitchFamily="2" charset="-122"/>
              </a:rPr>
              <a:t/>
            </a:r>
            <a:r>
              <a:rPr lang="zh-CN" altLang="zh-CN" dirty="0">
                <a:latin typeface="华文楷体" panose="02010600040101010101" pitchFamily="2" charset="-122"/>
                <a:ea typeface="华文楷体" panose="02010600040101010101" pitchFamily="2" charset="-122"/>
              </a:rPr>
              <a:t/>
            </a:r>
            <a:r>
              <a:rPr lang="en-US" altLang="zh-CN" dirty="0">
                <a:latin typeface="华文楷体" panose="02010600040101010101" pitchFamily="2" charset="-122"/>
                <a:ea typeface="华文楷体" panose="02010600040101010101" pitchFamily="2" charset="-122"/>
              </a:rPr>
              <a:t/>
            </a:r>
            <a:r>
              <a:rPr lang="zh-CN" altLang="zh-CN" dirty="0">
                <a:latin typeface="华文楷体" panose="02010600040101010101" pitchFamily="2" charset="-122"/>
                <a:ea typeface="华文楷体" panose="02010600040101010101" pitchFamily="2" charset="-122"/>
              </a:rPr>
              <a:t/>
            </a:r>
            <a:r>
              <a:rPr lang="en-US" altLang="zh-CN" dirty="0">
                <a:latin typeface="华文楷体" panose="02010600040101010101" pitchFamily="2" charset="-122"/>
                <a:ea typeface="华文楷体" panose="02010600040101010101" pitchFamily="2" charset="-122"/>
              </a:rPr>
              <a:t/>
            </a:r>
            <a:r>
              <a:rPr lang="zh-CN" altLang="zh-CN" dirty="0">
                <a:latin typeface="华文楷体" panose="02010600040101010101" pitchFamily="2" charset="-122"/>
                <a:ea typeface="华文楷体" panose="02010600040101010101" pitchFamily="2" charset="-122"/>
              </a:rPr>
              <a:t/>
            </a:r>
            <a:endParaRPr lang="zh-CN" altLang="en-US" dirty="0">
              <a:latin typeface="华文楷体" panose="02010600040101010101" pitchFamily="2" charset="-122"/>
              <a:ea typeface="华文楷体" panose="02010600040101010101" pitchFamily="2" charset="-122"/>
            </a:endParaRPr>
          </a:p>
        </p:txBody>
      </p:sp>
      <p:sp>
        <p:nvSpPr>
          <p:cNvPr id="120836"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标题 1"/>
          <p:cNvSpPr>
            <a:spLocks noGrp="1"/>
          </p:cNvSpPr>
          <p:nvPr>
            <p:ph type="title"/>
          </p:nvPr>
        </p:nvSpPr>
        <p:spPr>
          <a:xfrm>
            <a:off x="990600" y="304800"/>
            <a:ext cx="8153400" cy="914400"/>
          </a:xfrm>
          <a:ln/>
        </p:spPr>
        <p:txBody>
          <a:bodyPr vert="horz" wrap="square" lIns="91440" tIns="45720" rIns="91440" bIns="45720" anchor="ctr" anchorCtr="0"/>
          <a:p>
            <a:pPr algn="ctr"/>
            <a:r>
              <a:rPr lang="zh-CN" altLang="zh-CN" dirty="0">
                <a:ea typeface="宋体" pitchFamily="2" charset="-122"/>
              </a:rPr>
              <a:t>  案例场景  </a:t>
            </a:r>
            <a:br>
              <a:rPr lang="zh-CN" altLang="zh-CN" dirty="0">
                <a:ea typeface="宋体" pitchFamily="2" charset="-122"/>
              </a:rPr>
            </a:br>
            <a:endParaRPr lang="zh-CN" altLang="en-US" dirty="0">
              <a:ea typeface="宋体" pitchFamily="2" charset="-122"/>
            </a:endParaRPr>
          </a:p>
        </p:txBody>
      </p:sp>
      <p:sp>
        <p:nvSpPr>
          <p:cNvPr id="122883" name="内容占位符 2"/>
          <p:cNvSpPr>
            <a:spLocks noGrp="1"/>
          </p:cNvSpPr>
          <p:nvPr>
            <p:ph idx="1"/>
          </p:nvPr>
        </p:nvSpPr>
        <p:spPr>
          <a:ln/>
        </p:spPr>
        <p:txBody>
          <a:bodyPr vert="horz" wrap="square" lIns="91440" tIns="45720" rIns="91440" bIns="45720" anchor="t" anchorCtr="0"/>
          <a:p>
            <a:r>
              <a:rPr lang="zh-CN" altLang="zh-CN" dirty="0">
                <a:latin typeface="华文楷体" panose="02010600040101010101" pitchFamily="2" charset="-122"/>
                <a:ea typeface="华文楷体" panose="02010600040101010101" pitchFamily="2" charset="-122"/>
              </a:rPr>
              <a:t>  公司运作的问题，需要在4个月内完成项目，考虑到压缩工期的现实，可以为该项目增派两名开发人员。张工认为，整个项目的工作量是经过仔细分解后评估得到的，评估过程中也参考了历史上与K企业合作的项目度量数据，该工作量是客观真实的。目前项目已经开始，增派的人手还需要一定的时间熟悉项目情况，因此即使增派2  </a:t>
            </a:r>
            <a:r>
              <a:rPr lang="en-US" altLang="zh-CN" dirty="0">
                <a:latin typeface="华文楷体" panose="02010600040101010101" pitchFamily="2" charset="-122"/>
                <a:ea typeface="华文楷体" panose="02010600040101010101" pitchFamily="2" charset="-122"/>
              </a:rPr>
              <a:t/>
            </a:r>
            <a:r>
              <a:rPr lang="zh-CN" altLang="zh-CN" dirty="0">
                <a:latin typeface="华文楷体" panose="02010600040101010101" pitchFamily="2" charset="-122"/>
                <a:ea typeface="华文楷体" panose="02010600040101010101" pitchFamily="2" charset="-122"/>
              </a:rPr>
              <a:t/>
            </a:r>
            <a:r>
              <a:rPr lang="en-US" altLang="zh-CN" dirty="0">
                <a:latin typeface="华文楷体" panose="02010600040101010101" pitchFamily="2" charset="-122"/>
                <a:ea typeface="华文楷体" panose="02010600040101010101" pitchFamily="2" charset="-122"/>
              </a:rPr>
              <a:t/>
            </a:r>
            <a:r>
              <a:rPr lang="zh-CN" altLang="zh-CN" dirty="0">
                <a:latin typeface="华文楷体" panose="02010600040101010101" pitchFamily="2" charset="-122"/>
                <a:ea typeface="华文楷体" panose="02010600040101010101" pitchFamily="2" charset="-122"/>
              </a:rPr>
              <a:t/>
            </a:r>
            <a:r>
              <a:rPr lang="en-US" altLang="zh-CN" dirty="0">
                <a:latin typeface="华文楷体" panose="02010600040101010101" pitchFamily="2" charset="-122"/>
                <a:ea typeface="华文楷体" panose="02010600040101010101" pitchFamily="2" charset="-122"/>
              </a:rPr>
              <a:t/>
            </a:r>
            <a:endParaRPr lang="zh-CN" altLang="en-US" dirty="0">
              <a:latin typeface="华文楷体" panose="02010600040101010101" pitchFamily="2" charset="-122"/>
              <a:ea typeface="华文楷体" panose="02010600040101010101" pitchFamily="2" charset="-122"/>
            </a:endParaRPr>
          </a:p>
          <a:p>
            <a:endParaRPr lang="zh-CN" altLang="en-US" dirty="0">
              <a:ea typeface="宋体" pitchFamily="2" charset="-122"/>
            </a:endParaRPr>
          </a:p>
        </p:txBody>
      </p:sp>
      <p:sp>
        <p:nvSpPr>
          <p:cNvPr id="122884"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灯片编号占位符 5"/>
          <p:cNvSpPr txBox="1">
            <a:spLocks noGrp="1"/>
          </p:cNvSpPr>
          <p:nvPr>
            <p:ph type="sldNum" sz="quarter" idx="10"/>
          </p:nvPr>
        </p:nvSpPr>
        <p:spPr>
          <a:xfrm>
            <a:off x="7956550" y="6597650"/>
            <a:ext cx="1187450" cy="260350"/>
          </a:xfrm>
          <a:ln/>
        </p:spPr>
        <p:txBody>
          <a:bodyPr/>
          <a:p>
            <a:pPr marL="0" indent="0" algn="r" eaLnBrk="1" hangingPunct="1">
              <a:spcBef>
                <a:spcPct val="0"/>
              </a:spcBef>
              <a:buClrTx/>
              <a:buNone/>
            </a:pP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17411" name="Rectangle 2"/>
          <p:cNvSpPr>
            <a:spLocks noGrp="1"/>
          </p:cNvSpPr>
          <p:nvPr>
            <p:ph type="title"/>
          </p:nvPr>
        </p:nvSpPr>
        <p:spPr>
          <a:ln/>
        </p:spPr>
        <p:txBody>
          <a:bodyPr vert="horz" wrap="square" lIns="91440" tIns="45720" rIns="91440" bIns="45720" anchor="ctr" anchorCtr="0"/>
          <a:p>
            <a:r>
              <a:rPr lang="en-US" altLang="zh-CN" sz="3200" dirty="0">
                <a:ea typeface="宋体" pitchFamily="2" charset="-122"/>
              </a:rPr>
              <a:t>   项目管理体系  </a:t>
            </a:r>
            <a:r>
              <a:rPr lang="zh-CN" altLang="en-US" sz="3200" dirty="0">
                <a:ea typeface="宋体" pitchFamily="2" charset="-122"/>
              </a:rPr>
              <a:t/>
            </a:r>
            <a:endParaRPr lang="zh-CN" altLang="en-US" sz="3200" dirty="0">
              <a:ea typeface="宋体" pitchFamily="2" charset="-122"/>
            </a:endParaRPr>
          </a:p>
        </p:txBody>
      </p:sp>
      <p:sp>
        <p:nvSpPr>
          <p:cNvPr id="17412" name="Rectangle 3"/>
          <p:cNvSpPr>
            <a:spLocks noGrp="1"/>
          </p:cNvSpPr>
          <p:nvPr>
            <p:ph idx="1"/>
          </p:nvPr>
        </p:nvSpPr>
        <p:spPr>
          <a:xfrm>
            <a:off x="977900" y="1363663"/>
            <a:ext cx="8153400" cy="4953000"/>
          </a:xfrm>
          <a:ln/>
        </p:spPr>
        <p:txBody>
          <a:bodyPr vert="horz" wrap="square" lIns="91440" tIns="45720" rIns="91440" bIns="45720" anchor="t" anchorCtr="0"/>
          <a:p>
            <a:r>
              <a:rPr lang="zh-CN" altLang="en-US" sz="2800" dirty="0">
                <a:ea typeface="宋体" pitchFamily="2" charset="-122"/>
              </a:rPr>
              <a:t>  项目管理领域，两个广为流行的知识体系：  </a:t>
            </a:r>
            <a:endParaRPr lang="zh-CN" altLang="en-US" sz="2800" b="1" dirty="0">
              <a:ea typeface="宋体" pitchFamily="2" charset="-122"/>
            </a:endParaRPr>
          </a:p>
          <a:p>
            <a:pPr lvl="1">
              <a:buSzPct val="40000"/>
              <a:buFont typeface="Wingdings" panose="05000000000000000000" pitchFamily="2" charset="2"/>
              <a:buChar char="p"/>
            </a:pPr>
            <a:r>
              <a:rPr lang="zh-CN" altLang="en-US" sz="2000" b="1" dirty="0">
                <a:ea typeface="宋体" pitchFamily="2" charset="-122"/>
              </a:rPr>
              <a:t>  项目管理知识体系，pmbok。  </a:t>
            </a:r>
            <a:r>
              <a:rPr lang="en-US" altLang="zh-CN" sz="2000" b="1" dirty="0">
                <a:ea typeface="宋体" pitchFamily="2" charset="-122"/>
              </a:rPr>
              <a:t/>
            </a:r>
            <a:r>
              <a:rPr lang="zh-CN" altLang="en-US" sz="2000" b="1" dirty="0">
                <a:ea typeface="宋体" pitchFamily="2" charset="-122"/>
              </a:rPr>
              <a:t/>
            </a:r>
            <a:r>
              <a:rPr lang="en-US" altLang="zh-CN" sz="2000" b="1" dirty="0">
                <a:ea typeface="宋体" pitchFamily="2" charset="-122"/>
              </a:rPr>
              <a:t/>
            </a:r>
            <a:r>
              <a:rPr lang="zh-CN" altLang="en-US" sz="2000" b="1" dirty="0">
                <a:ea typeface="宋体" pitchFamily="2" charset="-122"/>
              </a:rPr>
              <a:t/>
            </a:r>
            <a:endParaRPr lang="zh-CN" altLang="en-US" sz="2000" dirty="0">
              <a:ea typeface="宋体" pitchFamily="2" charset="-122"/>
            </a:endParaRPr>
          </a:p>
          <a:p>
            <a:pPr marL="914400" lvl="2" indent="0">
              <a:lnSpc>
                <a:spcPts val="2800"/>
              </a:lnSpc>
              <a:buNone/>
            </a:pPr>
            <a:r>
              <a:rPr lang="en-US" altLang="zh-CN" sz="1800" dirty="0">
                <a:ea typeface="宋体" pitchFamily="2" charset="-122"/>
              </a:rPr>
              <a:t>  --项目管理协会，PMI）  </a:t>
            </a:r>
            <a:r>
              <a:rPr lang="zh-CN" altLang="en-US" sz="1800" dirty="0">
                <a:latin typeface="华文仿宋" panose="02010600040101010101" pitchFamily="2" charset="-122"/>
                <a:ea typeface="华文仿宋" panose="02010600040101010101" pitchFamily="2" charset="-122"/>
              </a:rPr>
              <a:t/>
            </a:r>
            <a:r>
              <a:rPr lang="en-US" altLang="zh-CN" sz="1800" dirty="0">
                <a:latin typeface="华文仿宋" panose="02010600040101010101" pitchFamily="2" charset="-122"/>
                <a:ea typeface="华文仿宋" panose="02010600040101010101" pitchFamily="2" charset="-122"/>
              </a:rPr>
              <a:t/>
            </a:r>
            <a:r>
              <a:rPr lang="zh-CN" altLang="en-US" sz="1800" dirty="0">
                <a:latin typeface="华文仿宋" panose="02010600040101010101" pitchFamily="2" charset="-122"/>
                <a:ea typeface="华文仿宋" panose="02010600040101010101" pitchFamily="2" charset="-122"/>
              </a:rPr>
              <a:t/>
            </a:r>
            <a:endParaRPr lang="en-US" altLang="zh-CN" sz="1800" dirty="0">
              <a:latin typeface="华文仿宋" panose="02010600040101010101" pitchFamily="2" charset="-122"/>
              <a:ea typeface="华文仿宋" panose="02010600040101010101" pitchFamily="2" charset="-122"/>
            </a:endParaRPr>
          </a:p>
          <a:p>
            <a:pPr marL="914400" lvl="2" indent="0">
              <a:lnSpc>
                <a:spcPts val="2800"/>
              </a:lnSpc>
              <a:buNone/>
            </a:pPr>
            <a:r>
              <a:rPr lang="en-US" altLang="zh-CN" sz="1800" dirty="0">
                <a:ea typeface="宋体" pitchFamily="2" charset="-122"/>
              </a:rPr>
              <a:t>  -- 一个项目经理的知识框架  </a:t>
            </a:r>
            <a:r>
              <a:rPr lang="zh-CN" altLang="en-US" sz="1800" dirty="0">
                <a:latin typeface="华文仿宋" panose="02010600040101010101" pitchFamily="2" charset="-122"/>
                <a:ea typeface="华文仿宋" panose="02010600040101010101" pitchFamily="2" charset="-122"/>
              </a:rPr>
              <a:t/>
            </a:r>
            <a:endParaRPr lang="zh-CN" altLang="en-US" sz="1800" dirty="0">
              <a:latin typeface="华文仿宋" panose="02010600040101010101" pitchFamily="2" charset="-122"/>
              <a:ea typeface="华文仿宋" panose="02010600040101010101" pitchFamily="2" charset="-122"/>
            </a:endParaRPr>
          </a:p>
          <a:p>
            <a:pPr lvl="1">
              <a:buSzPct val="40000"/>
              <a:buFont typeface="Wingdings" panose="05000000000000000000" pitchFamily="2" charset="2"/>
              <a:buChar char="p"/>
            </a:pPr>
            <a:r>
              <a:rPr lang="zh-CN" altLang="en-US" sz="2000" b="1" dirty="0">
                <a:ea typeface="宋体" pitchFamily="2" charset="-122"/>
              </a:rPr>
              <a:t>  控制环境中的项目，王子。  </a:t>
            </a:r>
            <a:r>
              <a:rPr lang="en-US" altLang="zh-CN" sz="2000" b="1" dirty="0">
                <a:ea typeface="宋体" pitchFamily="2" charset="-122"/>
              </a:rPr>
              <a:t/>
            </a:r>
            <a:r>
              <a:rPr lang="zh-CN" altLang="en-US" sz="2000" b="1" dirty="0">
                <a:ea typeface="宋体" pitchFamily="2" charset="-122"/>
              </a:rPr>
              <a:t/>
            </a:r>
            <a:r>
              <a:rPr lang="en-US" altLang="zh-CN" sz="2000" b="1" dirty="0">
                <a:ea typeface="宋体" pitchFamily="2" charset="-122"/>
              </a:rPr>
              <a:t/>
            </a:r>
            <a:r>
              <a:rPr lang="zh-CN" altLang="en-US" sz="2000" b="1" dirty="0">
                <a:ea typeface="宋体" pitchFamily="2" charset="-122"/>
              </a:rPr>
              <a:t/>
            </a:r>
            <a:endParaRPr lang="zh-CN" altLang="en-US" sz="2000" dirty="0">
              <a:ea typeface="宋体" pitchFamily="2" charset="-122"/>
            </a:endParaRPr>
          </a:p>
          <a:p>
            <a:pPr marL="914400" lvl="2" indent="0">
              <a:lnSpc>
                <a:spcPts val="2800"/>
              </a:lnSpc>
              <a:buNone/>
            </a:pPr>
            <a:r>
              <a:rPr lang="en-US" altLang="zh-CN" sz="1800" dirty="0">
                <a:ea typeface="宋体" pitchFamily="2" charset="-122"/>
              </a:rPr>
              <a:t>  --是美国政府商务办公室(office of Government commerce,Ogc)开发--一种婚姻关系的实施方法。  </a:t>
            </a:r>
            <a:r>
              <a:rPr lang="zh-CN" altLang="en-US" sz="1800" dirty="0">
                <a:latin typeface="华文仿宋" panose="02010600040101010101" pitchFamily="2" charset="-122"/>
                <a:ea typeface="华文仿宋" panose="02010600040101010101" pitchFamily="2" charset="-122"/>
              </a:rPr>
              <a:t/>
            </a:r>
            <a:r>
              <a:rPr lang="en-US" altLang="zh-CN" sz="1800" dirty="0">
                <a:latin typeface="华文仿宋" panose="02010600040101010101" pitchFamily="2" charset="-122"/>
                <a:ea typeface="华文仿宋" panose="02010600040101010101" pitchFamily="2" charset="-122"/>
              </a:rPr>
              <a:t/>
            </a:r>
            <a:r>
              <a:rPr lang="zh-CN" altLang="en-US" sz="1800" dirty="0">
                <a:latin typeface="华文仿宋" panose="02010600040101010101" pitchFamily="2" charset="-122"/>
                <a:ea typeface="华文仿宋" panose="02010600040101010101" pitchFamily="2" charset="-122"/>
              </a:rPr>
              <a:t/>
            </a:r>
            <a:r>
              <a:rPr lang="en-US" altLang="zh-CN" sz="1800" dirty="0">
                <a:ea typeface="宋体" pitchFamily="2" charset="-122"/>
              </a:rPr>
              <a:t/>
            </a:r>
            <a:r>
              <a:rPr lang="zh-CN" altLang="en-US" sz="1800" dirty="0">
                <a:latin typeface="华文仿宋" panose="02010600040101010101" pitchFamily="2" charset="-122"/>
                <a:ea typeface="华文仿宋" panose="02010600040101010101" pitchFamily="2" charset="-122"/>
              </a:rPr>
              <a:t/>
            </a:r>
            <a:endParaRPr lang="zh-CN" altLang="en-US" sz="1800" dirty="0">
              <a:latin typeface="华文仿宋" panose="02010600040101010101" pitchFamily="2" charset="-122"/>
              <a:ea typeface="华文仿宋" panose="02010600040101010101" pitchFamily="2" charset="-122"/>
            </a:endParaRPr>
          </a:p>
        </p:txBody>
      </p:sp>
      <p:pic>
        <p:nvPicPr>
          <p:cNvPr id="17413" name="Picture 4" descr="Project-Management-Institute"/>
          <p:cNvPicPr>
            <a:picLocks noChangeAspect="1"/>
          </p:cNvPicPr>
          <p:nvPr/>
        </p:nvPicPr>
        <p:blipFill>
          <a:blip r:embed="rId1"/>
          <a:stretch>
            <a:fillRect/>
          </a:stretch>
        </p:blipFill>
        <p:spPr>
          <a:xfrm>
            <a:off x="1143000" y="4953000"/>
            <a:ext cx="3733800" cy="1363663"/>
          </a:xfrm>
          <a:prstGeom prst="rect">
            <a:avLst/>
          </a:prstGeom>
          <a:noFill/>
          <a:ln w="9525">
            <a:noFill/>
          </a:ln>
        </p:spPr>
      </p:pic>
      <p:pic>
        <p:nvPicPr>
          <p:cNvPr id="17414" name="Picture 5" descr="Prince2_logo"/>
          <p:cNvPicPr>
            <a:picLocks noChangeAspect="1"/>
          </p:cNvPicPr>
          <p:nvPr/>
        </p:nvPicPr>
        <p:blipFill>
          <a:blip r:embed="rId2"/>
          <a:stretch>
            <a:fillRect/>
          </a:stretch>
        </p:blipFill>
        <p:spPr>
          <a:xfrm>
            <a:off x="5235575" y="4865688"/>
            <a:ext cx="3505200" cy="1536700"/>
          </a:xfrm>
          <a:prstGeom prst="rect">
            <a:avLst/>
          </a:prstGeom>
          <a:noFill/>
          <a:ln w="9525">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标题 1"/>
          <p:cNvSpPr>
            <a:spLocks noGrp="1"/>
          </p:cNvSpPr>
          <p:nvPr>
            <p:ph type="title"/>
          </p:nvPr>
        </p:nvSpPr>
        <p:spPr>
          <a:xfrm>
            <a:off x="990600" y="304800"/>
            <a:ext cx="8153400" cy="914400"/>
          </a:xfrm>
          <a:ln/>
        </p:spPr>
        <p:txBody>
          <a:bodyPr vert="horz" wrap="square" lIns="91440" tIns="45720" rIns="91440" bIns="45720" anchor="ctr" anchorCtr="0"/>
          <a:p>
            <a:pPr algn="ctr"/>
            <a:r>
              <a:rPr lang="zh-CN" altLang="zh-CN" dirty="0">
                <a:ea typeface="宋体" pitchFamily="2" charset="-122"/>
              </a:rPr>
              <a:t>  案例场景  </a:t>
            </a:r>
            <a:br>
              <a:rPr lang="zh-CN" altLang="zh-CN" dirty="0">
                <a:ea typeface="宋体" pitchFamily="2" charset="-122"/>
              </a:rPr>
            </a:br>
            <a:endParaRPr lang="zh-CN" altLang="en-US" dirty="0">
              <a:ea typeface="宋体" pitchFamily="2" charset="-122"/>
            </a:endParaRPr>
          </a:p>
        </p:txBody>
      </p:sp>
      <p:sp>
        <p:nvSpPr>
          <p:cNvPr id="124931" name="内容占位符 2"/>
          <p:cNvSpPr>
            <a:spLocks noGrp="1"/>
          </p:cNvSpPr>
          <p:nvPr>
            <p:ph idx="1"/>
          </p:nvPr>
        </p:nvSpPr>
        <p:spPr>
          <a:ln/>
        </p:spPr>
        <p:txBody>
          <a:bodyPr vert="horz" wrap="square" lIns="91440" tIns="45720" rIns="91440" bIns="45720" anchor="t" anchorCtr="0"/>
          <a:p>
            <a:r>
              <a:rPr lang="zh-CN" altLang="zh-CN" dirty="0">
                <a:latin typeface="华文楷体" panose="02010600040101010101" pitchFamily="2" charset="-122"/>
                <a:ea typeface="华文楷体" panose="02010600040101010101" pitchFamily="2" charset="-122"/>
              </a:rPr>
              <a:t>  人也很难在四个月内完成。如果强行要求项目组成员通过加班等方式追逐四个月完成的目标，肯定降低项目的质量，造成用户不满意。因此张工提出将整个项目分成两部分实现，第一部分使用三个半月的时间，第二部分使用三个月的时间，分别制定出两部分的验收标准，这样，不增派开发人员也可完成。高层经理认为该方案可以满足公司的运作要求，用户也同意按照  </a:t>
            </a:r>
            <a:endParaRPr lang="zh-CN" altLang="en-US" dirty="0">
              <a:latin typeface="华文楷体" panose="02010600040101010101" pitchFamily="2" charset="-122"/>
              <a:ea typeface="华文楷体" panose="02010600040101010101" pitchFamily="2" charset="-122"/>
            </a:endParaRPr>
          </a:p>
        </p:txBody>
      </p:sp>
      <p:sp>
        <p:nvSpPr>
          <p:cNvPr id="124932"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标题 1"/>
          <p:cNvSpPr>
            <a:spLocks noGrp="1"/>
          </p:cNvSpPr>
          <p:nvPr>
            <p:ph type="title"/>
          </p:nvPr>
        </p:nvSpPr>
        <p:spPr>
          <a:xfrm>
            <a:off x="990600" y="381000"/>
            <a:ext cx="8153400" cy="838200"/>
          </a:xfrm>
          <a:ln/>
        </p:spPr>
        <p:txBody>
          <a:bodyPr vert="horz" wrap="square" lIns="91440" tIns="45720" rIns="91440" bIns="45720" anchor="ctr" anchorCtr="0"/>
          <a:p>
            <a:pPr algn="ctr"/>
            <a:r>
              <a:rPr lang="zh-CN" altLang="zh-CN" dirty="0">
                <a:ea typeface="宋体" pitchFamily="2" charset="-122"/>
              </a:rPr>
              <a:t>  案例场景  </a:t>
            </a:r>
            <a:br>
              <a:rPr lang="zh-CN" altLang="zh-CN" dirty="0">
                <a:ea typeface="宋体" pitchFamily="2" charset="-122"/>
              </a:rPr>
            </a:br>
            <a:endParaRPr lang="zh-CN" altLang="en-US" dirty="0">
              <a:ea typeface="宋体" pitchFamily="2" charset="-122"/>
            </a:endParaRPr>
          </a:p>
        </p:txBody>
      </p:sp>
      <p:sp>
        <p:nvSpPr>
          <p:cNvPr id="126979" name="内容占位符 2"/>
          <p:cNvSpPr>
            <a:spLocks noGrp="1"/>
          </p:cNvSpPr>
          <p:nvPr>
            <p:ph idx="1"/>
          </p:nvPr>
        </p:nvSpPr>
        <p:spPr>
          <a:xfrm>
            <a:off x="990600" y="1371600"/>
            <a:ext cx="8153400" cy="4953000"/>
          </a:xfrm>
          <a:ln/>
        </p:spPr>
        <p:txBody>
          <a:bodyPr vert="horz" wrap="square" lIns="91440" tIns="45720" rIns="91440" bIns="45720" anchor="t" anchorCtr="0"/>
          <a:p>
            <a:r>
              <a:rPr lang="zh-CN" altLang="zh-CN" dirty="0">
                <a:latin typeface="华文楷体" panose="02010600040101010101" pitchFamily="2" charset="-122"/>
                <a:ea typeface="华文楷体" panose="02010600040101010101" pitchFamily="2" charset="-122"/>
              </a:rPr>
              <a:t>  这种方案进行实施。六个半月以后，项目在没有增加人员的前提下顺利完成，虽然比最初计划延长了半个月的工期，但既达到了公司的要求，客户对最终交付的系统也非常满意，项目组的成员也没有感受到很大的压力。  </a:t>
            </a:r>
            <a:endParaRPr lang="zh-CN"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  【问题1 】：请用不超过200字，指出张工是如何保证项目成功的？  </a:t>
            </a:r>
            <a:r>
              <a:rPr lang="zh-CN" altLang="zh-CN" dirty="0">
                <a:latin typeface="华文楷体" panose="02010600040101010101" pitchFamily="2" charset="-122"/>
                <a:ea typeface="华文楷体" panose="02010600040101010101" pitchFamily="2" charset="-122"/>
              </a:rPr>
              <a:t/>
            </a:r>
            <a:r>
              <a:rPr lang="en-US" altLang="zh-CN" dirty="0">
                <a:latin typeface="华文楷体" panose="02010600040101010101" pitchFamily="2" charset="-122"/>
                <a:ea typeface="华文楷体" panose="02010600040101010101" pitchFamily="2" charset="-122"/>
              </a:rPr>
              <a:t/>
            </a:r>
            <a:r>
              <a:rPr lang="zh-CN" altLang="zh-CN" dirty="0">
                <a:latin typeface="华文楷体" panose="02010600040101010101" pitchFamily="2" charset="-122"/>
                <a:ea typeface="华文楷体" panose="02010600040101010101" pitchFamily="2" charset="-122"/>
              </a:rPr>
              <a:t/>
            </a:r>
            <a:r>
              <a:rPr lang="en-US" altLang="zh-CN" dirty="0">
                <a:latin typeface="华文楷体" panose="02010600040101010101" pitchFamily="2" charset="-122"/>
                <a:ea typeface="华文楷体" panose="02010600040101010101" pitchFamily="2" charset="-122"/>
              </a:rPr>
              <a:t/>
            </a:r>
            <a:r>
              <a:rPr lang="zh-CN" altLang="zh-CN" dirty="0">
                <a:latin typeface="华文楷体" panose="02010600040101010101" pitchFamily="2" charset="-122"/>
                <a:ea typeface="华文楷体" panose="02010600040101010101" pitchFamily="2" charset="-122"/>
              </a:rPr>
              <a:t/>
            </a:r>
            <a:endParaRPr lang="zh-CN"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  【问题2】：请用不超过200字，试结合案例指出项目范围管理的工作要点？  </a:t>
            </a:r>
            <a:r>
              <a:rPr lang="zh-CN" altLang="zh-CN" dirty="0">
                <a:latin typeface="华文楷体" panose="02010600040101010101" pitchFamily="2" charset="-122"/>
                <a:ea typeface="华文楷体" panose="02010600040101010101" pitchFamily="2" charset="-122"/>
              </a:rPr>
              <a:t/>
            </a:r>
            <a:r>
              <a:rPr lang="en-US" altLang="zh-CN" dirty="0">
                <a:latin typeface="华文楷体" panose="02010600040101010101" pitchFamily="2" charset="-122"/>
                <a:ea typeface="华文楷体" panose="02010600040101010101" pitchFamily="2" charset="-122"/>
              </a:rPr>
              <a:t/>
            </a:r>
            <a:r>
              <a:rPr lang="zh-CN" altLang="zh-CN" dirty="0">
                <a:latin typeface="华文楷体" panose="02010600040101010101" pitchFamily="2" charset="-122"/>
                <a:ea typeface="华文楷体" panose="02010600040101010101" pitchFamily="2" charset="-122"/>
              </a:rPr>
              <a:t/>
            </a:r>
            <a:r>
              <a:rPr lang="en-US" altLang="zh-CN" dirty="0">
                <a:latin typeface="华文楷体" panose="02010600040101010101" pitchFamily="2" charset="-122"/>
                <a:ea typeface="华文楷体" panose="02010600040101010101" pitchFamily="2" charset="-122"/>
              </a:rPr>
              <a:t/>
            </a:r>
            <a:r>
              <a:rPr lang="zh-CN" altLang="zh-CN" dirty="0">
                <a:latin typeface="华文楷体" panose="02010600040101010101" pitchFamily="2" charset="-122"/>
                <a:ea typeface="华文楷体" panose="02010600040101010101" pitchFamily="2" charset="-122"/>
              </a:rPr>
              <a:t/>
            </a:r>
            <a:endParaRPr lang="zh-CN" altLang="zh-CN" dirty="0">
              <a:latin typeface="华文楷体" panose="02010600040101010101" pitchFamily="2" charset="-122"/>
              <a:ea typeface="华文楷体" panose="02010600040101010101" pitchFamily="2" charset="-122"/>
            </a:endParaRPr>
          </a:p>
          <a:p>
            <a:endParaRPr lang="zh-CN" altLang="en-US" dirty="0">
              <a:ea typeface="宋体" pitchFamily="2" charset="-122"/>
            </a:endParaRPr>
          </a:p>
          <a:p>
            <a:endParaRPr lang="zh-CN" altLang="en-US" dirty="0">
              <a:ea typeface="宋体" pitchFamily="2" charset="-122"/>
            </a:endParaRPr>
          </a:p>
        </p:txBody>
      </p:sp>
      <p:sp>
        <p:nvSpPr>
          <p:cNvPr id="126980"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标题 1"/>
          <p:cNvSpPr>
            <a:spLocks noGrp="1"/>
          </p:cNvSpPr>
          <p:nvPr>
            <p:ph type="title"/>
          </p:nvPr>
        </p:nvSpPr>
        <p:spPr>
          <a:ln/>
        </p:spPr>
        <p:txBody>
          <a:bodyPr vert="horz" wrap="square" lIns="91440" tIns="45720" rIns="91440" bIns="45720" anchor="ctr" anchorCtr="0"/>
          <a:p>
            <a:endParaRPr lang="zh-CN" altLang="en-US" dirty="0">
              <a:ea typeface="宋体" pitchFamily="2" charset="-122"/>
            </a:endParaRPr>
          </a:p>
        </p:txBody>
      </p:sp>
      <p:sp>
        <p:nvSpPr>
          <p:cNvPr id="129027" name="内容占位符 2"/>
          <p:cNvSpPr>
            <a:spLocks noGrp="1"/>
          </p:cNvSpPr>
          <p:nvPr>
            <p:ph idx="1"/>
          </p:nvPr>
        </p:nvSpPr>
        <p:spPr>
          <a:xfrm>
            <a:off x="838200" y="1219200"/>
            <a:ext cx="8153400" cy="4953000"/>
          </a:xfrm>
          <a:ln/>
        </p:spPr>
        <p:txBody>
          <a:bodyPr vert="horz" wrap="square" lIns="91440" tIns="45720" rIns="91440" bIns="45720" anchor="t" anchorCtr="0"/>
          <a:p>
            <a:pPr>
              <a:buNone/>
            </a:pPr>
            <a:r>
              <a:rPr lang="zh-CN" altLang="zh-CN" dirty="0">
                <a:latin typeface="华文楷体" panose="02010600040101010101" pitchFamily="2" charset="-122"/>
                <a:ea typeface="华文楷体" panose="02010600040101010101" pitchFamily="2" charset="-122"/>
              </a:rPr>
              <a:t>  问[1]：（1）张工首先对最初的项目范围进行了清晰的定义，并根据定义对工作进行了分解，制定了WBS。  </a:t>
            </a:r>
            <a:r>
              <a:rPr lang="en-US" altLang="zh-CN" dirty="0">
                <a:latin typeface="华文楷体" panose="02010600040101010101" pitchFamily="2" charset="-122"/>
                <a:ea typeface="华文楷体" panose="02010600040101010101" pitchFamily="2" charset="-122"/>
              </a:rPr>
              <a:t/>
            </a:r>
            <a:r>
              <a:rPr lang="zh-CN" altLang="zh-CN" dirty="0">
                <a:latin typeface="华文楷体" panose="02010600040101010101" pitchFamily="2" charset="-122"/>
                <a:ea typeface="华文楷体" panose="02010600040101010101" pitchFamily="2" charset="-122"/>
              </a:rPr>
              <a:t/>
            </a:r>
            <a:r>
              <a:rPr lang="en-US" altLang="zh-CN" dirty="0">
                <a:latin typeface="华文楷体" panose="02010600040101010101" pitchFamily="2" charset="-122"/>
                <a:ea typeface="华文楷体" panose="02010600040101010101" pitchFamily="2" charset="-122"/>
              </a:rPr>
              <a:t/>
            </a:r>
            <a:r>
              <a:rPr lang="zh-CN" altLang="zh-CN" dirty="0">
                <a:latin typeface="华文楷体" panose="02010600040101010101" pitchFamily="2" charset="-122"/>
                <a:ea typeface="华文楷体" panose="02010600040101010101" pitchFamily="2" charset="-122"/>
              </a:rPr>
              <a:t/>
            </a:r>
            <a:r>
              <a:rPr lang="en-US" altLang="zh-CN" dirty="0">
                <a:latin typeface="华文楷体" panose="02010600040101010101" pitchFamily="2" charset="-122"/>
                <a:ea typeface="华文楷体" panose="02010600040101010101" pitchFamily="2" charset="-122"/>
              </a:rPr>
              <a:t/>
            </a:r>
            <a:r>
              <a:rPr lang="zh-CN" altLang="zh-CN" dirty="0">
                <a:latin typeface="华文楷体" panose="02010600040101010101" pitchFamily="2" charset="-122"/>
                <a:ea typeface="华文楷体" panose="02010600040101010101" pitchFamily="2" charset="-122"/>
              </a:rPr>
              <a:t/>
            </a:r>
            <a:endParaRPr lang="zh-CN" altLang="zh-CN" dirty="0">
              <a:latin typeface="华文楷体" panose="02010600040101010101" pitchFamily="2" charset="-122"/>
              <a:ea typeface="华文楷体" panose="02010600040101010101" pitchFamily="2" charset="-122"/>
            </a:endParaRPr>
          </a:p>
          <a:p>
            <a:pPr>
              <a:buNone/>
            </a:pPr>
            <a:r>
              <a:rPr lang="zh-CN" altLang="zh-CN" dirty="0">
                <a:latin typeface="华文楷体" panose="02010600040101010101" pitchFamily="2" charset="-122"/>
                <a:ea typeface="华文楷体" panose="02010600040101010101" pitchFamily="2" charset="-122"/>
              </a:rPr>
              <a:t>  （2）张工对项目进行了估算，且估算结果真实可信，对项目工作量有量化的把握。  </a:t>
            </a:r>
            <a:r>
              <a:rPr lang="en-US" altLang="zh-CN" dirty="0">
                <a:latin typeface="华文楷体" panose="02010600040101010101" pitchFamily="2" charset="-122"/>
                <a:ea typeface="华文楷体" panose="02010600040101010101" pitchFamily="2" charset="-122"/>
              </a:rPr>
              <a:t/>
            </a:r>
            <a:r>
              <a:rPr lang="zh-CN" altLang="zh-CN" dirty="0">
                <a:latin typeface="华文楷体" panose="02010600040101010101" pitchFamily="2" charset="-122"/>
                <a:ea typeface="华文楷体" panose="02010600040101010101" pitchFamily="2" charset="-122"/>
              </a:rPr>
              <a:t/>
            </a:r>
            <a:endParaRPr lang="zh-CN" altLang="zh-CN" dirty="0">
              <a:latin typeface="华文楷体" panose="02010600040101010101" pitchFamily="2" charset="-122"/>
              <a:ea typeface="华文楷体" panose="02010600040101010101" pitchFamily="2" charset="-122"/>
            </a:endParaRPr>
          </a:p>
          <a:p>
            <a:pPr>
              <a:buNone/>
            </a:pPr>
            <a:r>
              <a:rPr lang="zh-CN" altLang="zh-CN" dirty="0">
                <a:latin typeface="华文楷体" panose="02010600040101010101" pitchFamily="2" charset="-122"/>
                <a:ea typeface="华文楷体" panose="02010600040101010101" pitchFamily="2" charset="-122"/>
              </a:rPr>
              <a:t>  （3）在出现新的项目目标后，张对项目进行了范围控制，缩小了第一阶段实现的范围。  </a:t>
            </a:r>
            <a:r>
              <a:rPr lang="en-US" altLang="zh-CN" dirty="0">
                <a:latin typeface="华文楷体" panose="02010600040101010101" pitchFamily="2" charset="-122"/>
                <a:ea typeface="华文楷体" panose="02010600040101010101" pitchFamily="2" charset="-122"/>
              </a:rPr>
              <a:t/>
            </a:r>
            <a:r>
              <a:rPr lang="zh-CN" altLang="zh-CN" dirty="0">
                <a:latin typeface="华文楷体" panose="02010600040101010101" pitchFamily="2" charset="-122"/>
                <a:ea typeface="华文楷体" panose="02010600040101010101" pitchFamily="2" charset="-122"/>
              </a:rPr>
              <a:t/>
            </a:r>
            <a:endParaRPr lang="zh-CN" altLang="zh-CN" dirty="0">
              <a:latin typeface="华文楷体" panose="02010600040101010101" pitchFamily="2" charset="-122"/>
              <a:ea typeface="华文楷体" panose="02010600040101010101" pitchFamily="2" charset="-122"/>
            </a:endParaRPr>
          </a:p>
          <a:p>
            <a:pPr>
              <a:buNone/>
            </a:pPr>
            <a:r>
              <a:rPr lang="zh-CN" altLang="zh-CN" dirty="0">
                <a:latin typeface="华文楷体" panose="02010600040101010101" pitchFamily="2" charset="-122"/>
                <a:ea typeface="华文楷体" panose="02010600040101010101" pitchFamily="2" charset="-122"/>
              </a:rPr>
              <a:t>  （4）张工对重新定义的项目范围进行了确认，与高层经理和客户达成了一致。  </a:t>
            </a:r>
            <a:r>
              <a:rPr lang="en-US" altLang="zh-CN" dirty="0">
                <a:latin typeface="华文楷体" panose="02010600040101010101" pitchFamily="2" charset="-122"/>
                <a:ea typeface="华文楷体" panose="02010600040101010101" pitchFamily="2" charset="-122"/>
              </a:rPr>
              <a:t/>
            </a:r>
            <a:r>
              <a:rPr lang="zh-CN" altLang="zh-CN" dirty="0">
                <a:latin typeface="华文楷体" panose="02010600040101010101" pitchFamily="2" charset="-122"/>
                <a:ea typeface="华文楷体" panose="02010600040101010101" pitchFamily="2" charset="-122"/>
              </a:rPr>
              <a:t/>
            </a:r>
            <a:endParaRPr lang="zh-CN" altLang="zh-CN" dirty="0">
              <a:latin typeface="华文楷体" panose="02010600040101010101" pitchFamily="2" charset="-122"/>
              <a:ea typeface="华文楷体" panose="02010600040101010101" pitchFamily="2" charset="-122"/>
            </a:endParaRPr>
          </a:p>
        </p:txBody>
      </p:sp>
      <p:sp>
        <p:nvSpPr>
          <p:cNvPr id="129028"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标题 1"/>
          <p:cNvSpPr>
            <a:spLocks noGrp="1"/>
          </p:cNvSpPr>
          <p:nvPr>
            <p:ph type="title"/>
          </p:nvPr>
        </p:nvSpPr>
        <p:spPr>
          <a:ln/>
        </p:spPr>
        <p:txBody>
          <a:bodyPr vert="horz" wrap="square" lIns="91440" tIns="45720" rIns="91440" bIns="45720" anchor="ctr" anchorCtr="0"/>
          <a:p>
            <a:endParaRPr lang="zh-CN" altLang="en-US" dirty="0">
              <a:ea typeface="宋体" pitchFamily="2" charset="-122"/>
            </a:endParaRPr>
          </a:p>
        </p:txBody>
      </p:sp>
      <p:sp>
        <p:nvSpPr>
          <p:cNvPr id="130051" name="内容占位符 2"/>
          <p:cNvSpPr>
            <a:spLocks noGrp="1"/>
          </p:cNvSpPr>
          <p:nvPr>
            <p:ph idx="1"/>
          </p:nvPr>
        </p:nvSpPr>
        <p:spPr>
          <a:ln/>
        </p:spPr>
        <p:txBody>
          <a:bodyPr vert="horz" wrap="square" lIns="91440" tIns="45720" rIns="91440" bIns="45720" anchor="t" anchorCtr="0"/>
          <a:p>
            <a:pPr>
              <a:buNone/>
            </a:pPr>
            <a:r>
              <a:rPr lang="zh-CN" altLang="zh-CN" dirty="0">
                <a:latin typeface="华文楷体" panose="02010600040101010101" pitchFamily="2" charset="-122"/>
                <a:ea typeface="华文楷体" panose="02010600040101010101" pitchFamily="2" charset="-122"/>
              </a:rPr>
              <a:t>  （5）张工对项目进行了沟通管理，协调了多个项目干系人之间的矛盾。  </a:t>
            </a:r>
            <a:r>
              <a:rPr lang="en-US" altLang="zh-CN" dirty="0">
                <a:latin typeface="华文楷体" panose="02010600040101010101" pitchFamily="2" charset="-122"/>
                <a:ea typeface="华文楷体" panose="02010600040101010101" pitchFamily="2" charset="-122"/>
              </a:rPr>
              <a:t/>
            </a:r>
            <a:r>
              <a:rPr lang="zh-CN" altLang="zh-CN" dirty="0">
                <a:latin typeface="华文楷体" panose="02010600040101010101" pitchFamily="2" charset="-122"/>
                <a:ea typeface="华文楷体" panose="02010600040101010101" pitchFamily="2" charset="-122"/>
              </a:rPr>
              <a:t/>
            </a:r>
            <a:endParaRPr lang="en-US" altLang="zh-CN" dirty="0">
              <a:latin typeface="华文楷体" panose="02010600040101010101" pitchFamily="2" charset="-122"/>
              <a:ea typeface="华文楷体" panose="02010600040101010101" pitchFamily="2" charset="-122"/>
            </a:endParaRPr>
          </a:p>
          <a:p>
            <a:pPr>
              <a:buNone/>
            </a:pPr>
            <a:r>
              <a:rPr lang="zh-CN" altLang="en-US" dirty="0">
                <a:latin typeface="华文楷体" panose="02010600040101010101" pitchFamily="2" charset="-122"/>
                <a:ea typeface="华文楷体" panose="02010600040101010101" pitchFamily="2" charset="-122"/>
              </a:rPr>
              <a:t>  （6）布鲁克斯规则  </a:t>
            </a:r>
            <a:r>
              <a:rPr lang="en-US" altLang="zh-CN" dirty="0">
                <a:latin typeface="华文楷体" panose="02010600040101010101" pitchFamily="2" charset="-122"/>
                <a:ea typeface="华文楷体" panose="02010600040101010101" pitchFamily="2" charset="-122"/>
              </a:rPr>
              <a:t/>
            </a:r>
            <a:r>
              <a:rPr lang="zh-CN" altLang="en-US" dirty="0">
                <a:latin typeface="华文楷体" panose="02010600040101010101" pitchFamily="2" charset="-122"/>
                <a:ea typeface="华文楷体" panose="02010600040101010101" pitchFamily="2" charset="-122"/>
              </a:rPr>
              <a:t/>
            </a:r>
            <a:r>
              <a:rPr lang="en-US" altLang="zh-CN" dirty="0">
                <a:latin typeface="华文楷体" panose="02010600040101010101" pitchFamily="2" charset="-122"/>
                <a:ea typeface="华文楷体" panose="02010600040101010101" pitchFamily="2" charset="-122"/>
              </a:rPr>
              <a:t/>
            </a:r>
            <a:endParaRPr lang="zh-CN" altLang="zh-CN" dirty="0">
              <a:latin typeface="华文楷体" panose="02010600040101010101" pitchFamily="2" charset="-122"/>
              <a:ea typeface="华文楷体" panose="02010600040101010101" pitchFamily="2" charset="-122"/>
            </a:endParaRPr>
          </a:p>
          <a:p>
            <a:pPr>
              <a:buNone/>
            </a:pPr>
            <a:r>
              <a:rPr lang="zh-CN" altLang="zh-CN" dirty="0">
                <a:latin typeface="华文楷体" panose="02010600040101010101" pitchFamily="2" charset="-122"/>
                <a:ea typeface="华文楷体" panose="02010600040101010101" pitchFamily="2" charset="-122"/>
              </a:rPr>
              <a:t>  问题[2]：项目范围管理的要点：  </a:t>
            </a:r>
            <a:r>
              <a:rPr lang="en-US" altLang="zh-CN" dirty="0">
                <a:latin typeface="华文楷体" panose="02010600040101010101" pitchFamily="2" charset="-122"/>
                <a:ea typeface="华文楷体" panose="02010600040101010101" pitchFamily="2" charset="-122"/>
              </a:rPr>
              <a:t/>
            </a:r>
            <a:r>
              <a:rPr lang="zh-CN" altLang="zh-CN" dirty="0">
                <a:latin typeface="华文楷体" panose="02010600040101010101" pitchFamily="2" charset="-122"/>
                <a:ea typeface="华文楷体" panose="02010600040101010101" pitchFamily="2" charset="-122"/>
              </a:rPr>
              <a:t/>
            </a:r>
            <a:endParaRPr lang="zh-CN" altLang="zh-CN" dirty="0">
              <a:latin typeface="华文楷体" panose="02010600040101010101" pitchFamily="2" charset="-122"/>
              <a:ea typeface="华文楷体" panose="02010600040101010101" pitchFamily="2" charset="-122"/>
            </a:endParaRPr>
          </a:p>
          <a:p>
            <a:pPr>
              <a:buNone/>
            </a:pPr>
            <a:r>
              <a:rPr lang="zh-CN" altLang="zh-CN" dirty="0">
                <a:latin typeface="华文楷体" panose="02010600040101010101" pitchFamily="2" charset="-122"/>
                <a:ea typeface="华文楷体" panose="02010600040101010101" pitchFamily="2" charset="-122"/>
              </a:rPr>
              <a:t>  （1）范围管理计划  （2）范围定义    </a:t>
            </a:r>
            <a:r>
              <a:rPr lang="en-US" altLang="zh-CN" dirty="0">
                <a:latin typeface="华文楷体" panose="02010600040101010101" pitchFamily="2" charset="-122"/>
                <a:ea typeface="华文楷体" panose="02010600040101010101" pitchFamily="2" charset="-122"/>
              </a:rPr>
              <a:t/>
            </a:r>
            <a:r>
              <a:rPr lang="zh-CN" altLang="zh-CN" dirty="0">
                <a:latin typeface="华文楷体" panose="02010600040101010101" pitchFamily="2" charset="-122"/>
                <a:ea typeface="华文楷体" panose="02010600040101010101" pitchFamily="2" charset="-122"/>
              </a:rPr>
              <a:t/>
            </a:r>
            <a:r>
              <a:rPr lang="en-US" altLang="zh-CN" dirty="0">
                <a:latin typeface="华文楷体" panose="02010600040101010101" pitchFamily="2" charset="-122"/>
                <a:ea typeface="华文楷体" panose="02010600040101010101" pitchFamily="2" charset="-122"/>
              </a:rPr>
              <a:t/>
            </a:r>
            <a:r>
              <a:rPr lang="zh-CN" altLang="zh-CN" dirty="0">
                <a:latin typeface="华文楷体" panose="02010600040101010101" pitchFamily="2" charset="-122"/>
                <a:ea typeface="华文楷体" panose="02010600040101010101" pitchFamily="2" charset="-122"/>
              </a:rPr>
              <a:t/>
            </a:r>
            <a:r>
              <a:rPr lang="en-US" altLang="zh-CN" dirty="0">
                <a:latin typeface="华文楷体" panose="02010600040101010101" pitchFamily="2" charset="-122"/>
                <a:ea typeface="华文楷体" panose="02010600040101010101" pitchFamily="2" charset="-122"/>
              </a:rPr>
              <a:t/>
            </a:r>
            <a:r>
              <a:rPr lang="zh-CN" altLang="zh-CN" dirty="0">
                <a:latin typeface="华文楷体" panose="02010600040101010101" pitchFamily="2" charset="-122"/>
                <a:ea typeface="华文楷体" panose="02010600040101010101" pitchFamily="2" charset="-122"/>
              </a:rPr>
              <a:t/>
            </a:r>
            <a:r>
              <a:rPr lang="en-US" altLang="zh-CN" dirty="0">
                <a:latin typeface="华文楷体" panose="02010600040101010101" pitchFamily="2" charset="-122"/>
                <a:ea typeface="华文楷体" panose="02010600040101010101" pitchFamily="2" charset="-122"/>
              </a:rPr>
              <a:t/>
            </a:r>
            <a:endParaRPr lang="en-US" altLang="zh-CN" dirty="0">
              <a:latin typeface="华文楷体" panose="02010600040101010101" pitchFamily="2" charset="-122"/>
              <a:ea typeface="华文楷体" panose="02010600040101010101" pitchFamily="2" charset="-122"/>
            </a:endParaRPr>
          </a:p>
          <a:p>
            <a:pPr>
              <a:buNone/>
            </a:pPr>
            <a:r>
              <a:rPr lang="zh-CN" altLang="zh-CN" dirty="0">
                <a:latin typeface="华文楷体" panose="02010600040101010101" pitchFamily="2" charset="-122"/>
                <a:ea typeface="华文楷体" panose="02010600040101010101" pitchFamily="2" charset="-122"/>
              </a:rPr>
              <a:t>  （3）工作分解  （4）范围确认   </a:t>
            </a:r>
            <a:r>
              <a:rPr lang="en-US" altLang="zh-CN" dirty="0">
                <a:latin typeface="华文楷体" panose="02010600040101010101" pitchFamily="2" charset="-122"/>
                <a:ea typeface="华文楷体" panose="02010600040101010101" pitchFamily="2" charset="-122"/>
              </a:rPr>
              <a:t/>
            </a:r>
            <a:r>
              <a:rPr lang="zh-CN" altLang="zh-CN" dirty="0">
                <a:latin typeface="华文楷体" panose="02010600040101010101" pitchFamily="2" charset="-122"/>
                <a:ea typeface="华文楷体" panose="02010600040101010101" pitchFamily="2" charset="-122"/>
              </a:rPr>
              <a:t/>
            </a:r>
            <a:r>
              <a:rPr lang="en-US" altLang="zh-CN" dirty="0">
                <a:latin typeface="华文楷体" panose="02010600040101010101" pitchFamily="2" charset="-122"/>
                <a:ea typeface="华文楷体" panose="02010600040101010101" pitchFamily="2" charset="-122"/>
              </a:rPr>
              <a:t/>
            </a:r>
            <a:r>
              <a:rPr lang="zh-CN" altLang="zh-CN" dirty="0">
                <a:latin typeface="华文楷体" panose="02010600040101010101" pitchFamily="2" charset="-122"/>
                <a:ea typeface="华文楷体" panose="02010600040101010101" pitchFamily="2" charset="-122"/>
              </a:rPr>
              <a:t/>
            </a:r>
            <a:r>
              <a:rPr lang="en-US" altLang="zh-CN" dirty="0">
                <a:latin typeface="华文楷体" panose="02010600040101010101" pitchFamily="2" charset="-122"/>
                <a:ea typeface="华文楷体" panose="02010600040101010101" pitchFamily="2" charset="-122"/>
              </a:rPr>
              <a:t/>
            </a:r>
            <a:r>
              <a:rPr lang="zh-CN" altLang="zh-CN" dirty="0">
                <a:latin typeface="华文楷体" panose="02010600040101010101" pitchFamily="2" charset="-122"/>
                <a:ea typeface="华文楷体" panose="02010600040101010101" pitchFamily="2" charset="-122"/>
              </a:rPr>
              <a:t/>
            </a:r>
            <a:r>
              <a:rPr lang="en-US" altLang="zh-CN" dirty="0">
                <a:latin typeface="华文楷体" panose="02010600040101010101" pitchFamily="2" charset="-122"/>
                <a:ea typeface="华文楷体" panose="02010600040101010101" pitchFamily="2" charset="-122"/>
              </a:rPr>
              <a:t/>
            </a:r>
            <a:endParaRPr lang="zh-CN" altLang="zh-CN" dirty="0">
              <a:latin typeface="华文楷体" panose="02010600040101010101" pitchFamily="2" charset="-122"/>
              <a:ea typeface="华文楷体" panose="02010600040101010101" pitchFamily="2" charset="-122"/>
            </a:endParaRPr>
          </a:p>
          <a:p>
            <a:pPr>
              <a:buNone/>
            </a:pPr>
            <a:r>
              <a:rPr lang="zh-CN" altLang="zh-CN" dirty="0">
                <a:latin typeface="华文楷体" panose="02010600040101010101" pitchFamily="2" charset="-122"/>
                <a:ea typeface="华文楷体" panose="02010600040101010101" pitchFamily="2" charset="-122"/>
              </a:rPr>
              <a:t>  （5）范围控制  </a:t>
            </a:r>
            <a:r>
              <a:rPr lang="en-US" altLang="zh-CN" dirty="0">
                <a:latin typeface="华文楷体" panose="02010600040101010101" pitchFamily="2" charset="-122"/>
                <a:ea typeface="华文楷体" panose="02010600040101010101" pitchFamily="2" charset="-122"/>
              </a:rPr>
              <a:t/>
            </a:r>
            <a:r>
              <a:rPr lang="zh-CN" altLang="zh-CN" dirty="0">
                <a:latin typeface="华文楷体" panose="02010600040101010101" pitchFamily="2" charset="-122"/>
                <a:ea typeface="华文楷体" panose="02010600040101010101" pitchFamily="2" charset="-122"/>
              </a:rPr>
              <a:t/>
            </a:r>
            <a:endParaRPr lang="zh-CN" altLang="zh-CN" dirty="0">
              <a:latin typeface="华文楷体" panose="02010600040101010101" pitchFamily="2" charset="-122"/>
              <a:ea typeface="华文楷体" panose="02010600040101010101" pitchFamily="2" charset="-122"/>
            </a:endParaRPr>
          </a:p>
          <a:p>
            <a:endParaRPr lang="zh-CN" altLang="en-US" dirty="0">
              <a:ea typeface="宋体" pitchFamily="2" charset="-122"/>
            </a:endParaRPr>
          </a:p>
          <a:p>
            <a:endParaRPr lang="zh-CN" altLang="en-US" dirty="0">
              <a:ea typeface="宋体" pitchFamily="2" charset="-122"/>
            </a:endParaRPr>
          </a:p>
        </p:txBody>
      </p:sp>
      <p:sp>
        <p:nvSpPr>
          <p:cNvPr id="130052"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131075" name="Rectangle 2"/>
          <p:cNvSpPr>
            <a:spLocks noGrp="1"/>
          </p:cNvSpPr>
          <p:nvPr>
            <p:ph type="title"/>
          </p:nvPr>
        </p:nvSpPr>
        <p:spPr>
          <a:ln/>
        </p:spPr>
        <p:txBody>
          <a:bodyPr vert="horz" wrap="square" lIns="91440" tIns="45720" rIns="91440" bIns="45720" anchor="ctr" anchorCtr="0"/>
          <a:p>
            <a:pPr eaLnBrk="1" hangingPunct="1"/>
            <a:r>
              <a:rPr lang="en-US" altLang="zh-CN" sz="3200" dirty="0">
                <a:ea typeface="宋体" pitchFamily="2" charset="-122"/>
              </a:rPr>
              <a:t>  4.4.4活动4-指定Intertask依赖项  </a:t>
            </a:r>
            <a:endParaRPr lang="en-US" altLang="zh-CN" sz="3200" dirty="0">
              <a:ea typeface="宋体" pitchFamily="2" charset="-122"/>
            </a:endParaRPr>
          </a:p>
        </p:txBody>
      </p:sp>
      <p:sp>
        <p:nvSpPr>
          <p:cNvPr id="131076" name="Rectangle 3"/>
          <p:cNvSpPr>
            <a:spLocks noGrp="1"/>
          </p:cNvSpPr>
          <p:nvPr>
            <p:ph idx="1"/>
          </p:nvPr>
        </p:nvSpPr>
        <p:spPr>
          <a:xfrm>
            <a:off x="914400" y="1600200"/>
            <a:ext cx="8153400" cy="4592638"/>
          </a:xfrm>
          <a:ln/>
        </p:spPr>
        <p:txBody>
          <a:bodyPr vert="horz" wrap="square" lIns="91440" tIns="45720" rIns="91440" bIns="45720" anchor="t" anchorCtr="0"/>
          <a:p>
            <a:pPr eaLnBrk="1" hangingPunct="1">
              <a:spcBef>
                <a:spcPct val="25000"/>
              </a:spcBef>
            </a:pPr>
            <a:r>
              <a:rPr lang="en-US" altLang="zh-CN" dirty="0">
                <a:ea typeface="宋体" pitchFamily="2" charset="-122"/>
              </a:rPr>
              <a:t>  完成到开始(FS)—一个任务的完成触发另一个任务的开始。   </a:t>
            </a:r>
            <a:endParaRPr lang="en-US" altLang="zh-CN" dirty="0">
              <a:ea typeface="宋体" pitchFamily="2" charset="-122"/>
            </a:endParaRPr>
          </a:p>
          <a:p>
            <a:pPr eaLnBrk="1" hangingPunct="1">
              <a:spcBef>
                <a:spcPct val="25000"/>
              </a:spcBef>
            </a:pPr>
            <a:r>
              <a:rPr lang="en-US" altLang="zh-CN" dirty="0">
                <a:ea typeface="宋体" pitchFamily="2" charset="-122"/>
              </a:rPr>
              <a:t>  Start-to-start(SS)-一个任务的启动会触发另一个任务的启动。  </a:t>
            </a:r>
            <a:endParaRPr lang="en-US" altLang="zh-CN" dirty="0">
              <a:ea typeface="宋体" pitchFamily="2" charset="-122"/>
            </a:endParaRPr>
          </a:p>
          <a:p>
            <a:pPr eaLnBrk="1" hangingPunct="1">
              <a:spcBef>
                <a:spcPct val="25000"/>
              </a:spcBef>
            </a:pPr>
            <a:r>
              <a:rPr lang="en-US" altLang="zh-CN" dirty="0">
                <a:ea typeface="宋体" pitchFamily="2" charset="-122"/>
              </a:rPr>
              <a:t>  完成到完成(FF)-两个任务必须在同一时间完成.  </a:t>
            </a:r>
            <a:endParaRPr lang="en-US" altLang="zh-CN" dirty="0">
              <a:ea typeface="宋体" pitchFamily="2" charset="-122"/>
            </a:endParaRPr>
          </a:p>
          <a:p>
            <a:pPr eaLnBrk="1" hangingPunct="1">
              <a:spcBef>
                <a:spcPct val="25000"/>
              </a:spcBef>
            </a:pPr>
            <a:r>
              <a:rPr lang="en-US" altLang="zh-CN" dirty="0">
                <a:ea typeface="宋体" pitchFamily="2" charset="-122"/>
              </a:rPr>
              <a:t>  开始到完成(SF)—一个任务的开始表示另一个任务的完成。   </a:t>
            </a:r>
            <a:endParaRPr lang="en-US" altLang="zh-CN" dirty="0">
              <a:ea typeface="宋体"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pic>
        <p:nvPicPr>
          <p:cNvPr id="133123" name="Picture 2"/>
          <p:cNvPicPr>
            <a:picLocks noChangeAspect="1"/>
          </p:cNvPicPr>
          <p:nvPr>
            <p:ph idx="1"/>
          </p:nvPr>
        </p:nvPicPr>
        <p:blipFill>
          <a:blip r:embed="rId1"/>
          <a:srcRect/>
          <a:stretch>
            <a:fillRect/>
          </a:stretch>
        </p:blipFill>
        <p:spPr>
          <a:xfrm>
            <a:off x="0" y="0"/>
            <a:ext cx="9067800" cy="6553200"/>
          </a:xfrm>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135171" name="Rectangle 2"/>
          <p:cNvSpPr>
            <a:spLocks noGrp="1"/>
          </p:cNvSpPr>
          <p:nvPr>
            <p:ph type="title"/>
          </p:nvPr>
        </p:nvSpPr>
        <p:spPr>
          <a:ln/>
        </p:spPr>
        <p:txBody>
          <a:bodyPr vert="horz" wrap="square" lIns="91440" tIns="45720" rIns="91440" bIns="45720" anchor="ctr" anchorCtr="0"/>
          <a:p>
            <a:pPr eaLnBrk="1" hangingPunct="1"/>
            <a:r>
              <a:rPr lang="en-US" altLang="zh-CN" dirty="0">
                <a:ea typeface="宋体" pitchFamily="2" charset="-122"/>
              </a:rPr>
              <a:t>  调度策略  </a:t>
            </a:r>
            <a:endParaRPr lang="en-US" altLang="zh-CN" dirty="0">
              <a:ea typeface="宋体" pitchFamily="2" charset="-122"/>
            </a:endParaRPr>
          </a:p>
        </p:txBody>
      </p:sp>
      <p:sp>
        <p:nvSpPr>
          <p:cNvPr id="135172" name="Rectangle 3"/>
          <p:cNvSpPr>
            <a:spLocks noGrp="1"/>
          </p:cNvSpPr>
          <p:nvPr>
            <p:ph idx="1"/>
          </p:nvPr>
        </p:nvSpPr>
        <p:spPr>
          <a:xfrm>
            <a:off x="914400" y="1789113"/>
            <a:ext cx="8153400" cy="4422775"/>
          </a:xfrm>
          <a:ln/>
        </p:spPr>
        <p:txBody>
          <a:bodyPr vert="horz" wrap="square" lIns="91440" tIns="45720" rIns="91440" bIns="45720" anchor="t" anchorCtr="0"/>
          <a:p>
            <a:pPr marL="401955" indent="0" eaLnBrk="1" hangingPunct="1">
              <a:buNone/>
            </a:pPr>
            <a:r>
              <a:rPr lang="en-US" altLang="zh-CN" b="1" dirty="0">
                <a:ea typeface="宋体" pitchFamily="2" charset="-122"/>
              </a:rPr>
              <a:t>  Forward scheduling（前向排程）-一种项目排程方法，可建立项目开始日期，然后从该日期向前排程。  </a:t>
            </a:r>
            <a:r>
              <a:rPr lang="en-US" altLang="zh-CN" dirty="0">
                <a:ea typeface="宋体" pitchFamily="2" charset="-122"/>
              </a:rPr>
              <a:t/>
            </a:r>
            <a:endParaRPr lang="en-US" altLang="zh-CN" dirty="0">
              <a:ea typeface="宋体" pitchFamily="2" charset="-122"/>
            </a:endParaRPr>
          </a:p>
          <a:p>
            <a:pPr marL="401955" indent="0" eaLnBrk="1" hangingPunct="1">
              <a:buNone/>
            </a:pPr>
            <a:br>
              <a:rPr lang="en-US" altLang="zh-CN" b="1" dirty="0">
                <a:ea typeface="宋体" pitchFamily="2" charset="-122"/>
              </a:rPr>
            </a:br>
            <a:r>
              <a:rPr lang="en-US" altLang="zh-CN" b="1" dirty="0">
                <a:ea typeface="宋体" pitchFamily="2" charset="-122"/>
              </a:rPr>
              <a:t>  反向排程–建立项目截止日期，然后从该日期向后排程的项目排程策略。   </a:t>
            </a:r>
            <a:r>
              <a:rPr lang="en-US" altLang="zh-CN" dirty="0">
                <a:ea typeface="宋体" pitchFamily="2" charset="-122"/>
              </a:rPr>
              <a:t/>
            </a:r>
            <a:endParaRPr lang="en-US" altLang="zh-CN" dirty="0">
              <a:ea typeface="宋体"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r>
              <a:rPr lang="en-US" altLang="zh-CN" sz="1400" b="1" dirty="0">
                <a:solidFill>
                  <a:schemeClr val="bg1"/>
                </a:solidFill>
                <a:ea typeface="宋体" pitchFamily="2" charset="-122"/>
              </a:rPr>
              <a:t/>
            </a:r>
            <a:endParaRPr lang="en-US" altLang="zh-CN" sz="1400" b="1" dirty="0">
              <a:solidFill>
                <a:schemeClr val="bg1"/>
              </a:solidFill>
              <a:ea typeface="宋体" pitchFamily="2" charset="-122"/>
            </a:endParaRPr>
          </a:p>
        </p:txBody>
      </p:sp>
      <p:sp>
        <p:nvSpPr>
          <p:cNvPr id="137219" name="Rectangle 2"/>
          <p:cNvSpPr>
            <a:spLocks noGrp="1"/>
          </p:cNvSpPr>
          <p:nvPr>
            <p:ph type="title"/>
          </p:nvPr>
        </p:nvSpPr>
        <p:spPr>
          <a:ln/>
        </p:spPr>
        <p:txBody>
          <a:bodyPr vert="horz" wrap="square" lIns="91440" tIns="45720" rIns="91440" bIns="45720" anchor="ctr" anchorCtr="0"/>
          <a:p>
            <a:pPr eaLnBrk="1" hangingPunct="1"/>
            <a:r>
              <a:rPr lang="en-US" altLang="zh-CN" sz="4000" dirty="0">
                <a:ea typeface="宋体" pitchFamily="2" charset="-122"/>
              </a:rPr>
              <a:t>  4.4.5活动5-分配资源  </a:t>
            </a:r>
            <a:endParaRPr lang="en-US" altLang="zh-CN" sz="4000" dirty="0">
              <a:ea typeface="宋体" pitchFamily="2" charset="-122"/>
            </a:endParaRPr>
          </a:p>
        </p:txBody>
      </p:sp>
      <p:sp>
        <p:nvSpPr>
          <p:cNvPr id="447491" name="Rectangle 3"/>
          <p:cNvSpPr>
            <a:spLocks noGrp="1"/>
          </p:cNvSpPr>
          <p:nvPr>
            <p:ph idx="1"/>
          </p:nvPr>
        </p:nvSpPr>
        <p:spPr>
          <a:xfrm>
            <a:off x="1066800" y="1295400"/>
            <a:ext cx="8001000" cy="5334000"/>
          </a:xfrm>
          <a:ln/>
        </p:spPr>
        <p:txBody>
          <a:bodyPr vert="horz" wrap="square" lIns="91440" tIns="45720" rIns="91440" bIns="45720" anchor="t" anchorCtr="0"/>
          <a:p>
            <a:pPr eaLnBrk="1" hangingPunct="1">
              <a:spcAft>
                <a:spcPct val="10000"/>
              </a:spcAft>
            </a:pPr>
            <a:r>
              <a:rPr lang="en-US" altLang="zh-CN" sz="2600" b="1" dirty="0">
                <a:ea typeface="宋体" pitchFamily="2" charset="-122"/>
              </a:rPr>
              <a:t>  人员–包括以任何方式参与项目的所有系统所有者，用户，分析师，设计师，建设者，外部代理和文书帮助。  </a:t>
            </a:r>
            <a:r>
              <a:rPr lang="en-US" altLang="zh-CN" sz="2600" dirty="0">
                <a:ea typeface="宋体" pitchFamily="2" charset="-122"/>
              </a:rPr>
              <a:t/>
            </a:r>
            <a:endParaRPr lang="en-US" altLang="zh-CN" sz="2600" dirty="0">
              <a:ea typeface="宋体" pitchFamily="2" charset="-122"/>
            </a:endParaRPr>
          </a:p>
          <a:p>
            <a:pPr eaLnBrk="1" hangingPunct="1">
              <a:spcAft>
                <a:spcPct val="10000"/>
              </a:spcAft>
            </a:pPr>
            <a:r>
              <a:rPr lang="en-US" altLang="zh-CN" sz="2600" b="1" dirty="0">
                <a:ea typeface="宋体" pitchFamily="2" charset="-122"/>
              </a:rPr>
              <a:t>  服务-包括可能按每次使用收费的质量审核等服务。  </a:t>
            </a:r>
            <a:r>
              <a:rPr lang="en-US" altLang="zh-CN" sz="2600" dirty="0">
                <a:ea typeface="宋体" pitchFamily="2" charset="-122"/>
              </a:rPr>
              <a:t/>
            </a:r>
            <a:endParaRPr lang="en-US" altLang="zh-CN" sz="2600" dirty="0">
              <a:ea typeface="宋体" pitchFamily="2" charset="-122"/>
            </a:endParaRPr>
          </a:p>
          <a:p>
            <a:pPr eaLnBrk="1" hangingPunct="1">
              <a:spcAft>
                <a:spcPct val="10000"/>
              </a:spcAft>
            </a:pPr>
            <a:r>
              <a:rPr lang="en-US" altLang="zh-CN" sz="2600" b="1" dirty="0">
                <a:ea typeface="宋体" pitchFamily="2" charset="-122"/>
              </a:rPr>
              <a:t>  设施和设备-包括完成项目所需的所有房间和技术。  </a:t>
            </a:r>
            <a:r>
              <a:rPr lang="en-US" altLang="zh-CN" sz="2600" dirty="0">
                <a:ea typeface="宋体" pitchFamily="2" charset="-122"/>
              </a:rPr>
              <a:t/>
            </a:r>
            <a:endParaRPr lang="en-US" altLang="zh-CN" sz="2600" dirty="0">
              <a:ea typeface="宋体" pitchFamily="2" charset="-122"/>
            </a:endParaRPr>
          </a:p>
          <a:p>
            <a:pPr eaLnBrk="1" hangingPunct="1">
              <a:spcAft>
                <a:spcPct val="10000"/>
              </a:spcAft>
            </a:pPr>
            <a:r>
              <a:rPr lang="en-US" altLang="zh-CN" sz="2600" b="1" dirty="0">
                <a:ea typeface="宋体" pitchFamily="2" charset="-122"/>
              </a:rPr>
              <a:t>  用品和材料-从铅笔，纸张，笔记本到硒鼓等等。  </a:t>
            </a:r>
            <a:r>
              <a:rPr lang="en-US" altLang="zh-CN" sz="2600" dirty="0">
                <a:ea typeface="宋体" pitchFamily="2" charset="-122"/>
              </a:rPr>
              <a:t/>
            </a:r>
            <a:endParaRPr lang="en-US" altLang="zh-CN" sz="2600" dirty="0">
              <a:ea typeface="宋体" pitchFamily="2" charset="-122"/>
            </a:endParaRPr>
          </a:p>
          <a:p>
            <a:pPr eaLnBrk="1" hangingPunct="1">
              <a:spcAft>
                <a:spcPct val="10000"/>
              </a:spcAft>
            </a:pPr>
            <a:r>
              <a:rPr lang="en-US" altLang="zh-CN" sz="2600" b="1" dirty="0">
                <a:ea typeface="宋体" pitchFamily="2" charset="-122"/>
              </a:rPr>
              <a:t>  金钱-包括所有上述翻译成预算美元!   </a:t>
            </a:r>
            <a:r>
              <a:rPr lang="en-US" altLang="zh-CN" sz="2600" dirty="0">
                <a:ea typeface="宋体" pitchFamily="2" charset="-122"/>
              </a:rPr>
              <a:t/>
            </a:r>
            <a:endParaRPr lang="en-US" altLang="zh-CN" sz="2600" dirty="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47491">
                                            <p:txEl>
                                              <p:charRg st="0" end="146"/>
                                            </p:txEl>
                                          </p:spTgt>
                                        </p:tgtEl>
                                        <p:attrNameLst>
                                          <p:attrName>style.visibility</p:attrName>
                                        </p:attrNameLst>
                                      </p:cBhvr>
                                      <p:to>
                                        <p:strVal val="visible"/>
                                      </p:to>
                                    </p:set>
                                    <p:animEffect transition="in" filter="checkerboard(across)">
                                      <p:cBhvr>
                                        <p:cTn id="7" dur="500"/>
                                        <p:tgtEl>
                                          <p:spTgt spid="447491">
                                            <p:txEl>
                                              <p:charRg st="0" end="146"/>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47491">
                                            <p:txEl>
                                              <p:charRg st="146" end="240"/>
                                            </p:txEl>
                                          </p:spTgt>
                                        </p:tgtEl>
                                        <p:attrNameLst>
                                          <p:attrName>style.visibility</p:attrName>
                                        </p:attrNameLst>
                                      </p:cBhvr>
                                      <p:to>
                                        <p:strVal val="visible"/>
                                      </p:to>
                                    </p:set>
                                    <p:animEffect transition="in" filter="checkerboard(across)">
                                      <p:cBhvr>
                                        <p:cTn id="12" dur="500"/>
                                        <p:tgtEl>
                                          <p:spTgt spid="447491">
                                            <p:txEl>
                                              <p:charRg st="146" end="24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47491">
                                            <p:txEl>
                                              <p:charRg st="240" end="346"/>
                                            </p:txEl>
                                          </p:spTgt>
                                        </p:tgtEl>
                                        <p:attrNameLst>
                                          <p:attrName>style.visibility</p:attrName>
                                        </p:attrNameLst>
                                      </p:cBhvr>
                                      <p:to>
                                        <p:strVal val="visible"/>
                                      </p:to>
                                    </p:set>
                                    <p:animEffect transition="in" filter="checkerboard(across)">
                                      <p:cBhvr>
                                        <p:cTn id="17" dur="500"/>
                                        <p:tgtEl>
                                          <p:spTgt spid="447491">
                                            <p:txEl>
                                              <p:charRg st="240" end="34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47491">
                                            <p:txEl>
                                              <p:charRg st="346" end="445"/>
                                            </p:txEl>
                                          </p:spTgt>
                                        </p:tgtEl>
                                        <p:attrNameLst>
                                          <p:attrName>style.visibility</p:attrName>
                                        </p:attrNameLst>
                                      </p:cBhvr>
                                      <p:to>
                                        <p:strVal val="visible"/>
                                      </p:to>
                                    </p:set>
                                    <p:animEffect transition="in" filter="checkerboard(across)">
                                      <p:cBhvr>
                                        <p:cTn id="22" dur="500"/>
                                        <p:tgtEl>
                                          <p:spTgt spid="447491">
                                            <p:txEl>
                                              <p:charRg st="346" end="44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447491">
                                            <p:txEl>
                                              <p:charRg st="445" end="520"/>
                                            </p:txEl>
                                          </p:spTgt>
                                        </p:tgtEl>
                                        <p:attrNameLst>
                                          <p:attrName>style.visibility</p:attrName>
                                        </p:attrNameLst>
                                      </p:cBhvr>
                                      <p:to>
                                        <p:strVal val="visible"/>
                                      </p:to>
                                    </p:set>
                                    <p:animEffect transition="in" filter="checkerboard(across)">
                                      <p:cBhvr>
                                        <p:cTn id="27" dur="500"/>
                                        <p:tgtEl>
                                          <p:spTgt spid="447491">
                                            <p:txEl>
                                              <p:charRg st="445" end="52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47491">
                                            <p:txEl>
                                              <p:charRg st="0" end="146"/>
                                            </p:txEl>
                                          </p:spTgt>
                                        </p:tgtEl>
                                        <p:attrNameLst>
                                          <p:attrName>style.visibility</p:attrName>
                                        </p:attrNameLst>
                                      </p:cBhvr>
                                      <p:to>
                                        <p:strVal val="visible"/>
                                      </p:to>
                                    </p:set>
                                    <p:animEffect transition="in" filter="fade">
                                      <p:cBhvr>
                                        <p:cTn id="32" dur="2000"/>
                                        <p:tgtEl>
                                          <p:spTgt spid="447491">
                                            <p:txEl>
                                              <p:charRg st="0" end="14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47491">
                                            <p:txEl>
                                              <p:charRg st="146" end="240"/>
                                            </p:txEl>
                                          </p:spTgt>
                                        </p:tgtEl>
                                        <p:attrNameLst>
                                          <p:attrName>style.visibility</p:attrName>
                                        </p:attrNameLst>
                                      </p:cBhvr>
                                      <p:to>
                                        <p:strVal val="visible"/>
                                      </p:to>
                                    </p:set>
                                    <p:animEffect transition="in" filter="fade">
                                      <p:cBhvr>
                                        <p:cTn id="37" dur="2000"/>
                                        <p:tgtEl>
                                          <p:spTgt spid="447491">
                                            <p:txEl>
                                              <p:charRg st="146" end="24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47491">
                                            <p:txEl>
                                              <p:charRg st="240" end="346"/>
                                            </p:txEl>
                                          </p:spTgt>
                                        </p:tgtEl>
                                        <p:attrNameLst>
                                          <p:attrName>style.visibility</p:attrName>
                                        </p:attrNameLst>
                                      </p:cBhvr>
                                      <p:to>
                                        <p:strVal val="visible"/>
                                      </p:to>
                                    </p:set>
                                    <p:animEffect transition="in" filter="fade">
                                      <p:cBhvr>
                                        <p:cTn id="42" dur="2000"/>
                                        <p:tgtEl>
                                          <p:spTgt spid="447491">
                                            <p:txEl>
                                              <p:charRg st="240" end="34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47491">
                                            <p:txEl>
                                              <p:charRg st="346" end="445"/>
                                            </p:txEl>
                                          </p:spTgt>
                                        </p:tgtEl>
                                        <p:attrNameLst>
                                          <p:attrName>style.visibility</p:attrName>
                                        </p:attrNameLst>
                                      </p:cBhvr>
                                      <p:to>
                                        <p:strVal val="visible"/>
                                      </p:to>
                                    </p:set>
                                    <p:animEffect transition="in" filter="fade">
                                      <p:cBhvr>
                                        <p:cTn id="47" dur="2000"/>
                                        <p:tgtEl>
                                          <p:spTgt spid="447491">
                                            <p:txEl>
                                              <p:charRg st="346" end="44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47491">
                                            <p:txEl>
                                              <p:charRg st="445" end="520"/>
                                            </p:txEl>
                                          </p:spTgt>
                                        </p:tgtEl>
                                        <p:attrNameLst>
                                          <p:attrName>style.visibility</p:attrName>
                                        </p:attrNameLst>
                                      </p:cBhvr>
                                      <p:to>
                                        <p:strVal val="visible"/>
                                      </p:to>
                                    </p:set>
                                    <p:animEffect transition="in" filter="fade">
                                      <p:cBhvr>
                                        <p:cTn id="52" dur="2000"/>
                                        <p:tgtEl>
                                          <p:spTgt spid="447491">
                                            <p:txEl>
                                              <p:charRg st="445" end="5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1" grpId="0" build="p"/>
      <p:bldP spid="447491" grpId="1"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139267" name="Rectangle 2"/>
          <p:cNvSpPr>
            <a:spLocks noGrp="1"/>
          </p:cNvSpPr>
          <p:nvPr>
            <p:ph type="title"/>
          </p:nvPr>
        </p:nvSpPr>
        <p:spPr>
          <a:ln/>
        </p:spPr>
        <p:txBody>
          <a:bodyPr vert="horz" wrap="square" lIns="91440" tIns="45720" rIns="91440" bIns="45720" anchor="ctr" anchorCtr="0"/>
          <a:p>
            <a:pPr eaLnBrk="1" hangingPunct="1"/>
            <a:r>
              <a:rPr lang="en-US" altLang="zh-CN" dirty="0">
                <a:ea typeface="宋体" pitchFamily="2" charset="-122"/>
              </a:rPr>
              <a:t>  定义项目资源  </a:t>
            </a:r>
            <a:endParaRPr lang="en-US" altLang="zh-CN" dirty="0">
              <a:ea typeface="宋体" pitchFamily="2" charset="-122"/>
            </a:endParaRPr>
          </a:p>
        </p:txBody>
      </p:sp>
      <p:pic>
        <p:nvPicPr>
          <p:cNvPr id="139268" name="Picture 3" descr="whi74173_0409a"/>
          <p:cNvPicPr>
            <a:picLocks noChangeAspect="1"/>
          </p:cNvPicPr>
          <p:nvPr/>
        </p:nvPicPr>
        <p:blipFill>
          <a:blip r:embed="rId1"/>
          <a:stretch>
            <a:fillRect/>
          </a:stretch>
        </p:blipFill>
        <p:spPr>
          <a:xfrm>
            <a:off x="1295400" y="1066800"/>
            <a:ext cx="7620000" cy="5715000"/>
          </a:xfrm>
          <a:prstGeom prst="rect">
            <a:avLst/>
          </a:prstGeom>
          <a:noFill/>
          <a:ln w="9525">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pic>
        <p:nvPicPr>
          <p:cNvPr id="141315" name="Picture 2"/>
          <p:cNvPicPr>
            <a:picLocks noChangeAspect="1"/>
          </p:cNvPicPr>
          <p:nvPr>
            <p:ph idx="1"/>
          </p:nvPr>
        </p:nvPicPr>
        <p:blipFill>
          <a:blip r:embed="rId1"/>
          <a:srcRect/>
          <a:stretch>
            <a:fillRect/>
          </a:stretch>
        </p:blipFill>
        <p:spPr>
          <a:xfrm>
            <a:off x="0" y="0"/>
            <a:ext cx="9067800" cy="6858000"/>
          </a:xfr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
          <p:cNvSpPr>
            <a:spLocks noGrp="1"/>
          </p:cNvSpPr>
          <p:nvPr>
            <p:ph type="title"/>
          </p:nvPr>
        </p:nvSpPr>
        <p:spPr>
          <a:ln/>
        </p:spPr>
        <p:txBody>
          <a:bodyPr vert="horz" wrap="square" lIns="91440" tIns="45720" rIns="91440" bIns="45720" anchor="ctr" anchorCtr="0"/>
          <a:p>
            <a:r>
              <a:rPr lang="zh-CN" altLang="en-US" sz="3200" dirty="0">
                <a:ea typeface="宋体" pitchFamily="2" charset="-122"/>
              </a:rPr>
              <a:t>  项目管理体系  </a:t>
            </a:r>
            <a:endParaRPr lang="zh-CN" altLang="en-US" sz="3200" dirty="0">
              <a:ea typeface="宋体" pitchFamily="2" charset="-122"/>
            </a:endParaRPr>
          </a:p>
        </p:txBody>
      </p:sp>
      <p:sp>
        <p:nvSpPr>
          <p:cNvPr id="19459"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19460" name="Rectangle 3"/>
          <p:cNvSpPr>
            <a:spLocks noGrp="1"/>
          </p:cNvSpPr>
          <p:nvPr>
            <p:ph idx="1"/>
          </p:nvPr>
        </p:nvSpPr>
        <p:spPr>
          <a:xfrm>
            <a:off x="914400" y="1300163"/>
            <a:ext cx="8153400" cy="4953000"/>
          </a:xfrm>
          <a:ln/>
        </p:spPr>
        <p:txBody>
          <a:bodyPr vert="horz" wrap="square" lIns="91440" tIns="45720" rIns="91440" bIns="45720" anchor="t" anchorCtr="0"/>
          <a:p>
            <a:pPr>
              <a:lnSpc>
                <a:spcPct val="90000"/>
              </a:lnSpc>
            </a:pPr>
            <a:r>
              <a:rPr lang="zh-CN" altLang="en-US" sz="2800" dirty="0">
                <a:ea typeface="宋体" pitchFamily="2" charset="-122"/>
              </a:rPr>
              <a:t>  ●项目管理协会（PMI）  </a:t>
            </a:r>
            <a:r>
              <a:rPr lang="en-US" altLang="zh-CN" sz="2000" dirty="0">
                <a:ea typeface="宋体" pitchFamily="2" charset="-122"/>
              </a:rPr>
              <a:t/>
            </a:r>
            <a:r>
              <a:rPr lang="zh-CN" altLang="en-US" sz="2000" dirty="0">
                <a:ea typeface="宋体" pitchFamily="2" charset="-122"/>
              </a:rPr>
              <a:t/>
            </a:r>
            <a:r>
              <a:rPr lang="en-US" altLang="zh-CN" sz="2000" dirty="0">
                <a:ea typeface="宋体" pitchFamily="2" charset="-122"/>
              </a:rPr>
              <a:t/>
            </a:r>
            <a:r>
              <a:rPr lang="zh-CN" altLang="en-US" sz="2800" dirty="0">
                <a:ea typeface="宋体" pitchFamily="2" charset="-122"/>
              </a:rPr>
              <a:t/>
            </a:r>
            <a:endParaRPr lang="zh-CN" altLang="en-US" sz="2800" dirty="0">
              <a:ea typeface="宋体" pitchFamily="2" charset="-122"/>
            </a:endParaRPr>
          </a:p>
          <a:p>
            <a:pPr lvl="1">
              <a:lnSpc>
                <a:spcPct val="90000"/>
              </a:lnSpc>
              <a:buSzPct val="40000"/>
              <a:buFont typeface="Wingdings" panose="05000000000000000000" pitchFamily="2" charset="2"/>
              <a:buChar char="p"/>
            </a:pPr>
            <a:r>
              <a:rPr lang="zh-CN" altLang="en-US" sz="2000" dirty="0">
                <a:ea typeface="宋体" pitchFamily="2" charset="-122"/>
              </a:rPr>
              <a:t>  成立于1969年，不以营利为目的专业会员协会，涵盖185个国家的会员  </a:t>
            </a:r>
            <a:r>
              <a:rPr lang="en-US" altLang="zh-CN" sz="2000" dirty="0">
                <a:ea typeface="宋体" pitchFamily="2" charset="-122"/>
              </a:rPr>
              <a:t/>
            </a:r>
            <a:r>
              <a:rPr lang="zh-CN" altLang="en-US" sz="2000" dirty="0">
                <a:ea typeface="宋体" pitchFamily="2" charset="-122"/>
              </a:rPr>
              <a:t/>
            </a:r>
            <a:r>
              <a:rPr lang="en-US" altLang="zh-CN" sz="2000" dirty="0">
                <a:ea typeface="宋体" pitchFamily="2" charset="-122"/>
              </a:rPr>
              <a:t/>
            </a:r>
            <a:r>
              <a:rPr lang="zh-CN" altLang="en-US" sz="2000" dirty="0">
                <a:ea typeface="宋体" pitchFamily="2" charset="-122"/>
              </a:rPr>
              <a:t/>
            </a:r>
            <a:endParaRPr lang="zh-CN" altLang="en-US" sz="2000" dirty="0">
              <a:ea typeface="宋体" pitchFamily="2" charset="-122"/>
            </a:endParaRPr>
          </a:p>
          <a:p>
            <a:pPr marL="914400" lvl="2" indent="0">
              <a:lnSpc>
                <a:spcPts val="2500"/>
              </a:lnSpc>
              <a:buNone/>
            </a:pPr>
            <a:r>
              <a:rPr lang="en-US" altLang="zh-CN" sz="1800" dirty="0">
                <a:ea typeface="宋体" pitchFamily="2" charset="-122"/>
              </a:rPr>
              <a:t>  --PMI致力于向全球推行项目管理理念与方法，在教育、会议、标、出版和认证等方面进行投入，以提高全球项目管理专业的水准，正在成为一个全球性的项目管理知识与智囊中心。  </a:t>
            </a:r>
            <a:r>
              <a:rPr lang="zh-CN" altLang="en-US" sz="1800" dirty="0">
                <a:ea typeface="宋体" pitchFamily="2" charset="-122"/>
              </a:rPr>
              <a:t/>
            </a:r>
            <a:endParaRPr lang="zh-CN" altLang="en-US" sz="1800" dirty="0">
              <a:ea typeface="宋体" pitchFamily="2" charset="-122"/>
            </a:endParaRPr>
          </a:p>
          <a:p>
            <a:pPr>
              <a:lnSpc>
                <a:spcPct val="90000"/>
              </a:lnSpc>
            </a:pPr>
            <a:r>
              <a:rPr lang="zh-CN" altLang="en-US" sz="2800" dirty="0">
                <a:ea typeface="宋体" pitchFamily="2" charset="-122"/>
              </a:rPr>
              <a:t>  ●项目管理机构   </a:t>
            </a:r>
            <a:r>
              <a:rPr lang="en-US" altLang="zh-CN" sz="2000" dirty="0">
                <a:ea typeface="宋体" pitchFamily="2" charset="-122"/>
              </a:rPr>
              <a:t/>
            </a:r>
            <a:endParaRPr lang="en-US" altLang="zh-CN" sz="2000" dirty="0">
              <a:ea typeface="宋体" pitchFamily="2" charset="-122"/>
            </a:endParaRPr>
          </a:p>
          <a:p>
            <a:pPr>
              <a:lnSpc>
                <a:spcPct val="90000"/>
              </a:lnSpc>
              <a:buNone/>
            </a:pPr>
            <a:r>
              <a:rPr lang="en-US" altLang="zh-CN" sz="2000" dirty="0">
                <a:ea typeface="宋体" pitchFamily="2" charset="-122"/>
              </a:rPr>
              <a:t>                                                             知识，PMBOK。  </a:t>
            </a:r>
            <a:r>
              <a:rPr lang="zh-CN" altLang="en-US" sz="2000" dirty="0">
                <a:ea typeface="宋体" pitchFamily="2" charset="-122"/>
              </a:rPr>
              <a:t/>
            </a:r>
            <a:r>
              <a:rPr lang="en-US" altLang="zh-CN" sz="2000" dirty="0">
                <a:ea typeface="宋体" pitchFamily="2" charset="-122"/>
              </a:rPr>
              <a:t/>
            </a:r>
            <a:r>
              <a:rPr lang="zh-CN" altLang="en-US" sz="2800" dirty="0">
                <a:ea typeface="宋体" pitchFamily="2" charset="-122"/>
              </a:rPr>
              <a:t/>
            </a:r>
            <a:endParaRPr lang="zh-CN" altLang="en-US" sz="2800" dirty="0">
              <a:ea typeface="宋体" pitchFamily="2" charset="-122"/>
            </a:endParaRPr>
          </a:p>
          <a:p>
            <a:pPr lvl="1">
              <a:lnSpc>
                <a:spcPts val="2500"/>
              </a:lnSpc>
              <a:buSzPct val="40000"/>
              <a:buFont typeface="Wingdings" panose="05000000000000000000" pitchFamily="2" charset="2"/>
              <a:buChar char="p"/>
            </a:pPr>
            <a:r>
              <a:rPr lang="zh-CN" altLang="en-US" sz="2000" dirty="0">
                <a:ea typeface="宋体" pitchFamily="2" charset="-122"/>
              </a:rPr>
              <a:t>  是美国项目管理协会所提出的全球标准，该知识体系构成了PMP认证考试的基础。  </a:t>
            </a:r>
            <a:r>
              <a:rPr lang="en-US" altLang="zh-CN" sz="2000" dirty="0">
                <a:ea typeface="宋体" pitchFamily="2" charset="-122"/>
              </a:rPr>
              <a:t/>
            </a:r>
            <a:r>
              <a:rPr lang="zh-CN" altLang="en-US" sz="2000" dirty="0">
                <a:ea typeface="宋体" pitchFamily="2" charset="-122"/>
              </a:rPr>
              <a:t/>
            </a:r>
            <a:endParaRPr lang="zh-CN" altLang="en-US" sz="2000" dirty="0">
              <a:ea typeface="宋体" pitchFamily="2" charset="-122"/>
            </a:endParaRPr>
          </a:p>
          <a:p>
            <a:pPr marL="914400" lvl="2" indent="0">
              <a:lnSpc>
                <a:spcPts val="2500"/>
              </a:lnSpc>
              <a:buNone/>
            </a:pPr>
            <a:r>
              <a:rPr lang="en-US" altLang="zh-CN" sz="1800" dirty="0">
                <a:ea typeface="宋体" pitchFamily="2" charset="-122"/>
              </a:rPr>
              <a:t>  -- 它的第一版1996年正式推出，由200多名国际项目管理专家历经四年完成。  </a:t>
            </a:r>
            <a:r>
              <a:rPr lang="zh-CN" altLang="en-US" sz="1800" dirty="0">
                <a:ea typeface="宋体" pitchFamily="2" charset="-122"/>
              </a:rPr>
              <a:t/>
            </a:r>
            <a:r>
              <a:rPr lang="en-US" altLang="zh-CN" sz="1800" dirty="0">
                <a:ea typeface="宋体" pitchFamily="2" charset="-122"/>
              </a:rPr>
              <a:t/>
            </a:r>
            <a:r>
              <a:rPr lang="zh-CN" altLang="en-US" sz="1800" dirty="0">
                <a:ea typeface="宋体" pitchFamily="2" charset="-122"/>
              </a:rPr>
              <a:t/>
            </a:r>
            <a:r>
              <a:rPr lang="en-US" altLang="zh-CN" sz="1800" dirty="0">
                <a:ea typeface="宋体" pitchFamily="2" charset="-122"/>
              </a:rPr>
              <a:t/>
            </a:r>
            <a:r>
              <a:rPr lang="zh-CN" altLang="en-US" sz="1800" dirty="0">
                <a:ea typeface="宋体" pitchFamily="2" charset="-122"/>
              </a:rPr>
              <a:t/>
            </a:r>
            <a:endParaRPr lang="zh-CN" altLang="en-US" sz="1800" dirty="0">
              <a:ea typeface="宋体" pitchFamily="2" charset="-122"/>
            </a:endParaRPr>
          </a:p>
          <a:p>
            <a:pPr marL="914400" lvl="2" indent="0">
              <a:lnSpc>
                <a:spcPts val="2500"/>
              </a:lnSpc>
              <a:buNone/>
            </a:pPr>
            <a:r>
              <a:rPr lang="en-US" altLang="zh-CN" sz="1800" dirty="0">
                <a:ea typeface="宋体" pitchFamily="2" charset="-122"/>
              </a:rPr>
              <a:t>  --更为科学的是，每隔4年，来自于世界各地的项目管理精英会重新审查更新PMBOK的内容，使它始终保持项目管理学科的"圣经"地位。  </a:t>
            </a:r>
            <a:r>
              <a:rPr lang="zh-CN" altLang="en-US" sz="1800" dirty="0">
                <a:ea typeface="宋体" pitchFamily="2" charset="-122"/>
              </a:rPr>
              <a:t/>
            </a:r>
            <a:r>
              <a:rPr lang="en-US" altLang="zh-CN" sz="1800" dirty="0">
                <a:ea typeface="宋体" pitchFamily="2" charset="-122"/>
              </a:rPr>
              <a:t/>
            </a:r>
            <a:r>
              <a:rPr lang="zh-CN" altLang="en-US" sz="1800" dirty="0">
                <a:ea typeface="宋体" pitchFamily="2" charset="-122"/>
              </a:rPr>
              <a:t/>
            </a:r>
            <a:r>
              <a:rPr lang="en-US" altLang="zh-CN" sz="1800" dirty="0">
                <a:ea typeface="宋体" pitchFamily="2" charset="-122"/>
              </a:rPr>
              <a:t/>
            </a:r>
            <a:r>
              <a:rPr lang="zh-CN" altLang="en-US" sz="1800" dirty="0">
                <a:ea typeface="宋体" pitchFamily="2" charset="-122"/>
              </a:rPr>
              <a:t/>
            </a:r>
            <a:endParaRPr lang="zh-CN" altLang="en-US" sz="1800" dirty="0">
              <a:ea typeface="宋体"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143363" name="Rectangle 2"/>
          <p:cNvSpPr>
            <a:spLocks noGrp="1"/>
          </p:cNvSpPr>
          <p:nvPr>
            <p:ph type="title"/>
          </p:nvPr>
        </p:nvSpPr>
        <p:spPr>
          <a:ln/>
        </p:spPr>
        <p:txBody>
          <a:bodyPr vert="horz" wrap="square" lIns="91440" tIns="45720" rIns="91440" bIns="45720" anchor="ctr" anchorCtr="0"/>
          <a:p>
            <a:pPr eaLnBrk="1" hangingPunct="1"/>
            <a:r>
              <a:rPr lang="en-US" altLang="zh-CN" sz="4000" dirty="0">
                <a:ea typeface="宋体" pitchFamily="2" charset="-122"/>
              </a:rPr>
              <a:t>  将人员分配到任务  </a:t>
            </a:r>
            <a:endParaRPr lang="en-US" altLang="zh-CN" sz="4000" dirty="0">
              <a:ea typeface="宋体" pitchFamily="2" charset="-122"/>
            </a:endParaRPr>
          </a:p>
        </p:txBody>
      </p:sp>
      <p:sp>
        <p:nvSpPr>
          <p:cNvPr id="143364" name="Rectangle 3"/>
          <p:cNvSpPr>
            <a:spLocks noGrp="1"/>
          </p:cNvSpPr>
          <p:nvPr>
            <p:ph idx="1"/>
          </p:nvPr>
        </p:nvSpPr>
        <p:spPr>
          <a:ln/>
        </p:spPr>
        <p:txBody>
          <a:bodyPr vert="horz" wrap="square" lIns="91440" tIns="45720" rIns="91440" bIns="45720" anchor="t" anchorCtr="0"/>
          <a:p>
            <a:pPr eaLnBrk="1" hangingPunct="1"/>
            <a:r>
              <a:rPr lang="en-US" altLang="zh-CN" dirty="0">
                <a:ea typeface="宋体" pitchFamily="2" charset="-122"/>
              </a:rPr>
              <a:t>  招聘有才华、上进心强的人才  </a:t>
            </a:r>
            <a:endParaRPr lang="en-US" altLang="zh-CN" dirty="0">
              <a:ea typeface="宋体" pitchFamily="2" charset="-122"/>
            </a:endParaRPr>
          </a:p>
          <a:p>
            <a:pPr eaLnBrk="1" hangingPunct="1"/>
            <a:r>
              <a:rPr lang="en-US" altLang="zh-CN" dirty="0">
                <a:ea typeface="宋体" pitchFamily="2" charset="-122"/>
              </a:rPr>
              <a:t>  为每个人选择最佳任务</a:t>
            </a:r>
            <a:endParaRPr lang="en-US" altLang="zh-CN" dirty="0">
              <a:ea typeface="宋体" pitchFamily="2" charset="-122"/>
            </a:endParaRPr>
          </a:p>
          <a:p>
            <a:pPr eaLnBrk="1" hangingPunct="1"/>
            <a:r>
              <a:rPr lang="en-US" altLang="zh-CN" dirty="0">
                <a:ea typeface="宋体" pitchFamily="2" charset="-122"/>
              </a:rPr>
              <a:t>促进团队和谐  </a:t>
            </a:r>
            <a:endParaRPr lang="en-US" altLang="zh-CN" dirty="0">
              <a:ea typeface="宋体" pitchFamily="2" charset="-122"/>
            </a:endParaRPr>
          </a:p>
          <a:p>
            <a:pPr eaLnBrk="1" hangingPunct="1"/>
            <a:r>
              <a:rPr lang="en-US" altLang="zh-CN" dirty="0">
                <a:ea typeface="宋体" pitchFamily="2" charset="-122"/>
              </a:rPr>
              <a:t>  规划未来  </a:t>
            </a:r>
            <a:endParaRPr lang="en-US" altLang="zh-CN" dirty="0">
              <a:ea typeface="宋体" pitchFamily="2" charset="-122"/>
            </a:endParaRPr>
          </a:p>
          <a:p>
            <a:pPr eaLnBrk="1" hangingPunct="1"/>
            <a:r>
              <a:rPr lang="en-US" altLang="zh-CN" dirty="0">
                <a:ea typeface="宋体" pitchFamily="2" charset="-122"/>
              </a:rPr>
              <a:t>  保持团队规模小  </a:t>
            </a:r>
            <a:endParaRPr lang="en-US" altLang="zh-CN" dirty="0">
              <a:ea typeface="宋体"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145411" name="Rectangle 2"/>
          <p:cNvSpPr>
            <a:spLocks noGrp="1"/>
          </p:cNvSpPr>
          <p:nvPr>
            <p:ph idx="1"/>
          </p:nvPr>
        </p:nvSpPr>
        <p:spPr>
          <a:xfrm>
            <a:off x="995363" y="1371600"/>
            <a:ext cx="8153400" cy="3276600"/>
          </a:xfrm>
          <a:ln/>
        </p:spPr>
        <p:txBody>
          <a:bodyPr vert="horz" wrap="square" lIns="91440" tIns="45720" rIns="91440" bIns="45720" anchor="t" anchorCtr="0"/>
          <a:p>
            <a:pPr marL="0" indent="0" algn="just" eaLnBrk="1" hangingPunct="1">
              <a:lnSpc>
                <a:spcPct val="120000"/>
              </a:lnSpc>
            </a:pPr>
            <a:r>
              <a:rPr lang="zh-CN" altLang="en-US" b="1" dirty="0">
                <a:latin typeface="宋体" pitchFamily="2" charset="-122"/>
                <a:ea typeface="宋体" pitchFamily="2" charset="-122"/>
              </a:rPr>
              <a:t>   信息系统工作量的核定常用人月数表示  </a:t>
            </a:r>
            <a:r>
              <a:rPr lang="zh-CN" altLang="en-US" sz="2800" b="1" dirty="0">
                <a:latin typeface="仿宋" pitchFamily="49" charset="-122"/>
                <a:ea typeface="仿宋" pitchFamily="49" charset="-122"/>
              </a:rPr>
              <a:t/>
            </a:r>
            <a:endParaRPr lang="zh-CN" altLang="en-US" sz="2800" b="1" dirty="0">
              <a:latin typeface="仿宋" pitchFamily="49" charset="-122"/>
              <a:ea typeface="仿宋" pitchFamily="49" charset="-122"/>
            </a:endParaRPr>
          </a:p>
          <a:p>
            <a:pPr marL="768350" lvl="1" algn="just" eaLnBrk="1" hangingPunct="1">
              <a:lnSpc>
                <a:spcPct val="90000"/>
              </a:lnSpc>
              <a:buNone/>
            </a:pPr>
            <a:r>
              <a:rPr lang="zh-CN" altLang="en-US" sz="2400" b="1" dirty="0">
                <a:latin typeface="仿宋" pitchFamily="49" charset="-122"/>
                <a:ea typeface="仿宋" pitchFamily="49" charset="-122"/>
              </a:rPr>
              <a:t>   一般只能依据经验统计数据给出估计数  </a:t>
            </a:r>
            <a:r>
              <a:rPr lang="zh-CN" altLang="en-US" sz="2400" b="1" dirty="0">
                <a:solidFill>
                  <a:srgbClr val="0000CC"/>
                </a:solidFill>
                <a:latin typeface="仿宋" pitchFamily="49" charset="-122"/>
                <a:ea typeface="仿宋" pitchFamily="49" charset="-122"/>
              </a:rPr>
              <a:t/>
            </a:r>
            <a:endParaRPr lang="zh-CN" altLang="en-US" sz="2400" b="1" dirty="0">
              <a:solidFill>
                <a:srgbClr val="0000CC"/>
              </a:solidFill>
              <a:latin typeface="仿宋" pitchFamily="49" charset="-122"/>
              <a:ea typeface="仿宋" pitchFamily="49" charset="-122"/>
            </a:endParaRPr>
          </a:p>
          <a:p>
            <a:pPr marL="0" indent="0" algn="just" eaLnBrk="1" hangingPunct="1">
              <a:lnSpc>
                <a:spcPct val="90000"/>
              </a:lnSpc>
              <a:spcBef>
                <a:spcPct val="40000"/>
              </a:spcBef>
            </a:pPr>
            <a:r>
              <a:rPr lang="zh-CN" altLang="en-US" sz="2800" b="1" dirty="0">
                <a:latin typeface="仿宋" pitchFamily="49" charset="-122"/>
                <a:ea typeface="仿宋" pitchFamily="49" charset="-122"/>
              </a:rPr>
              <a:t>   研究表明：  </a:t>
            </a:r>
            <a:endParaRPr lang="zh-CN" altLang="en-US" sz="2800" b="1" dirty="0">
              <a:latin typeface="仿宋" pitchFamily="49" charset="-122"/>
              <a:ea typeface="仿宋" pitchFamily="49" charset="-122"/>
            </a:endParaRPr>
          </a:p>
          <a:p>
            <a:pPr marL="768350" lvl="1" algn="just" eaLnBrk="1" hangingPunct="1">
              <a:lnSpc>
                <a:spcPct val="90000"/>
              </a:lnSpc>
              <a:buNone/>
            </a:pPr>
            <a:r>
              <a:rPr lang="zh-CN" altLang="en-US" b="1" dirty="0">
                <a:latin typeface="仿宋" pitchFamily="49" charset="-122"/>
                <a:ea typeface="仿宋" pitchFamily="49" charset="-122"/>
              </a:rPr>
              <a:t>   信息系统的开发人员与开发时间不是正比关系  </a:t>
            </a:r>
            <a:r>
              <a:rPr lang="zh-CN" altLang="en-US" sz="2400" b="1" dirty="0">
                <a:latin typeface="仿宋" pitchFamily="49" charset="-122"/>
                <a:ea typeface="仿宋" pitchFamily="49" charset="-122"/>
              </a:rPr>
              <a:t/>
            </a:r>
            <a:endParaRPr lang="en-US" altLang="zh-CN" sz="2400" b="1" dirty="0">
              <a:latin typeface="仿宋" pitchFamily="49" charset="-122"/>
              <a:ea typeface="仿宋" pitchFamily="49" charset="-122"/>
            </a:endParaRPr>
          </a:p>
          <a:p>
            <a:pPr marL="768350" lvl="1" algn="just" eaLnBrk="1" hangingPunct="1">
              <a:lnSpc>
                <a:spcPct val="90000"/>
              </a:lnSpc>
              <a:buNone/>
            </a:pPr>
            <a:r>
              <a:rPr lang="zh-CN" altLang="en-US" sz="2400" b="1" dirty="0">
                <a:latin typeface="仿宋" pitchFamily="49" charset="-122"/>
                <a:ea typeface="仿宋" pitchFamily="49" charset="-122"/>
              </a:rPr>
              <a:t>   人员增加将产生更多的协调与综合工作  </a:t>
            </a:r>
            <a:endParaRPr lang="zh-CN" altLang="en-US" sz="2400" b="1" dirty="0">
              <a:latin typeface="仿宋" pitchFamily="49" charset="-122"/>
              <a:ea typeface="仿宋" pitchFamily="49" charset="-122"/>
            </a:endParaRPr>
          </a:p>
          <a:p>
            <a:pPr marL="0" indent="0" algn="just" eaLnBrk="1" hangingPunct="1">
              <a:lnSpc>
                <a:spcPct val="120000"/>
              </a:lnSpc>
              <a:buNone/>
            </a:pPr>
            <a:r>
              <a:rPr lang="zh-CN" altLang="en-US" sz="2400" b="1" dirty="0">
                <a:latin typeface="仿宋" pitchFamily="49" charset="-122"/>
                <a:ea typeface="仿宋" pitchFamily="49" charset="-122"/>
              </a:rPr>
              <a:t>         ---珍惜神话中的人月  </a:t>
            </a:r>
            <a:r>
              <a:rPr lang="en-US" altLang="zh-CN" sz="2400" b="1" dirty="0">
                <a:latin typeface="仿宋" pitchFamily="49" charset="-122"/>
                <a:ea typeface="仿宋" pitchFamily="49" charset="-122"/>
              </a:rPr>
              <a:t/>
            </a:r>
            <a:r>
              <a:rPr lang="zh-CN" altLang="en-US" sz="2400" b="1" dirty="0">
                <a:latin typeface="仿宋" pitchFamily="49" charset="-122"/>
                <a:ea typeface="仿宋" pitchFamily="49" charset="-122"/>
              </a:rPr>
              <a:t/>
            </a:r>
            <a:r>
              <a:rPr lang="en-US" altLang="zh-CN" sz="2400" b="1" dirty="0">
                <a:latin typeface="仿宋" pitchFamily="49" charset="-122"/>
                <a:ea typeface="仿宋" pitchFamily="49" charset="-122"/>
              </a:rPr>
              <a:t/>
            </a:r>
            <a:endParaRPr lang="en-US" altLang="zh-CN" sz="2400" dirty="0">
              <a:latin typeface="仿宋" pitchFamily="49" charset="-122"/>
              <a:ea typeface="仿宋" pitchFamily="49" charset="-122"/>
            </a:endParaRPr>
          </a:p>
        </p:txBody>
      </p:sp>
      <p:sp>
        <p:nvSpPr>
          <p:cNvPr id="145412" name="Rectangle 3"/>
          <p:cNvSpPr/>
          <p:nvPr/>
        </p:nvSpPr>
        <p:spPr>
          <a:xfrm>
            <a:off x="1122363" y="4724400"/>
            <a:ext cx="7899400" cy="120015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ClrTx/>
              <a:buNone/>
            </a:pPr>
            <a:r>
              <a:rPr lang="en-US" altLang="zh-CN" sz="2400" b="1" dirty="0">
                <a:solidFill>
                  <a:schemeClr val="accent2"/>
                </a:solidFill>
                <a:latin typeface="仿宋" pitchFamily="49" charset="-122"/>
                <a:ea typeface="仿宋" pitchFamily="49" charset="-122"/>
              </a:rPr>
              <a:t>  --弗雷德里克*P*布鲁克斯（Frederick P.Brooks）  </a:t>
            </a:r>
            <a:r>
              <a:rPr lang="zh-CN" altLang="en-US" sz="2400" b="1" dirty="0">
                <a:solidFill>
                  <a:schemeClr val="accent2"/>
                </a:solidFill>
                <a:latin typeface="仿宋" pitchFamily="49" charset="-122"/>
                <a:ea typeface="仿宋" pitchFamily="49" charset="-122"/>
              </a:rPr>
              <a:t/>
            </a:r>
            <a:r>
              <a:rPr lang="en-US" altLang="zh-CN" sz="2400" b="1" dirty="0">
                <a:solidFill>
                  <a:schemeClr val="accent2"/>
                </a:solidFill>
                <a:latin typeface="仿宋" pitchFamily="49" charset="-122"/>
                <a:ea typeface="仿宋" pitchFamily="49" charset="-122"/>
              </a:rPr>
              <a:t/>
            </a:r>
            <a:r>
              <a:rPr lang="zh-CN" altLang="en-US" sz="2400" dirty="0">
                <a:solidFill>
                  <a:schemeClr val="accent2"/>
                </a:solidFill>
                <a:latin typeface="仿宋" pitchFamily="49" charset="-122"/>
                <a:ea typeface="仿宋" pitchFamily="49" charset="-122"/>
              </a:rPr>
              <a:t/>
            </a:r>
            <a:endParaRPr lang="zh-CN" altLang="en-US" sz="2400" dirty="0">
              <a:solidFill>
                <a:schemeClr val="accent2"/>
              </a:solidFill>
              <a:latin typeface="仿宋" pitchFamily="49" charset="-122"/>
              <a:ea typeface="仿宋" pitchFamily="49" charset="-122"/>
            </a:endParaRPr>
          </a:p>
          <a:p>
            <a:pPr marL="0" lvl="0" indent="0" eaLnBrk="1" hangingPunct="1">
              <a:spcBef>
                <a:spcPct val="0"/>
              </a:spcBef>
              <a:buClrTx/>
              <a:buNone/>
            </a:pPr>
            <a:r>
              <a:rPr lang="zh-CN" altLang="en-US" sz="2400" dirty="0">
                <a:solidFill>
                  <a:schemeClr val="accent2"/>
                </a:solidFill>
                <a:latin typeface="仿宋" pitchFamily="49" charset="-122"/>
                <a:ea typeface="仿宋" pitchFamily="49" charset="-122"/>
              </a:rPr>
              <a:t>  的，布鲁克斯被称为"ibm360保险之意"。  </a:t>
            </a:r>
            <a:r>
              <a:rPr lang="en-US" altLang="zh-CN" sz="2400" dirty="0">
                <a:solidFill>
                  <a:schemeClr val="accent2"/>
                </a:solidFill>
                <a:latin typeface="仿宋" pitchFamily="49" charset="-122"/>
                <a:ea typeface="仿宋" pitchFamily="49" charset="-122"/>
              </a:rPr>
              <a:t/>
            </a:r>
            <a:r>
              <a:rPr lang="zh-CN" altLang="en-US" sz="2400" dirty="0">
                <a:solidFill>
                  <a:schemeClr val="accent2"/>
                </a:solidFill>
                <a:latin typeface="仿宋" pitchFamily="49" charset="-122"/>
                <a:ea typeface="仿宋" pitchFamily="49" charset="-122"/>
              </a:rPr>
              <a:t/>
            </a:r>
            <a:r>
              <a:rPr lang="en-US" altLang="zh-CN" sz="2400" dirty="0">
                <a:solidFill>
                  <a:schemeClr val="accent2"/>
                </a:solidFill>
                <a:latin typeface="仿宋" pitchFamily="49" charset="-122"/>
                <a:ea typeface="仿宋" pitchFamily="49" charset="-122"/>
              </a:rPr>
              <a:t/>
            </a:r>
            <a:r>
              <a:rPr lang="zh-CN" altLang="en-US" sz="2400" dirty="0">
                <a:solidFill>
                  <a:schemeClr val="accent2"/>
                </a:solidFill>
                <a:latin typeface="仿宋" pitchFamily="49" charset="-122"/>
                <a:ea typeface="仿宋" pitchFamily="49" charset="-122"/>
              </a:rPr>
              <a:t/>
            </a:r>
            <a:endParaRPr lang="zh-CN" altLang="en-US" sz="2400" dirty="0">
              <a:solidFill>
                <a:schemeClr val="accent2"/>
              </a:solidFill>
              <a:latin typeface="仿宋" pitchFamily="49" charset="-122"/>
              <a:ea typeface="仿宋" pitchFamily="49" charset="-122"/>
            </a:endParaRPr>
          </a:p>
        </p:txBody>
      </p:sp>
      <p:sp>
        <p:nvSpPr>
          <p:cNvPr id="145413" name="矩形 1"/>
          <p:cNvSpPr/>
          <p:nvPr/>
        </p:nvSpPr>
        <p:spPr>
          <a:xfrm>
            <a:off x="1676400" y="381000"/>
            <a:ext cx="1831975" cy="584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ClrTx/>
              <a:buNone/>
            </a:pPr>
            <a:r>
              <a:rPr lang="zh-CN" altLang="en-US" b="1" dirty="0">
                <a:solidFill>
                  <a:srgbClr val="FFFF00"/>
                </a:solidFill>
                <a:latin typeface="宋体" pitchFamily="2" charset="-122"/>
                <a:ea typeface="宋体" pitchFamily="2" charset="-122"/>
              </a:rPr>
              <a:t>  人月神话  </a:t>
            </a:r>
            <a:endParaRPr lang="zh-CN" altLang="en-US" dirty="0">
              <a:solidFill>
                <a:srgbClr val="FFFF00"/>
              </a:solidFill>
              <a:ea typeface="宋体" pitchFamily="2" charset="-122"/>
            </a:endParaRP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147459" name="Rectangle 2"/>
          <p:cNvSpPr>
            <a:spLocks noGrp="1"/>
          </p:cNvSpPr>
          <p:nvPr>
            <p:ph idx="1"/>
          </p:nvPr>
        </p:nvSpPr>
        <p:spPr>
          <a:xfrm>
            <a:off x="990600" y="0"/>
            <a:ext cx="8001000" cy="990600"/>
          </a:xfrm>
          <a:ln/>
        </p:spPr>
        <p:txBody>
          <a:bodyPr vert="horz" wrap="square" lIns="91440" tIns="45720" rIns="91440" bIns="45720" anchor="t" anchorCtr="0"/>
          <a:p>
            <a:pPr marL="990600" lvl="1" indent="-533400" eaLnBrk="1" hangingPunct="1">
              <a:buClr>
                <a:srgbClr val="FFFF00"/>
              </a:buClr>
              <a:buNone/>
            </a:pPr>
            <a:endParaRPr lang="en-US" altLang="zh-CN" sz="1200" b="1" dirty="0">
              <a:solidFill>
                <a:srgbClr val="FFFF00"/>
              </a:solidFill>
              <a:ea typeface="宋体" pitchFamily="2" charset="-122"/>
            </a:endParaRPr>
          </a:p>
          <a:p>
            <a:pPr marL="990600" lvl="1" indent="-533400" eaLnBrk="1" hangingPunct="1">
              <a:buClr>
                <a:srgbClr val="FFFF00"/>
              </a:buClr>
              <a:buNone/>
            </a:pPr>
            <a:r>
              <a:rPr lang="zh-CN" altLang="en-US" sz="3200" b="1" dirty="0">
                <a:solidFill>
                  <a:srgbClr val="FFFF00"/>
                </a:solidFill>
                <a:ea typeface="宋体" pitchFamily="2" charset="-122"/>
              </a:rPr>
              <a:t>  人月   </a:t>
            </a:r>
            <a:r>
              <a:rPr lang="zh-CN" altLang="en-US" sz="3200" dirty="0">
                <a:ea typeface="宋体" pitchFamily="2" charset="-122"/>
              </a:rPr>
              <a:t/>
            </a:r>
            <a:endParaRPr lang="zh-CN" altLang="en-US" sz="3200" dirty="0">
              <a:ea typeface="宋体" pitchFamily="2" charset="-122"/>
            </a:endParaRPr>
          </a:p>
          <a:p>
            <a:pPr marL="990600" lvl="1" indent="-533400" eaLnBrk="1" hangingPunct="1">
              <a:buNone/>
            </a:pPr>
            <a:endParaRPr lang="zh-CN" altLang="en-US" sz="3600" dirty="0">
              <a:ea typeface="宋体" pitchFamily="2" charset="-122"/>
            </a:endParaRPr>
          </a:p>
          <a:p>
            <a:pPr eaLnBrk="1" hangingPunct="1"/>
            <a:r>
              <a:rPr lang="zh-CN" altLang="en-US" sz="2400" b="1" dirty="0">
                <a:latin typeface="仿宋" pitchFamily="49" charset="-122"/>
                <a:ea typeface="仿宋" pitchFamily="49" charset="-122"/>
              </a:rPr>
              <a:t>  人月：工作量单位。成本的确随开发产品的人数和时间的不同，有着很大的变化，进度却不是如此。因此用人月作为衡量一项工作的规模是一个危险和带有欺骗性的神话。  </a:t>
            </a:r>
            <a:endParaRPr lang="zh-CN" altLang="en-US" sz="2400" b="1" dirty="0">
              <a:latin typeface="仿宋" pitchFamily="49" charset="-122"/>
              <a:ea typeface="仿宋" pitchFamily="49" charset="-122"/>
            </a:endParaRPr>
          </a:p>
          <a:p>
            <a:pPr eaLnBrk="1" hangingPunct="1"/>
            <a:r>
              <a:rPr lang="zh-CN" altLang="en-US" sz="2400" b="1" dirty="0">
                <a:latin typeface="仿宋" pitchFamily="49" charset="-122"/>
                <a:ea typeface="仿宋" pitchFamily="49" charset="-122"/>
              </a:rPr>
              <a:t>  人数和时间近乎正比的情况：某个任务可以分解给参与人员，并且他们之间不需要相互的交流。  </a:t>
            </a:r>
            <a:endParaRPr lang="zh-CN" altLang="en-US" sz="2400" b="1" dirty="0">
              <a:latin typeface="仿宋" pitchFamily="49" charset="-122"/>
              <a:ea typeface="仿宋" pitchFamily="49" charset="-122"/>
            </a:endParaRPr>
          </a:p>
        </p:txBody>
      </p:sp>
      <p:pic>
        <p:nvPicPr>
          <p:cNvPr id="147460" name="Picture 3"/>
          <p:cNvPicPr>
            <a:picLocks noChangeAspect="1"/>
          </p:cNvPicPr>
          <p:nvPr/>
        </p:nvPicPr>
        <p:blipFill>
          <a:blip r:embed="rId1"/>
          <a:stretch>
            <a:fillRect/>
          </a:stretch>
        </p:blipFill>
        <p:spPr>
          <a:xfrm>
            <a:off x="1093788" y="3810000"/>
            <a:ext cx="5459412" cy="2762250"/>
          </a:xfrm>
          <a:prstGeom prst="rect">
            <a:avLst/>
          </a:prstGeom>
          <a:solidFill>
            <a:srgbClr val="CC99FF">
              <a:alpha val="50195"/>
            </a:srgbClr>
          </a:solidFill>
          <a:ln w="9525">
            <a:noFill/>
          </a:ln>
        </p:spPr>
      </p:pic>
      <p:sp>
        <p:nvSpPr>
          <p:cNvPr id="147461" name="Text Box 4"/>
          <p:cNvSpPr txBox="1"/>
          <p:nvPr/>
        </p:nvSpPr>
        <p:spPr>
          <a:xfrm>
            <a:off x="6553200" y="4876800"/>
            <a:ext cx="2405063" cy="1006475"/>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50000"/>
              </a:spcBef>
              <a:buClrTx/>
              <a:buNone/>
            </a:pPr>
            <a:r>
              <a:rPr lang="zh-CN" altLang="en-US" sz="2000" b="1" dirty="0">
                <a:solidFill>
                  <a:schemeClr val="accent2"/>
                </a:solidFill>
                <a:latin typeface="Times New Roman" panose="02020503050405090304" pitchFamily="18" charset="0"/>
                <a:ea typeface="楷体_GB2312" charset="-122"/>
              </a:rPr>
              <a:t>  人员和时间之间的关系——完全可以分解的任务  </a:t>
            </a:r>
            <a:r>
              <a:rPr lang="en-US" altLang="zh-CN" sz="2000" b="1" dirty="0">
                <a:solidFill>
                  <a:schemeClr val="accent2"/>
                </a:solidFill>
                <a:latin typeface="Times New Roman" panose="02020503050405090304" pitchFamily="18" charset="0"/>
                <a:ea typeface="楷体_GB2312" charset="-122"/>
              </a:rPr>
              <a:t/>
            </a:r>
            <a:r>
              <a:rPr lang="zh-CN" altLang="en-US" sz="2000" b="1" dirty="0">
                <a:solidFill>
                  <a:schemeClr val="accent2"/>
                </a:solidFill>
                <a:latin typeface="Times New Roman" panose="02020503050405090304" pitchFamily="18" charset="0"/>
                <a:ea typeface="楷体_GB2312" charset="-122"/>
              </a:rPr>
              <a:t/>
            </a:r>
            <a:endParaRPr lang="zh-CN" altLang="en-US" sz="2000" b="1" dirty="0">
              <a:solidFill>
                <a:schemeClr val="accent2"/>
              </a:solidFill>
              <a:latin typeface="Times New Roman" panose="02020503050405090304" pitchFamily="18" charset="0"/>
              <a:ea typeface="楷体_GB2312" charset="-122"/>
            </a:endParaRP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pic>
        <p:nvPicPr>
          <p:cNvPr id="149507" name="Picture 2"/>
          <p:cNvPicPr>
            <a:picLocks noGrp="1" noChangeAspect="1"/>
          </p:cNvPicPr>
          <p:nvPr>
            <p:ph idx="1"/>
          </p:nvPr>
        </p:nvPicPr>
        <p:blipFill>
          <a:blip r:embed="rId1"/>
          <a:srcRect/>
          <a:stretch>
            <a:fillRect/>
          </a:stretch>
        </p:blipFill>
        <p:spPr>
          <a:xfrm>
            <a:off x="1835150" y="333375"/>
            <a:ext cx="4608513" cy="3730625"/>
          </a:xfrm>
          <a:ln/>
        </p:spPr>
      </p:pic>
      <p:sp>
        <p:nvSpPr>
          <p:cNvPr id="149508" name="Rectangle 3"/>
          <p:cNvSpPr/>
          <p:nvPr/>
        </p:nvSpPr>
        <p:spPr>
          <a:xfrm>
            <a:off x="1066800" y="4648200"/>
            <a:ext cx="7850188" cy="1373188"/>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ClrTx/>
              <a:buNone/>
            </a:pPr>
            <a:r>
              <a:rPr lang="zh-CN" altLang="en-US" sz="2800" dirty="0">
                <a:latin typeface="仿宋" pitchFamily="49" charset="-122"/>
                <a:ea typeface="仿宋" pitchFamily="49" charset="-122"/>
              </a:rPr>
              <a:t>  当任务由于次序上的限制不能分解时，人手的添加对进度没有帮助。由于调试、测试的次序特性，许多软件都具有这种特征。   </a:t>
            </a:r>
            <a:endParaRPr lang="zh-CN" altLang="en-US" sz="2800" dirty="0">
              <a:latin typeface="仿宋" pitchFamily="49" charset="-122"/>
              <a:ea typeface="仿宋" pitchFamily="49" charset="-122"/>
            </a:endParaRPr>
          </a:p>
        </p:txBody>
      </p:sp>
      <p:sp>
        <p:nvSpPr>
          <p:cNvPr id="149509" name="Rectangle 4"/>
          <p:cNvSpPr/>
          <p:nvPr/>
        </p:nvSpPr>
        <p:spPr>
          <a:xfrm>
            <a:off x="1258888" y="4035425"/>
            <a:ext cx="6065837"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0"/>
              </a:spcBef>
              <a:buClrTx/>
              <a:buNone/>
            </a:pPr>
            <a:r>
              <a:rPr lang="zh-CN" altLang="en-US" sz="2400" dirty="0">
                <a:solidFill>
                  <a:schemeClr val="accent2"/>
                </a:solidFill>
                <a:latin typeface="Times New Roman" panose="02020503050405090304" pitchFamily="18" charset="0"/>
                <a:ea typeface="楷体_GB2312" charset="-122"/>
              </a:rPr>
              <a:t>  人员和时间之间的关系——无法分解的任务   </a:t>
            </a:r>
            <a:r>
              <a:rPr lang="en-US" altLang="zh-CN" sz="2400" dirty="0">
                <a:solidFill>
                  <a:schemeClr val="accent2"/>
                </a:solidFill>
                <a:latin typeface="Times New Roman" panose="02020503050405090304" pitchFamily="18" charset="0"/>
                <a:ea typeface="楷体_GB2312" charset="-122"/>
              </a:rPr>
              <a:t/>
            </a:r>
            <a:r>
              <a:rPr lang="zh-CN" altLang="en-US" sz="2400" dirty="0">
                <a:solidFill>
                  <a:schemeClr val="accent2"/>
                </a:solidFill>
                <a:latin typeface="Times New Roman" panose="02020503050405090304" pitchFamily="18" charset="0"/>
                <a:ea typeface="楷体_GB2312" charset="-122"/>
              </a:rPr>
              <a:t/>
            </a:r>
            <a:r>
              <a:rPr lang="zh-CN" altLang="en-US" sz="2000" dirty="0">
                <a:solidFill>
                  <a:schemeClr val="accent2"/>
                </a:solidFill>
                <a:latin typeface="Times New Roman" panose="02020503050405090304" pitchFamily="18" charset="0"/>
                <a:ea typeface="楷体_GB2312" charset="-122"/>
              </a:rPr>
              <a:t/>
            </a:r>
            <a:endParaRPr lang="zh-CN" altLang="en-US" sz="2000" dirty="0">
              <a:solidFill>
                <a:schemeClr val="accent2"/>
              </a:solidFill>
              <a:latin typeface="Times New Roman" panose="02020503050405090304" pitchFamily="18" charset="0"/>
              <a:ea typeface="楷体_GB2312" charset="-122"/>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pic>
        <p:nvPicPr>
          <p:cNvPr id="151555" name="Picture 2"/>
          <p:cNvPicPr>
            <a:picLocks noGrp="1" noChangeAspect="1"/>
          </p:cNvPicPr>
          <p:nvPr>
            <p:ph idx="1"/>
          </p:nvPr>
        </p:nvPicPr>
        <p:blipFill>
          <a:blip r:embed="rId1"/>
          <a:srcRect/>
          <a:stretch>
            <a:fillRect/>
          </a:stretch>
        </p:blipFill>
        <p:spPr>
          <a:xfrm>
            <a:off x="2051050" y="457200"/>
            <a:ext cx="5354638" cy="3835400"/>
          </a:xfrm>
          <a:ln/>
        </p:spPr>
      </p:pic>
      <p:sp>
        <p:nvSpPr>
          <p:cNvPr id="151556" name="Rectangle 3"/>
          <p:cNvSpPr/>
          <p:nvPr/>
        </p:nvSpPr>
        <p:spPr>
          <a:xfrm>
            <a:off x="1892300" y="4292600"/>
            <a:ext cx="586740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0"/>
              </a:spcBef>
              <a:buClrTx/>
              <a:buNone/>
            </a:pPr>
            <a:r>
              <a:rPr lang="zh-CN" altLang="en-US" sz="2000" b="1" dirty="0">
                <a:solidFill>
                  <a:schemeClr val="accent2"/>
                </a:solidFill>
                <a:latin typeface="Times New Roman" panose="02020503050405090304" pitchFamily="18" charset="0"/>
                <a:ea typeface="楷体_GB2312" charset="-122"/>
              </a:rPr>
              <a:t>  人员和时间之间的关系——需要沟通的可分解任务   </a:t>
            </a:r>
            <a:r>
              <a:rPr lang="en-US" altLang="zh-CN" sz="2000" b="1" dirty="0">
                <a:solidFill>
                  <a:schemeClr val="accent2"/>
                </a:solidFill>
                <a:latin typeface="Times New Roman" panose="02020503050405090304" pitchFamily="18" charset="0"/>
                <a:ea typeface="楷体_GB2312" charset="-122"/>
              </a:rPr>
              <a:t/>
            </a:r>
            <a:r>
              <a:rPr lang="zh-CN" altLang="en-US" sz="2000" b="1" dirty="0">
                <a:solidFill>
                  <a:schemeClr val="accent2"/>
                </a:solidFill>
                <a:latin typeface="Times New Roman" panose="02020503050405090304" pitchFamily="18" charset="0"/>
                <a:ea typeface="楷体_GB2312" charset="-122"/>
              </a:rPr>
              <a:t/>
            </a:r>
            <a:endParaRPr lang="zh-CN" altLang="en-US" sz="2000" b="1" dirty="0">
              <a:solidFill>
                <a:schemeClr val="accent2"/>
              </a:solidFill>
              <a:latin typeface="Times New Roman" panose="02020503050405090304" pitchFamily="18" charset="0"/>
              <a:ea typeface="楷体_GB2312" charset="-122"/>
            </a:endParaRPr>
          </a:p>
        </p:txBody>
      </p:sp>
      <p:sp>
        <p:nvSpPr>
          <p:cNvPr id="151557" name="Rectangle 4"/>
          <p:cNvSpPr/>
          <p:nvPr/>
        </p:nvSpPr>
        <p:spPr>
          <a:xfrm>
            <a:off x="1066800" y="4724400"/>
            <a:ext cx="8351838" cy="1570038"/>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ClrTx/>
              <a:buNone/>
            </a:pPr>
            <a:r>
              <a:rPr lang="zh-CN" altLang="en-US" sz="2400" dirty="0">
                <a:latin typeface="仿宋" pitchFamily="49" charset="-122"/>
                <a:ea typeface="仿宋" pitchFamily="49" charset="-122"/>
              </a:rPr>
              <a:t>  对于可以分解，但子任务之间需要相互沟通和交流的任务，必须在计划工作中考虑沟通的工作量。因此，相同人月的前提下，采用增加人手来减少时间得到的最好情况，也比未调整前要差一些  </a:t>
            </a:r>
            <a:endParaRPr lang="zh-CN" altLang="en-US" sz="2400" dirty="0">
              <a:latin typeface="仿宋" pitchFamily="49" charset="-122"/>
              <a:ea typeface="仿宋" pitchFamily="49" charset="-122"/>
            </a:endParaRP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2"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153603" name="Rectangle 2"/>
          <p:cNvSpPr>
            <a:spLocks noGrp="1"/>
          </p:cNvSpPr>
          <p:nvPr>
            <p:ph idx="1"/>
          </p:nvPr>
        </p:nvSpPr>
        <p:spPr>
          <a:xfrm>
            <a:off x="990600" y="3933825"/>
            <a:ext cx="7696200" cy="2549525"/>
          </a:xfrm>
          <a:ln/>
        </p:spPr>
        <p:txBody>
          <a:bodyPr vert="horz" wrap="square" lIns="91440" tIns="45720" rIns="91440" bIns="45720" anchor="t" anchorCtr="0"/>
          <a:p>
            <a:pPr eaLnBrk="1" hangingPunct="1">
              <a:lnSpc>
                <a:spcPts val="2900"/>
              </a:lnSpc>
            </a:pPr>
            <a:r>
              <a:rPr lang="zh-CN" altLang="en-US" sz="2000" b="1" dirty="0">
                <a:latin typeface="仿宋" pitchFamily="49" charset="-122"/>
                <a:ea typeface="仿宋" pitchFamily="49" charset="-122"/>
              </a:rPr>
              <a:t>  如果任务的每个部分必须分别和其他部分单独协作，则沟通路径数为P(P-1)/2。一对一交流的情况下，三个人的工作量是两个人的三倍，四个人则是两个人的六倍。而对于需要在三四个人之间召开会议、进行协商、一同解决的问题，情况会更加恶劣。所增加的用于沟通的工作量可能会完全抵消对原有任务分解所产生的作用，此时我们会被带到上图的境地。  </a:t>
            </a:r>
            <a:r>
              <a:rPr lang="en-US" altLang="zh-CN" sz="2000" b="1" dirty="0">
                <a:solidFill>
                  <a:schemeClr val="accent2"/>
                </a:solidFill>
                <a:latin typeface="仿宋" pitchFamily="49" charset="-122"/>
                <a:ea typeface="仿宋" pitchFamily="49" charset="-122"/>
              </a:rPr>
              <a:t/>
            </a:r>
            <a:r>
              <a:rPr lang="zh-CN" altLang="en-US" sz="2000" b="1" dirty="0">
                <a:latin typeface="仿宋" pitchFamily="49" charset="-122"/>
                <a:ea typeface="仿宋" pitchFamily="49" charset="-122"/>
              </a:rPr>
              <a:t/>
            </a:r>
            <a:endParaRPr lang="zh-CN" altLang="en-US" sz="2000" b="1" dirty="0">
              <a:latin typeface="仿宋" pitchFamily="49" charset="-122"/>
              <a:ea typeface="仿宋" pitchFamily="49" charset="-122"/>
            </a:endParaRPr>
          </a:p>
        </p:txBody>
      </p:sp>
      <p:pic>
        <p:nvPicPr>
          <p:cNvPr id="153604" name="Picture 3"/>
          <p:cNvPicPr>
            <a:picLocks noChangeAspect="1"/>
          </p:cNvPicPr>
          <p:nvPr/>
        </p:nvPicPr>
        <p:blipFill>
          <a:blip r:embed="rId1"/>
          <a:stretch>
            <a:fillRect/>
          </a:stretch>
        </p:blipFill>
        <p:spPr>
          <a:xfrm>
            <a:off x="936625" y="244475"/>
            <a:ext cx="4140200" cy="3629025"/>
          </a:xfrm>
          <a:prstGeom prst="rect">
            <a:avLst/>
          </a:prstGeom>
          <a:noFill/>
          <a:ln w="9525">
            <a:noFill/>
          </a:ln>
        </p:spPr>
      </p:pic>
      <p:sp>
        <p:nvSpPr>
          <p:cNvPr id="153605" name="Rectangle 4"/>
          <p:cNvSpPr/>
          <p:nvPr/>
        </p:nvSpPr>
        <p:spPr>
          <a:xfrm>
            <a:off x="5181600" y="2133600"/>
            <a:ext cx="3708400" cy="1135063"/>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150000"/>
              </a:lnSpc>
              <a:spcBef>
                <a:spcPct val="0"/>
              </a:spcBef>
              <a:buClrTx/>
              <a:buNone/>
            </a:pPr>
            <a:r>
              <a:rPr lang="zh-CN" altLang="en-US" sz="2400" dirty="0">
                <a:solidFill>
                  <a:schemeClr val="accent2"/>
                </a:solidFill>
                <a:latin typeface="Times New Roman" panose="02020503050405090304" pitchFamily="18" charset="0"/>
                <a:ea typeface="楷体_GB2312" charset="-122"/>
              </a:rPr>
              <a:t>  人员和时间之间的关系—关系错综复杂的任务   </a:t>
            </a:r>
            <a:r>
              <a:rPr lang="en-US" altLang="zh-CN" sz="2400" dirty="0">
                <a:solidFill>
                  <a:schemeClr val="accent2"/>
                </a:solidFill>
                <a:latin typeface="Times New Roman" panose="02020503050405090304" pitchFamily="18" charset="0"/>
                <a:ea typeface="楷体_GB2312" charset="-122"/>
              </a:rPr>
              <a:t/>
            </a:r>
            <a:r>
              <a:rPr lang="zh-CN" altLang="en-US" sz="2400" dirty="0">
                <a:solidFill>
                  <a:schemeClr val="accent2"/>
                </a:solidFill>
                <a:latin typeface="Times New Roman" panose="02020503050405090304" pitchFamily="18" charset="0"/>
                <a:ea typeface="楷体_GB2312" charset="-122"/>
              </a:rPr>
              <a:t/>
            </a:r>
            <a:endParaRPr lang="zh-CN" altLang="en-US" sz="2400" dirty="0">
              <a:solidFill>
                <a:schemeClr val="accent2"/>
              </a:solidFill>
              <a:latin typeface="Times New Roman" panose="02020503050405090304" pitchFamily="18" charset="0"/>
              <a:ea typeface="楷体_GB2312" charset="-122"/>
            </a:endParaRP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0"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155651" name="Rectangle 2"/>
          <p:cNvSpPr>
            <a:spLocks noGrp="1"/>
          </p:cNvSpPr>
          <p:nvPr>
            <p:ph type="title"/>
          </p:nvPr>
        </p:nvSpPr>
        <p:spPr>
          <a:ln/>
        </p:spPr>
        <p:txBody>
          <a:bodyPr vert="horz" wrap="square" lIns="91440" tIns="45720" rIns="91440" bIns="45720" anchor="ctr" anchorCtr="0"/>
          <a:p>
            <a:pPr eaLnBrk="1" hangingPunct="1"/>
            <a:r>
              <a:rPr lang="en-US" altLang="zh-CN" dirty="0">
                <a:ea typeface="宋体" pitchFamily="2" charset="-122"/>
              </a:rPr>
              <a:t>  布鲁克斯?：  </a:t>
            </a:r>
            <a:r>
              <a:rPr lang="zh-CN" altLang="en-US" dirty="0">
                <a:ea typeface="宋体" pitchFamily="2" charset="-122"/>
              </a:rPr>
              <a:t/>
            </a:r>
            <a:endParaRPr lang="zh-CN" altLang="en-US" dirty="0">
              <a:ea typeface="宋体" pitchFamily="2" charset="-122"/>
            </a:endParaRPr>
          </a:p>
        </p:txBody>
      </p:sp>
      <p:sp>
        <p:nvSpPr>
          <p:cNvPr id="155652" name="Rectangle 3"/>
          <p:cNvSpPr>
            <a:spLocks noGrp="1"/>
          </p:cNvSpPr>
          <p:nvPr>
            <p:ph idx="1"/>
          </p:nvPr>
        </p:nvSpPr>
        <p:spPr>
          <a:ln/>
        </p:spPr>
        <p:txBody>
          <a:bodyPr vert="horz" wrap="square" lIns="91440" tIns="45720" rIns="91440" bIns="45720" anchor="t" anchorCtr="0"/>
          <a:p>
            <a:pPr eaLnBrk="1" hangingPunct="1"/>
            <a:endParaRPr lang="zh-CN" altLang="en-US" dirty="0">
              <a:ea typeface="宋体" pitchFamily="2" charset="-122"/>
            </a:endParaRPr>
          </a:p>
          <a:p>
            <a:pPr eaLnBrk="1" hangingPunct="1"/>
            <a:r>
              <a:rPr lang="en-US" altLang="zh-CN" b="1" dirty="0">
                <a:ea typeface="宋体" pitchFamily="2" charset="-122"/>
              </a:rPr>
              <a:t>  在一个后期的软件项目中增加人力会使它更晚。  </a:t>
            </a:r>
            <a:endParaRPr lang="en-US" altLang="zh-CN" b="1" dirty="0">
              <a:ea typeface="宋体" pitchFamily="2" charset="-122"/>
            </a:endParaRPr>
          </a:p>
          <a:p>
            <a:pPr eaLnBrk="1" hangingPunct="1"/>
            <a:r>
              <a:rPr lang="zh-CN" altLang="en-US" b="1" dirty="0">
                <a:latin typeface="仿宋" pitchFamily="49" charset="-122"/>
                <a:ea typeface="仿宋" pitchFamily="49" charset="-122"/>
              </a:rPr>
              <a:t>  向进度落后的项目中增加人手，只会使进度更加落后。   </a:t>
            </a:r>
            <a:endParaRPr lang="zh-CN" altLang="en-US" b="1" dirty="0">
              <a:latin typeface="仿宋" pitchFamily="49" charset="-122"/>
              <a:ea typeface="仿宋" pitchFamily="49"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8" name="标题 1"/>
          <p:cNvSpPr>
            <a:spLocks noGrp="1"/>
          </p:cNvSpPr>
          <p:nvPr>
            <p:ph type="title"/>
          </p:nvPr>
        </p:nvSpPr>
        <p:spPr>
          <a:ln/>
        </p:spPr>
        <p:txBody>
          <a:bodyPr vert="horz" wrap="square" lIns="91440" tIns="45720" rIns="91440" bIns="45720" anchor="ctr" anchorCtr="0"/>
          <a:p>
            <a:endParaRPr lang="zh-CN" altLang="en-US" dirty="0">
              <a:ea typeface="宋体" pitchFamily="2" charset="-122"/>
            </a:endParaRPr>
          </a:p>
        </p:txBody>
      </p:sp>
      <p:sp>
        <p:nvSpPr>
          <p:cNvPr id="157699"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157700" name="TextBox 5"/>
          <p:cNvSpPr txBox="1"/>
          <p:nvPr/>
        </p:nvSpPr>
        <p:spPr>
          <a:xfrm>
            <a:off x="1066800" y="1219200"/>
            <a:ext cx="7696200" cy="5262563"/>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ClrTx/>
              <a:buNone/>
            </a:pPr>
            <a:r>
              <a:rPr lang="en-US" altLang="zh-CN" sz="2400" dirty="0">
                <a:latin typeface="Cambria Math" pitchFamily="18" charset="0"/>
                <a:ea typeface="宋体" pitchFamily="2" charset="-122"/>
              </a:rPr>
              <a:t>  你应该记住神话中的人月的原则：一个项目将花费的时间和分配的资源数量之间没有线性关系。   </a:t>
            </a:r>
            <a:r>
              <a:rPr lang="en-US" altLang="zh-CN" sz="2400" dirty="0">
                <a:solidFill>
                  <a:srgbClr val="0000CC"/>
                </a:solidFill>
                <a:latin typeface="Cambria Math" pitchFamily="18" charset="0"/>
                <a:ea typeface="宋体" pitchFamily="2" charset="-122"/>
              </a:rPr>
              <a:t/>
            </a:r>
            <a:r>
              <a:rPr lang="en-US" altLang="zh-CN" sz="2400" dirty="0">
                <a:latin typeface="Cambria Math" pitchFamily="18" charset="0"/>
                <a:ea typeface="宋体" pitchFamily="2" charset="-122"/>
              </a:rPr>
              <a:t/>
            </a:r>
            <a:endParaRPr lang="en-US" altLang="zh-CN" sz="2400" dirty="0">
              <a:latin typeface="Cambria Math" pitchFamily="18" charset="0"/>
              <a:ea typeface="宋体" pitchFamily="2" charset="-122"/>
            </a:endParaRPr>
          </a:p>
          <a:p>
            <a:pPr marL="0" lvl="0" indent="0" eaLnBrk="1" hangingPunct="1">
              <a:spcBef>
                <a:spcPct val="0"/>
              </a:spcBef>
              <a:buClrTx/>
              <a:buNone/>
            </a:pPr>
            <a:endParaRPr lang="en-US" altLang="zh-CN" sz="2400" dirty="0">
              <a:latin typeface="Cambria Math" pitchFamily="18" charset="0"/>
              <a:ea typeface="宋体" pitchFamily="2" charset="-122"/>
            </a:endParaRPr>
          </a:p>
          <a:p>
            <a:pPr marL="0" lvl="0" indent="0" eaLnBrk="1" hangingPunct="1">
              <a:spcBef>
                <a:spcPct val="0"/>
              </a:spcBef>
              <a:buClrTx/>
              <a:buNone/>
            </a:pPr>
            <a:r>
              <a:rPr lang="en-US" altLang="zh-CN" sz="2400" dirty="0">
                <a:latin typeface="Cambria Math" pitchFamily="18" charset="0"/>
                <a:ea typeface="宋体" pitchFamily="2" charset="-122"/>
              </a:rPr>
              <a:t>  您分配给团队的每个人都会增加通信路径的数量，这会导致项目过度（打开，间隔连接）。 一个五人团队有10条沟通路径，一个八人团队有28条，一个十人团队有45条沟通路径！   </a:t>
            </a:r>
            <a:r>
              <a:rPr lang="zh-CN" altLang="en-US" sz="2400" dirty="0">
                <a:latin typeface="Cambria Math" pitchFamily="18" charset="0"/>
                <a:ea typeface="宋体" pitchFamily="2" charset="-122"/>
              </a:rPr>
              <a:t/>
            </a:r>
            <a:r>
              <a:rPr lang="en-US" altLang="zh-CN" sz="2400" dirty="0">
                <a:latin typeface="Cambria Math" pitchFamily="18" charset="0"/>
                <a:ea typeface="宋体" pitchFamily="2" charset="-122"/>
              </a:rPr>
              <a:t/>
            </a:r>
            <a:endParaRPr lang="en-US" altLang="zh-CN" sz="2400" dirty="0">
              <a:latin typeface="Cambria Math" pitchFamily="18" charset="0"/>
              <a:ea typeface="宋体" pitchFamily="2" charset="-122"/>
            </a:endParaRPr>
          </a:p>
          <a:p>
            <a:pPr marL="0" lvl="0" indent="0" eaLnBrk="1" hangingPunct="1">
              <a:spcBef>
                <a:spcPct val="0"/>
              </a:spcBef>
              <a:buClrTx/>
              <a:buNone/>
            </a:pPr>
            <a:endParaRPr lang="en-US" altLang="zh-CN" sz="2400" dirty="0">
              <a:latin typeface="Cambria Math" pitchFamily="18" charset="0"/>
              <a:ea typeface="宋体" pitchFamily="2" charset="-122"/>
            </a:endParaRPr>
          </a:p>
          <a:p>
            <a:pPr marL="0" lvl="0" indent="0" eaLnBrk="1" hangingPunct="1">
              <a:spcBef>
                <a:spcPct val="0"/>
              </a:spcBef>
              <a:buClrTx/>
              <a:buNone/>
            </a:pPr>
            <a:r>
              <a:rPr lang="en-US" altLang="zh-CN" sz="2400" dirty="0">
                <a:latin typeface="Cambria Math" pitchFamily="18" charset="0"/>
                <a:ea typeface="宋体" pitchFamily="2" charset="-122"/>
              </a:rPr>
              <a:t>  适当地为您的项目团队配备人员，但不要人员过多–除了头痛之外，它通常不会给您带来任何额外的东西。    </a:t>
            </a:r>
            <a:endParaRPr lang="zh-CN" altLang="en-US" sz="2400" dirty="0">
              <a:latin typeface="Cambria Math" pitchFamily="18" charset="0"/>
              <a:ea typeface="宋体" pitchFamily="2"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6"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159747" name="Rectangle 2"/>
          <p:cNvSpPr>
            <a:spLocks noGrp="1"/>
          </p:cNvSpPr>
          <p:nvPr>
            <p:ph type="title"/>
          </p:nvPr>
        </p:nvSpPr>
        <p:spPr>
          <a:ln/>
        </p:spPr>
        <p:txBody>
          <a:bodyPr vert="horz" wrap="square" lIns="91440" tIns="45720" rIns="91440" bIns="45720" anchor="ctr" anchorCtr="0"/>
          <a:p>
            <a:pPr eaLnBrk="1" hangingPunct="1"/>
            <a:r>
              <a:rPr lang="en-US" altLang="zh-CN" dirty="0">
                <a:ea typeface="宋体" pitchFamily="2" charset="-122"/>
              </a:rPr>
              <a:t>  资源均衡(调配)  </a:t>
            </a:r>
            <a:r>
              <a:rPr lang="zh-CN" altLang="en-US" dirty="0">
                <a:ea typeface="宋体" pitchFamily="2" charset="-122"/>
              </a:rPr>
              <a:t/>
            </a:r>
            <a:r>
              <a:rPr lang="en-US" altLang="zh-CN" dirty="0">
                <a:ea typeface="宋体" pitchFamily="2" charset="-122"/>
              </a:rPr>
              <a:t/>
            </a:r>
            <a:endParaRPr lang="en-US" altLang="zh-CN" dirty="0">
              <a:ea typeface="宋体" pitchFamily="2" charset="-122"/>
            </a:endParaRPr>
          </a:p>
        </p:txBody>
      </p:sp>
      <p:sp>
        <p:nvSpPr>
          <p:cNvPr id="159748" name="Rectangle 3"/>
          <p:cNvSpPr>
            <a:spLocks noGrp="1"/>
          </p:cNvSpPr>
          <p:nvPr>
            <p:ph idx="1"/>
          </p:nvPr>
        </p:nvSpPr>
        <p:spPr>
          <a:xfrm>
            <a:off x="914400" y="1789113"/>
            <a:ext cx="8153400" cy="4422775"/>
          </a:xfrm>
          <a:ln/>
        </p:spPr>
        <p:txBody>
          <a:bodyPr vert="horz" wrap="square" lIns="91440" tIns="45720" rIns="91440" bIns="45720" anchor="t" anchorCtr="0"/>
          <a:p>
            <a:pPr marL="401955" indent="0" eaLnBrk="1" hangingPunct="1">
              <a:buNone/>
            </a:pPr>
            <a:r>
              <a:rPr lang="en-US" altLang="zh-CN" b="1" dirty="0">
                <a:ea typeface="宋体" pitchFamily="2" charset="-122"/>
              </a:rPr>
              <a:t>  资源均衡-纠正资源过度分配的策略。   </a:t>
            </a:r>
            <a:r>
              <a:rPr lang="en-US" altLang="zh-CN" dirty="0">
                <a:ea typeface="宋体" pitchFamily="2" charset="-122"/>
              </a:rPr>
              <a:t/>
            </a:r>
            <a:endParaRPr lang="en-US" altLang="zh-CN" dirty="0">
              <a:ea typeface="宋体" pitchFamily="2" charset="-122"/>
            </a:endParaRPr>
          </a:p>
          <a:p>
            <a:pPr marL="401955" indent="0" eaLnBrk="1" hangingPunct="1">
              <a:buNone/>
            </a:pPr>
            <a:endParaRPr lang="en-US" altLang="zh-CN" dirty="0">
              <a:ea typeface="宋体" pitchFamily="2" charset="-122"/>
            </a:endParaRPr>
          </a:p>
          <a:p>
            <a:pPr marL="401955" indent="0" eaLnBrk="1" hangingPunct="1">
              <a:buNone/>
            </a:pPr>
            <a:r>
              <a:rPr lang="en-US" altLang="zh-CN" dirty="0">
                <a:ea typeface="宋体" pitchFamily="2" charset="-122"/>
              </a:rPr>
              <a:t>  资源均衡的两种技术:  </a:t>
            </a:r>
            <a:endParaRPr lang="en-US" altLang="zh-CN" dirty="0">
              <a:ea typeface="宋体" pitchFamily="2" charset="-122"/>
            </a:endParaRPr>
          </a:p>
          <a:p>
            <a:pPr marL="401955" indent="0" eaLnBrk="1" hangingPunct="1"/>
            <a:r>
              <a:rPr lang="en-US" altLang="zh-CN" i="1" dirty="0">
                <a:ea typeface="宋体" pitchFamily="2" charset="-122"/>
              </a:rPr>
              <a:t>  	任务延迟(延迟)  </a:t>
            </a:r>
            <a:r>
              <a:rPr lang="zh-CN" altLang="en-US" i="1" dirty="0">
                <a:ea typeface="宋体" pitchFamily="2" charset="-122"/>
              </a:rPr>
              <a:t/>
            </a:r>
            <a:r>
              <a:rPr lang="en-US" altLang="zh-CN" i="1" dirty="0">
                <a:ea typeface="宋体" pitchFamily="2" charset="-122"/>
              </a:rPr>
              <a:t/>
            </a:r>
            <a:endParaRPr lang="en-US" altLang="zh-CN" i="1" dirty="0">
              <a:ea typeface="宋体" pitchFamily="2" charset="-122"/>
            </a:endParaRPr>
          </a:p>
          <a:p>
            <a:pPr marL="401955" indent="0" eaLnBrk="1" hangingPunct="1"/>
            <a:r>
              <a:rPr lang="en-US" altLang="zh-CN" i="1" dirty="0">
                <a:ea typeface="宋体" pitchFamily="2" charset="-122"/>
              </a:rPr>
              <a:t>  	任务拆分（分解）  </a:t>
            </a:r>
            <a:r>
              <a:rPr lang="zh-CN" altLang="en-US" i="1" dirty="0">
                <a:ea typeface="宋体" pitchFamily="2" charset="-122"/>
              </a:rPr>
              <a:t/>
            </a:r>
            <a:r>
              <a:rPr lang="en-US" altLang="zh-CN" i="1" dirty="0">
                <a:ea typeface="宋体" pitchFamily="2" charset="-122"/>
              </a:rPr>
              <a:t/>
            </a:r>
            <a:endParaRPr lang="en-US" altLang="zh-CN" i="1" dirty="0">
              <a:ea typeface="宋体" pitchFamily="2"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4"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161795" name="Rectangle 2"/>
          <p:cNvSpPr>
            <a:spLocks noGrp="1"/>
          </p:cNvSpPr>
          <p:nvPr>
            <p:ph type="title"/>
          </p:nvPr>
        </p:nvSpPr>
        <p:spPr>
          <a:ln/>
        </p:spPr>
        <p:txBody>
          <a:bodyPr vert="horz" wrap="square" lIns="91440" tIns="45720" rIns="91440" bIns="45720" anchor="ctr" anchorCtr="0"/>
          <a:p>
            <a:pPr eaLnBrk="1" hangingPunct="1"/>
            <a:r>
              <a:rPr lang="en-US" altLang="zh-CN" sz="3200" dirty="0">
                <a:ea typeface="宋体" pitchFamily="2" charset="-122"/>
              </a:rPr>
              <a:t>  任务拆分和任务延迟  </a:t>
            </a:r>
            <a:endParaRPr lang="en-US" altLang="zh-CN" sz="3200" dirty="0">
              <a:ea typeface="宋体" pitchFamily="2" charset="-122"/>
            </a:endParaRPr>
          </a:p>
        </p:txBody>
      </p:sp>
      <p:sp>
        <p:nvSpPr>
          <p:cNvPr id="161796" name="Rectangle 3"/>
          <p:cNvSpPr>
            <a:spLocks noGrp="1"/>
          </p:cNvSpPr>
          <p:nvPr>
            <p:ph idx="1"/>
          </p:nvPr>
        </p:nvSpPr>
        <p:spPr>
          <a:xfrm>
            <a:off x="990600" y="1295400"/>
            <a:ext cx="8077200" cy="5410200"/>
          </a:xfrm>
          <a:ln/>
        </p:spPr>
        <p:txBody>
          <a:bodyPr vert="horz" wrap="square" lIns="91440" tIns="45720" rIns="91440" bIns="45720" anchor="t" anchorCtr="0"/>
          <a:p>
            <a:pPr eaLnBrk="1" hangingPunct="1">
              <a:lnSpc>
                <a:spcPct val="80000"/>
              </a:lnSpc>
              <a:spcBef>
                <a:spcPct val="30000"/>
              </a:spcBef>
              <a:spcAft>
                <a:spcPct val="50000"/>
              </a:spcAft>
            </a:pPr>
            <a:r>
              <a:rPr lang="en-US" altLang="zh-CN" sz="2800" b="1" dirty="0">
                <a:ea typeface="宋体" pitchFamily="2" charset="-122"/>
              </a:rPr>
              <a:t>  关键路径-确定项目最早可能完成日期的依赖任务序列。</a:t>
            </a:r>
            <a:r>
              <a:rPr lang="en-US" altLang="zh-CN" sz="2800" dirty="0">
                <a:ea typeface="宋体" pitchFamily="2" charset="-122"/>
              </a:rPr>
              <a:t/>
            </a:r>
            <a:endParaRPr lang="en-US" altLang="zh-CN" sz="2800" dirty="0">
              <a:ea typeface="宋体" pitchFamily="2" charset="-122"/>
            </a:endParaRPr>
          </a:p>
          <a:p>
            <a:pPr lvl="1" eaLnBrk="1" hangingPunct="1">
              <a:lnSpc>
                <a:spcPct val="80000"/>
              </a:lnSpc>
              <a:spcBef>
                <a:spcPct val="30000"/>
              </a:spcBef>
              <a:spcAft>
                <a:spcPct val="50000"/>
              </a:spcAft>
            </a:pPr>
            <a:r>
              <a:rPr lang="en-US" altLang="zh-CN" sz="2400" dirty="0">
                <a:solidFill>
                  <a:srgbClr val="3F3070"/>
                </a:solidFill>
                <a:ea typeface="宋体" pitchFamily="2" charset="-122"/>
              </a:rPr>
              <a:t>关键路径上的任务不能在不延迟整个项目的情况下延迟。  关键任务只能拆分。  </a:t>
            </a:r>
            <a:endParaRPr lang="en-US" altLang="zh-CN" sz="2400" dirty="0">
              <a:solidFill>
                <a:srgbClr val="3F3070"/>
              </a:solidFill>
              <a:ea typeface="宋体" pitchFamily="2" charset="-122"/>
            </a:endParaRPr>
          </a:p>
          <a:p>
            <a:pPr eaLnBrk="1" hangingPunct="1">
              <a:lnSpc>
                <a:spcPct val="80000"/>
              </a:lnSpc>
              <a:spcBef>
                <a:spcPct val="30000"/>
              </a:spcBef>
              <a:spcAft>
                <a:spcPct val="50000"/>
              </a:spcAft>
            </a:pPr>
            <a:r>
              <a:rPr lang="en-US" altLang="zh-CN" sz="2800" b="1" dirty="0">
                <a:ea typeface="宋体" pitchFamily="2" charset="-122"/>
              </a:rPr>
              <a:t>  Slack time（松弛时间）-任务的开始时间和完成时间之间可以容忍的延迟量，而不会导致整个项目的完成日期延迟。  </a:t>
            </a:r>
            <a:r>
              <a:rPr lang="en-US" altLang="zh-CN" sz="2800" dirty="0">
                <a:ea typeface="宋体" pitchFamily="2" charset="-122"/>
              </a:rPr>
              <a:t/>
            </a:r>
            <a:endParaRPr lang="en-US" altLang="zh-CN" sz="2800" dirty="0">
              <a:ea typeface="宋体" pitchFamily="2" charset="-122"/>
            </a:endParaRPr>
          </a:p>
          <a:p>
            <a:pPr lvl="1" eaLnBrk="1" hangingPunct="1">
              <a:lnSpc>
                <a:spcPct val="80000"/>
              </a:lnSpc>
              <a:spcBef>
                <a:spcPct val="30000"/>
              </a:spcBef>
              <a:spcAft>
                <a:spcPct val="50000"/>
              </a:spcAft>
            </a:pPr>
            <a:r>
              <a:rPr lang="en-US" altLang="zh-CN" sz="2400" dirty="0">
                <a:solidFill>
                  <a:srgbClr val="3F3070"/>
                </a:solidFill>
                <a:ea typeface="宋体" pitchFamily="2" charset="-122"/>
              </a:rPr>
              <a:t>  具有松弛时间的任务可以延迟以实现资源均衡  </a:t>
            </a:r>
            <a:endParaRPr lang="en-US" altLang="zh-CN" sz="2400" dirty="0">
              <a:solidFill>
                <a:srgbClr val="3F3070"/>
              </a:solidFill>
              <a:ea typeface="宋体"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1"/>
          <p:cNvSpPr>
            <a:spLocks noGrp="1"/>
          </p:cNvSpPr>
          <p:nvPr>
            <p:ph type="title"/>
          </p:nvPr>
        </p:nvSpPr>
        <p:spPr>
          <a:ln/>
        </p:spPr>
        <p:txBody>
          <a:bodyPr vert="horz" wrap="square" lIns="91440" tIns="45720" rIns="91440" bIns="45720" anchor="ctr" anchorCtr="0"/>
          <a:p>
            <a:r>
              <a:rPr lang="en-US" altLang="zh-CN" sz="3200" dirty="0">
                <a:ea typeface="宋体" pitchFamily="2" charset="-122"/>
              </a:rPr>
              <a:t>  9个月   </a:t>
            </a:r>
            <a:r>
              <a:rPr lang="zh-CN" altLang="en-US" sz="3200" dirty="0">
                <a:ea typeface="宋体" pitchFamily="2" charset="-122"/>
              </a:rPr>
              <a:t/>
            </a:r>
            <a:r>
              <a:rPr lang="en-US" altLang="zh-CN" sz="3200" dirty="0">
                <a:ea typeface="宋体" pitchFamily="2" charset="-122"/>
              </a:rPr>
              <a:t/>
            </a:r>
            <a:r>
              <a:rPr lang="zh-CN" altLang="en-US" sz="3200" dirty="0">
                <a:ea typeface="宋体" pitchFamily="2" charset="-122"/>
              </a:rPr>
              <a:t/>
            </a:r>
            <a:endParaRPr lang="zh-CN" altLang="en-US" sz="3200" dirty="0">
              <a:ea typeface="宋体" pitchFamily="2" charset="-122"/>
            </a:endParaRPr>
          </a:p>
        </p:txBody>
      </p:sp>
      <p:sp>
        <p:nvSpPr>
          <p:cNvPr id="21507" name="内容占位符 2"/>
          <p:cNvSpPr>
            <a:spLocks noGrp="1"/>
          </p:cNvSpPr>
          <p:nvPr>
            <p:ph idx="1"/>
          </p:nvPr>
        </p:nvSpPr>
        <p:spPr>
          <a:xfrm>
            <a:off x="990600" y="5167313"/>
            <a:ext cx="8153400" cy="4953000"/>
          </a:xfrm>
          <a:ln/>
        </p:spPr>
        <p:txBody>
          <a:bodyPr vert="horz" wrap="square" lIns="91440" tIns="45720" rIns="91440" bIns="45720" anchor="t" anchorCtr="0"/>
          <a:p>
            <a:r>
              <a:rPr lang="en-US" altLang="zh-CN" sz="2800" dirty="0">
                <a:latin typeface="仿宋" pitchFamily="49" charset="-122"/>
                <a:ea typeface="仿宋" pitchFamily="49" charset="-122"/>
              </a:rPr>
              <a:t>  9大知识领域是针对项目经理必须掌握的基本知识而构成   </a:t>
            </a:r>
            <a:r>
              <a:rPr lang="zh-CN" altLang="en-US" sz="2800" dirty="0">
                <a:latin typeface="仿宋" pitchFamily="49" charset="-122"/>
                <a:ea typeface="仿宋" pitchFamily="49" charset="-122"/>
              </a:rPr>
              <a:t/>
            </a:r>
            <a:endParaRPr lang="zh-CN" altLang="en-US" sz="2800" dirty="0">
              <a:latin typeface="仿宋" pitchFamily="49" charset="-122"/>
              <a:ea typeface="仿宋" pitchFamily="49" charset="-122"/>
            </a:endParaRPr>
          </a:p>
          <a:p>
            <a:endParaRPr lang="zh-CN" altLang="en-US" dirty="0">
              <a:ea typeface="宋体" pitchFamily="2" charset="-122"/>
            </a:endParaRPr>
          </a:p>
        </p:txBody>
      </p:sp>
      <p:sp>
        <p:nvSpPr>
          <p:cNvPr id="21508"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pic>
        <p:nvPicPr>
          <p:cNvPr id="21509" name="Picture 4"/>
          <p:cNvPicPr>
            <a:picLocks noChangeAspect="1"/>
          </p:cNvPicPr>
          <p:nvPr/>
        </p:nvPicPr>
        <p:blipFill>
          <a:blip r:embed="rId1"/>
          <a:stretch>
            <a:fillRect/>
          </a:stretch>
        </p:blipFill>
        <p:spPr>
          <a:xfrm>
            <a:off x="762000" y="1143000"/>
            <a:ext cx="8382000" cy="3990975"/>
          </a:xfrm>
          <a:prstGeom prst="rect">
            <a:avLst/>
          </a:prstGeom>
          <a:noFill/>
          <a:ln w="9525">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2"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163843" name="Rectangle 2"/>
          <p:cNvSpPr>
            <a:spLocks noGrp="1"/>
          </p:cNvSpPr>
          <p:nvPr>
            <p:ph type="title"/>
          </p:nvPr>
        </p:nvSpPr>
        <p:spPr>
          <a:ln/>
        </p:spPr>
        <p:txBody>
          <a:bodyPr vert="horz" wrap="square" lIns="91440" tIns="45720" rIns="91440" bIns="45720" anchor="ctr" anchorCtr="0"/>
          <a:p>
            <a:pPr eaLnBrk="1" hangingPunct="1"/>
            <a:r>
              <a:rPr lang="en-US" altLang="zh-CN" sz="3200" dirty="0">
                <a:ea typeface="宋体" pitchFamily="2" charset="-122"/>
              </a:rPr>
              <a:t>  时间表调整-关键路径分析  </a:t>
            </a:r>
            <a:endParaRPr lang="en-US" altLang="zh-CN" sz="3200" dirty="0">
              <a:ea typeface="宋体" pitchFamily="2" charset="-122"/>
            </a:endParaRPr>
          </a:p>
        </p:txBody>
      </p:sp>
      <p:sp>
        <p:nvSpPr>
          <p:cNvPr id="502787" name="Rectangle 3"/>
          <p:cNvSpPr>
            <a:spLocks noGrp="1"/>
          </p:cNvSpPr>
          <p:nvPr>
            <p:ph idx="1"/>
          </p:nvPr>
        </p:nvSpPr>
        <p:spPr>
          <a:xfrm>
            <a:off x="1066800" y="1447800"/>
            <a:ext cx="7831138" cy="5029200"/>
          </a:xfrm>
          <a:ln/>
        </p:spPr>
        <p:txBody>
          <a:bodyPr vert="horz" wrap="square" lIns="91440" tIns="45720" rIns="91440" bIns="45720" anchor="t" anchorCtr="0"/>
          <a:p>
            <a:pPr marL="457200" indent="-457200" eaLnBrk="1" hangingPunct="1">
              <a:lnSpc>
                <a:spcPct val="85000"/>
              </a:lnSpc>
              <a:buClr>
                <a:schemeClr val="tx1"/>
              </a:buClr>
              <a:buFont typeface="Wingdings" panose="05000000000000000000" pitchFamily="2" charset="2"/>
              <a:buAutoNum type="arabicPeriod"/>
            </a:pPr>
            <a:r>
              <a:rPr lang="en-US" altLang="zh-CN" sz="2800" b="1" dirty="0">
                <a:ea typeface="宋体" pitchFamily="2" charset="-122"/>
              </a:rPr>
              <a:t>  使用intertask依赖关系，确定通过项目的每个可能路径。  </a:t>
            </a:r>
            <a:endParaRPr lang="en-US" altLang="zh-CN" sz="2800" b="1" dirty="0">
              <a:ea typeface="宋体" pitchFamily="2" charset="-122"/>
            </a:endParaRPr>
          </a:p>
          <a:p>
            <a:pPr marL="457200" indent="-457200" eaLnBrk="1" hangingPunct="1">
              <a:lnSpc>
                <a:spcPct val="85000"/>
              </a:lnSpc>
              <a:buClr>
                <a:schemeClr val="tx1"/>
              </a:buClr>
              <a:buFont typeface="Wingdings" panose="05000000000000000000" pitchFamily="2" charset="2"/>
              <a:buAutoNum type="arabicPeriod"/>
            </a:pPr>
            <a:endParaRPr lang="en-US" altLang="zh-CN" sz="2800" b="1" dirty="0">
              <a:ea typeface="宋体" pitchFamily="2" charset="-122"/>
            </a:endParaRPr>
          </a:p>
          <a:p>
            <a:pPr marL="457200" indent="-457200" eaLnBrk="1" hangingPunct="1">
              <a:lnSpc>
                <a:spcPct val="85000"/>
              </a:lnSpc>
              <a:buClr>
                <a:schemeClr val="tx1"/>
              </a:buClr>
              <a:buFont typeface="Wingdings" panose="05000000000000000000" pitchFamily="2" charset="2"/>
              <a:buAutoNum type="arabicPeriod"/>
            </a:pPr>
            <a:r>
              <a:rPr lang="en-US" altLang="zh-CN" sz="2800" b="1" dirty="0">
                <a:ea typeface="宋体" pitchFamily="2" charset="-122"/>
              </a:rPr>
              <a:t>  对于每个路径，将路径中所有任务的持续时间求和。  </a:t>
            </a:r>
            <a:endParaRPr lang="en-US" altLang="zh-CN" sz="2800" b="1" dirty="0">
              <a:ea typeface="宋体" pitchFamily="2" charset="-122"/>
            </a:endParaRPr>
          </a:p>
          <a:p>
            <a:pPr marL="457200" indent="-457200" eaLnBrk="1" hangingPunct="1">
              <a:lnSpc>
                <a:spcPct val="85000"/>
              </a:lnSpc>
              <a:buClr>
                <a:schemeClr val="tx1"/>
              </a:buClr>
              <a:buFont typeface="Wingdings" panose="05000000000000000000" pitchFamily="2" charset="2"/>
              <a:buAutoNum type="arabicPeriod"/>
            </a:pPr>
            <a:endParaRPr lang="en-US" altLang="zh-CN" sz="2800" b="1" dirty="0">
              <a:ea typeface="宋体" pitchFamily="2" charset="-122"/>
            </a:endParaRPr>
          </a:p>
          <a:p>
            <a:pPr marL="457200" indent="-457200" eaLnBrk="1" hangingPunct="1">
              <a:lnSpc>
                <a:spcPct val="85000"/>
              </a:lnSpc>
              <a:buClr>
                <a:schemeClr val="tx1"/>
              </a:buClr>
              <a:buFont typeface="Wingdings" panose="05000000000000000000" pitchFamily="2" charset="2"/>
              <a:buAutoNum type="arabicPeriod"/>
            </a:pPr>
            <a:r>
              <a:rPr lang="en-US" altLang="zh-CN" sz="2800" b="1" dirty="0">
                <a:ea typeface="宋体" pitchFamily="2" charset="-122"/>
              </a:rPr>
              <a:t>  总持续时间最长的路径为关键路径。  </a:t>
            </a:r>
            <a:r>
              <a:rPr lang="en-US" altLang="zh-CN" sz="2800" b="1" dirty="0">
                <a:solidFill>
                  <a:srgbClr val="00CC00"/>
                </a:solidFill>
                <a:ea typeface="宋体" pitchFamily="2" charset="-122"/>
              </a:rPr>
              <a:t/>
            </a:r>
            <a:r>
              <a:rPr lang="en-US" altLang="zh-CN" sz="2800" b="1" dirty="0">
                <a:ea typeface="宋体" pitchFamily="2" charset="-122"/>
              </a:rPr>
              <a:t/>
            </a:r>
            <a:r>
              <a:rPr lang="en-US" altLang="zh-CN" sz="2800" b="1" dirty="0">
                <a:solidFill>
                  <a:srgbClr val="3F3070"/>
                </a:solidFill>
                <a:ea typeface="宋体" pitchFamily="2" charset="-122"/>
              </a:rPr>
              <a:t/>
            </a:r>
            <a:r>
              <a:rPr lang="en-US" altLang="zh-CN" sz="2800" b="1" dirty="0">
                <a:ea typeface="宋体" pitchFamily="2" charset="-122"/>
              </a:rPr>
              <a:t/>
            </a:r>
            <a:endParaRPr lang="en-US" altLang="zh-CN" sz="2800" b="1" dirty="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502787">
                                            <p:txEl>
                                              <p:charRg st="0" end="81"/>
                                            </p:txEl>
                                          </p:spTgt>
                                        </p:tgtEl>
                                        <p:attrNameLst>
                                          <p:attrName>style.visibility</p:attrName>
                                        </p:attrNameLst>
                                      </p:cBhvr>
                                      <p:to>
                                        <p:strVal val="visible"/>
                                      </p:to>
                                    </p:set>
                                    <p:anim calcmode="lin" valueType="num">
                                      <p:cBhvr>
                                        <p:cTn id="7" dur="1000" fill="hold"/>
                                        <p:tgtEl>
                                          <p:spTgt spid="502787">
                                            <p:txEl>
                                              <p:charRg st="0" end="81"/>
                                            </p:txEl>
                                          </p:spTgt>
                                        </p:tgtEl>
                                        <p:attrNameLst>
                                          <p:attrName>ppt_x</p:attrName>
                                        </p:attrNameLst>
                                      </p:cBhvr>
                                      <p:tavLst>
                                        <p:tav tm="0">
                                          <p:val>
                                            <p:strVal val="#ppt_x-.2"/>
                                          </p:val>
                                        </p:tav>
                                        <p:tav tm="100000">
                                          <p:val>
                                            <p:strVal val="#ppt_x"/>
                                          </p:val>
                                        </p:tav>
                                      </p:tavLst>
                                    </p:anim>
                                    <p:anim calcmode="lin" valueType="num">
                                      <p:cBhvr>
                                        <p:cTn id="8" dur="1000" fill="hold"/>
                                        <p:tgtEl>
                                          <p:spTgt spid="502787">
                                            <p:txEl>
                                              <p:charRg st="0" end="8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502787">
                                            <p:txEl>
                                              <p:charRg st="0" end="8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502787">
                                            <p:txEl>
                                              <p:charRg st="82" end="141"/>
                                            </p:txEl>
                                          </p:spTgt>
                                        </p:tgtEl>
                                        <p:attrNameLst>
                                          <p:attrName>style.visibility</p:attrName>
                                        </p:attrNameLst>
                                      </p:cBhvr>
                                      <p:to>
                                        <p:strVal val="visible"/>
                                      </p:to>
                                    </p:set>
                                    <p:anim calcmode="lin" valueType="num">
                                      <p:cBhvr>
                                        <p:cTn id="14" dur="1000" fill="hold"/>
                                        <p:tgtEl>
                                          <p:spTgt spid="502787">
                                            <p:txEl>
                                              <p:charRg st="82" end="141"/>
                                            </p:txEl>
                                          </p:spTgt>
                                        </p:tgtEl>
                                        <p:attrNameLst>
                                          <p:attrName>ppt_x</p:attrName>
                                        </p:attrNameLst>
                                      </p:cBhvr>
                                      <p:tavLst>
                                        <p:tav tm="0">
                                          <p:val>
                                            <p:strVal val="#ppt_x-.2"/>
                                          </p:val>
                                        </p:tav>
                                        <p:tav tm="100000">
                                          <p:val>
                                            <p:strVal val="#ppt_x"/>
                                          </p:val>
                                        </p:tav>
                                      </p:tavLst>
                                    </p:anim>
                                    <p:anim calcmode="lin" valueType="num">
                                      <p:cBhvr>
                                        <p:cTn id="15" dur="1000" fill="hold"/>
                                        <p:tgtEl>
                                          <p:spTgt spid="502787">
                                            <p:txEl>
                                              <p:charRg st="82" end="14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502787">
                                            <p:txEl>
                                              <p:charRg st="82" end="14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502787">
                                            <p:txEl>
                                              <p:charRg st="142" end="205"/>
                                            </p:txEl>
                                          </p:spTgt>
                                        </p:tgtEl>
                                        <p:attrNameLst>
                                          <p:attrName>style.visibility</p:attrName>
                                        </p:attrNameLst>
                                      </p:cBhvr>
                                      <p:to>
                                        <p:strVal val="visible"/>
                                      </p:to>
                                    </p:set>
                                    <p:anim calcmode="lin" valueType="num">
                                      <p:cBhvr>
                                        <p:cTn id="21" dur="1000" fill="hold"/>
                                        <p:tgtEl>
                                          <p:spTgt spid="502787">
                                            <p:txEl>
                                              <p:charRg st="142" end="205"/>
                                            </p:txEl>
                                          </p:spTgt>
                                        </p:tgtEl>
                                        <p:attrNameLst>
                                          <p:attrName>ppt_x</p:attrName>
                                        </p:attrNameLst>
                                      </p:cBhvr>
                                      <p:tavLst>
                                        <p:tav tm="0">
                                          <p:val>
                                            <p:strVal val="#ppt_x-.2"/>
                                          </p:val>
                                        </p:tav>
                                        <p:tav tm="100000">
                                          <p:val>
                                            <p:strVal val="#ppt_x"/>
                                          </p:val>
                                        </p:tav>
                                      </p:tavLst>
                                    </p:anim>
                                    <p:anim calcmode="lin" valueType="num">
                                      <p:cBhvr>
                                        <p:cTn id="22" dur="1000" fill="hold"/>
                                        <p:tgtEl>
                                          <p:spTgt spid="502787">
                                            <p:txEl>
                                              <p:charRg st="142" end="205"/>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502787">
                                            <p:txEl>
                                              <p:charRg st="142" end="20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7"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90"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165891" name="Rectangle 2"/>
          <p:cNvSpPr>
            <a:spLocks noGrp="1"/>
          </p:cNvSpPr>
          <p:nvPr>
            <p:ph type="title"/>
          </p:nvPr>
        </p:nvSpPr>
        <p:spPr>
          <a:xfrm>
            <a:off x="990600" y="76200"/>
            <a:ext cx="8153400" cy="609600"/>
          </a:xfrm>
          <a:ln/>
        </p:spPr>
        <p:txBody>
          <a:bodyPr vert="horz" wrap="square" lIns="91440" tIns="45720" rIns="91440" bIns="45720" anchor="ctr" anchorCtr="0"/>
          <a:p>
            <a:pPr eaLnBrk="1" hangingPunct="1"/>
            <a:r>
              <a:rPr lang="en-US" altLang="zh-CN" sz="4000" dirty="0">
                <a:ea typeface="宋体" pitchFamily="2" charset="-122"/>
              </a:rPr>
              <a:t>  关键路径分析  </a:t>
            </a:r>
            <a:endParaRPr lang="en-US" altLang="zh-CN" sz="4000" dirty="0">
              <a:ea typeface="宋体" pitchFamily="2" charset="-122"/>
            </a:endParaRPr>
          </a:p>
        </p:txBody>
      </p:sp>
      <p:pic>
        <p:nvPicPr>
          <p:cNvPr id="165892" name="Picture 3"/>
          <p:cNvPicPr>
            <a:picLocks noChangeAspect="1"/>
          </p:cNvPicPr>
          <p:nvPr/>
        </p:nvPicPr>
        <p:blipFill>
          <a:blip r:embed="rId1"/>
          <a:stretch>
            <a:fillRect/>
          </a:stretch>
        </p:blipFill>
        <p:spPr>
          <a:xfrm>
            <a:off x="0" y="685800"/>
            <a:ext cx="9144000" cy="6172200"/>
          </a:xfrm>
          <a:prstGeom prst="rect">
            <a:avLst/>
          </a:prstGeom>
          <a:noFill/>
          <a:ln w="9525">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8" name="灯片编号占位符 4"/>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167939" name="Rectangle 2"/>
          <p:cNvSpPr>
            <a:spLocks noGrp="1"/>
          </p:cNvSpPr>
          <p:nvPr>
            <p:ph type="title"/>
          </p:nvPr>
        </p:nvSpPr>
        <p:spPr>
          <a:xfrm>
            <a:off x="990600" y="0"/>
            <a:ext cx="8153400" cy="1143000"/>
          </a:xfrm>
          <a:ln/>
        </p:spPr>
        <p:txBody>
          <a:bodyPr vert="horz" wrap="square" lIns="91440" tIns="45720" rIns="91440" bIns="45720" anchor="ctr" anchorCtr="0"/>
          <a:p>
            <a:pPr eaLnBrk="1" hangingPunct="1"/>
            <a:r>
              <a:rPr lang="en-US" altLang="zh-CN" sz="3200" b="1" dirty="0">
                <a:ea typeface="宋体" pitchFamily="2" charset="-122"/>
              </a:rPr>
              <a:t>  4.4.6活动6-指导团队工作  </a:t>
            </a:r>
            <a:endParaRPr lang="en-US" altLang="zh-CN" sz="3200" b="1" dirty="0">
              <a:ea typeface="宋体" pitchFamily="2" charset="-122"/>
            </a:endParaRPr>
          </a:p>
        </p:txBody>
      </p:sp>
      <p:sp>
        <p:nvSpPr>
          <p:cNvPr id="167940" name="Rectangle 10"/>
          <p:cNvSpPr/>
          <p:nvPr/>
        </p:nvSpPr>
        <p:spPr>
          <a:xfrm>
            <a:off x="871538" y="1247775"/>
            <a:ext cx="7281862" cy="581025"/>
          </a:xfrm>
          <a:prstGeom prst="rect">
            <a:avLst/>
          </a:prstGeom>
          <a:noFill/>
          <a:ln w="9525">
            <a:noFill/>
          </a:ln>
        </p:spPr>
        <p:txBody>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342900" lvl="0" indent="-342900" eaLnBrk="1" hangingPunct="1">
              <a:buNone/>
            </a:pPr>
            <a:r>
              <a:rPr lang="en-US" altLang="zh-CN" sz="2400" b="1" dirty="0">
                <a:ea typeface="宋体" pitchFamily="2" charset="-122"/>
              </a:rPr>
              <a:t>  团队成熟的阶段   </a:t>
            </a:r>
            <a:br>
              <a:rPr lang="en-US" altLang="zh-CN" sz="2400" b="1" dirty="0">
                <a:ea typeface="宋体" pitchFamily="2" charset="-122"/>
              </a:rPr>
            </a:br>
            <a:endParaRPr lang="en-US" altLang="zh-CN" sz="2400" b="1" dirty="0">
              <a:ea typeface="宋体" pitchFamily="2" charset="-122"/>
            </a:endParaRPr>
          </a:p>
        </p:txBody>
      </p:sp>
      <p:pic>
        <p:nvPicPr>
          <p:cNvPr id="167941" name="Picture 11" descr="whi74173_0410"/>
          <p:cNvPicPr>
            <a:picLocks noChangeAspect="1"/>
          </p:cNvPicPr>
          <p:nvPr/>
        </p:nvPicPr>
        <p:blipFill>
          <a:blip r:embed="rId1"/>
          <a:srcRect b="54546"/>
          <a:stretch>
            <a:fillRect/>
          </a:stretch>
        </p:blipFill>
        <p:spPr>
          <a:xfrm>
            <a:off x="0" y="1905000"/>
            <a:ext cx="4933950" cy="3733800"/>
          </a:xfrm>
          <a:prstGeom prst="rect">
            <a:avLst/>
          </a:prstGeom>
          <a:noFill/>
          <a:ln w="9525">
            <a:noFill/>
          </a:ln>
        </p:spPr>
      </p:pic>
      <p:pic>
        <p:nvPicPr>
          <p:cNvPr id="167942" name="Picture 12" descr="whi74173_0410"/>
          <p:cNvPicPr>
            <a:picLocks noChangeAspect="1"/>
          </p:cNvPicPr>
          <p:nvPr/>
        </p:nvPicPr>
        <p:blipFill>
          <a:blip r:embed="rId1"/>
          <a:srcRect t="53847" b="27692"/>
          <a:stretch>
            <a:fillRect/>
          </a:stretch>
        </p:blipFill>
        <p:spPr>
          <a:xfrm>
            <a:off x="4953000" y="4495800"/>
            <a:ext cx="4191000" cy="1752600"/>
          </a:xfrm>
          <a:prstGeom prst="rect">
            <a:avLst/>
          </a:prstGeom>
          <a:noFill/>
          <a:ln w="9525">
            <a:noFill/>
          </a:ln>
        </p:spPr>
      </p:pic>
      <p:sp>
        <p:nvSpPr>
          <p:cNvPr id="167943" name="Line 13"/>
          <p:cNvSpPr/>
          <p:nvPr/>
        </p:nvSpPr>
        <p:spPr>
          <a:xfrm>
            <a:off x="3200400" y="5410200"/>
            <a:ext cx="1752600" cy="0"/>
          </a:xfrm>
          <a:prstGeom prst="line">
            <a:avLst/>
          </a:prstGeom>
          <a:ln w="28575" cap="flat" cmpd="sng">
            <a:solidFill>
              <a:schemeClr val="tx1"/>
            </a:solidFill>
            <a:prstDash val="solid"/>
            <a:headEnd type="none" w="med" len="med"/>
            <a:tailEnd type="triangle" w="med" len="med"/>
          </a:ln>
        </p:spPr>
        <p:txBody>
          <a:bodyPr/>
          <a:p/>
        </p:txBody>
      </p:sp>
      <p:pic>
        <p:nvPicPr>
          <p:cNvPr id="167944" name="Picture 14" descr="whi74173_0410"/>
          <p:cNvPicPr>
            <a:picLocks noChangeAspect="1"/>
          </p:cNvPicPr>
          <p:nvPr/>
        </p:nvPicPr>
        <p:blipFill>
          <a:blip r:embed="rId1"/>
          <a:srcRect t="81538"/>
          <a:stretch>
            <a:fillRect/>
          </a:stretch>
        </p:blipFill>
        <p:spPr>
          <a:xfrm>
            <a:off x="4800600" y="1828800"/>
            <a:ext cx="4343400" cy="2057400"/>
          </a:xfrm>
          <a:prstGeom prst="rect">
            <a:avLst/>
          </a:prstGeom>
          <a:noFill/>
          <a:ln w="9525">
            <a:noFill/>
          </a:ln>
        </p:spPr>
      </p:pic>
      <p:sp>
        <p:nvSpPr>
          <p:cNvPr id="167945" name="Line 15"/>
          <p:cNvSpPr/>
          <p:nvPr/>
        </p:nvSpPr>
        <p:spPr>
          <a:xfrm flipV="1">
            <a:off x="6324600" y="3886200"/>
            <a:ext cx="0" cy="609600"/>
          </a:xfrm>
          <a:prstGeom prst="line">
            <a:avLst/>
          </a:prstGeom>
          <a:ln w="28575" cap="flat" cmpd="sng">
            <a:solidFill>
              <a:schemeClr val="tx1"/>
            </a:solidFill>
            <a:prstDash val="solid"/>
            <a:headEnd type="none" w="med" len="med"/>
            <a:tailEnd type="triangle" w="med" len="med"/>
          </a:ln>
        </p:spPr>
        <p:txBody>
          <a:body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6"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169987" name="Rectangle 3"/>
          <p:cNvSpPr>
            <a:spLocks noGrp="1"/>
          </p:cNvSpPr>
          <p:nvPr>
            <p:ph idx="1"/>
          </p:nvPr>
        </p:nvSpPr>
        <p:spPr>
          <a:xfrm>
            <a:off x="990600" y="1295400"/>
            <a:ext cx="7924800" cy="4953000"/>
          </a:xfrm>
          <a:ln/>
        </p:spPr>
        <p:txBody>
          <a:bodyPr vert="horz" wrap="square" lIns="91440" tIns="45720" rIns="91440" bIns="45720" anchor="t" anchorCtr="0"/>
          <a:p>
            <a:pPr marL="685800" indent="-685800" eaLnBrk="1" hangingPunct="1">
              <a:lnSpc>
                <a:spcPct val="90000"/>
              </a:lnSpc>
              <a:buFontTx/>
              <a:buAutoNum type="arabicPeriod"/>
            </a:pPr>
            <a:r>
              <a:rPr lang="en-US" altLang="zh-CN" sz="2800" dirty="0">
                <a:ea typeface="宋体" pitchFamily="2" charset="-122"/>
              </a:rPr>
              <a:t>  保持一致。  </a:t>
            </a:r>
            <a:endParaRPr lang="en-US" altLang="zh-CN" sz="2800" dirty="0">
              <a:ea typeface="宋体" pitchFamily="2" charset="-122"/>
            </a:endParaRPr>
          </a:p>
          <a:p>
            <a:pPr marL="685800" indent="-685800" eaLnBrk="1" hangingPunct="1">
              <a:lnSpc>
                <a:spcPct val="90000"/>
              </a:lnSpc>
              <a:buFontTx/>
              <a:buAutoNum type="arabicPeriod"/>
            </a:pPr>
            <a:r>
              <a:rPr lang="en-US" altLang="zh-CN" sz="2800" dirty="0">
                <a:ea typeface="宋体" pitchFamily="2" charset="-122"/>
              </a:rPr>
              <a:t>  提供支持。  </a:t>
            </a:r>
            <a:endParaRPr lang="en-US" altLang="zh-CN" sz="2800" dirty="0">
              <a:ea typeface="宋体" pitchFamily="2" charset="-122"/>
            </a:endParaRPr>
          </a:p>
          <a:p>
            <a:pPr marL="685800" indent="-685800" eaLnBrk="1" hangingPunct="1">
              <a:lnSpc>
                <a:spcPct val="90000"/>
              </a:lnSpc>
              <a:buFontTx/>
              <a:buAutoNum type="arabicPeriod"/>
            </a:pPr>
            <a:r>
              <a:rPr lang="en-US" altLang="zh-CN" sz="2800" dirty="0">
                <a:ea typeface="宋体" pitchFamily="2" charset="-122"/>
              </a:rPr>
              <a:t>  不要做出你无法遵守的承诺。  </a:t>
            </a:r>
            <a:endParaRPr lang="en-US" altLang="zh-CN" sz="2800" dirty="0">
              <a:ea typeface="宋体" pitchFamily="2" charset="-122"/>
            </a:endParaRPr>
          </a:p>
          <a:p>
            <a:pPr marL="685800" indent="-685800" eaLnBrk="1" hangingPunct="1">
              <a:lnSpc>
                <a:spcPct val="90000"/>
              </a:lnSpc>
              <a:buFontTx/>
              <a:buAutoNum type="arabicPeriod"/>
            </a:pPr>
            <a:r>
              <a:rPr lang="en-US" altLang="zh-CN" sz="2800" dirty="0">
                <a:ea typeface="宋体" pitchFamily="2" charset="-122"/>
              </a:rPr>
              <a:t>  公开表扬；私下批评。  </a:t>
            </a:r>
            <a:endParaRPr lang="en-US" altLang="zh-CN" sz="2800" dirty="0">
              <a:ea typeface="宋体" pitchFamily="2" charset="-122"/>
            </a:endParaRPr>
          </a:p>
          <a:p>
            <a:pPr marL="685800" indent="-685800" eaLnBrk="1" hangingPunct="1">
              <a:lnSpc>
                <a:spcPct val="90000"/>
              </a:lnSpc>
              <a:buFontTx/>
              <a:buAutoNum type="arabicPeriod"/>
            </a:pPr>
            <a:r>
              <a:rPr lang="en-US" altLang="zh-CN" sz="2800" dirty="0">
                <a:ea typeface="宋体" pitchFamily="2" charset="-122"/>
              </a:rPr>
              <a:t>  注意士气危险点。  </a:t>
            </a:r>
            <a:endParaRPr lang="en-US" altLang="zh-CN" sz="2800" dirty="0">
              <a:ea typeface="宋体" pitchFamily="2" charset="-122"/>
            </a:endParaRPr>
          </a:p>
          <a:p>
            <a:pPr marL="685800" indent="-685800" eaLnBrk="1" hangingPunct="1">
              <a:lnSpc>
                <a:spcPct val="90000"/>
              </a:lnSpc>
              <a:buFontTx/>
              <a:buAutoNum type="arabicPeriod"/>
            </a:pPr>
            <a:r>
              <a:rPr lang="en-US" altLang="zh-CN" sz="2800" dirty="0">
                <a:ea typeface="宋体" pitchFamily="2" charset="-122"/>
              </a:rPr>
              <a:t>  设定现实的最后期限。  </a:t>
            </a:r>
            <a:endParaRPr lang="en-US" altLang="zh-CN" sz="2800" dirty="0">
              <a:ea typeface="宋体" pitchFamily="2" charset="-122"/>
            </a:endParaRPr>
          </a:p>
          <a:p>
            <a:pPr marL="685800" indent="-685800" eaLnBrk="1" hangingPunct="1">
              <a:lnSpc>
                <a:spcPct val="90000"/>
              </a:lnSpc>
              <a:buFontTx/>
              <a:buAutoNum type="arabicPeriod"/>
            </a:pPr>
            <a:r>
              <a:rPr lang="en-US" altLang="zh-CN" sz="2800" dirty="0">
                <a:ea typeface="宋体" pitchFamily="2" charset="-122"/>
              </a:rPr>
              <a:t>  设定可感知的目标。  </a:t>
            </a:r>
            <a:endParaRPr lang="en-US" altLang="zh-CN" sz="2800" dirty="0">
              <a:ea typeface="宋体" pitchFamily="2" charset="-122"/>
            </a:endParaRPr>
          </a:p>
          <a:p>
            <a:pPr marL="685800" indent="-685800" eaLnBrk="1" hangingPunct="1">
              <a:lnSpc>
                <a:spcPct val="90000"/>
              </a:lnSpc>
              <a:buFontTx/>
              <a:buAutoNum type="arabicPeriod"/>
            </a:pPr>
            <a:r>
              <a:rPr lang="en-US" altLang="zh-CN" sz="2800" dirty="0">
                <a:ea typeface="宋体" pitchFamily="2" charset="-122"/>
              </a:rPr>
              <a:t>  解释和展示，而不是做。  </a:t>
            </a:r>
            <a:endParaRPr lang="en-US" altLang="zh-CN" sz="2800" dirty="0">
              <a:ea typeface="宋体" pitchFamily="2" charset="-122"/>
            </a:endParaRPr>
          </a:p>
          <a:p>
            <a:pPr marL="685800" indent="-685800" eaLnBrk="1" hangingPunct="1">
              <a:lnSpc>
                <a:spcPct val="90000"/>
              </a:lnSpc>
              <a:buFontTx/>
              <a:buAutoNum type="arabicPeriod"/>
            </a:pPr>
            <a:r>
              <a:rPr lang="en-US" altLang="zh-CN" sz="2800" dirty="0">
                <a:ea typeface="宋体" pitchFamily="2" charset="-122"/>
              </a:rPr>
              <a:t>  不要仅仅依赖状态报告。  </a:t>
            </a:r>
            <a:endParaRPr lang="en-US" altLang="zh-CN" sz="2800" dirty="0">
              <a:ea typeface="宋体" pitchFamily="2" charset="-122"/>
            </a:endParaRPr>
          </a:p>
          <a:p>
            <a:pPr marL="685800" indent="-685800" eaLnBrk="1" hangingPunct="1">
              <a:lnSpc>
                <a:spcPct val="90000"/>
              </a:lnSpc>
              <a:buFontTx/>
              <a:buAutoNum type="arabicPeriod"/>
            </a:pPr>
            <a:r>
              <a:rPr lang="en-US" altLang="zh-CN" sz="2800" dirty="0">
                <a:ea typeface="宋体" pitchFamily="2" charset="-122"/>
              </a:rPr>
              <a:t>  鼓励良好的团队精神。  </a:t>
            </a:r>
            <a:endParaRPr lang="en-US" altLang="zh-CN" sz="2800" dirty="0">
              <a:ea typeface="宋体" pitchFamily="2" charset="-122"/>
            </a:endParaRPr>
          </a:p>
        </p:txBody>
      </p:sp>
      <p:sp>
        <p:nvSpPr>
          <p:cNvPr id="169988" name="Rectangle 4"/>
          <p:cNvSpPr/>
          <p:nvPr/>
        </p:nvSpPr>
        <p:spPr>
          <a:xfrm>
            <a:off x="990600" y="0"/>
            <a:ext cx="8153400" cy="1143000"/>
          </a:xfrm>
          <a:prstGeom prst="rect">
            <a:avLst/>
          </a:prstGeom>
          <a:noFill/>
          <a:ln w="9525">
            <a:noFill/>
          </a:ln>
        </p:spPr>
        <p:txBody>
          <a:bodyPr anchor="ctr" anchorCtr="0"/>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lnSpc>
                <a:spcPct val="90000"/>
              </a:lnSpc>
              <a:spcBef>
                <a:spcPct val="0"/>
              </a:spcBef>
              <a:buClrTx/>
              <a:buNone/>
            </a:pPr>
            <a:r>
              <a:rPr lang="en-US" altLang="zh-CN" b="1" dirty="0">
                <a:solidFill>
                  <a:srgbClr val="FFFF00"/>
                </a:solidFill>
                <a:ea typeface="宋体" pitchFamily="2" charset="-122"/>
              </a:rPr>
              <a:t>  项目领导的10个提示  </a:t>
            </a:r>
            <a:r>
              <a:rPr lang="zh-CN" altLang="en-US" b="1" dirty="0">
                <a:solidFill>
                  <a:srgbClr val="FFFF00"/>
                </a:solidFill>
                <a:ea typeface="宋体" pitchFamily="2" charset="-122"/>
              </a:rPr>
              <a:t/>
            </a:r>
            <a:endParaRPr lang="en-US" altLang="zh-CN" b="1" dirty="0">
              <a:solidFill>
                <a:srgbClr val="FFFF00"/>
              </a:solidFill>
              <a:ea typeface="宋体" pitchFamily="2" charset="-122"/>
            </a:endParaRP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4"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172035" name="Rectangle 2"/>
          <p:cNvSpPr>
            <a:spLocks noGrp="1"/>
          </p:cNvSpPr>
          <p:nvPr>
            <p:ph type="title"/>
          </p:nvPr>
        </p:nvSpPr>
        <p:spPr>
          <a:ln/>
        </p:spPr>
        <p:txBody>
          <a:bodyPr vert="horz" wrap="square" lIns="91440" tIns="45720" rIns="91440" bIns="45720" anchor="ctr" anchorCtr="0"/>
          <a:p>
            <a:pPr eaLnBrk="1" hangingPunct="1"/>
            <a:r>
              <a:rPr lang="en-US" altLang="zh-CN" dirty="0">
                <a:ea typeface="宋体" pitchFamily="2" charset="-122"/>
              </a:rPr>
              <a:t>  4.4.7活动7-监控和控制进度  </a:t>
            </a:r>
            <a:br>
              <a:rPr lang="en-US" altLang="zh-CN" dirty="0">
                <a:ea typeface="宋体" pitchFamily="2" charset="-122"/>
              </a:rPr>
            </a:br>
            <a:r>
              <a:rPr lang="en-US" altLang="zh-CN" dirty="0">
                <a:ea typeface="宋体" pitchFamily="2" charset="-122"/>
              </a:rPr>
              <a:t/>
            </a:r>
            <a:endParaRPr lang="en-US" altLang="zh-CN" dirty="0">
              <a:ea typeface="宋体" pitchFamily="2" charset="-122"/>
            </a:endParaRPr>
          </a:p>
        </p:txBody>
      </p:sp>
      <p:sp>
        <p:nvSpPr>
          <p:cNvPr id="172036" name="Rectangle 3"/>
          <p:cNvSpPr>
            <a:spLocks noGrp="1"/>
          </p:cNvSpPr>
          <p:nvPr>
            <p:ph idx="1"/>
          </p:nvPr>
        </p:nvSpPr>
        <p:spPr>
          <a:xfrm>
            <a:off x="914400" y="2128838"/>
            <a:ext cx="8153400" cy="4424362"/>
          </a:xfrm>
          <a:ln/>
        </p:spPr>
        <p:txBody>
          <a:bodyPr vert="horz" wrap="square" lIns="91440" tIns="45720" rIns="91440" bIns="45720" anchor="t" anchorCtr="0"/>
          <a:p>
            <a:pPr eaLnBrk="1" hangingPunct="1"/>
            <a:r>
              <a:rPr lang="en-US" altLang="zh-CN" sz="3600" dirty="0">
                <a:ea typeface="宋体" pitchFamily="2" charset="-122"/>
              </a:rPr>
              <a:t>  进度报告   </a:t>
            </a:r>
            <a:endParaRPr lang="en-US" altLang="zh-CN" sz="3600" dirty="0">
              <a:ea typeface="宋体" pitchFamily="2" charset="-122"/>
            </a:endParaRPr>
          </a:p>
          <a:p>
            <a:pPr eaLnBrk="1" hangingPunct="1"/>
            <a:r>
              <a:rPr lang="en-US" altLang="zh-CN" sz="3600" dirty="0">
                <a:ea typeface="宋体" pitchFamily="2" charset="-122"/>
              </a:rPr>
              <a:t>  变革管理  </a:t>
            </a:r>
            <a:endParaRPr lang="en-US" altLang="zh-CN" sz="3600" dirty="0">
              <a:ea typeface="宋体" pitchFamily="2" charset="-122"/>
            </a:endParaRPr>
          </a:p>
          <a:p>
            <a:pPr eaLnBrk="1" hangingPunct="1"/>
            <a:r>
              <a:rPr lang="en-US" altLang="zh-CN" sz="3600" dirty="0">
                <a:ea typeface="宋体" pitchFamily="2" charset="-122"/>
              </a:rPr>
              <a:t>  期望管理  </a:t>
            </a:r>
            <a:endParaRPr lang="en-US" altLang="zh-CN" sz="3600" dirty="0">
              <a:ea typeface="宋体" pitchFamily="2" charset="-122"/>
            </a:endParaRPr>
          </a:p>
          <a:p>
            <a:pPr eaLnBrk="1" hangingPunct="1"/>
            <a:r>
              <a:rPr lang="en-US" altLang="zh-CN" sz="3600" dirty="0">
                <a:ea typeface="宋体" pitchFamily="2" charset="-122"/>
              </a:rPr>
              <a:t>  时间表调整-关键路径分析(CPA)  </a:t>
            </a:r>
            <a:endParaRPr lang="en-US" altLang="zh-CN" sz="3600" dirty="0">
              <a:ea typeface="宋体" pitchFamily="2"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2"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174083" name="Rectangle 2"/>
          <p:cNvSpPr>
            <a:spLocks noGrp="1"/>
          </p:cNvSpPr>
          <p:nvPr>
            <p:ph type="title"/>
          </p:nvPr>
        </p:nvSpPr>
        <p:spPr>
          <a:ln/>
        </p:spPr>
        <p:txBody>
          <a:bodyPr vert="horz" wrap="square" lIns="91440" tIns="45720" rIns="91440" bIns="45720" anchor="ctr" anchorCtr="0"/>
          <a:p>
            <a:pPr eaLnBrk="1" hangingPunct="1"/>
            <a:r>
              <a:rPr lang="en-US" altLang="zh-CN" dirty="0">
                <a:ea typeface="宋体" pitchFamily="2" charset="-122"/>
              </a:rPr>
              <a:t>  进度报告样本大纲  </a:t>
            </a:r>
            <a:endParaRPr lang="en-US" altLang="zh-CN" dirty="0">
              <a:ea typeface="宋体" pitchFamily="2" charset="-122"/>
            </a:endParaRPr>
          </a:p>
        </p:txBody>
      </p:sp>
      <p:sp>
        <p:nvSpPr>
          <p:cNvPr id="174084" name="Rectangle 3"/>
          <p:cNvSpPr/>
          <p:nvPr/>
        </p:nvSpPr>
        <p:spPr>
          <a:xfrm>
            <a:off x="2587625" y="6269038"/>
            <a:ext cx="25400" cy="12223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ClrTx/>
              <a:buNone/>
            </a:pPr>
            <a:r>
              <a:rPr lang="zh-CN" altLang="en-US" sz="800" dirty="0">
                <a:solidFill>
                  <a:srgbClr val="000000"/>
                </a:solidFill>
                <a:latin typeface="Times New Roman" panose="02020503050405090304" pitchFamily="18" charset="0"/>
                <a:ea typeface="宋体" pitchFamily="2" charset="-122"/>
              </a:rPr>
              <a:t>       </a:t>
            </a:r>
            <a:endParaRPr lang="zh-CN" altLang="en-US" sz="2400" b="1" dirty="0">
              <a:latin typeface="Times New Roman" panose="02020503050405090304" pitchFamily="18" charset="0"/>
              <a:ea typeface="宋体" pitchFamily="2" charset="-122"/>
            </a:endParaRPr>
          </a:p>
        </p:txBody>
      </p:sp>
      <p:sp>
        <p:nvSpPr>
          <p:cNvPr id="174085" name="Rectangle 4"/>
          <p:cNvSpPr/>
          <p:nvPr/>
        </p:nvSpPr>
        <p:spPr>
          <a:xfrm>
            <a:off x="2587625" y="6499225"/>
            <a:ext cx="28575" cy="12223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ClrTx/>
              <a:buNone/>
            </a:pPr>
            <a:r>
              <a:rPr lang="zh-CN" altLang="en-US" sz="800" dirty="0">
                <a:solidFill>
                  <a:srgbClr val="000000"/>
                </a:solidFill>
                <a:ea typeface="宋体" pitchFamily="2" charset="-122"/>
              </a:rPr>
              <a:t>       </a:t>
            </a:r>
            <a:endParaRPr lang="zh-CN" altLang="en-US" sz="2400" b="1" dirty="0">
              <a:latin typeface="Times New Roman" panose="02020503050405090304" pitchFamily="18" charset="0"/>
              <a:ea typeface="宋体" pitchFamily="2" charset="-122"/>
            </a:endParaRPr>
          </a:p>
        </p:txBody>
      </p:sp>
      <p:sp>
        <p:nvSpPr>
          <p:cNvPr id="174086" name="Rectangle 5"/>
          <p:cNvSpPr/>
          <p:nvPr/>
        </p:nvSpPr>
        <p:spPr>
          <a:xfrm>
            <a:off x="2587625" y="6629400"/>
            <a:ext cx="25400" cy="12223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ClrTx/>
              <a:buNone/>
            </a:pPr>
            <a:r>
              <a:rPr lang="zh-CN" altLang="en-US" sz="800" dirty="0">
                <a:solidFill>
                  <a:srgbClr val="000000"/>
                </a:solidFill>
                <a:latin typeface="Times New Roman" panose="02020503050405090304" pitchFamily="18" charset="0"/>
                <a:ea typeface="宋体" pitchFamily="2" charset="-122"/>
              </a:rPr>
              <a:t>       </a:t>
            </a:r>
            <a:endParaRPr lang="zh-CN" altLang="en-US" sz="2400" b="1" dirty="0">
              <a:latin typeface="Times New Roman" panose="02020503050405090304" pitchFamily="18" charset="0"/>
              <a:ea typeface="宋体" pitchFamily="2" charset="-122"/>
            </a:endParaRPr>
          </a:p>
        </p:txBody>
      </p:sp>
      <p:sp>
        <p:nvSpPr>
          <p:cNvPr id="174087" name="Rectangle 6"/>
          <p:cNvSpPr>
            <a:spLocks noGrp="1"/>
          </p:cNvSpPr>
          <p:nvPr>
            <p:ph idx="1"/>
          </p:nvPr>
        </p:nvSpPr>
        <p:spPr>
          <a:xfrm>
            <a:off x="990600" y="1371600"/>
            <a:ext cx="7848600" cy="5181600"/>
          </a:xfrm>
          <a:ln/>
        </p:spPr>
        <p:txBody>
          <a:bodyPr vert="horz" wrap="square" lIns="91440" tIns="45720" rIns="91440" bIns="45720" anchor="t" anchorCtr="0"/>
          <a:p>
            <a:pPr eaLnBrk="1" hangingPunct="1">
              <a:lnSpc>
                <a:spcPct val="85000"/>
              </a:lnSpc>
              <a:spcBef>
                <a:spcPct val="15000"/>
              </a:spcBef>
              <a:buNone/>
            </a:pPr>
            <a:r>
              <a:rPr lang="en-US" altLang="zh-CN" sz="2000" b="1" dirty="0">
                <a:ea typeface="宋体" pitchFamily="2" charset="-122"/>
              </a:rPr>
              <a:t>  I.封面页  </a:t>
            </a:r>
            <a:endParaRPr lang="en-US" altLang="zh-CN" sz="2000" b="1" dirty="0">
              <a:ea typeface="宋体" pitchFamily="2" charset="-122"/>
            </a:endParaRPr>
          </a:p>
          <a:p>
            <a:pPr eaLnBrk="1" hangingPunct="1">
              <a:lnSpc>
                <a:spcPct val="85000"/>
              </a:lnSpc>
              <a:spcBef>
                <a:spcPct val="15000"/>
              </a:spcBef>
              <a:buNone/>
            </a:pPr>
            <a:r>
              <a:rPr lang="en-US" altLang="zh-CN" sz="2000" dirty="0">
                <a:ea typeface="宋体" pitchFamily="2" charset="-122"/>
              </a:rPr>
              <a:t>  		A.项目名称或标识  </a:t>
            </a:r>
            <a:endParaRPr lang="en-US" altLang="zh-CN" sz="2000" dirty="0">
              <a:ea typeface="宋体" pitchFamily="2" charset="-122"/>
            </a:endParaRPr>
          </a:p>
          <a:p>
            <a:pPr eaLnBrk="1" hangingPunct="1">
              <a:lnSpc>
                <a:spcPct val="85000"/>
              </a:lnSpc>
              <a:spcBef>
                <a:spcPct val="15000"/>
              </a:spcBef>
              <a:buNone/>
            </a:pPr>
            <a:r>
              <a:rPr lang="en-US" altLang="zh-CN" sz="2000" dirty="0">
                <a:ea typeface="宋体" pitchFamily="2" charset="-122"/>
              </a:rPr>
              <a:t>  		B.项目经理  </a:t>
            </a:r>
            <a:endParaRPr lang="en-US" altLang="zh-CN" sz="2000" dirty="0">
              <a:ea typeface="宋体" pitchFamily="2" charset="-122"/>
            </a:endParaRPr>
          </a:p>
          <a:p>
            <a:pPr eaLnBrk="1" hangingPunct="1">
              <a:lnSpc>
                <a:spcPct val="85000"/>
              </a:lnSpc>
              <a:spcBef>
                <a:spcPct val="15000"/>
              </a:spcBef>
              <a:buNone/>
            </a:pPr>
            <a:r>
              <a:rPr lang="en-US" altLang="zh-CN" sz="2000" dirty="0">
                <a:ea typeface="宋体" pitchFamily="2" charset="-122"/>
              </a:rPr>
              <a:t>  		C.日期或报告  </a:t>
            </a:r>
            <a:endParaRPr lang="en-US" altLang="zh-CN" sz="2000" dirty="0">
              <a:ea typeface="宋体" pitchFamily="2" charset="-122"/>
            </a:endParaRPr>
          </a:p>
          <a:p>
            <a:pPr eaLnBrk="1" hangingPunct="1">
              <a:lnSpc>
                <a:spcPct val="85000"/>
              </a:lnSpc>
              <a:spcBef>
                <a:spcPct val="15000"/>
              </a:spcBef>
              <a:buNone/>
            </a:pPr>
            <a:r>
              <a:rPr lang="en-US" altLang="zh-CN" sz="2000" b="1" dirty="0">
                <a:ea typeface="宋体" pitchFamily="2" charset="-122"/>
              </a:rPr>
              <a:t>  II.进展摘要  </a:t>
            </a:r>
            <a:endParaRPr lang="en-US" altLang="zh-CN" sz="2000" b="1" dirty="0">
              <a:ea typeface="宋体" pitchFamily="2" charset="-122"/>
            </a:endParaRPr>
          </a:p>
          <a:p>
            <a:pPr eaLnBrk="1" hangingPunct="1">
              <a:lnSpc>
                <a:spcPct val="85000"/>
              </a:lnSpc>
              <a:spcBef>
                <a:spcPct val="15000"/>
              </a:spcBef>
              <a:buNone/>
            </a:pPr>
            <a:r>
              <a:rPr lang="en-US" altLang="zh-CN" sz="2000" dirty="0">
                <a:ea typeface="宋体" pitchFamily="2" charset="-122"/>
              </a:rPr>
              <a:t>  		A.进度分析  </a:t>
            </a:r>
            <a:endParaRPr lang="en-US" altLang="zh-CN" sz="2000" dirty="0">
              <a:ea typeface="宋体" pitchFamily="2" charset="-122"/>
            </a:endParaRPr>
          </a:p>
          <a:p>
            <a:pPr eaLnBrk="1" hangingPunct="1">
              <a:lnSpc>
                <a:spcPct val="85000"/>
              </a:lnSpc>
              <a:spcBef>
                <a:spcPct val="15000"/>
              </a:spcBef>
              <a:buNone/>
            </a:pPr>
            <a:r>
              <a:rPr lang="en-US" altLang="zh-CN" sz="2000" dirty="0">
                <a:ea typeface="宋体" pitchFamily="2" charset="-122"/>
              </a:rPr>
              <a:t>  		B.预算分析  </a:t>
            </a:r>
            <a:endParaRPr lang="en-US" altLang="zh-CN" sz="2000" dirty="0">
              <a:ea typeface="宋体" pitchFamily="2" charset="-122"/>
            </a:endParaRPr>
          </a:p>
          <a:p>
            <a:pPr eaLnBrk="1" hangingPunct="1">
              <a:lnSpc>
                <a:spcPct val="85000"/>
              </a:lnSpc>
              <a:spcBef>
                <a:spcPct val="15000"/>
              </a:spcBef>
              <a:buNone/>
            </a:pPr>
            <a:r>
              <a:rPr lang="en-US" altLang="zh-CN" sz="2000" dirty="0">
                <a:ea typeface="宋体" pitchFamily="2" charset="-122"/>
              </a:rPr>
              <a:t>  		C.范围分析（可能对未来进展产生影响的变化）  </a:t>
            </a:r>
            <a:br>
              <a:rPr lang="en-US" altLang="zh-CN" sz="2000" dirty="0">
                <a:ea typeface="宋体" pitchFamily="2" charset="-122"/>
              </a:rPr>
            </a:br>
            <a:r>
              <a:rPr lang="en-US" altLang="zh-CN" sz="2000" dirty="0">
                <a:ea typeface="宋体" pitchFamily="2" charset="-122"/>
              </a:rPr>
              <a:t/>
            </a:r>
            <a:r>
              <a:rPr lang="en-US" altLang="zh-CN" sz="2000" i="1" dirty="0">
                <a:ea typeface="宋体" pitchFamily="2" charset="-122"/>
              </a:rPr>
              <a:t/>
            </a:r>
            <a:endParaRPr lang="en-US" altLang="zh-CN" sz="2000" i="1" dirty="0">
              <a:ea typeface="宋体" pitchFamily="2" charset="-122"/>
            </a:endParaRPr>
          </a:p>
          <a:p>
            <a:pPr eaLnBrk="1" hangingPunct="1">
              <a:lnSpc>
                <a:spcPct val="85000"/>
              </a:lnSpc>
              <a:spcBef>
                <a:spcPct val="15000"/>
              </a:spcBef>
              <a:buNone/>
            </a:pPr>
            <a:r>
              <a:rPr lang="en-US" altLang="zh-CN" sz="2000" dirty="0">
                <a:ea typeface="宋体" pitchFamily="2" charset="-122"/>
              </a:rPr>
              <a:t>  		D.过程分析（策略或方法遇到的问题）  </a:t>
            </a:r>
            <a:br>
              <a:rPr lang="en-US" altLang="zh-CN" sz="2000" dirty="0">
                <a:ea typeface="宋体" pitchFamily="2" charset="-122"/>
              </a:rPr>
            </a:br>
            <a:r>
              <a:rPr lang="en-US" altLang="zh-CN" sz="2000" dirty="0">
                <a:ea typeface="宋体" pitchFamily="2" charset="-122"/>
              </a:rPr>
              <a:t/>
            </a:r>
            <a:r>
              <a:rPr lang="en-US" altLang="zh-CN" sz="2000" i="1" dirty="0">
                <a:ea typeface="宋体" pitchFamily="2" charset="-122"/>
              </a:rPr>
              <a:t/>
            </a:r>
            <a:endParaRPr lang="en-US" altLang="zh-CN" sz="2000" dirty="0">
              <a:ea typeface="宋体" pitchFamily="2" charset="-122"/>
            </a:endParaRPr>
          </a:p>
          <a:p>
            <a:pPr eaLnBrk="1" hangingPunct="1">
              <a:lnSpc>
                <a:spcPct val="85000"/>
              </a:lnSpc>
              <a:spcBef>
                <a:spcPct val="15000"/>
              </a:spcBef>
              <a:buNone/>
            </a:pPr>
            <a:r>
              <a:rPr lang="en-US" altLang="zh-CN" sz="2000" dirty="0">
                <a:ea typeface="宋体" pitchFamily="2" charset="-122"/>
              </a:rPr>
              <a:t>  		E.甘特进度图  </a:t>
            </a:r>
            <a:endParaRPr lang="en-US" altLang="zh-CN" sz="2000" dirty="0">
              <a:ea typeface="宋体" pitchFamily="2" charset="-122"/>
            </a:endParaRPr>
          </a:p>
          <a:p>
            <a:pPr eaLnBrk="1" hangingPunct="1">
              <a:lnSpc>
                <a:spcPct val="85000"/>
              </a:lnSpc>
              <a:spcBef>
                <a:spcPct val="15000"/>
              </a:spcBef>
              <a:buNone/>
            </a:pPr>
            <a:r>
              <a:rPr lang="en-US" altLang="zh-CN" sz="2000" b="1" dirty="0">
                <a:ea typeface="宋体" pitchFamily="2" charset="-122"/>
              </a:rPr>
              <a:t>  III.活动分析  </a:t>
            </a:r>
            <a:endParaRPr lang="en-US" altLang="zh-CN" sz="2000" b="1" dirty="0">
              <a:ea typeface="宋体" pitchFamily="2" charset="-122"/>
            </a:endParaRPr>
          </a:p>
          <a:p>
            <a:pPr eaLnBrk="1" hangingPunct="1">
              <a:lnSpc>
                <a:spcPct val="85000"/>
              </a:lnSpc>
              <a:spcBef>
                <a:spcPct val="15000"/>
              </a:spcBef>
              <a:buNone/>
            </a:pPr>
            <a:r>
              <a:rPr lang="en-US" altLang="zh-CN" sz="2000" dirty="0">
                <a:ea typeface="宋体" pitchFamily="2" charset="-122"/>
              </a:rPr>
              <a:t>  		A.自上次报告以来完成的任务  </a:t>
            </a:r>
            <a:endParaRPr lang="en-US" altLang="zh-CN" sz="2000" dirty="0">
              <a:ea typeface="宋体" pitchFamily="2" charset="-122"/>
            </a:endParaRPr>
          </a:p>
          <a:p>
            <a:pPr eaLnBrk="1" hangingPunct="1">
              <a:lnSpc>
                <a:spcPct val="85000"/>
              </a:lnSpc>
              <a:spcBef>
                <a:spcPct val="15000"/>
              </a:spcBef>
              <a:buNone/>
            </a:pPr>
            <a:r>
              <a:rPr lang="en-US" altLang="zh-CN" sz="2000" dirty="0">
                <a:ea typeface="宋体" pitchFamily="2" charset="-122"/>
              </a:rPr>
              <a:t>  		B.当前任务和可交付成果  </a:t>
            </a:r>
            <a:endParaRPr lang="en-US" altLang="zh-CN" sz="2000" dirty="0">
              <a:ea typeface="宋体" pitchFamily="2" charset="-122"/>
            </a:endParaRPr>
          </a:p>
          <a:p>
            <a:pPr eaLnBrk="1" hangingPunct="1">
              <a:lnSpc>
                <a:spcPct val="85000"/>
              </a:lnSpc>
              <a:spcBef>
                <a:spcPct val="15000"/>
              </a:spcBef>
              <a:buNone/>
            </a:pPr>
            <a:r>
              <a:rPr lang="en-US" altLang="zh-CN" sz="2000" dirty="0">
                <a:ea typeface="宋体" pitchFamily="2" charset="-122"/>
              </a:rPr>
              <a:t>  		C.短期未来任务和可交付成果  </a:t>
            </a:r>
            <a:endParaRPr lang="en-US" altLang="zh-CN" sz="2000" dirty="0">
              <a:ea typeface="宋体" pitchFamily="2" charset="-122"/>
            </a:endParaRPr>
          </a:p>
          <a:p>
            <a:pPr algn="r" eaLnBrk="1" hangingPunct="1">
              <a:lnSpc>
                <a:spcPct val="85000"/>
              </a:lnSpc>
              <a:spcBef>
                <a:spcPct val="15000"/>
              </a:spcBef>
              <a:buNone/>
            </a:pPr>
            <a:r>
              <a:rPr lang="en-US" altLang="zh-CN" sz="2000" dirty="0">
                <a:ea typeface="宋体" pitchFamily="2" charset="-122"/>
              </a:rPr>
              <a:t>  （续）  </a:t>
            </a:r>
            <a:endParaRPr lang="en-US" altLang="zh-CN" sz="2000" b="1" dirty="0">
              <a:ea typeface="宋体" pitchFamily="2"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30"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176131" name="Rectangle 2"/>
          <p:cNvSpPr>
            <a:spLocks noGrp="1"/>
          </p:cNvSpPr>
          <p:nvPr>
            <p:ph type="title"/>
          </p:nvPr>
        </p:nvSpPr>
        <p:spPr>
          <a:ln/>
        </p:spPr>
        <p:txBody>
          <a:bodyPr vert="horz" wrap="square" lIns="91440" tIns="45720" rIns="91440" bIns="45720" anchor="ctr" anchorCtr="0"/>
          <a:p>
            <a:pPr eaLnBrk="1" hangingPunct="1"/>
            <a:r>
              <a:rPr lang="en-US" altLang="zh-CN" dirty="0">
                <a:ea typeface="宋体" pitchFamily="2" charset="-122"/>
              </a:rPr>
              <a:t>  进度报告大纲样本(已结束)  </a:t>
            </a:r>
            <a:endParaRPr lang="en-US" altLang="zh-CN" dirty="0">
              <a:ea typeface="宋体" pitchFamily="2" charset="-122"/>
            </a:endParaRPr>
          </a:p>
        </p:txBody>
      </p:sp>
      <p:sp>
        <p:nvSpPr>
          <p:cNvPr id="176132" name="Rectangle 3"/>
          <p:cNvSpPr/>
          <p:nvPr/>
        </p:nvSpPr>
        <p:spPr>
          <a:xfrm>
            <a:off x="2587625" y="6269038"/>
            <a:ext cx="25400" cy="12223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ClrTx/>
              <a:buNone/>
            </a:pPr>
            <a:r>
              <a:rPr lang="zh-CN" altLang="en-US" sz="800" dirty="0">
                <a:solidFill>
                  <a:srgbClr val="000000"/>
                </a:solidFill>
                <a:latin typeface="Times New Roman" panose="02020503050405090304" pitchFamily="18" charset="0"/>
                <a:ea typeface="宋体" pitchFamily="2" charset="-122"/>
              </a:rPr>
              <a:t>       </a:t>
            </a:r>
            <a:endParaRPr lang="zh-CN" altLang="en-US" sz="2400" b="1" dirty="0">
              <a:latin typeface="Times New Roman" panose="02020503050405090304" pitchFamily="18" charset="0"/>
              <a:ea typeface="宋体" pitchFamily="2" charset="-122"/>
            </a:endParaRPr>
          </a:p>
        </p:txBody>
      </p:sp>
      <p:sp>
        <p:nvSpPr>
          <p:cNvPr id="176133" name="Rectangle 4"/>
          <p:cNvSpPr/>
          <p:nvPr/>
        </p:nvSpPr>
        <p:spPr>
          <a:xfrm>
            <a:off x="2587625" y="6499225"/>
            <a:ext cx="28575" cy="12223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ClrTx/>
              <a:buNone/>
            </a:pPr>
            <a:r>
              <a:rPr lang="zh-CN" altLang="en-US" sz="800" dirty="0">
                <a:solidFill>
                  <a:srgbClr val="000000"/>
                </a:solidFill>
                <a:ea typeface="宋体" pitchFamily="2" charset="-122"/>
              </a:rPr>
              <a:t>       </a:t>
            </a:r>
            <a:endParaRPr lang="zh-CN" altLang="en-US" sz="2400" b="1" dirty="0">
              <a:latin typeface="Times New Roman" panose="02020503050405090304" pitchFamily="18" charset="0"/>
              <a:ea typeface="宋体" pitchFamily="2" charset="-122"/>
            </a:endParaRPr>
          </a:p>
        </p:txBody>
      </p:sp>
      <p:sp>
        <p:nvSpPr>
          <p:cNvPr id="176134" name="Rectangle 5"/>
          <p:cNvSpPr/>
          <p:nvPr/>
        </p:nvSpPr>
        <p:spPr>
          <a:xfrm>
            <a:off x="2587625" y="6629400"/>
            <a:ext cx="25400" cy="12223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ClrTx/>
              <a:buNone/>
            </a:pPr>
            <a:r>
              <a:rPr lang="zh-CN" altLang="en-US" sz="800" dirty="0">
                <a:solidFill>
                  <a:srgbClr val="000000"/>
                </a:solidFill>
                <a:latin typeface="Times New Roman" panose="02020503050405090304" pitchFamily="18" charset="0"/>
                <a:ea typeface="宋体" pitchFamily="2" charset="-122"/>
              </a:rPr>
              <a:t>       </a:t>
            </a:r>
            <a:endParaRPr lang="zh-CN" altLang="en-US" sz="2400" b="1" dirty="0">
              <a:latin typeface="Times New Roman" panose="02020503050405090304" pitchFamily="18" charset="0"/>
              <a:ea typeface="宋体" pitchFamily="2" charset="-122"/>
            </a:endParaRPr>
          </a:p>
        </p:txBody>
      </p:sp>
      <p:sp>
        <p:nvSpPr>
          <p:cNvPr id="176135" name="Rectangle 6"/>
          <p:cNvSpPr>
            <a:spLocks noGrp="1"/>
          </p:cNvSpPr>
          <p:nvPr>
            <p:ph idx="1"/>
          </p:nvPr>
        </p:nvSpPr>
        <p:spPr>
          <a:ln/>
        </p:spPr>
        <p:txBody>
          <a:bodyPr vert="horz" wrap="square" lIns="91440" tIns="45720" rIns="91440" bIns="45720" anchor="t" anchorCtr="0"/>
          <a:p>
            <a:pPr eaLnBrk="1" hangingPunct="1">
              <a:lnSpc>
                <a:spcPct val="85000"/>
              </a:lnSpc>
              <a:spcBef>
                <a:spcPct val="50000"/>
              </a:spcBef>
              <a:buNone/>
            </a:pPr>
            <a:r>
              <a:rPr lang="en-US" altLang="zh-CN" sz="2000" b="1" dirty="0">
                <a:ea typeface="宋体" pitchFamily="2" charset="-122"/>
              </a:rPr>
              <a:t>  四、以前的问题和问题  </a:t>
            </a:r>
            <a:endParaRPr lang="en-US" altLang="zh-CN" sz="2000" b="1" dirty="0">
              <a:ea typeface="宋体" pitchFamily="2" charset="-122"/>
            </a:endParaRPr>
          </a:p>
          <a:p>
            <a:pPr eaLnBrk="1" hangingPunct="1">
              <a:lnSpc>
                <a:spcPct val="85000"/>
              </a:lnSpc>
              <a:spcBef>
                <a:spcPct val="5000"/>
              </a:spcBef>
              <a:buNone/>
            </a:pPr>
            <a:r>
              <a:rPr lang="en-US" altLang="zh-CN" sz="2000" dirty="0">
                <a:ea typeface="宋体" pitchFamily="2" charset="-122"/>
              </a:rPr>
              <a:t>  		A.行动项目和状态  </a:t>
            </a:r>
            <a:endParaRPr lang="en-US" altLang="zh-CN" sz="2000" dirty="0">
              <a:ea typeface="宋体" pitchFamily="2" charset="-122"/>
            </a:endParaRPr>
          </a:p>
          <a:p>
            <a:pPr eaLnBrk="1" hangingPunct="1">
              <a:lnSpc>
                <a:spcPct val="85000"/>
              </a:lnSpc>
              <a:spcBef>
                <a:spcPct val="5000"/>
              </a:spcBef>
              <a:buNone/>
            </a:pPr>
            <a:r>
              <a:rPr lang="en-US" altLang="zh-CN" sz="2000" dirty="0">
                <a:ea typeface="宋体" pitchFamily="2" charset="-122"/>
              </a:rPr>
              <a:t>  		B.新的或经修订的行动项目  </a:t>
            </a:r>
            <a:endParaRPr lang="en-US" altLang="zh-CN" sz="2000" dirty="0">
              <a:ea typeface="宋体" pitchFamily="2" charset="-122"/>
            </a:endParaRPr>
          </a:p>
          <a:p>
            <a:pPr eaLnBrk="1" hangingPunct="1">
              <a:lnSpc>
                <a:spcPct val="85000"/>
              </a:lnSpc>
              <a:spcBef>
                <a:spcPct val="5000"/>
              </a:spcBef>
              <a:buNone/>
            </a:pPr>
            <a:r>
              <a:rPr lang="en-US" altLang="zh-CN" sz="2000" dirty="0">
                <a:ea typeface="宋体" pitchFamily="2" charset="-122"/>
              </a:rPr>
              <a:t>  		     1. 建议书  </a:t>
            </a:r>
            <a:endParaRPr lang="en-US" altLang="zh-CN" sz="2000" dirty="0">
              <a:ea typeface="宋体" pitchFamily="2" charset="-122"/>
            </a:endParaRPr>
          </a:p>
          <a:p>
            <a:pPr eaLnBrk="1" hangingPunct="1">
              <a:lnSpc>
                <a:spcPct val="85000"/>
              </a:lnSpc>
              <a:spcBef>
                <a:spcPct val="5000"/>
              </a:spcBef>
              <a:buNone/>
            </a:pPr>
            <a:r>
              <a:rPr lang="en-US" altLang="zh-CN" sz="2000" dirty="0">
                <a:ea typeface="宋体" pitchFamily="2" charset="-122"/>
              </a:rPr>
              <a:t>  		     2. 职责分配  </a:t>
            </a:r>
            <a:endParaRPr lang="en-US" altLang="zh-CN" sz="2000" dirty="0">
              <a:ea typeface="宋体" pitchFamily="2" charset="-122"/>
            </a:endParaRPr>
          </a:p>
          <a:p>
            <a:pPr eaLnBrk="1" hangingPunct="1">
              <a:lnSpc>
                <a:spcPct val="85000"/>
              </a:lnSpc>
              <a:spcBef>
                <a:spcPct val="5000"/>
              </a:spcBef>
              <a:buNone/>
            </a:pPr>
            <a:r>
              <a:rPr lang="en-US" altLang="zh-CN" sz="2000" dirty="0">
                <a:ea typeface="宋体" pitchFamily="2" charset="-122"/>
              </a:rPr>
              <a:t>  		     3. 截止日期  </a:t>
            </a:r>
            <a:endParaRPr lang="en-US" altLang="zh-CN" sz="2000" dirty="0">
              <a:ea typeface="宋体" pitchFamily="2" charset="-122"/>
            </a:endParaRPr>
          </a:p>
          <a:p>
            <a:pPr eaLnBrk="1" hangingPunct="1">
              <a:lnSpc>
                <a:spcPct val="85000"/>
              </a:lnSpc>
              <a:spcBef>
                <a:spcPct val="50000"/>
              </a:spcBef>
              <a:buNone/>
            </a:pPr>
            <a:r>
              <a:rPr lang="en-US" altLang="zh-CN" sz="2000" b="1" dirty="0">
                <a:ea typeface="宋体" pitchFamily="2" charset="-122"/>
              </a:rPr>
              <a:t>  五、新问题和问题  </a:t>
            </a:r>
            <a:endParaRPr lang="en-US" altLang="zh-CN" sz="2000" b="1" dirty="0">
              <a:ea typeface="宋体" pitchFamily="2" charset="-122"/>
            </a:endParaRPr>
          </a:p>
          <a:p>
            <a:pPr eaLnBrk="1" hangingPunct="1">
              <a:lnSpc>
                <a:spcPct val="85000"/>
              </a:lnSpc>
              <a:spcBef>
                <a:spcPct val="5000"/>
              </a:spcBef>
              <a:buNone/>
            </a:pPr>
            <a:r>
              <a:rPr lang="en-US" altLang="zh-CN" sz="2000" dirty="0">
                <a:ea typeface="宋体" pitchFamily="2" charset="-122"/>
              </a:rPr>
              <a:t>  		A.问题  </a:t>
            </a:r>
            <a:endParaRPr lang="en-US" altLang="zh-CN" sz="2000" dirty="0">
              <a:ea typeface="宋体" pitchFamily="2" charset="-122"/>
            </a:endParaRPr>
          </a:p>
          <a:p>
            <a:pPr eaLnBrk="1" hangingPunct="1">
              <a:lnSpc>
                <a:spcPct val="85000"/>
              </a:lnSpc>
              <a:spcBef>
                <a:spcPct val="5000"/>
              </a:spcBef>
              <a:buNone/>
            </a:pPr>
            <a:r>
              <a:rPr lang="en-US" altLang="zh-CN" sz="2000" dirty="0">
                <a:ea typeface="宋体" pitchFamily="2" charset="-122"/>
              </a:rPr>
              <a:t>  		     （实际或预期）  </a:t>
            </a:r>
            <a:r>
              <a:rPr lang="en-US" altLang="zh-CN" sz="2000" i="1" dirty="0">
                <a:ea typeface="宋体" pitchFamily="2" charset="-122"/>
              </a:rPr>
              <a:t/>
            </a:r>
            <a:endParaRPr lang="en-US" altLang="zh-CN" sz="2000" dirty="0">
              <a:ea typeface="宋体" pitchFamily="2" charset="-122"/>
            </a:endParaRPr>
          </a:p>
          <a:p>
            <a:pPr eaLnBrk="1" hangingPunct="1">
              <a:lnSpc>
                <a:spcPct val="85000"/>
              </a:lnSpc>
              <a:spcBef>
                <a:spcPct val="5000"/>
              </a:spcBef>
              <a:buNone/>
            </a:pPr>
            <a:r>
              <a:rPr lang="en-US" altLang="zh-CN" sz="2000" dirty="0">
                <a:ea typeface="宋体" pitchFamily="2" charset="-122"/>
              </a:rPr>
              <a:t>  		B.问题  </a:t>
            </a:r>
            <a:endParaRPr lang="en-US" altLang="zh-CN" sz="2000" dirty="0">
              <a:ea typeface="宋体" pitchFamily="2" charset="-122"/>
            </a:endParaRPr>
          </a:p>
          <a:p>
            <a:pPr eaLnBrk="1" hangingPunct="1">
              <a:lnSpc>
                <a:spcPct val="85000"/>
              </a:lnSpc>
              <a:spcBef>
                <a:spcPct val="5000"/>
              </a:spcBef>
              <a:buNone/>
            </a:pPr>
            <a:r>
              <a:rPr lang="en-US" altLang="zh-CN" sz="2000" dirty="0">
                <a:ea typeface="宋体" pitchFamily="2" charset="-122"/>
              </a:rPr>
              <a:t>  		     （实际或预期）  </a:t>
            </a:r>
            <a:r>
              <a:rPr lang="en-US" altLang="zh-CN" sz="2000" i="1" dirty="0">
                <a:ea typeface="宋体" pitchFamily="2" charset="-122"/>
              </a:rPr>
              <a:t/>
            </a:r>
            <a:endParaRPr lang="en-US" altLang="zh-CN" sz="2000" dirty="0">
              <a:ea typeface="宋体" pitchFamily="2" charset="-122"/>
            </a:endParaRPr>
          </a:p>
          <a:p>
            <a:pPr eaLnBrk="1" hangingPunct="1">
              <a:lnSpc>
                <a:spcPct val="85000"/>
              </a:lnSpc>
              <a:spcBef>
                <a:spcPct val="5000"/>
              </a:spcBef>
              <a:buNone/>
            </a:pPr>
            <a:r>
              <a:rPr lang="en-US" altLang="zh-CN" sz="2000" dirty="0">
                <a:ea typeface="宋体" pitchFamily="2" charset="-122"/>
              </a:rPr>
              <a:t>  		C.可能的解决办法  </a:t>
            </a:r>
            <a:endParaRPr lang="en-US" altLang="zh-CN" sz="2000" dirty="0">
              <a:ea typeface="宋体" pitchFamily="2" charset="-122"/>
            </a:endParaRPr>
          </a:p>
          <a:p>
            <a:pPr eaLnBrk="1" hangingPunct="1">
              <a:lnSpc>
                <a:spcPct val="85000"/>
              </a:lnSpc>
              <a:spcBef>
                <a:spcPct val="5000"/>
              </a:spcBef>
              <a:buNone/>
            </a:pPr>
            <a:r>
              <a:rPr lang="en-US" altLang="zh-CN" sz="2000" dirty="0">
                <a:ea typeface="宋体" pitchFamily="2" charset="-122"/>
              </a:rPr>
              <a:t>  		     1. 建议书  </a:t>
            </a:r>
            <a:endParaRPr lang="en-US" altLang="zh-CN" sz="2000" dirty="0">
              <a:ea typeface="宋体" pitchFamily="2" charset="-122"/>
            </a:endParaRPr>
          </a:p>
          <a:p>
            <a:pPr eaLnBrk="1" hangingPunct="1">
              <a:lnSpc>
                <a:spcPct val="85000"/>
              </a:lnSpc>
              <a:spcBef>
                <a:spcPct val="5000"/>
              </a:spcBef>
              <a:buNone/>
            </a:pPr>
            <a:r>
              <a:rPr lang="en-US" altLang="zh-CN" sz="2000" dirty="0">
                <a:ea typeface="宋体" pitchFamily="2" charset="-122"/>
              </a:rPr>
              <a:t>  		     2. 职责分配  </a:t>
            </a:r>
            <a:endParaRPr lang="en-US" altLang="zh-CN" sz="2000" dirty="0">
              <a:ea typeface="宋体" pitchFamily="2" charset="-122"/>
            </a:endParaRPr>
          </a:p>
          <a:p>
            <a:pPr eaLnBrk="1" hangingPunct="1">
              <a:lnSpc>
                <a:spcPct val="85000"/>
              </a:lnSpc>
              <a:spcBef>
                <a:spcPct val="5000"/>
              </a:spcBef>
              <a:buNone/>
            </a:pPr>
            <a:r>
              <a:rPr lang="en-US" altLang="zh-CN" sz="2000" dirty="0">
                <a:ea typeface="宋体" pitchFamily="2" charset="-122"/>
              </a:rPr>
              <a:t>  		     3. 截止日期  </a:t>
            </a:r>
            <a:endParaRPr lang="en-US" altLang="zh-CN" sz="2000" dirty="0">
              <a:ea typeface="宋体" pitchFamily="2" charset="-122"/>
            </a:endParaRPr>
          </a:p>
          <a:p>
            <a:pPr eaLnBrk="1" hangingPunct="1">
              <a:lnSpc>
                <a:spcPct val="85000"/>
              </a:lnSpc>
              <a:spcBef>
                <a:spcPct val="50000"/>
              </a:spcBef>
              <a:buNone/>
            </a:pPr>
            <a:r>
              <a:rPr lang="en-US" altLang="zh-CN" sz="2000" b="1" dirty="0">
                <a:ea typeface="宋体" pitchFamily="2" charset="-122"/>
              </a:rPr>
              <a:t>  VI.附件  </a:t>
            </a:r>
            <a:endParaRPr lang="en-US" altLang="zh-CN" sz="2000" b="1" dirty="0">
              <a:ea typeface="宋体" pitchFamily="2" charset="-122"/>
            </a:endParaRPr>
          </a:p>
          <a:p>
            <a:pPr eaLnBrk="1" hangingPunct="1">
              <a:lnSpc>
                <a:spcPct val="85000"/>
              </a:lnSpc>
              <a:spcBef>
                <a:spcPct val="5000"/>
              </a:spcBef>
              <a:buNone/>
            </a:pPr>
            <a:r>
              <a:rPr lang="en-US" altLang="zh-CN" sz="2000" dirty="0">
                <a:ea typeface="宋体" pitchFamily="2" charset="-122"/>
              </a:rPr>
              <a:t>  		(包括项目管理软件的相关打印输出)  </a:t>
            </a:r>
            <a:r>
              <a:rPr lang="en-US" altLang="zh-CN" sz="2000" i="1" dirty="0">
                <a:ea typeface="宋体" pitchFamily="2" charset="-122"/>
              </a:rPr>
              <a:t/>
            </a:r>
            <a:endParaRPr lang="en-US" altLang="zh-CN" sz="2000" i="1" dirty="0">
              <a:ea typeface="宋体" pitchFamily="2"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8"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178179" name="Rectangle 2"/>
          <p:cNvSpPr>
            <a:spLocks noGrp="1"/>
          </p:cNvSpPr>
          <p:nvPr>
            <p:ph type="title"/>
          </p:nvPr>
        </p:nvSpPr>
        <p:spPr>
          <a:ln/>
        </p:spPr>
        <p:txBody>
          <a:bodyPr vert="horz" wrap="square" lIns="91440" tIns="45720" rIns="91440" bIns="45720" anchor="ctr" anchorCtr="0"/>
          <a:p>
            <a:pPr eaLnBrk="1" hangingPunct="1"/>
            <a:r>
              <a:rPr lang="en-US" altLang="zh-CN" dirty="0">
                <a:ea typeface="宋体" pitchFamily="2" charset="-122"/>
              </a:rPr>
              <a:t>  变革管理  </a:t>
            </a:r>
            <a:endParaRPr lang="en-US" altLang="zh-CN" dirty="0">
              <a:ea typeface="宋体" pitchFamily="2" charset="-122"/>
            </a:endParaRPr>
          </a:p>
        </p:txBody>
      </p:sp>
      <p:sp>
        <p:nvSpPr>
          <p:cNvPr id="178180" name="Text Box 3"/>
          <p:cNvSpPr txBox="1"/>
          <p:nvPr/>
        </p:nvSpPr>
        <p:spPr>
          <a:xfrm>
            <a:off x="1066800" y="1219200"/>
            <a:ext cx="7696200" cy="1482725"/>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234950" lvl="0" indent="-234950" eaLnBrk="1" hangingPunct="1">
              <a:lnSpc>
                <a:spcPct val="95000"/>
              </a:lnSpc>
              <a:buClrTx/>
              <a:buNone/>
            </a:pPr>
            <a:r>
              <a:rPr lang="en-US" altLang="zh-CN" sz="2400" b="1" dirty="0">
                <a:ea typeface="宋体" pitchFamily="2" charset="-122"/>
              </a:rPr>
              <a:t>  变更管理-一种正式的策略，其中建立一个流程，以促进项目期间发生的变更。 变化可能是各种事件和因素的结果，包括:  </a:t>
            </a:r>
            <a:r>
              <a:rPr lang="en-US" altLang="zh-CN" sz="2400" dirty="0">
                <a:ea typeface="宋体" pitchFamily="2" charset="-122"/>
              </a:rPr>
              <a:t/>
            </a:r>
            <a:r>
              <a:rPr lang="en-US" altLang="zh-CN" sz="2400" dirty="0">
                <a:solidFill>
                  <a:schemeClr val="accent2"/>
                </a:solidFill>
                <a:ea typeface="宋体" pitchFamily="2" charset="-122"/>
              </a:rPr>
              <a:t/>
            </a:r>
            <a:endParaRPr lang="en-US" altLang="zh-CN" sz="2400" dirty="0">
              <a:solidFill>
                <a:schemeClr val="accent2"/>
              </a:solidFill>
              <a:ea typeface="宋体" pitchFamily="2" charset="-122"/>
            </a:endParaRPr>
          </a:p>
        </p:txBody>
      </p:sp>
      <p:sp>
        <p:nvSpPr>
          <p:cNvPr id="483332" name="Rectangle 4"/>
          <p:cNvSpPr>
            <a:spLocks noGrp="1"/>
          </p:cNvSpPr>
          <p:nvPr>
            <p:ph idx="1"/>
          </p:nvPr>
        </p:nvSpPr>
        <p:spPr>
          <a:xfrm>
            <a:off x="990600" y="2743200"/>
            <a:ext cx="8153400" cy="4114800"/>
          </a:xfrm>
          <a:ln/>
        </p:spPr>
        <p:txBody>
          <a:bodyPr vert="horz" wrap="square" lIns="91440" tIns="45720" rIns="91440" bIns="45720" anchor="t" anchorCtr="0"/>
          <a:p>
            <a:pPr eaLnBrk="1" hangingPunct="1">
              <a:lnSpc>
                <a:spcPct val="80000"/>
              </a:lnSpc>
            </a:pPr>
            <a:r>
              <a:rPr lang="en-US" altLang="zh-CN" sz="2400" dirty="0">
                <a:ea typeface="宋体" pitchFamily="2" charset="-122"/>
              </a:rPr>
              <a:t>  定义初始范围时的遗漏  </a:t>
            </a:r>
            <a:endParaRPr lang="en-US" altLang="zh-CN" sz="2400" dirty="0">
              <a:ea typeface="宋体" pitchFamily="2" charset="-122"/>
            </a:endParaRPr>
          </a:p>
          <a:p>
            <a:pPr eaLnBrk="1" hangingPunct="1">
              <a:lnSpc>
                <a:spcPct val="80000"/>
              </a:lnSpc>
            </a:pPr>
            <a:r>
              <a:rPr lang="en-US" altLang="zh-CN" sz="2400" dirty="0">
                <a:ea typeface="宋体" pitchFamily="2" charset="-122"/>
              </a:rPr>
              <a:t>  对初始范围的误解  </a:t>
            </a:r>
            <a:endParaRPr lang="en-US" altLang="zh-CN" sz="2400" dirty="0">
              <a:ea typeface="宋体" pitchFamily="2" charset="-122"/>
            </a:endParaRPr>
          </a:p>
          <a:p>
            <a:pPr eaLnBrk="1" hangingPunct="1">
              <a:lnSpc>
                <a:spcPct val="80000"/>
              </a:lnSpc>
            </a:pPr>
            <a:r>
              <a:rPr lang="en-US" altLang="zh-CN" sz="2400" dirty="0">
                <a:ea typeface="宋体" pitchFamily="2" charset="-122"/>
              </a:rPr>
              <a:t>  一个外部事件，如创造新要求的政府法规  </a:t>
            </a:r>
            <a:endParaRPr lang="en-US" altLang="zh-CN" sz="2400" dirty="0">
              <a:ea typeface="宋体" pitchFamily="2" charset="-122"/>
            </a:endParaRPr>
          </a:p>
          <a:p>
            <a:pPr eaLnBrk="1" hangingPunct="1">
              <a:lnSpc>
                <a:spcPct val="80000"/>
              </a:lnSpc>
            </a:pPr>
            <a:r>
              <a:rPr lang="en-US" altLang="zh-CN" sz="2400" dirty="0">
                <a:ea typeface="宋体" pitchFamily="2" charset="-122"/>
              </a:rPr>
              <a:t>  组织变革  </a:t>
            </a:r>
            <a:endParaRPr lang="en-US" altLang="zh-CN" sz="2400" dirty="0">
              <a:ea typeface="宋体" pitchFamily="2" charset="-122"/>
            </a:endParaRPr>
          </a:p>
          <a:p>
            <a:pPr eaLnBrk="1" hangingPunct="1">
              <a:lnSpc>
                <a:spcPct val="80000"/>
              </a:lnSpc>
            </a:pPr>
            <a:r>
              <a:rPr lang="en-US" altLang="zh-CN" sz="2400" dirty="0">
                <a:ea typeface="宋体" pitchFamily="2" charset="-122"/>
              </a:rPr>
              <a:t>  更好的技术的可用性  </a:t>
            </a:r>
            <a:endParaRPr lang="en-US" altLang="zh-CN" sz="2400" dirty="0">
              <a:ea typeface="宋体" pitchFamily="2" charset="-122"/>
            </a:endParaRPr>
          </a:p>
          <a:p>
            <a:pPr eaLnBrk="1" hangingPunct="1">
              <a:lnSpc>
                <a:spcPct val="80000"/>
              </a:lnSpc>
            </a:pPr>
            <a:r>
              <a:rPr lang="en-US" altLang="zh-CN" sz="2400" dirty="0">
                <a:ea typeface="宋体" pitchFamily="2" charset="-122"/>
              </a:rPr>
              <a:t>  计划技术的转变，迫使企业组织、文化和/或流程发生变化  </a:t>
            </a:r>
            <a:endParaRPr lang="en-US" altLang="zh-CN" sz="2400" dirty="0">
              <a:ea typeface="宋体" pitchFamily="2" charset="-122"/>
            </a:endParaRPr>
          </a:p>
          <a:p>
            <a:pPr eaLnBrk="1" hangingPunct="1">
              <a:lnSpc>
                <a:spcPct val="80000"/>
              </a:lnSpc>
            </a:pPr>
            <a:r>
              <a:rPr lang="en-US" altLang="zh-CN" sz="2400" dirty="0">
                <a:ea typeface="宋体" pitchFamily="2" charset="-122"/>
              </a:rPr>
              <a:t>  管理层希望系统做得更多  </a:t>
            </a:r>
            <a:endParaRPr lang="en-US" altLang="zh-CN" sz="2400" dirty="0">
              <a:ea typeface="宋体" pitchFamily="2" charset="-122"/>
            </a:endParaRPr>
          </a:p>
          <a:p>
            <a:pPr eaLnBrk="1" hangingPunct="1">
              <a:lnSpc>
                <a:spcPct val="80000"/>
              </a:lnSpc>
            </a:pPr>
            <a:r>
              <a:rPr lang="en-US" altLang="zh-CN" sz="2400" dirty="0">
                <a:ea typeface="宋体" pitchFamily="2" charset="-122"/>
              </a:rPr>
              <a:t>  减少项目资金或规定较早的截止日期。  </a:t>
            </a:r>
            <a:endParaRPr lang="en-US" altLang="zh-CN" sz="2400" dirty="0">
              <a:ea typeface="宋体" pitchFamily="2" charset="-122"/>
            </a:endParaRPr>
          </a:p>
          <a:p>
            <a:pPr eaLnBrk="1" hangingPunct="1">
              <a:lnSpc>
                <a:spcPct val="80000"/>
              </a:lnSpc>
            </a:pPr>
            <a:endParaRPr lang="zh-CN" altLang="en-US" sz="2400" dirty="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483332">
                                            <p:txEl>
                                              <p:charRg st="0" end="38"/>
                                            </p:txEl>
                                          </p:spTgt>
                                        </p:tgtEl>
                                        <p:attrNameLst>
                                          <p:attrName>style.visibility</p:attrName>
                                        </p:attrNameLst>
                                      </p:cBhvr>
                                      <p:to>
                                        <p:strVal val="visible"/>
                                      </p:to>
                                    </p:set>
                                    <p:anim calcmode="lin" valueType="num">
                                      <p:cBhvr>
                                        <p:cTn id="7" dur="1000" fill="hold"/>
                                        <p:tgtEl>
                                          <p:spTgt spid="483332">
                                            <p:txEl>
                                              <p:charRg st="0" end="38"/>
                                            </p:txEl>
                                          </p:spTgt>
                                        </p:tgtEl>
                                        <p:attrNameLst>
                                          <p:attrName>ppt_x</p:attrName>
                                        </p:attrNameLst>
                                      </p:cBhvr>
                                      <p:tavLst>
                                        <p:tav tm="0">
                                          <p:val>
                                            <p:strVal val="#ppt_x-.2"/>
                                          </p:val>
                                        </p:tav>
                                        <p:tav tm="100000">
                                          <p:val>
                                            <p:strVal val="#ppt_x"/>
                                          </p:val>
                                        </p:tav>
                                      </p:tavLst>
                                    </p:anim>
                                    <p:anim calcmode="lin" valueType="num">
                                      <p:cBhvr>
                                        <p:cTn id="8" dur="1000" fill="hold"/>
                                        <p:tgtEl>
                                          <p:spTgt spid="483332">
                                            <p:txEl>
                                              <p:charRg st="0" end="38"/>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483332">
                                            <p:txEl>
                                              <p:charRg st="0" end="38"/>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483332">
                                            <p:txEl>
                                              <p:charRg st="38" end="78"/>
                                            </p:txEl>
                                          </p:spTgt>
                                        </p:tgtEl>
                                        <p:attrNameLst>
                                          <p:attrName>style.visibility</p:attrName>
                                        </p:attrNameLst>
                                      </p:cBhvr>
                                      <p:to>
                                        <p:strVal val="visible"/>
                                      </p:to>
                                    </p:set>
                                    <p:anim calcmode="lin" valueType="num">
                                      <p:cBhvr>
                                        <p:cTn id="14" dur="1000" fill="hold"/>
                                        <p:tgtEl>
                                          <p:spTgt spid="483332">
                                            <p:txEl>
                                              <p:charRg st="38" end="78"/>
                                            </p:txEl>
                                          </p:spTgt>
                                        </p:tgtEl>
                                        <p:attrNameLst>
                                          <p:attrName>ppt_x</p:attrName>
                                        </p:attrNameLst>
                                      </p:cBhvr>
                                      <p:tavLst>
                                        <p:tav tm="0">
                                          <p:val>
                                            <p:strVal val="#ppt_x-.2"/>
                                          </p:val>
                                        </p:tav>
                                        <p:tav tm="100000">
                                          <p:val>
                                            <p:strVal val="#ppt_x"/>
                                          </p:val>
                                        </p:tav>
                                      </p:tavLst>
                                    </p:anim>
                                    <p:anim calcmode="lin" valueType="num">
                                      <p:cBhvr>
                                        <p:cTn id="15" dur="1000" fill="hold"/>
                                        <p:tgtEl>
                                          <p:spTgt spid="483332">
                                            <p:txEl>
                                              <p:charRg st="38" end="78"/>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483332">
                                            <p:txEl>
                                              <p:charRg st="38" end="78"/>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483332">
                                            <p:txEl>
                                              <p:charRg st="78" end="156"/>
                                            </p:txEl>
                                          </p:spTgt>
                                        </p:tgtEl>
                                        <p:attrNameLst>
                                          <p:attrName>style.visibility</p:attrName>
                                        </p:attrNameLst>
                                      </p:cBhvr>
                                      <p:to>
                                        <p:strVal val="visible"/>
                                      </p:to>
                                    </p:set>
                                    <p:anim calcmode="lin" valueType="num">
                                      <p:cBhvr>
                                        <p:cTn id="21" dur="1000" fill="hold"/>
                                        <p:tgtEl>
                                          <p:spTgt spid="483332">
                                            <p:txEl>
                                              <p:charRg st="78" end="156"/>
                                            </p:txEl>
                                          </p:spTgt>
                                        </p:tgtEl>
                                        <p:attrNameLst>
                                          <p:attrName>ppt_x</p:attrName>
                                        </p:attrNameLst>
                                      </p:cBhvr>
                                      <p:tavLst>
                                        <p:tav tm="0">
                                          <p:val>
                                            <p:strVal val="#ppt_x-.2"/>
                                          </p:val>
                                        </p:tav>
                                        <p:tav tm="100000">
                                          <p:val>
                                            <p:strVal val="#ppt_x"/>
                                          </p:val>
                                        </p:tav>
                                      </p:tavLst>
                                    </p:anim>
                                    <p:anim calcmode="lin" valueType="num">
                                      <p:cBhvr>
                                        <p:cTn id="22" dur="1000" fill="hold"/>
                                        <p:tgtEl>
                                          <p:spTgt spid="483332">
                                            <p:txEl>
                                              <p:charRg st="78" end="156"/>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483332">
                                            <p:txEl>
                                              <p:charRg st="78" end="15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483332">
                                            <p:txEl>
                                              <p:charRg st="156" end="179"/>
                                            </p:txEl>
                                          </p:spTgt>
                                        </p:tgtEl>
                                        <p:attrNameLst>
                                          <p:attrName>style.visibility</p:attrName>
                                        </p:attrNameLst>
                                      </p:cBhvr>
                                      <p:to>
                                        <p:strVal val="visible"/>
                                      </p:to>
                                    </p:set>
                                    <p:anim calcmode="lin" valueType="num">
                                      <p:cBhvr>
                                        <p:cTn id="28" dur="1000" fill="hold"/>
                                        <p:tgtEl>
                                          <p:spTgt spid="483332">
                                            <p:txEl>
                                              <p:charRg st="156" end="179"/>
                                            </p:txEl>
                                          </p:spTgt>
                                        </p:tgtEl>
                                        <p:attrNameLst>
                                          <p:attrName>ppt_x</p:attrName>
                                        </p:attrNameLst>
                                      </p:cBhvr>
                                      <p:tavLst>
                                        <p:tav tm="0">
                                          <p:val>
                                            <p:strVal val="#ppt_x-.2"/>
                                          </p:val>
                                        </p:tav>
                                        <p:tav tm="100000">
                                          <p:val>
                                            <p:strVal val="#ppt_x"/>
                                          </p:val>
                                        </p:tav>
                                      </p:tavLst>
                                    </p:anim>
                                    <p:anim calcmode="lin" valueType="num">
                                      <p:cBhvr>
                                        <p:cTn id="29" dur="1000" fill="hold"/>
                                        <p:tgtEl>
                                          <p:spTgt spid="483332">
                                            <p:txEl>
                                              <p:charRg st="156" end="179"/>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483332">
                                            <p:txEl>
                                              <p:charRg st="156" end="179"/>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0"/>
                                  </p:stCondLst>
                                  <p:childTnLst>
                                    <p:set>
                                      <p:cBhvr>
                                        <p:cTn id="34" dur="1" fill="hold">
                                          <p:stCondLst>
                                            <p:cond delay="0"/>
                                          </p:stCondLst>
                                        </p:cTn>
                                        <p:tgtEl>
                                          <p:spTgt spid="483332">
                                            <p:txEl>
                                              <p:charRg st="179" end="213"/>
                                            </p:txEl>
                                          </p:spTgt>
                                        </p:tgtEl>
                                        <p:attrNameLst>
                                          <p:attrName>style.visibility</p:attrName>
                                        </p:attrNameLst>
                                      </p:cBhvr>
                                      <p:to>
                                        <p:strVal val="visible"/>
                                      </p:to>
                                    </p:set>
                                    <p:anim calcmode="lin" valueType="num">
                                      <p:cBhvr>
                                        <p:cTn id="35" dur="1000" fill="hold"/>
                                        <p:tgtEl>
                                          <p:spTgt spid="483332">
                                            <p:txEl>
                                              <p:charRg st="179" end="213"/>
                                            </p:txEl>
                                          </p:spTgt>
                                        </p:tgtEl>
                                        <p:attrNameLst>
                                          <p:attrName>ppt_x</p:attrName>
                                        </p:attrNameLst>
                                      </p:cBhvr>
                                      <p:tavLst>
                                        <p:tav tm="0">
                                          <p:val>
                                            <p:strVal val="#ppt_x-.2"/>
                                          </p:val>
                                        </p:tav>
                                        <p:tav tm="100000">
                                          <p:val>
                                            <p:strVal val="#ppt_x"/>
                                          </p:val>
                                        </p:tav>
                                      </p:tavLst>
                                    </p:anim>
                                    <p:anim calcmode="lin" valueType="num">
                                      <p:cBhvr>
                                        <p:cTn id="36" dur="1000" fill="hold"/>
                                        <p:tgtEl>
                                          <p:spTgt spid="483332">
                                            <p:txEl>
                                              <p:charRg st="179" end="213"/>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483332">
                                            <p:txEl>
                                              <p:charRg st="179" end="21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nodeType="clickEffect">
                                  <p:stCondLst>
                                    <p:cond delay="0"/>
                                  </p:stCondLst>
                                  <p:childTnLst>
                                    <p:set>
                                      <p:cBhvr>
                                        <p:cTn id="41" dur="1" fill="hold">
                                          <p:stCondLst>
                                            <p:cond delay="0"/>
                                          </p:stCondLst>
                                        </p:cTn>
                                        <p:tgtEl>
                                          <p:spTgt spid="483332">
                                            <p:txEl>
                                              <p:charRg st="213" end="317"/>
                                            </p:txEl>
                                          </p:spTgt>
                                        </p:tgtEl>
                                        <p:attrNameLst>
                                          <p:attrName>style.visibility</p:attrName>
                                        </p:attrNameLst>
                                      </p:cBhvr>
                                      <p:to>
                                        <p:strVal val="visible"/>
                                      </p:to>
                                    </p:set>
                                    <p:anim calcmode="lin" valueType="num">
                                      <p:cBhvr>
                                        <p:cTn id="42" dur="1000" fill="hold"/>
                                        <p:tgtEl>
                                          <p:spTgt spid="483332">
                                            <p:txEl>
                                              <p:charRg st="213" end="317"/>
                                            </p:txEl>
                                          </p:spTgt>
                                        </p:tgtEl>
                                        <p:attrNameLst>
                                          <p:attrName>ppt_x</p:attrName>
                                        </p:attrNameLst>
                                      </p:cBhvr>
                                      <p:tavLst>
                                        <p:tav tm="0">
                                          <p:val>
                                            <p:strVal val="#ppt_x-.2"/>
                                          </p:val>
                                        </p:tav>
                                        <p:tav tm="100000">
                                          <p:val>
                                            <p:strVal val="#ppt_x"/>
                                          </p:val>
                                        </p:tav>
                                      </p:tavLst>
                                    </p:anim>
                                    <p:anim calcmode="lin" valueType="num">
                                      <p:cBhvr>
                                        <p:cTn id="43" dur="1000" fill="hold"/>
                                        <p:tgtEl>
                                          <p:spTgt spid="483332">
                                            <p:txEl>
                                              <p:charRg st="213" end="317"/>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483332">
                                            <p:txEl>
                                              <p:charRg st="213" end="31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9" presetClass="entr" presetSubtype="0" fill="hold" nodeType="clickEffect">
                                  <p:stCondLst>
                                    <p:cond delay="0"/>
                                  </p:stCondLst>
                                  <p:childTnLst>
                                    <p:set>
                                      <p:cBhvr>
                                        <p:cTn id="48" dur="1" fill="hold">
                                          <p:stCondLst>
                                            <p:cond delay="0"/>
                                          </p:stCondLst>
                                        </p:cTn>
                                        <p:tgtEl>
                                          <p:spTgt spid="483332">
                                            <p:txEl>
                                              <p:charRg st="317" end="364"/>
                                            </p:txEl>
                                          </p:spTgt>
                                        </p:tgtEl>
                                        <p:attrNameLst>
                                          <p:attrName>style.visibility</p:attrName>
                                        </p:attrNameLst>
                                      </p:cBhvr>
                                      <p:to>
                                        <p:strVal val="visible"/>
                                      </p:to>
                                    </p:set>
                                    <p:anim calcmode="lin" valueType="num">
                                      <p:cBhvr>
                                        <p:cTn id="49" dur="1000" fill="hold"/>
                                        <p:tgtEl>
                                          <p:spTgt spid="483332">
                                            <p:txEl>
                                              <p:charRg st="317" end="364"/>
                                            </p:txEl>
                                          </p:spTgt>
                                        </p:tgtEl>
                                        <p:attrNameLst>
                                          <p:attrName>ppt_x</p:attrName>
                                        </p:attrNameLst>
                                      </p:cBhvr>
                                      <p:tavLst>
                                        <p:tav tm="0">
                                          <p:val>
                                            <p:strVal val="#ppt_x-.2"/>
                                          </p:val>
                                        </p:tav>
                                        <p:tav tm="100000">
                                          <p:val>
                                            <p:strVal val="#ppt_x"/>
                                          </p:val>
                                        </p:tav>
                                      </p:tavLst>
                                    </p:anim>
                                    <p:anim calcmode="lin" valueType="num">
                                      <p:cBhvr>
                                        <p:cTn id="50" dur="1000" fill="hold"/>
                                        <p:tgtEl>
                                          <p:spTgt spid="483332">
                                            <p:txEl>
                                              <p:charRg st="317" end="364"/>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483332">
                                            <p:txEl>
                                              <p:charRg st="317" end="36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9" presetClass="entr" presetSubtype="0" fill="hold" nodeType="clickEffect">
                                  <p:stCondLst>
                                    <p:cond delay="0"/>
                                  </p:stCondLst>
                                  <p:childTnLst>
                                    <p:set>
                                      <p:cBhvr>
                                        <p:cTn id="55" dur="1" fill="hold">
                                          <p:stCondLst>
                                            <p:cond delay="0"/>
                                          </p:stCondLst>
                                        </p:cTn>
                                        <p:tgtEl>
                                          <p:spTgt spid="483332">
                                            <p:txEl>
                                              <p:charRg st="364" end="430"/>
                                            </p:txEl>
                                          </p:spTgt>
                                        </p:tgtEl>
                                        <p:attrNameLst>
                                          <p:attrName>style.visibility</p:attrName>
                                        </p:attrNameLst>
                                      </p:cBhvr>
                                      <p:to>
                                        <p:strVal val="visible"/>
                                      </p:to>
                                    </p:set>
                                    <p:anim calcmode="lin" valueType="num">
                                      <p:cBhvr>
                                        <p:cTn id="56" dur="1000" fill="hold"/>
                                        <p:tgtEl>
                                          <p:spTgt spid="483332">
                                            <p:txEl>
                                              <p:charRg st="364" end="430"/>
                                            </p:txEl>
                                          </p:spTgt>
                                        </p:tgtEl>
                                        <p:attrNameLst>
                                          <p:attrName>ppt_x</p:attrName>
                                        </p:attrNameLst>
                                      </p:cBhvr>
                                      <p:tavLst>
                                        <p:tav tm="0">
                                          <p:val>
                                            <p:strVal val="#ppt_x-.2"/>
                                          </p:val>
                                        </p:tav>
                                        <p:tav tm="100000">
                                          <p:val>
                                            <p:strVal val="#ppt_x"/>
                                          </p:val>
                                        </p:tav>
                                      </p:tavLst>
                                    </p:anim>
                                    <p:anim calcmode="lin" valueType="num">
                                      <p:cBhvr>
                                        <p:cTn id="57" dur="1000" fill="hold"/>
                                        <p:tgtEl>
                                          <p:spTgt spid="483332">
                                            <p:txEl>
                                              <p:charRg st="364" end="430"/>
                                            </p:txEl>
                                          </p:spTgt>
                                        </p:tgtEl>
                                        <p:attrNameLst>
                                          <p:attrName>ppt_y</p:attrName>
                                        </p:attrNameLst>
                                      </p:cBhvr>
                                      <p:tavLst>
                                        <p:tav tm="0">
                                          <p:val>
                                            <p:strVal val="#ppt_y"/>
                                          </p:val>
                                        </p:tav>
                                        <p:tav tm="100000">
                                          <p:val>
                                            <p:strVal val="#ppt_y"/>
                                          </p:val>
                                        </p:tav>
                                      </p:tavLst>
                                    </p:anim>
                                    <p:animEffect transition="in" filter="wipe(right)" prLst="gradientSize: 0.1">
                                      <p:cBhvr>
                                        <p:cTn id="58" dur="1000"/>
                                        <p:tgtEl>
                                          <p:spTgt spid="483332">
                                            <p:txEl>
                                              <p:charRg st="364" end="43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2"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26" name="灯片编号占位符 4"/>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pic>
        <p:nvPicPr>
          <p:cNvPr id="180227" name="Picture 2" descr="whi74173_0413"/>
          <p:cNvPicPr>
            <a:picLocks noChangeAspect="1"/>
          </p:cNvPicPr>
          <p:nvPr/>
        </p:nvPicPr>
        <p:blipFill>
          <a:blip r:embed="rId1"/>
          <a:stretch>
            <a:fillRect/>
          </a:stretch>
        </p:blipFill>
        <p:spPr>
          <a:xfrm>
            <a:off x="304800" y="3276600"/>
            <a:ext cx="6667500" cy="3467100"/>
          </a:xfrm>
          <a:prstGeom prst="rect">
            <a:avLst/>
          </a:prstGeom>
          <a:noFill/>
          <a:ln w="9525">
            <a:noFill/>
          </a:ln>
        </p:spPr>
      </p:pic>
      <p:sp>
        <p:nvSpPr>
          <p:cNvPr id="180228" name="Rectangle 3"/>
          <p:cNvSpPr>
            <a:spLocks noGrp="1"/>
          </p:cNvSpPr>
          <p:nvPr>
            <p:ph type="title"/>
          </p:nvPr>
        </p:nvSpPr>
        <p:spPr>
          <a:ln/>
        </p:spPr>
        <p:txBody>
          <a:bodyPr vert="horz" wrap="square" lIns="91440" tIns="45720" rIns="91440" bIns="45720" anchor="ctr" anchorCtr="0"/>
          <a:p>
            <a:pPr eaLnBrk="1" hangingPunct="1"/>
            <a:r>
              <a:rPr lang="en-US" altLang="zh-CN" dirty="0">
                <a:ea typeface="宋体" pitchFamily="2" charset="-122"/>
              </a:rPr>
              <a:t>  期望管理  </a:t>
            </a:r>
            <a:endParaRPr lang="en-US" altLang="zh-CN" dirty="0">
              <a:ea typeface="宋体" pitchFamily="2" charset="-122"/>
            </a:endParaRPr>
          </a:p>
        </p:txBody>
      </p:sp>
      <p:sp>
        <p:nvSpPr>
          <p:cNvPr id="180229" name="Rectangle 4"/>
          <p:cNvSpPr>
            <a:spLocks noGrp="1"/>
          </p:cNvSpPr>
          <p:nvPr>
            <p:ph type="body" sz="half" idx="1"/>
          </p:nvPr>
        </p:nvSpPr>
        <p:spPr>
          <a:xfrm>
            <a:off x="1039813" y="1371600"/>
            <a:ext cx="7646987" cy="985838"/>
          </a:xfrm>
          <a:ln/>
        </p:spPr>
        <p:txBody>
          <a:bodyPr vert="horz" wrap="square" lIns="91440" tIns="45720" rIns="91440" bIns="45720" anchor="t" anchorCtr="0"/>
          <a:p>
            <a:pPr marL="6350" indent="-6350" eaLnBrk="1" hangingPunct="1">
              <a:lnSpc>
                <a:spcPct val="90000"/>
              </a:lnSpc>
              <a:buClr>
                <a:srgbClr val="818A42"/>
              </a:buClr>
              <a:buSzTx/>
              <a:buFontTx/>
              <a:buNone/>
            </a:pPr>
            <a:r>
              <a:rPr lang="en-US" altLang="zh-CN" sz="2800" b="1" dirty="0">
                <a:ea typeface="宋体" pitchFamily="2" charset="-122"/>
              </a:rPr>
              <a:t>  期望管理矩阵-用于了解更改项目参数的动态和影响的工具。   </a:t>
            </a:r>
            <a:r>
              <a:rPr lang="en-US" altLang="zh-CN" sz="2800" dirty="0">
                <a:ea typeface="宋体" pitchFamily="2" charset="-122"/>
              </a:rPr>
              <a:t/>
            </a:r>
            <a:endParaRPr lang="en-US" altLang="zh-CN" sz="2800" dirty="0">
              <a:ea typeface="宋体" pitchFamily="2" charset="-122"/>
            </a:endParaRPr>
          </a:p>
        </p:txBody>
      </p:sp>
      <p:sp>
        <p:nvSpPr>
          <p:cNvPr id="180230" name="AutoShape 5"/>
          <p:cNvSpPr/>
          <p:nvPr/>
        </p:nvSpPr>
        <p:spPr>
          <a:xfrm>
            <a:off x="609600" y="2743200"/>
            <a:ext cx="2514600" cy="381000"/>
          </a:xfrm>
          <a:prstGeom prst="borderCallout2">
            <a:avLst>
              <a:gd name="adj1" fmla="val 30000"/>
              <a:gd name="adj2" fmla="val 103032"/>
              <a:gd name="adj3" fmla="val 30000"/>
              <a:gd name="adj4" fmla="val 116352"/>
              <a:gd name="adj5" fmla="val 173333"/>
              <a:gd name="adj6" fmla="val 130301"/>
            </a:avLst>
          </a:prstGeom>
          <a:solidFill>
            <a:schemeClr val="bg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ClrTx/>
              <a:buNone/>
            </a:pPr>
            <a:r>
              <a:rPr lang="en-US" altLang="zh-CN" sz="1800" dirty="0">
                <a:ea typeface="宋体" pitchFamily="2" charset="-122"/>
              </a:rPr>
              <a:t>  最重要的  </a:t>
            </a:r>
            <a:endParaRPr lang="en-US" altLang="zh-CN" sz="1800" dirty="0">
              <a:ea typeface="宋体" pitchFamily="2" charset="-122"/>
            </a:endParaRPr>
          </a:p>
        </p:txBody>
      </p:sp>
      <p:sp>
        <p:nvSpPr>
          <p:cNvPr id="180231" name="AutoShape 6"/>
          <p:cNvSpPr/>
          <p:nvPr/>
        </p:nvSpPr>
        <p:spPr>
          <a:xfrm>
            <a:off x="5638800" y="2667000"/>
            <a:ext cx="3124200" cy="381000"/>
          </a:xfrm>
          <a:prstGeom prst="borderCallout2">
            <a:avLst>
              <a:gd name="adj1" fmla="val 30000"/>
              <a:gd name="adj2" fmla="val -2440"/>
              <a:gd name="adj3" fmla="val 30000"/>
              <a:gd name="adj4" fmla="val -9250"/>
              <a:gd name="adj5" fmla="val 200417"/>
              <a:gd name="adj6" fmla="val -16361"/>
            </a:avLst>
          </a:prstGeom>
          <a:solidFill>
            <a:schemeClr val="bg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ClrTx/>
              <a:buNone/>
            </a:pPr>
            <a:r>
              <a:rPr lang="en-US" altLang="zh-CN" sz="1800" dirty="0">
                <a:ea typeface="宋体" pitchFamily="2" charset="-122"/>
              </a:rPr>
              <a:t>  第二个最重要的  </a:t>
            </a:r>
            <a:endParaRPr lang="en-US" altLang="zh-CN" sz="1800" dirty="0">
              <a:ea typeface="宋体" pitchFamily="2" charset="-122"/>
            </a:endParaRPr>
          </a:p>
        </p:txBody>
      </p:sp>
      <p:sp>
        <p:nvSpPr>
          <p:cNvPr id="180232" name="AutoShape 7"/>
          <p:cNvSpPr/>
          <p:nvPr/>
        </p:nvSpPr>
        <p:spPr>
          <a:xfrm>
            <a:off x="7391400" y="3200400"/>
            <a:ext cx="1600200" cy="685800"/>
          </a:xfrm>
          <a:prstGeom prst="borderCallout2">
            <a:avLst>
              <a:gd name="adj1" fmla="val 16667"/>
              <a:gd name="adj2" fmla="val -4764"/>
              <a:gd name="adj3" fmla="val 16667"/>
              <a:gd name="adj4" fmla="val -21727"/>
              <a:gd name="adj5" fmla="val 34954"/>
              <a:gd name="adj6" fmla="val -40181"/>
            </a:avLst>
          </a:prstGeom>
          <a:solidFill>
            <a:schemeClr val="bg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ClrTx/>
              <a:buNone/>
            </a:pPr>
            <a:r>
              <a:rPr lang="en-US" altLang="zh-CN" sz="1800" dirty="0">
                <a:ea typeface="宋体" pitchFamily="2" charset="-122"/>
              </a:rPr>
              <a:t>  最不重要的  </a:t>
            </a:r>
            <a:endParaRPr lang="en-US" altLang="zh-CN" sz="1800" dirty="0">
              <a:ea typeface="宋体" pitchFamily="2" charset="-122"/>
            </a:endParaRPr>
          </a:p>
        </p:txBody>
      </p:sp>
      <p:sp>
        <p:nvSpPr>
          <p:cNvPr id="180233" name="AutoShape 8"/>
          <p:cNvSpPr/>
          <p:nvPr/>
        </p:nvSpPr>
        <p:spPr>
          <a:xfrm>
            <a:off x="7239000" y="5181600"/>
            <a:ext cx="1676400" cy="1219200"/>
          </a:xfrm>
          <a:prstGeom prst="borderCallout2">
            <a:avLst>
              <a:gd name="adj1" fmla="val 9375"/>
              <a:gd name="adj2" fmla="val -4546"/>
              <a:gd name="adj3" fmla="val 9375"/>
              <a:gd name="adj4" fmla="val -63259"/>
              <a:gd name="adj5" fmla="val -28648"/>
              <a:gd name="adj6" fmla="val -122824"/>
            </a:avLst>
          </a:prstGeom>
          <a:solidFill>
            <a:schemeClr val="bg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a:spcBef>
                <a:spcPct val="0"/>
              </a:spcBef>
              <a:buClrTx/>
              <a:buNone/>
            </a:pPr>
            <a:r>
              <a:rPr lang="en-US" altLang="zh-CN" sz="1800" dirty="0">
                <a:ea typeface="宋体" pitchFamily="2" charset="-122"/>
              </a:rPr>
              <a:t>  每行每列只能有一个X  </a:t>
            </a:r>
            <a:endParaRPr lang="en-US" altLang="zh-CN" sz="1800" dirty="0">
              <a:ea typeface="宋体" pitchFamily="2"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4"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182275" name="Rectangle 2"/>
          <p:cNvSpPr>
            <a:spLocks noGrp="1"/>
          </p:cNvSpPr>
          <p:nvPr>
            <p:ph type="title"/>
          </p:nvPr>
        </p:nvSpPr>
        <p:spPr>
          <a:ln/>
        </p:spPr>
        <p:txBody>
          <a:bodyPr vert="horz" wrap="square" lIns="91440" tIns="45720" rIns="91440" bIns="45720" anchor="ctr" anchorCtr="0"/>
          <a:p>
            <a:pPr eaLnBrk="1" hangingPunct="1"/>
            <a:r>
              <a:rPr lang="en-US" altLang="zh-CN" dirty="0">
                <a:ea typeface="宋体" pitchFamily="2" charset="-122"/>
              </a:rPr>
              <a:t>  月球计划期望值管理  </a:t>
            </a:r>
            <a:endParaRPr lang="en-US" altLang="zh-CN" dirty="0">
              <a:ea typeface="宋体" pitchFamily="2" charset="-122"/>
            </a:endParaRPr>
          </a:p>
        </p:txBody>
      </p:sp>
      <p:pic>
        <p:nvPicPr>
          <p:cNvPr id="182276" name="Picture 3" descr="whi74173_0414"/>
          <p:cNvPicPr>
            <a:picLocks noChangeAspect="1"/>
          </p:cNvPicPr>
          <p:nvPr/>
        </p:nvPicPr>
        <p:blipFill>
          <a:blip r:embed="rId1"/>
          <a:stretch>
            <a:fillRect/>
          </a:stretch>
        </p:blipFill>
        <p:spPr>
          <a:xfrm>
            <a:off x="457200" y="1371600"/>
            <a:ext cx="8686800" cy="488632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23555" name="Rectangle 3"/>
          <p:cNvSpPr>
            <a:spLocks noGrp="1"/>
          </p:cNvSpPr>
          <p:nvPr>
            <p:ph idx="1"/>
          </p:nvPr>
        </p:nvSpPr>
        <p:spPr>
          <a:xfrm>
            <a:off x="1014413" y="1752600"/>
            <a:ext cx="8153400" cy="4953000"/>
          </a:xfrm>
          <a:ln/>
        </p:spPr>
        <p:txBody>
          <a:bodyPr vert="horz" wrap="square" lIns="91440" tIns="45720" rIns="91440" bIns="45720" anchor="t" anchorCtr="0"/>
          <a:p>
            <a:pPr>
              <a:lnSpc>
                <a:spcPct val="90000"/>
              </a:lnSpc>
            </a:pPr>
            <a:r>
              <a:rPr lang="zh-CN" altLang="en-US" sz="2400" dirty="0">
                <a:ea typeface="宋体" pitchFamily="2" charset="-122"/>
              </a:rPr>
              <a:t>  ●项目集成管理  </a:t>
            </a:r>
            <a:r>
              <a:rPr lang="en-US" altLang="zh-CN" sz="2400" dirty="0">
                <a:ea typeface="宋体" pitchFamily="2" charset="-122"/>
              </a:rPr>
              <a:t/>
            </a:r>
            <a:r>
              <a:rPr lang="zh-CN" altLang="en-US" sz="2400" dirty="0">
                <a:ea typeface="宋体" pitchFamily="2" charset="-122"/>
              </a:rPr>
              <a:t/>
            </a:r>
            <a:endParaRPr lang="zh-CN" altLang="en-US" sz="2400" dirty="0">
              <a:ea typeface="宋体" pitchFamily="2" charset="-122"/>
            </a:endParaRPr>
          </a:p>
          <a:p>
            <a:pPr>
              <a:lnSpc>
                <a:spcPct val="90000"/>
              </a:lnSpc>
            </a:pPr>
            <a:r>
              <a:rPr lang="zh-CN" altLang="en-US" sz="2400" dirty="0">
                <a:ea typeface="宋体" pitchFamily="2" charset="-122"/>
              </a:rPr>
              <a:t>  ●项目范围管理  </a:t>
            </a:r>
            <a:r>
              <a:rPr lang="en-US" altLang="zh-CN" sz="2400" dirty="0">
                <a:ea typeface="宋体" pitchFamily="2" charset="-122"/>
              </a:rPr>
              <a:t/>
            </a:r>
            <a:r>
              <a:rPr lang="zh-CN" altLang="en-US" sz="2400" dirty="0">
                <a:ea typeface="宋体" pitchFamily="2" charset="-122"/>
              </a:rPr>
              <a:t/>
            </a:r>
            <a:endParaRPr lang="zh-CN" altLang="en-US" sz="2400" dirty="0">
              <a:ea typeface="宋体" pitchFamily="2" charset="-122"/>
            </a:endParaRPr>
          </a:p>
          <a:p>
            <a:pPr>
              <a:lnSpc>
                <a:spcPct val="90000"/>
              </a:lnSpc>
            </a:pPr>
            <a:r>
              <a:rPr lang="zh-CN" altLang="en-US" sz="2400" dirty="0">
                <a:ea typeface="宋体" pitchFamily="2" charset="-122"/>
              </a:rPr>
              <a:t>  ●项目时间管理  </a:t>
            </a:r>
            <a:r>
              <a:rPr lang="en-US" altLang="zh-CN" sz="2400" dirty="0">
                <a:ea typeface="宋体" pitchFamily="2" charset="-122"/>
              </a:rPr>
              <a:t/>
            </a:r>
            <a:r>
              <a:rPr lang="zh-CN" altLang="en-US" sz="2400" dirty="0">
                <a:ea typeface="宋体" pitchFamily="2" charset="-122"/>
              </a:rPr>
              <a:t/>
            </a:r>
            <a:endParaRPr lang="zh-CN" altLang="en-US" sz="2400" dirty="0">
              <a:ea typeface="宋体" pitchFamily="2" charset="-122"/>
            </a:endParaRPr>
          </a:p>
          <a:p>
            <a:pPr>
              <a:lnSpc>
                <a:spcPct val="90000"/>
              </a:lnSpc>
            </a:pPr>
            <a:r>
              <a:rPr lang="zh-CN" altLang="en-US" sz="2400" dirty="0">
                <a:ea typeface="宋体" pitchFamily="2" charset="-122"/>
              </a:rPr>
              <a:t>  （项目成本管理）  </a:t>
            </a:r>
            <a:r>
              <a:rPr lang="en-US" altLang="zh-CN" sz="2400" dirty="0">
                <a:ea typeface="宋体" pitchFamily="2" charset="-122"/>
              </a:rPr>
              <a:t/>
            </a:r>
            <a:r>
              <a:rPr lang="zh-CN" altLang="en-US" sz="2400" dirty="0">
                <a:ea typeface="宋体" pitchFamily="2" charset="-122"/>
              </a:rPr>
              <a:t/>
            </a:r>
            <a:endParaRPr lang="zh-CN" altLang="en-US" sz="2400" dirty="0">
              <a:ea typeface="宋体" pitchFamily="2" charset="-122"/>
            </a:endParaRPr>
          </a:p>
          <a:p>
            <a:pPr>
              <a:lnSpc>
                <a:spcPct val="90000"/>
              </a:lnSpc>
            </a:pPr>
            <a:r>
              <a:rPr lang="zh-CN" altLang="en-US" sz="2400" dirty="0">
                <a:ea typeface="宋体" pitchFamily="2" charset="-122"/>
              </a:rPr>
              <a:t>  ●项目质量管理  </a:t>
            </a:r>
            <a:r>
              <a:rPr lang="en-US" altLang="zh-CN" sz="2400" dirty="0">
                <a:ea typeface="宋体" pitchFamily="2" charset="-122"/>
              </a:rPr>
              <a:t/>
            </a:r>
            <a:r>
              <a:rPr lang="zh-CN" altLang="en-US" sz="2400" dirty="0">
                <a:ea typeface="宋体" pitchFamily="2" charset="-122"/>
              </a:rPr>
              <a:t/>
            </a:r>
            <a:endParaRPr lang="zh-CN" altLang="en-US" sz="2400" dirty="0">
              <a:ea typeface="宋体" pitchFamily="2" charset="-122"/>
            </a:endParaRPr>
          </a:p>
          <a:p>
            <a:pPr>
              <a:lnSpc>
                <a:spcPct val="90000"/>
              </a:lnSpc>
            </a:pPr>
            <a:r>
              <a:rPr lang="zh-CN" altLang="en-US" sz="2400" dirty="0">
                <a:ea typeface="宋体" pitchFamily="2" charset="-122"/>
              </a:rPr>
              <a:t>  项目人力资源管理  </a:t>
            </a:r>
            <a:r>
              <a:rPr lang="en-US" altLang="zh-CN" sz="2400" dirty="0">
                <a:ea typeface="宋体" pitchFamily="2" charset="-122"/>
              </a:rPr>
              <a:t/>
            </a:r>
            <a:r>
              <a:rPr lang="zh-CN" altLang="en-US" sz="2400" dirty="0">
                <a:ea typeface="宋体" pitchFamily="2" charset="-122"/>
              </a:rPr>
              <a:t/>
            </a:r>
            <a:endParaRPr lang="zh-CN" altLang="en-US" sz="2400" dirty="0">
              <a:ea typeface="宋体" pitchFamily="2" charset="-122"/>
            </a:endParaRPr>
          </a:p>
          <a:p>
            <a:pPr>
              <a:lnSpc>
                <a:spcPct val="90000"/>
              </a:lnSpc>
            </a:pPr>
            <a:r>
              <a:rPr lang="zh-CN" altLang="en-US" sz="2400" dirty="0">
                <a:ea typeface="宋体" pitchFamily="2" charset="-122"/>
              </a:rPr>
              <a:t>  ●项目沟通管理  </a:t>
            </a:r>
            <a:r>
              <a:rPr lang="en-US" altLang="zh-CN" sz="2400" dirty="0">
                <a:ea typeface="宋体" pitchFamily="2" charset="-122"/>
              </a:rPr>
              <a:t/>
            </a:r>
            <a:r>
              <a:rPr lang="zh-CN" altLang="en-US" sz="2400" dirty="0">
                <a:ea typeface="宋体" pitchFamily="2" charset="-122"/>
              </a:rPr>
              <a:t/>
            </a:r>
            <a:endParaRPr lang="zh-CN" altLang="en-US" sz="2400" dirty="0">
              <a:ea typeface="宋体" pitchFamily="2" charset="-122"/>
            </a:endParaRPr>
          </a:p>
          <a:p>
            <a:pPr>
              <a:lnSpc>
                <a:spcPct val="90000"/>
              </a:lnSpc>
            </a:pPr>
            <a:r>
              <a:rPr lang="zh-CN" altLang="en-US" sz="2400" dirty="0">
                <a:ea typeface="宋体" pitchFamily="2" charset="-122"/>
              </a:rPr>
              <a:t>  ●项目风险管理  </a:t>
            </a:r>
            <a:r>
              <a:rPr lang="en-US" altLang="zh-CN" sz="2400" dirty="0">
                <a:ea typeface="宋体" pitchFamily="2" charset="-122"/>
              </a:rPr>
              <a:t/>
            </a:r>
            <a:r>
              <a:rPr lang="zh-CN" altLang="en-US" sz="2400" dirty="0">
                <a:ea typeface="宋体" pitchFamily="2" charset="-122"/>
              </a:rPr>
              <a:t/>
            </a:r>
            <a:endParaRPr lang="zh-CN" altLang="en-US" sz="2400" dirty="0">
              <a:ea typeface="宋体" pitchFamily="2" charset="-122"/>
            </a:endParaRPr>
          </a:p>
          <a:p>
            <a:pPr>
              <a:lnSpc>
                <a:spcPct val="90000"/>
              </a:lnSpc>
            </a:pPr>
            <a:r>
              <a:rPr lang="zh-CN" altLang="en-US" sz="2400" dirty="0">
                <a:ea typeface="宋体" pitchFamily="2" charset="-122"/>
              </a:rPr>
              <a:t>  ●项目采购管理  </a:t>
            </a:r>
            <a:r>
              <a:rPr lang="en-US" altLang="zh-CN" sz="2400" dirty="0">
                <a:ea typeface="宋体" pitchFamily="2" charset="-122"/>
              </a:rPr>
              <a:t/>
            </a:r>
            <a:r>
              <a:rPr lang="zh-CN" altLang="en-US" sz="2400" dirty="0">
                <a:ea typeface="宋体" pitchFamily="2" charset="-122"/>
              </a:rPr>
              <a:t/>
            </a:r>
            <a:endParaRPr lang="zh-CN" altLang="en-US" sz="2400" dirty="0">
              <a:ea typeface="宋体" pitchFamily="2" charset="-122"/>
            </a:endParaRPr>
          </a:p>
        </p:txBody>
      </p:sp>
      <p:sp>
        <p:nvSpPr>
          <p:cNvPr id="23556" name="标题 1"/>
          <p:cNvSpPr>
            <a:spLocks noGrp="1"/>
          </p:cNvSpPr>
          <p:nvPr>
            <p:ph type="title"/>
          </p:nvPr>
        </p:nvSpPr>
        <p:spPr>
          <a:ln/>
        </p:spPr>
        <p:txBody>
          <a:bodyPr vert="horz" wrap="square" lIns="91440" tIns="45720" rIns="91440" bIns="45720" anchor="ctr" anchorCtr="0"/>
          <a:p>
            <a:r>
              <a:rPr lang="zh-CN" altLang="en-US" sz="3200" dirty="0">
                <a:ea typeface="宋体" pitchFamily="2" charset="-122"/>
              </a:rPr>
              <a:t>  项目管理的9大知识领域  </a:t>
            </a:r>
            <a:r>
              <a:rPr lang="en-US" altLang="zh-CN" sz="3200" dirty="0">
                <a:ea typeface="宋体" pitchFamily="2" charset="-122"/>
              </a:rPr>
              <a:t/>
            </a:r>
            <a:r>
              <a:rPr lang="zh-CN" altLang="en-US" sz="3200" dirty="0">
                <a:ea typeface="宋体" pitchFamily="2" charset="-122"/>
              </a:rPr>
              <a:t/>
            </a:r>
            <a:endParaRPr lang="zh-CN" altLang="en-US" sz="3200" dirty="0">
              <a:ea typeface="宋体" pitchFamily="2"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2"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184323" name="Rectangle 2"/>
          <p:cNvSpPr>
            <a:spLocks noGrp="1"/>
          </p:cNvSpPr>
          <p:nvPr>
            <p:ph type="title"/>
          </p:nvPr>
        </p:nvSpPr>
        <p:spPr>
          <a:ln/>
        </p:spPr>
        <p:txBody>
          <a:bodyPr vert="horz" wrap="square" lIns="91440" tIns="45720" rIns="91440" bIns="45720" anchor="ctr" anchorCtr="0"/>
          <a:p>
            <a:pPr eaLnBrk="1" hangingPunct="1"/>
            <a:r>
              <a:rPr lang="en-US" altLang="zh-CN" dirty="0">
                <a:ea typeface="宋体" pitchFamily="2" charset="-122"/>
              </a:rPr>
              <a:t>  项目的典型初始期望  </a:t>
            </a:r>
            <a:br>
              <a:rPr lang="en-US" altLang="zh-CN" dirty="0">
                <a:ea typeface="宋体" pitchFamily="2" charset="-122"/>
              </a:rPr>
            </a:br>
            <a:r>
              <a:rPr lang="en-US" altLang="zh-CN" dirty="0">
                <a:ea typeface="宋体" pitchFamily="2" charset="-122"/>
              </a:rPr>
              <a:t/>
            </a:r>
            <a:endParaRPr lang="en-US" altLang="zh-CN" dirty="0">
              <a:ea typeface="宋体" pitchFamily="2" charset="-122"/>
            </a:endParaRPr>
          </a:p>
        </p:txBody>
      </p:sp>
      <p:pic>
        <p:nvPicPr>
          <p:cNvPr id="184324" name="Picture 3" descr="whi74173_0415"/>
          <p:cNvPicPr>
            <a:picLocks noChangeAspect="1"/>
          </p:cNvPicPr>
          <p:nvPr/>
        </p:nvPicPr>
        <p:blipFill>
          <a:blip r:embed="rId1"/>
          <a:stretch>
            <a:fillRect/>
          </a:stretch>
        </p:blipFill>
        <p:spPr>
          <a:xfrm>
            <a:off x="457200" y="1600200"/>
            <a:ext cx="8686800" cy="4495800"/>
          </a:xfrm>
          <a:prstGeom prst="rect">
            <a:avLst/>
          </a:prstGeom>
          <a:noFill/>
          <a:ln w="9525">
            <a:noFill/>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6370"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186371" name="Rectangle 2"/>
          <p:cNvSpPr>
            <a:spLocks noGrp="1"/>
          </p:cNvSpPr>
          <p:nvPr>
            <p:ph type="title"/>
          </p:nvPr>
        </p:nvSpPr>
        <p:spPr>
          <a:xfrm>
            <a:off x="1143000" y="152400"/>
            <a:ext cx="7772400" cy="715963"/>
          </a:xfrm>
          <a:ln/>
        </p:spPr>
        <p:txBody>
          <a:bodyPr vert="horz" wrap="square" lIns="91440" tIns="45720" rIns="91440" bIns="45720" anchor="ctr" anchorCtr="0"/>
          <a:p>
            <a:pPr eaLnBrk="1" hangingPunct="1"/>
            <a:r>
              <a:rPr lang="en-US" altLang="zh-CN" dirty="0">
                <a:ea typeface="宋体" pitchFamily="2" charset="-122"/>
              </a:rPr>
              <a:t>  调整预期  </a:t>
            </a:r>
            <a:endParaRPr lang="en-US" altLang="zh-CN" dirty="0">
              <a:ea typeface="宋体" pitchFamily="2" charset="-122"/>
            </a:endParaRPr>
          </a:p>
        </p:txBody>
      </p:sp>
      <p:pic>
        <p:nvPicPr>
          <p:cNvPr id="186372" name="Picture 3" descr="whi74173_0416"/>
          <p:cNvPicPr>
            <a:picLocks noChangeAspect="1"/>
          </p:cNvPicPr>
          <p:nvPr/>
        </p:nvPicPr>
        <p:blipFill>
          <a:blip r:embed="rId1"/>
          <a:stretch>
            <a:fillRect/>
          </a:stretch>
        </p:blipFill>
        <p:spPr>
          <a:xfrm>
            <a:off x="914400" y="887413"/>
            <a:ext cx="8248650" cy="5894387"/>
          </a:xfrm>
          <a:prstGeom prst="rect">
            <a:avLst/>
          </a:prstGeom>
          <a:noFill/>
          <a:ln w="9525">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8418"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188419" name="Rectangle 2"/>
          <p:cNvSpPr>
            <a:spLocks noGrp="1"/>
          </p:cNvSpPr>
          <p:nvPr>
            <p:ph type="title"/>
          </p:nvPr>
        </p:nvSpPr>
        <p:spPr>
          <a:ln/>
        </p:spPr>
        <p:txBody>
          <a:bodyPr vert="horz" wrap="square" lIns="91440" tIns="45720" rIns="91440" bIns="45720" anchor="ctr" anchorCtr="0"/>
          <a:p>
            <a:pPr eaLnBrk="1" hangingPunct="1"/>
            <a:r>
              <a:rPr lang="en-US" altLang="zh-CN" dirty="0">
                <a:ea typeface="宋体" pitchFamily="2" charset="-122"/>
              </a:rPr>
              <a:t>  改变优先事项  </a:t>
            </a:r>
            <a:endParaRPr lang="en-US" altLang="zh-CN" dirty="0">
              <a:ea typeface="宋体" pitchFamily="2" charset="-122"/>
            </a:endParaRPr>
          </a:p>
        </p:txBody>
      </p:sp>
      <p:pic>
        <p:nvPicPr>
          <p:cNvPr id="188420" name="Picture 3" descr="whi74173_0417"/>
          <p:cNvPicPr>
            <a:picLocks noChangeAspect="1"/>
          </p:cNvPicPr>
          <p:nvPr/>
        </p:nvPicPr>
        <p:blipFill>
          <a:blip r:embed="rId1"/>
          <a:stretch>
            <a:fillRect/>
          </a:stretch>
        </p:blipFill>
        <p:spPr>
          <a:xfrm>
            <a:off x="552450" y="1571625"/>
            <a:ext cx="8572500" cy="4448175"/>
          </a:xfrm>
          <a:prstGeom prst="rect">
            <a:avLst/>
          </a:prstGeom>
          <a:noFill/>
          <a:ln w="9525">
            <a:noFill/>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0466" name="灯片编号占位符 3"/>
          <p:cNvSpPr txBox="1">
            <a:spLocks noGrp="1"/>
          </p:cNvSpPr>
          <p:nvPr>
            <p:ph type="sldNum" sz="quarter" idx="10"/>
          </p:nvPr>
        </p:nvSpPr>
        <p:spPr>
          <a:ln/>
        </p:spPr>
        <p:txBody>
          <a:bodyPr/>
          <a:p>
            <a:pPr marL="0" indent="0" algn="r" eaLnBrk="1" hangingPunct="1">
              <a:spcBef>
                <a:spcPct val="0"/>
              </a:spcBef>
              <a:buClrTx/>
              <a:buNone/>
            </a:pPr>
            <a:r>
              <a:rPr lang="en-US" altLang="zh-CN" sz="1400" b="1" dirty="0">
                <a:solidFill>
                  <a:schemeClr val="bg1"/>
                </a:solidFill>
                <a:ea typeface="宋体" pitchFamily="2" charset="-122"/>
              </a:rPr>
              <a:t>  4-  </a:t>
            </a:r>
            <a:fld id="{9A0DB2DC-4C9A-4742-B13C-FB6460FD3503}" type="slidenum">
              <a:rPr lang="en-US" altLang="zh-CN" sz="1400" b="1" dirty="0">
                <a:solidFill>
                  <a:schemeClr val="bg1"/>
                </a:solidFill>
                <a:ea typeface="宋体" pitchFamily="2" charset="-122"/>
              </a:rPr>
            </a:fld>
            <a:endParaRPr lang="en-US" altLang="zh-CN" sz="1400" b="1" dirty="0">
              <a:solidFill>
                <a:schemeClr val="bg1"/>
              </a:solidFill>
              <a:ea typeface="宋体" pitchFamily="2" charset="-122"/>
            </a:endParaRPr>
          </a:p>
        </p:txBody>
      </p:sp>
      <p:sp>
        <p:nvSpPr>
          <p:cNvPr id="190467" name="Rectangle 2"/>
          <p:cNvSpPr>
            <a:spLocks noGrp="1"/>
          </p:cNvSpPr>
          <p:nvPr>
            <p:ph type="title"/>
          </p:nvPr>
        </p:nvSpPr>
        <p:spPr>
          <a:ln/>
        </p:spPr>
        <p:txBody>
          <a:bodyPr vert="horz" wrap="square" lIns="91440" tIns="45720" rIns="91440" bIns="45720" anchor="ctr" anchorCtr="0"/>
          <a:p>
            <a:pPr eaLnBrk="1" hangingPunct="1"/>
            <a:r>
              <a:rPr lang="en-US" altLang="zh-CN" dirty="0">
                <a:ea typeface="宋体" pitchFamily="2" charset="-122"/>
              </a:rPr>
              <a:t>  4.4.8活动8-评估项目成果和经验  </a:t>
            </a:r>
            <a:endParaRPr lang="en-US" altLang="zh-CN" dirty="0">
              <a:ea typeface="宋体" pitchFamily="2" charset="-122"/>
            </a:endParaRPr>
          </a:p>
        </p:txBody>
      </p:sp>
      <p:sp>
        <p:nvSpPr>
          <p:cNvPr id="190468" name="Rectangle 3"/>
          <p:cNvSpPr>
            <a:spLocks noGrp="1"/>
          </p:cNvSpPr>
          <p:nvPr>
            <p:ph idx="1"/>
          </p:nvPr>
        </p:nvSpPr>
        <p:spPr>
          <a:xfrm>
            <a:off x="931863" y="1676400"/>
            <a:ext cx="8153400" cy="4424363"/>
          </a:xfrm>
          <a:ln/>
        </p:spPr>
        <p:txBody>
          <a:bodyPr vert="horz" wrap="square" lIns="91440" tIns="45720" rIns="91440" bIns="45720" anchor="t" anchorCtr="0"/>
          <a:p>
            <a:pPr eaLnBrk="1" hangingPunct="1"/>
            <a:r>
              <a:rPr lang="en-US" altLang="zh-CN" dirty="0">
                <a:ea typeface="宋体" pitchFamily="2" charset="-122"/>
              </a:rPr>
              <a:t>  最终产品是否达到或超过用户期望？  </a:t>
            </a:r>
            <a:endParaRPr lang="en-US" altLang="zh-CN" dirty="0">
              <a:ea typeface="宋体" pitchFamily="2" charset="-122"/>
            </a:endParaRPr>
          </a:p>
          <a:p>
            <a:pPr lvl="1" eaLnBrk="1" hangingPunct="1"/>
            <a:r>
              <a:rPr lang="en-US" altLang="zh-CN" dirty="0">
                <a:ea typeface="宋体" pitchFamily="2" charset="-122"/>
              </a:rPr>
              <a:t>  为什么或为什么不呢？  </a:t>
            </a:r>
            <a:endParaRPr lang="en-US" altLang="zh-CN" dirty="0">
              <a:ea typeface="宋体" pitchFamily="2" charset="-122"/>
            </a:endParaRPr>
          </a:p>
          <a:p>
            <a:pPr eaLnBrk="1" hangingPunct="1"/>
            <a:r>
              <a:rPr lang="en-US" altLang="zh-CN" dirty="0">
                <a:ea typeface="宋体" pitchFamily="2" charset="-122"/>
              </a:rPr>
              <a:t>  项目如期进行了吗?  </a:t>
            </a:r>
            <a:endParaRPr lang="en-US" altLang="zh-CN" dirty="0">
              <a:ea typeface="宋体" pitchFamily="2" charset="-122"/>
            </a:endParaRPr>
          </a:p>
          <a:p>
            <a:pPr lvl="1" eaLnBrk="1" hangingPunct="1"/>
            <a:r>
              <a:rPr lang="en-US" altLang="zh-CN" dirty="0">
                <a:ea typeface="宋体" pitchFamily="2" charset="-122"/>
              </a:rPr>
              <a:t>  为什么或为什么不呢？   </a:t>
            </a:r>
            <a:endParaRPr lang="en-US" altLang="zh-CN" dirty="0">
              <a:ea typeface="宋体" pitchFamily="2" charset="-122"/>
            </a:endParaRPr>
          </a:p>
          <a:p>
            <a:pPr eaLnBrk="1" hangingPunct="1"/>
            <a:r>
              <a:rPr lang="en-US" altLang="zh-CN" dirty="0">
                <a:ea typeface="宋体" pitchFamily="2" charset="-122"/>
              </a:rPr>
              <a:t>  这个项目预算不足吗?   </a:t>
            </a:r>
            <a:endParaRPr lang="en-US" altLang="zh-CN" dirty="0">
              <a:ea typeface="宋体" pitchFamily="2" charset="-122"/>
            </a:endParaRPr>
          </a:p>
          <a:p>
            <a:pPr lvl="1" eaLnBrk="1" hangingPunct="1"/>
            <a:r>
              <a:rPr lang="en-US" altLang="zh-CN" dirty="0">
                <a:ea typeface="宋体" pitchFamily="2" charset="-122"/>
              </a:rPr>
              <a:t>  为什么或为什么不呢？</a:t>
            </a:r>
            <a:endParaRPr lang="en-US" altLang="zh-CN" dirty="0">
              <a:ea typeface="宋体" pitchFamily="2" charset="-122"/>
            </a:endParaRPr>
          </a:p>
        </p:txBody>
      </p:sp>
    </p:spTree>
  </p:cSld>
  <p:clrMapOvr>
    <a:masterClrMapping/>
  </p:clrMapOvr>
</p:sld>
</file>

<file path=ppt/theme/theme1.xml><?xml version="1.0" encoding="utf-8"?>
<a:theme xmlns:a="http://schemas.openxmlformats.org/drawingml/2006/main" name="Whitten Template">
  <a:themeElements>
    <a:clrScheme name="Whitten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Whitten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Whitten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hitten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Whitten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hitten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hitten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hitten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hitten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hitten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hitten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hitten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hitten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hitten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klse">
  <a:themeElements>
    <a:clrScheme name="1_sklse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1_sklse">
      <a:majorFont>
        <a:latin typeface="Arial"/>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1_sklse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1_sklse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1_sklse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1_sklse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1_sklse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1_sklse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1_sklse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1_sklse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1_sklse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1_sklse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1_sklse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1_sklse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 author template</Template>
  <TotalTime>0</TotalTime>
  <Words>20321</Words>
  <Application>WPS 文字</Application>
  <PresentationFormat>全屏显示(4:3)</PresentationFormat>
  <Paragraphs>1434</Paragraphs>
  <Slides>93</Slides>
  <Notes>88</Notes>
  <HiddenSlides>0</HiddenSlides>
  <MMClips>0</MMClips>
  <ScaleCrop>false</ScaleCrop>
  <HeadingPairs>
    <vt:vector size="8" baseType="variant">
      <vt:variant>
        <vt:lpstr>已用的字体</vt:lpstr>
      </vt:variant>
      <vt:variant>
        <vt:i4>31</vt:i4>
      </vt:variant>
      <vt:variant>
        <vt:lpstr>主题</vt:lpstr>
      </vt:variant>
      <vt:variant>
        <vt:i4>2</vt:i4>
      </vt:variant>
      <vt:variant>
        <vt:lpstr>嵌入 OLE 服务器</vt:lpstr>
      </vt:variant>
      <vt:variant>
        <vt:i4>4</vt:i4>
      </vt:variant>
      <vt:variant>
        <vt:lpstr>幻灯片标题</vt:lpstr>
      </vt:variant>
      <vt:variant>
        <vt:i4>93</vt:i4>
      </vt:variant>
    </vt:vector>
  </HeadingPairs>
  <TitlesOfParts>
    <vt:vector size="130" baseType="lpstr">
      <vt:lpstr>Arial</vt:lpstr>
      <vt:lpstr>宋体</vt:lpstr>
      <vt:lpstr>Wingdings</vt:lpstr>
      <vt:lpstr>黑体</vt:lpstr>
      <vt:lpstr>汉仪中黑KW</vt:lpstr>
      <vt:lpstr>Times New Roman</vt:lpstr>
      <vt:lpstr>汉仪书宋二KW</vt:lpstr>
      <vt:lpstr>楷体_GB2312</vt:lpstr>
      <vt:lpstr>汉仪楷体简</vt:lpstr>
      <vt:lpstr>Perpetua</vt:lpstr>
      <vt:lpstr>苹方-简</vt:lpstr>
      <vt:lpstr>Arial Black</vt:lpstr>
      <vt:lpstr>华文琥珀</vt:lpstr>
      <vt:lpstr>Lucida Console</vt:lpstr>
      <vt:lpstr>Comic Sans MS</vt:lpstr>
      <vt:lpstr>华文仿宋</vt:lpstr>
      <vt:lpstr>仿宋</vt:lpstr>
      <vt:lpstr>方正仿宋_GBK</vt:lpstr>
      <vt:lpstr>_x000B__x000C_</vt:lpstr>
      <vt:lpstr>Thonburi</vt:lpstr>
      <vt:lpstr>Arial Unicode MS</vt:lpstr>
      <vt:lpstr>华文楷体</vt:lpstr>
      <vt:lpstr>Cambria Math</vt:lpstr>
      <vt:lpstr>Kingsoft Math</vt:lpstr>
      <vt:lpstr>Bookman Old Style</vt:lpstr>
      <vt:lpstr>Symbol</vt:lpstr>
      <vt:lpstr>Kingsoft Sign</vt:lpstr>
      <vt:lpstr>Palatino Linotype</vt:lpstr>
      <vt:lpstr>微软雅黑</vt:lpstr>
      <vt:lpstr>汉仪旗黑</vt:lpstr>
      <vt:lpstr>宋体</vt:lpstr>
      <vt:lpstr>Whitten Template</vt:lpstr>
      <vt:lpstr>1_sklse</vt:lpstr>
      <vt:lpstr>Equation.DSMT4</vt:lpstr>
      <vt:lpstr>Equation.3</vt:lpstr>
      <vt:lpstr>Word.Document.8</vt:lpstr>
      <vt:lpstr>Word.Document.8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Gary Randolph</dc:creator>
  <cp:lastModifiedBy>ぇッャ</cp:lastModifiedBy>
  <cp:revision>514</cp:revision>
  <dcterms:created xsi:type="dcterms:W3CDTF">2024-03-05T08:03:46Z</dcterms:created>
  <dcterms:modified xsi:type="dcterms:W3CDTF">2024-03-05T08:03:46Z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61CC5569CD288198E1D1E665438B1F68_43</vt:lpwstr>
  </property>
  <property fmtid="{D5CDD505-2E9C-101B-9397-08002B2CF9AE}" pid="3" name="KSOProductBuildVer">
    <vt:lpwstr>2052-6.2.0.8299</vt:lpwstr>
  </property>
</Properties>
</file>