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17"/>
  </p:handout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9"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89"/>
        <p:guide pos="3838"/>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2" Type="http://schemas.openxmlformats.org/officeDocument/2006/relationships/tags" Target="../tags/tag62.xml"/><Relationship Id="rId11" Type="http://schemas.openxmlformats.org/officeDocument/2006/relationships/image" Target="../media/image4.png"/><Relationship Id="rId10" Type="http://schemas.openxmlformats.org/officeDocument/2006/relationships/tags" Target="../tags/tag6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0" Type="http://schemas.openxmlformats.org/officeDocument/2006/relationships/tags" Target="../tags/tag10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3"/>
            </p:custDataLst>
          </p:nvPr>
        </p:nvSpPr>
        <p:spPr>
          <a:xfrm>
            <a:off x="591821" y="3974970"/>
            <a:ext cx="6179369" cy="1195200"/>
          </a:xfrm>
        </p:spPr>
        <p:txBody>
          <a:bodyPr lIns="90000" tIns="46800" rIns="90000" bIns="0" anchor="t" anchorCtr="0">
            <a:normAutofit/>
          </a:bodyPr>
          <a:lstStyle>
            <a:lvl1pPr algn="l">
              <a:defRPr sz="6000" spc="600">
                <a:solidFill>
                  <a:schemeClr val="accent6"/>
                </a:solidFill>
              </a:defRPr>
            </a:lvl1pPr>
          </a:lstStyle>
          <a:p>
            <a:r>
              <a:rPr lang="zh-CN" altLang="en-US" dirty="0"/>
              <a:t>单击编辑标题</a:t>
            </a:r>
            <a:endParaRPr lang="zh-CN" altLang="en-US" dirty="0"/>
          </a:p>
        </p:txBody>
      </p:sp>
      <p:sp>
        <p:nvSpPr>
          <p:cNvPr id="3" name="副标题 2"/>
          <p:cNvSpPr>
            <a:spLocks noGrp="1"/>
          </p:cNvSpPr>
          <p:nvPr>
            <p:ph type="subTitle" idx="1" hasCustomPrompt="1"/>
            <p:custDataLst>
              <p:tags r:id="rId4"/>
            </p:custDataLst>
          </p:nvPr>
        </p:nvSpPr>
        <p:spPr>
          <a:xfrm>
            <a:off x="591820" y="3511199"/>
            <a:ext cx="6179368" cy="338400"/>
          </a:xfrm>
        </p:spPr>
        <p:txBody>
          <a:bodyPr lIns="90000" tIns="46800" rIns="90000" bIns="0">
            <a:normAutofit/>
          </a:bodyPr>
          <a:lstStyle>
            <a:lvl1pPr marL="0" indent="0" algn="dist" eaLnBrk="1" fontAlgn="auto" latinLnBrk="0" hangingPunct="1">
              <a:lnSpc>
                <a:spcPct val="100000"/>
              </a:lnSpc>
              <a:spcAft>
                <a:spcPts val="0"/>
              </a:spcAft>
              <a:buNone/>
              <a:defRPr sz="2000" u="none" strike="noStrike" kern="1200" cap="none" spc="200" normalizeH="0" baseline="0">
                <a:solidFill>
                  <a:schemeClr val="accent6"/>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8"/>
            </p:custDataLst>
          </p:nvPr>
        </p:nvSpPr>
        <p:spPr>
          <a:xfrm>
            <a:off x="591819" y="5794316"/>
            <a:ext cx="2151382" cy="467146"/>
          </a:xfrm>
        </p:spPr>
        <p:txBody>
          <a:bodyPr lIns="90000" tIns="46800" rIns="90000">
            <a:normAutofit/>
          </a:bodyPr>
          <a:lstStyle>
            <a:lvl1pPr marL="0" indent="0">
              <a:lnSpc>
                <a:spcPct val="100000"/>
              </a:lnSpc>
              <a:spcAft>
                <a:spcPts val="0"/>
              </a:spcAft>
              <a:buNone/>
              <a:defRPr sz="2400">
                <a:solidFill>
                  <a:schemeClr val="accent6"/>
                </a:solidFill>
              </a:defRPr>
            </a:lvl1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2862215" y="3075404"/>
            <a:ext cx="6480250" cy="706755"/>
          </a:xfrm>
        </p:spPr>
        <p:txBody>
          <a:bodyPr lIns="91440" tIns="45720" rIns="91440" bIns="45720" anchor="t" anchorCtr="0">
            <a:normAutofit/>
          </a:bodyPr>
          <a:lstStyle>
            <a:lvl1pPr algn="ctr">
              <a:defRPr sz="4000" u="none" strike="noStrike" kern="1200" cap="none" spc="300" normalizeH="0" baseline="0">
                <a:solidFill>
                  <a:schemeClr val="accent6"/>
                </a:solidFill>
                <a:uFillTx/>
                <a:latin typeface="Arial" panose="020B0704020202020204" pitchFamily="34" charset="0"/>
                <a:ea typeface="微软雅黑"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4"/>
            </p:custDataLst>
          </p:nvPr>
        </p:nvSpPr>
        <p:spPr>
          <a:xfrm>
            <a:off x="2862215" y="3841168"/>
            <a:ext cx="6480250" cy="1370965"/>
          </a:xfrm>
        </p:spPr>
        <p:txBody>
          <a:bodyPr lIns="90000" tIns="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accent6"/>
                </a:solidFill>
                <a:uFillTx/>
                <a:latin typeface="Arial" panose="020B0704020202020204" pitchFamily="34" charset="0"/>
                <a:ea typeface="微软雅黑"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点击此处编辑正文，文字是您思想的提炼，为了演示发布的良好效果，请言简意赅的阐述您的观点。</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000" tIns="46800" rIns="90000" bIns="46800">
            <a:noAutofit/>
          </a:bodyPr>
          <a:lstStyle>
            <a:lvl1pPr>
              <a:defRPr sz="1600" baseline="0">
                <a:solidFill>
                  <a:schemeClr val="tx1">
                    <a:lumMod val="85000"/>
                    <a:lumOff val="15000"/>
                  </a:schemeClr>
                </a:solidFill>
                <a:latin typeface="Arial" panose="020B0704020202020204" pitchFamily="34" charset="0"/>
                <a:ea typeface="微软雅黑" charset="-122"/>
              </a:defRPr>
            </a:lvl1pPr>
            <a:lvl2pPr>
              <a:defRPr sz="1600" baseline="0">
                <a:solidFill>
                  <a:schemeClr val="tx1">
                    <a:lumMod val="85000"/>
                    <a:lumOff val="15000"/>
                  </a:schemeClr>
                </a:solidFill>
                <a:latin typeface="Arial" panose="020B0704020202020204" pitchFamily="34" charset="0"/>
                <a:ea typeface="微软雅黑" charset="-122"/>
              </a:defRPr>
            </a:lvl2pPr>
            <a:lvl3pPr>
              <a:defRPr sz="1600" baseline="0">
                <a:solidFill>
                  <a:schemeClr val="tx1">
                    <a:lumMod val="85000"/>
                    <a:lumOff val="15000"/>
                  </a:schemeClr>
                </a:solidFill>
                <a:latin typeface="Arial" panose="020B0704020202020204" pitchFamily="34" charset="0"/>
                <a:ea typeface="微软雅黑" charset="-122"/>
              </a:defRPr>
            </a:lvl3pPr>
            <a:lvl4pPr>
              <a:defRPr sz="1600" baseline="0">
                <a:solidFill>
                  <a:schemeClr val="tx1">
                    <a:lumMod val="85000"/>
                    <a:lumOff val="15000"/>
                  </a:schemeClr>
                </a:solidFill>
                <a:latin typeface="Arial" panose="020B0704020202020204" pitchFamily="34" charset="0"/>
                <a:ea typeface="微软雅黑" charset="-122"/>
              </a:defRPr>
            </a:lvl4pPr>
            <a:lvl5pPr>
              <a:defRPr sz="1600" baseline="0">
                <a:solidFill>
                  <a:schemeClr val="tx1">
                    <a:lumMod val="85000"/>
                    <a:lumOff val="15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000" tIns="46800" rIns="90000" bIns="468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704020202020204" pitchFamily="34" charset="0"/>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000" tIns="46800" rIns="90000" bIns="468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7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7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90000" tIns="46800" rIns="90000" bIns="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000" tIns="46800" rIns="90000" bIns="46800"/>
          <a:lstStyle>
            <a:lvl1pPr indent="0" eaLnBrk="1" fontAlgn="auto" latinLnBrk="0" hangingPunct="1">
              <a:defRPr baseline="0">
                <a:solidFill>
                  <a:schemeClr val="tx1">
                    <a:lumMod val="85000"/>
                    <a:lumOff val="15000"/>
                  </a:schemeClr>
                </a:solidFill>
                <a:latin typeface="Arial" panose="020B0704020202020204" pitchFamily="34" charset="0"/>
                <a:ea typeface="微软雅黑" charset="-122"/>
              </a:defRPr>
            </a:lvl1pPr>
            <a:lvl2pPr indent="0" eaLnBrk="1" fontAlgn="auto" latinLnBrk="0" hangingPunct="1">
              <a:defRPr baseline="0">
                <a:solidFill>
                  <a:schemeClr val="tx1">
                    <a:lumMod val="85000"/>
                    <a:lumOff val="15000"/>
                  </a:schemeClr>
                </a:solidFill>
                <a:latin typeface="Arial" panose="020B0704020202020204" pitchFamily="34" charset="0"/>
                <a:ea typeface="微软雅黑" charset="-122"/>
              </a:defRPr>
            </a:lvl2pPr>
            <a:lvl3pPr indent="0" eaLnBrk="1" fontAlgn="auto" latinLnBrk="0" hangingPunct="1">
              <a:defRPr baseline="0">
                <a:solidFill>
                  <a:schemeClr val="tx1">
                    <a:lumMod val="85000"/>
                    <a:lumOff val="15000"/>
                  </a:schemeClr>
                </a:solidFill>
                <a:latin typeface="Arial" panose="020B0704020202020204" pitchFamily="34" charset="0"/>
                <a:ea typeface="微软雅黑" charset="-122"/>
              </a:defRPr>
            </a:lvl3pPr>
            <a:lvl4pPr indent="0" eaLnBrk="1" fontAlgn="auto" latinLnBrk="0" hangingPunct="1">
              <a:defRPr baseline="0">
                <a:solidFill>
                  <a:schemeClr val="tx1">
                    <a:lumMod val="85000"/>
                    <a:lumOff val="15000"/>
                  </a:schemeClr>
                </a:solidFill>
                <a:latin typeface="Arial" panose="020B0704020202020204" pitchFamily="34" charset="0"/>
                <a:ea typeface="微软雅黑" charset="-122"/>
              </a:defRPr>
            </a:lvl4pPr>
            <a:lvl5pPr indent="0" eaLnBrk="1" fontAlgn="auto" latinLnBrk="0" hangingPunct="1">
              <a:defRPr baseline="0">
                <a:solidFill>
                  <a:schemeClr val="tx1">
                    <a:lumMod val="85000"/>
                    <a:lumOff val="15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lIns="90000" tIns="46800" rIns="90000" bIns="46800"/>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9124950" y="234666"/>
            <a:ext cx="3067050" cy="6623334"/>
            <a:chOff x="31617" y="5760"/>
            <a:chExt cx="7350" cy="15847"/>
          </a:xfrm>
        </p:grpSpPr>
        <p:sp>
          <p:nvSpPr>
            <p:cNvPr id="17" name="Freeform 7"/>
            <p:cNvSpPr/>
            <p:nvPr userDrawn="1">
              <p:custDataLst>
                <p:tags r:id="rId3"/>
              </p:custDataLst>
            </p:nvPr>
          </p:nvSpPr>
          <p:spPr>
            <a:xfrm>
              <a:off x="31617" y="14641"/>
              <a:ext cx="7350" cy="6966"/>
            </a:xfrm>
            <a:custGeom>
              <a:avLst/>
              <a:gdLst>
                <a:gd name="connsiteX0" fmla="*/ 1410788 w 1410788"/>
                <a:gd name="connsiteY0" fmla="*/ 0 h 1423852"/>
                <a:gd name="connsiteX1" fmla="*/ 1410788 w 1410788"/>
                <a:gd name="connsiteY1" fmla="*/ 705395 h 1423852"/>
                <a:gd name="connsiteX2" fmla="*/ 1338668 w 1410788"/>
                <a:gd name="connsiteY2" fmla="*/ 709105 h 1423852"/>
                <a:gd name="connsiteX3" fmla="*/ 705394 w 1410788"/>
                <a:gd name="connsiteY3" fmla="*/ 1423852 h 1423852"/>
                <a:gd name="connsiteX4" fmla="*/ 0 w 1410788"/>
                <a:gd name="connsiteY4" fmla="*/ 1423852 h 1423852"/>
                <a:gd name="connsiteX5" fmla="*/ 1266544 w 1410788"/>
                <a:gd name="connsiteY5" fmla="*/ 7351 h 142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788" h="1423852">
                  <a:moveTo>
                    <a:pt x="1410788" y="0"/>
                  </a:moveTo>
                  <a:lnTo>
                    <a:pt x="1410788" y="705395"/>
                  </a:lnTo>
                  <a:lnTo>
                    <a:pt x="1338668" y="709105"/>
                  </a:lnTo>
                  <a:cubicBezTo>
                    <a:pt x="982966" y="745897"/>
                    <a:pt x="705394" y="1051859"/>
                    <a:pt x="705394" y="1423852"/>
                  </a:cubicBezTo>
                  <a:lnTo>
                    <a:pt x="0" y="1423852"/>
                  </a:lnTo>
                  <a:cubicBezTo>
                    <a:pt x="0" y="686629"/>
                    <a:pt x="555146" y="80267"/>
                    <a:pt x="1266544" y="7351"/>
                  </a:cubicBezTo>
                  <a:close/>
                </a:path>
              </a:pathLst>
            </a:cu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Oval 12"/>
            <p:cNvSpPr/>
            <p:nvPr userDrawn="1">
              <p:custDataLst>
                <p:tags r:id="rId4"/>
              </p:custDataLst>
            </p:nvPr>
          </p:nvSpPr>
          <p:spPr>
            <a:xfrm>
              <a:off x="35692" y="5760"/>
              <a:ext cx="1874" cy="18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9" name="Oval 12"/>
          <p:cNvSpPr/>
          <p:nvPr userDrawn="1">
            <p:custDataLst>
              <p:tags r:id="rId5"/>
            </p:custDataLst>
          </p:nvPr>
        </p:nvSpPr>
        <p:spPr>
          <a:xfrm>
            <a:off x="9483090" y="4254500"/>
            <a:ext cx="1346835" cy="1363345"/>
          </a:xfrm>
          <a:prstGeom prst="ellipse">
            <a:avLst/>
          </a:prstGeom>
          <a:solidFill>
            <a:srgbClr val="FF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p>
        </p:txBody>
      </p:sp>
      <p:sp>
        <p:nvSpPr>
          <p:cNvPr id="2" name="标题 1"/>
          <p:cNvSpPr>
            <a:spLocks noGrp="1"/>
          </p:cNvSpPr>
          <p:nvPr>
            <p:ph type="title" hasCustomPrompt="1"/>
            <p:custDataLst>
              <p:tags r:id="rId6"/>
            </p:custDataLst>
          </p:nvPr>
        </p:nvSpPr>
        <p:spPr>
          <a:xfrm>
            <a:off x="2991074" y="2588281"/>
            <a:ext cx="6536242" cy="1651635"/>
          </a:xfrm>
        </p:spPr>
        <p:txBody>
          <a:bodyPr vert="horz" lIns="91440" tIns="45720" rIns="91440" bIns="45720" rtlCol="0" anchor="t" anchorCtr="0">
            <a:norm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accent6"/>
                </a:solidFill>
                <a:uFillTx/>
                <a:latin typeface="Arial" panose="020B0704020202020204" pitchFamily="34" charset="0"/>
                <a:ea typeface="微软雅黑"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normAutofit/>
          </a:bodyPr>
          <a:lstStyle/>
          <a:p>
            <a:endParaRPr lang="zh-CN" altLang="en-US"/>
          </a:p>
        </p:txBody>
      </p:sp>
      <p:sp>
        <p:nvSpPr>
          <p:cNvPr id="5" name="灯片编号占位符 4"/>
          <p:cNvSpPr>
            <a:spLocks noGrp="1"/>
          </p:cNvSpPr>
          <p:nvPr>
            <p:ph type="sldNum" sz="quarter" idx="12"/>
            <p:custDataLst>
              <p:tags r:id="rId9"/>
            </p:custDataLst>
          </p:nvPr>
        </p:nvSpPr>
        <p:spPr/>
        <p:txBody>
          <a:bodyPr>
            <a:normAutofit/>
          </a:bodyPr>
          <a:lstStyle/>
          <a:p>
            <a:fld id="{49AE70B2-8BF9-45C0-BB95-33D1B9D3A854}" type="slidenum">
              <a:rPr lang="zh-CN" altLang="en-US" smtClean="0"/>
            </a:fld>
            <a:endParaRPr lang="zh-CN" altLang="en-US"/>
          </a:p>
        </p:txBody>
      </p:sp>
      <p:pic>
        <p:nvPicPr>
          <p:cNvPr id="21" name="图片 20"/>
          <p:cNvPicPr>
            <a:picLocks noChangeAspect="1"/>
          </p:cNvPicPr>
          <p:nvPr userDrawn="1">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0" y="0"/>
            <a:ext cx="2969009" cy="5919729"/>
          </a:xfrm>
          <a:prstGeom prst="rect">
            <a:avLst/>
          </a:prstGeom>
        </p:spPr>
      </p:pic>
      <p:sp>
        <p:nvSpPr>
          <p:cNvPr id="11" name="Oval 8"/>
          <p:cNvSpPr/>
          <p:nvPr userDrawn="1">
            <p:custDataLst>
              <p:tags r:id="rId12"/>
            </p:custDataLst>
          </p:nvPr>
        </p:nvSpPr>
        <p:spPr>
          <a:xfrm rot="5400000">
            <a:off x="10789292" y="5483308"/>
            <a:ext cx="862598" cy="870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lIns="90000" tIns="46800" rIns="90000" bIns="0">
            <a:normAutofit/>
          </a:bodyPr>
          <a:lstStyle>
            <a:lvl1pPr>
              <a:defRPr baseline="0">
                <a:solidFill>
                  <a:schemeClr val="tx1">
                    <a:lumMod val="85000"/>
                    <a:lumOff val="15000"/>
                  </a:schemeClr>
                </a:solidFill>
                <a:latin typeface="Arial" panose="020B07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lIns="90000" tIns="46800" rIns="90000" bIns="0" anchor="ctr">
            <a:normAutofit/>
          </a:bodyPr>
          <a:lstStyle>
            <a:lvl1pPr>
              <a:defRPr sz="3200" baseline="0">
                <a:solidFill>
                  <a:schemeClr val="tx1">
                    <a:lumMod val="85000"/>
                    <a:lumOff val="15000"/>
                  </a:schemeClr>
                </a:solidFill>
                <a:latin typeface="Arial" panose="020B0704020202020204" pitchFamily="34" charset="0"/>
                <a:ea typeface="微软雅黑"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lIns="90000" tIns="46800" rIns="90000" bIns="46800"/>
          <a:lstStyle>
            <a:lvl1pPr>
              <a:defRPr baseline="0">
                <a:solidFill>
                  <a:schemeClr val="tx1">
                    <a:lumMod val="85000"/>
                    <a:lumOff val="15000"/>
                  </a:schemeClr>
                </a:solidFill>
                <a:latin typeface="Arial" panose="020B0704020202020204" pitchFamily="34" charset="0"/>
                <a:ea typeface="微软雅黑" charset="-122"/>
              </a:defRPr>
            </a:lvl1pPr>
            <a:lvl2pPr>
              <a:defRPr baseline="0">
                <a:solidFill>
                  <a:schemeClr val="tx1">
                    <a:lumMod val="85000"/>
                    <a:lumOff val="15000"/>
                  </a:schemeClr>
                </a:solidFill>
                <a:latin typeface="Arial" panose="020B0704020202020204" pitchFamily="34" charset="0"/>
                <a:ea typeface="微软雅黑" charset="-122"/>
              </a:defRPr>
            </a:lvl2pPr>
            <a:lvl3pPr>
              <a:defRPr baseline="0">
                <a:solidFill>
                  <a:schemeClr val="tx1">
                    <a:lumMod val="85000"/>
                    <a:lumOff val="15000"/>
                  </a:schemeClr>
                </a:solidFill>
                <a:latin typeface="Arial" panose="020B0704020202020204" pitchFamily="34" charset="0"/>
                <a:ea typeface="微软雅黑" charset="-122"/>
              </a:defRPr>
            </a:lvl3pPr>
            <a:lvl4pPr>
              <a:defRPr baseline="0">
                <a:solidFill>
                  <a:schemeClr val="tx1">
                    <a:lumMod val="85000"/>
                    <a:lumOff val="15000"/>
                  </a:schemeClr>
                </a:solidFill>
                <a:latin typeface="Arial" panose="020B0704020202020204" pitchFamily="34" charset="0"/>
                <a:ea typeface="微软雅黑" charset="-122"/>
              </a:defRPr>
            </a:lvl4pPr>
            <a:lvl5pPr>
              <a:defRPr baseline="0">
                <a:solidFill>
                  <a:schemeClr val="tx1">
                    <a:lumMod val="85000"/>
                    <a:lumOff val="15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lIns="90000" tIns="46800" rIns="90000" bIns="0" anchor="ctr">
            <a:normAutofit/>
          </a:bodyPr>
          <a:lstStyle>
            <a:lvl1pPr>
              <a:defRPr sz="3600" baseline="0">
                <a:solidFill>
                  <a:schemeClr val="bg2">
                    <a:lumMod val="50000"/>
                  </a:schemeClr>
                </a:solidFill>
                <a:latin typeface="Arial" panose="020B0704020202020204" pitchFamily="34" charset="0"/>
                <a:ea typeface="微软雅黑"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lIns="90000" tIns="46800" rIns="90000" bIns="46800"/>
          <a:lstStyle>
            <a:lvl1pPr>
              <a:defRPr baseline="0">
                <a:solidFill>
                  <a:schemeClr val="bg2">
                    <a:lumMod val="50000"/>
                  </a:schemeClr>
                </a:solidFill>
                <a:latin typeface="Arial" panose="020B0704020202020204" pitchFamily="34" charset="0"/>
                <a:ea typeface="微软雅黑" charset="-122"/>
              </a:defRPr>
            </a:lvl1pPr>
            <a:lvl2pPr>
              <a:defRPr baseline="0">
                <a:solidFill>
                  <a:schemeClr val="bg2">
                    <a:lumMod val="50000"/>
                  </a:schemeClr>
                </a:solidFill>
                <a:latin typeface="Arial" panose="020B0704020202020204" pitchFamily="34" charset="0"/>
                <a:ea typeface="微软雅黑" charset="-122"/>
              </a:defRPr>
            </a:lvl2pPr>
            <a:lvl3pPr>
              <a:defRPr baseline="0">
                <a:solidFill>
                  <a:schemeClr val="bg2">
                    <a:lumMod val="50000"/>
                  </a:schemeClr>
                </a:solidFill>
                <a:latin typeface="Arial" panose="020B0704020202020204" pitchFamily="34" charset="0"/>
                <a:ea typeface="微软雅黑" charset="-122"/>
              </a:defRPr>
            </a:lvl3pPr>
            <a:lvl4pPr>
              <a:defRPr baseline="0">
                <a:solidFill>
                  <a:schemeClr val="bg2">
                    <a:lumMod val="50000"/>
                  </a:schemeClr>
                </a:solidFill>
                <a:latin typeface="Arial" panose="020B0704020202020204" pitchFamily="34" charset="0"/>
                <a:ea typeface="微软雅黑" charset="-122"/>
              </a:defRPr>
            </a:lvl4pPr>
            <a:lvl5pPr>
              <a:defRPr baseline="0">
                <a:solidFill>
                  <a:schemeClr val="bg2">
                    <a:lumMod val="50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lIns="90000" tIns="46800" rIns="90000" bIns="46800"/>
          <a:lstStyle>
            <a:lvl1pPr>
              <a:defRPr baseline="0">
                <a:solidFill>
                  <a:schemeClr val="tx1">
                    <a:lumMod val="85000"/>
                    <a:lumOff val="15000"/>
                  </a:schemeClr>
                </a:solidFill>
                <a:latin typeface="Arial" panose="020B0704020202020204" pitchFamily="34" charset="0"/>
                <a:ea typeface="微软雅黑" charset="-122"/>
              </a:defRPr>
            </a:lvl1pPr>
            <a:lvl2pPr>
              <a:defRPr baseline="0">
                <a:solidFill>
                  <a:schemeClr val="tx1">
                    <a:lumMod val="85000"/>
                    <a:lumOff val="15000"/>
                  </a:schemeClr>
                </a:solidFill>
                <a:latin typeface="Arial" panose="020B0704020202020204" pitchFamily="34" charset="0"/>
                <a:ea typeface="微软雅黑" charset="-122"/>
              </a:defRPr>
            </a:lvl2pPr>
            <a:lvl3pPr>
              <a:defRPr baseline="0">
                <a:solidFill>
                  <a:schemeClr val="tx1">
                    <a:lumMod val="85000"/>
                    <a:lumOff val="15000"/>
                  </a:schemeClr>
                </a:solidFill>
                <a:latin typeface="Arial" panose="020B0704020202020204" pitchFamily="34" charset="0"/>
                <a:ea typeface="微软雅黑" charset="-122"/>
              </a:defRPr>
            </a:lvl3pPr>
            <a:lvl4pPr>
              <a:defRPr baseline="0">
                <a:solidFill>
                  <a:schemeClr val="tx1">
                    <a:lumMod val="85000"/>
                    <a:lumOff val="15000"/>
                  </a:schemeClr>
                </a:solidFill>
                <a:latin typeface="Arial" panose="020B0704020202020204" pitchFamily="34" charset="0"/>
                <a:ea typeface="微软雅黑" charset="-122"/>
              </a:defRPr>
            </a:lvl4pPr>
            <a:lvl5pPr>
              <a:defRPr baseline="0">
                <a:solidFill>
                  <a:schemeClr val="tx1">
                    <a:lumMod val="85000"/>
                    <a:lumOff val="15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lIns="90000" tIns="46800" rIns="90000" bIns="0" anchor="ctr">
            <a:normAutofit/>
          </a:bodyPr>
          <a:lstStyle>
            <a:lvl1pPr algn="ctr">
              <a:defRPr sz="3600" baseline="0">
                <a:solidFill>
                  <a:schemeClr val="bg2">
                    <a:lumMod val="50000"/>
                  </a:schemeClr>
                </a:solidFill>
                <a:latin typeface="Arial" panose="020B07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lIns="90000" tIns="46800" rIns="90000" bIns="46800"/>
          <a:lstStyle>
            <a:lvl1pPr algn="ctr">
              <a:defRPr baseline="0">
                <a:solidFill>
                  <a:schemeClr val="bg2">
                    <a:lumMod val="50000"/>
                  </a:schemeClr>
                </a:solidFill>
                <a:latin typeface="Arial" panose="020B0704020202020204" pitchFamily="34" charset="0"/>
                <a:ea typeface="微软雅黑"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lIns="90000" tIns="46800" rIns="90000" bIns="46800"/>
          <a:lstStyle>
            <a:lvl1pPr>
              <a:defRPr baseline="0">
                <a:solidFill>
                  <a:schemeClr val="tx1">
                    <a:lumMod val="85000"/>
                    <a:lumOff val="15000"/>
                  </a:schemeClr>
                </a:solidFill>
                <a:latin typeface="Arial" panose="020B0704020202020204" pitchFamily="34" charset="0"/>
                <a:ea typeface="微软雅黑" charset="-122"/>
              </a:defRPr>
            </a:lvl1pPr>
            <a:lvl2pPr>
              <a:defRPr baseline="0">
                <a:solidFill>
                  <a:schemeClr val="tx1">
                    <a:lumMod val="85000"/>
                    <a:lumOff val="15000"/>
                  </a:schemeClr>
                </a:solidFill>
                <a:latin typeface="Arial" panose="020B0704020202020204" pitchFamily="34" charset="0"/>
                <a:ea typeface="微软雅黑" charset="-122"/>
              </a:defRPr>
            </a:lvl2pPr>
            <a:lvl3pPr>
              <a:defRPr baseline="0">
                <a:solidFill>
                  <a:schemeClr val="tx1">
                    <a:lumMod val="85000"/>
                    <a:lumOff val="15000"/>
                  </a:schemeClr>
                </a:solidFill>
                <a:latin typeface="Arial" panose="020B0704020202020204" pitchFamily="34" charset="0"/>
                <a:ea typeface="微软雅黑" charset="-122"/>
              </a:defRPr>
            </a:lvl3pPr>
            <a:lvl4pPr>
              <a:defRPr baseline="0">
                <a:solidFill>
                  <a:schemeClr val="tx1">
                    <a:lumMod val="85000"/>
                    <a:lumOff val="15000"/>
                  </a:schemeClr>
                </a:solidFill>
                <a:latin typeface="Arial" panose="020B0704020202020204" pitchFamily="34" charset="0"/>
                <a:ea typeface="微软雅黑" charset="-122"/>
              </a:defRPr>
            </a:lvl4pPr>
            <a:lvl5pPr>
              <a:defRPr baseline="0">
                <a:solidFill>
                  <a:schemeClr val="tx1">
                    <a:lumMod val="85000"/>
                    <a:lumOff val="15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bg2">
                  <a:lumMod val="50000"/>
                </a:schemeClr>
              </a:solidFill>
              <a:sym typeface="+mn-ea"/>
            </a:endParaRPr>
          </a:p>
        </p:txBody>
      </p:sp>
      <p:sp>
        <p:nvSpPr>
          <p:cNvPr id="2" name="标题 1"/>
          <p:cNvSpPr>
            <a:spLocks noGrp="1"/>
          </p:cNvSpPr>
          <p:nvPr>
            <p:ph type="title"/>
            <p:custDataLst>
              <p:tags r:id="rId3"/>
            </p:custDataLst>
          </p:nvPr>
        </p:nvSpPr>
        <p:spPr>
          <a:xfrm>
            <a:off x="604800" y="669600"/>
            <a:ext cx="10976400" cy="565200"/>
          </a:xfrm>
        </p:spPr>
        <p:txBody>
          <a:bodyPr lIns="90000" tIns="46800" rIns="90000" bIns="0" anchor="ctr">
            <a:normAutofit/>
          </a:bodyPr>
          <a:lstStyle>
            <a:lvl1pPr algn="ctr">
              <a:defRPr sz="3200" baseline="0">
                <a:solidFill>
                  <a:schemeClr val="tx1">
                    <a:lumMod val="85000"/>
                    <a:lumOff val="15000"/>
                  </a:schemeClr>
                </a:solidFill>
                <a:latin typeface="Arial" panose="020B07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solidFill>
                  <a:schemeClr val="bg2">
                    <a:lumMod val="50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bg2">
                    <a:lumMod val="50000"/>
                  </a:schemeClr>
                </a:soli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lIns="90000" tIns="46800" rIns="90000" bIns="46800"/>
          <a:lstStyle>
            <a:lvl1pPr>
              <a:defRPr baseline="0">
                <a:solidFill>
                  <a:schemeClr val="tx1">
                    <a:lumMod val="85000"/>
                    <a:lumOff val="15000"/>
                  </a:schemeClr>
                </a:solidFill>
                <a:latin typeface="Arial" panose="020B0704020202020204" pitchFamily="34" charset="0"/>
                <a:ea typeface="微软雅黑" charset="-122"/>
              </a:defRPr>
            </a:lvl1pPr>
            <a:lvl2pPr>
              <a:defRPr baseline="0">
                <a:solidFill>
                  <a:schemeClr val="tx1">
                    <a:lumMod val="85000"/>
                    <a:lumOff val="15000"/>
                  </a:schemeClr>
                </a:solidFill>
                <a:latin typeface="Arial" panose="020B0704020202020204" pitchFamily="34" charset="0"/>
                <a:ea typeface="微软雅黑" charset="-122"/>
              </a:defRPr>
            </a:lvl2pPr>
            <a:lvl3pPr>
              <a:defRPr baseline="0">
                <a:solidFill>
                  <a:schemeClr val="tx1">
                    <a:lumMod val="85000"/>
                    <a:lumOff val="15000"/>
                  </a:schemeClr>
                </a:solidFill>
                <a:latin typeface="Arial" panose="020B0704020202020204" pitchFamily="34" charset="0"/>
                <a:ea typeface="微软雅黑" charset="-122"/>
              </a:defRPr>
            </a:lvl3pPr>
            <a:lvl4pPr>
              <a:defRPr baseline="0">
                <a:solidFill>
                  <a:schemeClr val="tx1">
                    <a:lumMod val="85000"/>
                    <a:lumOff val="15000"/>
                  </a:schemeClr>
                </a:solidFill>
                <a:latin typeface="Arial" panose="020B0704020202020204" pitchFamily="34" charset="0"/>
                <a:ea typeface="微软雅黑" charset="-122"/>
              </a:defRPr>
            </a:lvl4pPr>
            <a:lvl5pPr>
              <a:defRPr baseline="0">
                <a:solidFill>
                  <a:schemeClr val="tx1">
                    <a:lumMod val="85000"/>
                    <a:lumOff val="15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lIns="90000" tIns="46800" rIns="90000" bIns="46800"/>
          <a:lstStyle>
            <a:lvl1pPr>
              <a:defRPr baseline="0">
                <a:solidFill>
                  <a:schemeClr val="bg2">
                    <a:lumMod val="50000"/>
                  </a:schemeClr>
                </a:solidFill>
                <a:latin typeface="Arial" panose="020B070402020202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bg2">
                  <a:lumMod val="50000"/>
                </a:schemeClr>
              </a:solidFill>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0000" tIns="46800" rIns="90000" bIns="0">
            <a:normAutofit/>
          </a:bodyPr>
          <a:lstStyle>
            <a:lvl1pPr>
              <a:defRPr baseline="0">
                <a:solidFill>
                  <a:schemeClr val="bg2">
                    <a:lumMod val="50000"/>
                  </a:schemeClr>
                </a:solidFill>
                <a:latin typeface="Arial" panose="020B07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lstStyle>
            <a:lvl1pPr>
              <a:defRPr baseline="0">
                <a:solidFill>
                  <a:schemeClr val="tx1">
                    <a:lumMod val="85000"/>
                    <a:lumOff val="15000"/>
                  </a:schemeClr>
                </a:solidFill>
                <a:latin typeface="Arial" panose="020B0704020202020204" pitchFamily="34" charset="0"/>
                <a:ea typeface="微软雅黑" charset="-122"/>
              </a:defRPr>
            </a:lvl1pPr>
            <a:lvl2pPr>
              <a:defRPr baseline="0">
                <a:solidFill>
                  <a:schemeClr val="tx1">
                    <a:lumMod val="85000"/>
                    <a:lumOff val="15000"/>
                  </a:schemeClr>
                </a:solidFill>
                <a:latin typeface="Arial" panose="020B0704020202020204" pitchFamily="34" charset="0"/>
                <a:ea typeface="微软雅黑" charset="-122"/>
              </a:defRPr>
            </a:lvl2pPr>
            <a:lvl3pPr>
              <a:defRPr baseline="0">
                <a:solidFill>
                  <a:schemeClr val="tx1">
                    <a:lumMod val="85000"/>
                    <a:lumOff val="15000"/>
                  </a:schemeClr>
                </a:solidFill>
                <a:latin typeface="Arial" panose="020B0704020202020204" pitchFamily="34" charset="0"/>
                <a:ea typeface="微软雅黑" charset="-122"/>
              </a:defRPr>
            </a:lvl3pPr>
            <a:lvl4pPr>
              <a:defRPr baseline="0">
                <a:solidFill>
                  <a:schemeClr val="tx1">
                    <a:lumMod val="85000"/>
                    <a:lumOff val="15000"/>
                  </a:schemeClr>
                </a:solidFill>
                <a:latin typeface="Arial" panose="020B0704020202020204" pitchFamily="34" charset="0"/>
                <a:ea typeface="微软雅黑" charset="-122"/>
              </a:defRPr>
            </a:lvl4pPr>
            <a:lvl5pPr>
              <a:defRPr baseline="0">
                <a:solidFill>
                  <a:schemeClr val="tx1">
                    <a:lumMod val="85000"/>
                    <a:lumOff val="15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lstStyle>
            <a:lvl1pPr>
              <a:defRPr baseline="0">
                <a:solidFill>
                  <a:schemeClr val="tx1">
                    <a:lumMod val="85000"/>
                    <a:lumOff val="15000"/>
                  </a:schemeClr>
                </a:solidFill>
                <a:latin typeface="Arial" panose="020B0704020202020204" pitchFamily="34" charset="0"/>
                <a:ea typeface="微软雅黑" charset="-122"/>
              </a:defRPr>
            </a:lvl1pPr>
            <a:lvl2pPr>
              <a:defRPr baseline="0">
                <a:solidFill>
                  <a:schemeClr val="tx1">
                    <a:lumMod val="85000"/>
                    <a:lumOff val="15000"/>
                  </a:schemeClr>
                </a:solidFill>
                <a:latin typeface="Arial" panose="020B0704020202020204" pitchFamily="34" charset="0"/>
                <a:ea typeface="微软雅黑" charset="-122"/>
              </a:defRPr>
            </a:lvl2pPr>
            <a:lvl3pPr>
              <a:defRPr baseline="0">
                <a:solidFill>
                  <a:schemeClr val="tx1">
                    <a:lumMod val="85000"/>
                    <a:lumOff val="15000"/>
                  </a:schemeClr>
                </a:solidFill>
                <a:latin typeface="Arial" panose="020B0704020202020204" pitchFamily="34" charset="0"/>
                <a:ea typeface="微软雅黑" charset="-122"/>
              </a:defRPr>
            </a:lvl3pPr>
            <a:lvl4pPr>
              <a:defRPr baseline="0">
                <a:solidFill>
                  <a:schemeClr val="tx1">
                    <a:lumMod val="85000"/>
                    <a:lumOff val="15000"/>
                  </a:schemeClr>
                </a:solidFill>
                <a:latin typeface="Arial" panose="020B0704020202020204" pitchFamily="34" charset="0"/>
                <a:ea typeface="微软雅黑" charset="-122"/>
              </a:defRPr>
            </a:lvl4pPr>
            <a:lvl5pPr>
              <a:defRPr baseline="0">
                <a:solidFill>
                  <a:schemeClr val="tx1">
                    <a:lumMod val="85000"/>
                    <a:lumOff val="15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lstStyle>
            <a:lvl1pPr>
              <a:defRPr baseline="0">
                <a:solidFill>
                  <a:schemeClr val="tx1">
                    <a:lumMod val="85000"/>
                    <a:lumOff val="15000"/>
                  </a:schemeClr>
                </a:solidFill>
                <a:latin typeface="Arial" panose="020B0704020202020204" pitchFamily="34" charset="0"/>
                <a:ea typeface="微软雅黑"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lstStyle>
            <a:lvl1pPr>
              <a:defRPr baseline="0">
                <a:solidFill>
                  <a:schemeClr val="tx1">
                    <a:lumMod val="85000"/>
                    <a:lumOff val="15000"/>
                  </a:schemeClr>
                </a:solidFill>
                <a:latin typeface="Arial" panose="020B070402020202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0000" tIns="46800" rIns="90000" bIns="0" anchor="b">
            <a:normAutofit/>
          </a:bodyPr>
          <a:lstStyle>
            <a:lvl1pPr algn="ctr">
              <a:defRPr sz="6000" baseline="0">
                <a:solidFill>
                  <a:schemeClr val="bg2">
                    <a:lumMod val="50000"/>
                  </a:schemeClr>
                </a:solidFill>
                <a:latin typeface="Arial" panose="020B0704020202020204" pitchFamily="34" charset="0"/>
                <a:ea typeface="微软雅黑"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0000" tIns="46800" rIns="90000" bIns="46800">
            <a:normAutofit/>
          </a:bodyPr>
          <a:lstStyle>
            <a:lvl1pPr algn="ctr">
              <a:defRPr baseline="0">
                <a:solidFill>
                  <a:schemeClr val="bg2">
                    <a:lumMod val="50000"/>
                  </a:schemeClr>
                </a:solidFill>
                <a:latin typeface="Arial" panose="020B070402020202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14.xml"/><Relationship Id="rId23" Type="http://schemas.openxmlformats.org/officeDocument/2006/relationships/tags" Target="../tags/tag113.xml"/><Relationship Id="rId22" Type="http://schemas.openxmlformats.org/officeDocument/2006/relationships/tags" Target="../tags/tag112.xml"/><Relationship Id="rId21" Type="http://schemas.openxmlformats.org/officeDocument/2006/relationships/tags" Target="../tags/tag111.xml"/><Relationship Id="rId20" Type="http://schemas.openxmlformats.org/officeDocument/2006/relationships/tags" Target="../tags/tag110.xml"/><Relationship Id="rId2" Type="http://schemas.openxmlformats.org/officeDocument/2006/relationships/slideLayout" Target="../slideLayouts/slideLayout12.xml"/><Relationship Id="rId19" Type="http://schemas.openxmlformats.org/officeDocument/2006/relationships/tags" Target="../tags/tag109.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704020202020204" pitchFamily="34" charset="0"/>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704020202020204" pitchFamily="34" charset="0"/>
        <a:buChar char="•"/>
        <a:defRPr sz="1600" u="none" strike="noStrike" kern="1200" cap="none" spc="150" normalizeH="0" baseline="0">
          <a:solidFill>
            <a:schemeClr val="tx1">
              <a:lumMod val="85000"/>
              <a:lumOff val="15000"/>
            </a:schemeClr>
          </a:solidFill>
          <a:uFillTx/>
          <a:latin typeface="Arial" panose="020B0704020202020204" pitchFamily="34" charset="0"/>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704020202020204" pitchFamily="34" charset="0"/>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704020202020204" pitchFamily="34" charset="0"/>
        <a:buChar char="•"/>
        <a:defRPr sz="1600" u="none" strike="noStrike" kern="1200" cap="none" spc="150" normalizeH="0" baseline="0">
          <a:solidFill>
            <a:schemeClr val="tx1">
              <a:lumMod val="85000"/>
              <a:lumOff val="15000"/>
            </a:schemeClr>
          </a:solidFill>
          <a:uFillTx/>
          <a:latin typeface="Arial" panose="020B0704020202020204" pitchFamily="34" charset="0"/>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704020202020204" pitchFamily="34" charset="0"/>
        <a:buChar char="•"/>
        <a:defRPr sz="1600" u="none" strike="noStrike" kern="1200" cap="none" spc="150" normalizeH="0" baseline="0">
          <a:solidFill>
            <a:schemeClr val="tx1">
              <a:lumMod val="85000"/>
              <a:lumOff val="15000"/>
            </a:schemeClr>
          </a:solidFill>
          <a:uFillTx/>
          <a:latin typeface="Arial" panose="020B0704020202020204" pitchFamily="34" charset="0"/>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704020202020204" pitchFamily="34" charset="0"/>
        <a:buChar char="•"/>
        <a:defRPr sz="1600" u="none" strike="noStrike" kern="1200" cap="none" spc="150" normalizeH="0" baseline="0">
          <a:solidFill>
            <a:schemeClr val="tx1">
              <a:lumMod val="85000"/>
              <a:lumOff val="15000"/>
            </a:schemeClr>
          </a:solidFill>
          <a:uFillTx/>
          <a:latin typeface="Arial" panose="020B0704020202020204" pitchFamily="34" charset="0"/>
          <a:ea typeface="微软雅黑" charset="-122"/>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11.xml.rels><?xml version="1.0" encoding="UTF-8" standalone="yes"?>
<Relationships xmlns="http://schemas.openxmlformats.org/package/2006/relationships"><Relationship Id="rId9" Type="http://schemas.openxmlformats.org/officeDocument/2006/relationships/tags" Target="../tags/tag273.xml"/><Relationship Id="rId8" Type="http://schemas.openxmlformats.org/officeDocument/2006/relationships/tags" Target="../tags/tag272.xml"/><Relationship Id="rId7" Type="http://schemas.openxmlformats.org/officeDocument/2006/relationships/tags" Target="../tags/tag271.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8" Type="http://schemas.openxmlformats.org/officeDocument/2006/relationships/slideLayout" Target="../slideLayouts/slideLayout17.xml"/><Relationship Id="rId17" Type="http://schemas.openxmlformats.org/officeDocument/2006/relationships/tags" Target="../tags/tag281.xml"/><Relationship Id="rId16" Type="http://schemas.openxmlformats.org/officeDocument/2006/relationships/tags" Target="../tags/tag280.xml"/><Relationship Id="rId15" Type="http://schemas.openxmlformats.org/officeDocument/2006/relationships/tags" Target="../tags/tag279.xml"/><Relationship Id="rId14" Type="http://schemas.openxmlformats.org/officeDocument/2006/relationships/tags" Target="../tags/tag278.xml"/><Relationship Id="rId13" Type="http://schemas.openxmlformats.org/officeDocument/2006/relationships/tags" Target="../tags/tag277.xml"/><Relationship Id="rId12" Type="http://schemas.openxmlformats.org/officeDocument/2006/relationships/tags" Target="../tags/tag276.xml"/><Relationship Id="rId11" Type="http://schemas.openxmlformats.org/officeDocument/2006/relationships/tags" Target="../tags/tag275.xml"/><Relationship Id="rId10" Type="http://schemas.openxmlformats.org/officeDocument/2006/relationships/tags" Target="../tags/tag274.xml"/><Relationship Id="rId1" Type="http://schemas.openxmlformats.org/officeDocument/2006/relationships/tags" Target="../tags/tag265.xml"/></Relationships>
</file>

<file path=ppt/slides/_rels/slide12.xml.rels><?xml version="1.0" encoding="UTF-8" standalone="yes"?>
<Relationships xmlns="http://schemas.openxmlformats.org/package/2006/relationships"><Relationship Id="rId9" Type="http://schemas.openxmlformats.org/officeDocument/2006/relationships/tags" Target="../tags/tag290.xml"/><Relationship Id="rId8" Type="http://schemas.openxmlformats.org/officeDocument/2006/relationships/tags" Target="../tags/tag289.xml"/><Relationship Id="rId7" Type="http://schemas.openxmlformats.org/officeDocument/2006/relationships/tags" Target="../tags/tag288.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5" Type="http://schemas.openxmlformats.org/officeDocument/2006/relationships/slideLayout" Target="../slideLayouts/slideLayout17.xml"/><Relationship Id="rId24" Type="http://schemas.openxmlformats.org/officeDocument/2006/relationships/tags" Target="../tags/tag303.xml"/><Relationship Id="rId23" Type="http://schemas.openxmlformats.org/officeDocument/2006/relationships/tags" Target="../tags/tag302.xml"/><Relationship Id="rId22" Type="http://schemas.openxmlformats.org/officeDocument/2006/relationships/tags" Target="../tags/tag301.xml"/><Relationship Id="rId21" Type="http://schemas.openxmlformats.org/officeDocument/2006/relationships/tags" Target="../tags/tag300.xml"/><Relationship Id="rId20" Type="http://schemas.openxmlformats.org/officeDocument/2006/relationships/tags" Target="../tags/tag299.xml"/><Relationship Id="rId2" Type="http://schemas.openxmlformats.org/officeDocument/2006/relationships/tags" Target="../tags/tag283.xml"/><Relationship Id="rId19" Type="http://schemas.openxmlformats.org/officeDocument/2006/relationships/tags" Target="../tags/tag298.xml"/><Relationship Id="rId18" Type="http://schemas.openxmlformats.org/officeDocument/2006/relationships/tags" Target="../tags/tag297.xml"/><Relationship Id="rId17" Type="http://schemas.openxmlformats.org/officeDocument/2006/relationships/tags" Target="../tags/tag296.xml"/><Relationship Id="rId16" Type="http://schemas.openxmlformats.org/officeDocument/2006/relationships/tags" Target="../tags/tag295.xml"/><Relationship Id="rId15" Type="http://schemas.openxmlformats.org/officeDocument/2006/relationships/image" Target="../media/image6.svg"/><Relationship Id="rId14" Type="http://schemas.openxmlformats.org/officeDocument/2006/relationships/image" Target="../media/image5.png"/><Relationship Id="rId13" Type="http://schemas.openxmlformats.org/officeDocument/2006/relationships/tags" Target="../tags/tag294.xml"/><Relationship Id="rId12" Type="http://schemas.openxmlformats.org/officeDocument/2006/relationships/tags" Target="../tags/tag293.xml"/><Relationship Id="rId11" Type="http://schemas.openxmlformats.org/officeDocument/2006/relationships/tags" Target="../tags/tag292.xml"/><Relationship Id="rId10" Type="http://schemas.openxmlformats.org/officeDocument/2006/relationships/tags" Target="../tags/tag291.xml"/><Relationship Id="rId1" Type="http://schemas.openxmlformats.org/officeDocument/2006/relationships/tags" Target="../tags/tag28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3.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3" Type="http://schemas.openxmlformats.org/officeDocument/2006/relationships/slideLayout" Target="../slideLayouts/slideLayout17.xml"/><Relationship Id="rId22" Type="http://schemas.openxmlformats.org/officeDocument/2006/relationships/tags" Target="../tags/tag140.xml"/><Relationship Id="rId21" Type="http://schemas.openxmlformats.org/officeDocument/2006/relationships/tags" Target="../tags/tag139.xml"/><Relationship Id="rId20" Type="http://schemas.openxmlformats.org/officeDocument/2006/relationships/tags" Target="../tags/tag138.xml"/><Relationship Id="rId2" Type="http://schemas.openxmlformats.org/officeDocument/2006/relationships/tags" Target="../tags/tag120.xml"/><Relationship Id="rId19" Type="http://schemas.openxmlformats.org/officeDocument/2006/relationships/tags" Target="../tags/tag137.xml"/><Relationship Id="rId18" Type="http://schemas.openxmlformats.org/officeDocument/2006/relationships/tags" Target="../tags/tag136.xml"/><Relationship Id="rId17" Type="http://schemas.openxmlformats.org/officeDocument/2006/relationships/tags" Target="../tags/tag135.xml"/><Relationship Id="rId16" Type="http://schemas.openxmlformats.org/officeDocument/2006/relationships/tags" Target="../tags/tag134.xml"/><Relationship Id="rId15" Type="http://schemas.openxmlformats.org/officeDocument/2006/relationships/tags" Target="../tags/tag133.xml"/><Relationship Id="rId14" Type="http://schemas.openxmlformats.org/officeDocument/2006/relationships/tags" Target="../tags/tag132.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tags" Target="../tags/tag119.xml"/></Relationships>
</file>

<file path=ppt/slides/_rels/slide4.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9" Type="http://schemas.openxmlformats.org/officeDocument/2006/relationships/slideLayout" Target="../slideLayouts/slideLayout17.xml"/><Relationship Id="rId18" Type="http://schemas.openxmlformats.org/officeDocument/2006/relationships/tags" Target="../tags/tag158.xml"/><Relationship Id="rId17" Type="http://schemas.openxmlformats.org/officeDocument/2006/relationships/tags" Target="../tags/tag157.xml"/><Relationship Id="rId16" Type="http://schemas.openxmlformats.org/officeDocument/2006/relationships/tags" Target="../tags/tag156.xml"/><Relationship Id="rId15" Type="http://schemas.openxmlformats.org/officeDocument/2006/relationships/tags" Target="../tags/tag155.xml"/><Relationship Id="rId14" Type="http://schemas.openxmlformats.org/officeDocument/2006/relationships/tags" Target="../tags/tag154.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tags" Target="../tags/tag141.xml"/></Relationships>
</file>

<file path=ppt/slides/_rels/slide5.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0" Type="http://schemas.openxmlformats.org/officeDocument/2006/relationships/slideLayout" Target="../slideLayouts/slideLayout17.xml"/><Relationship Id="rId3" Type="http://schemas.openxmlformats.org/officeDocument/2006/relationships/tags" Target="../tags/tag161.xml"/><Relationship Id="rId29" Type="http://schemas.openxmlformats.org/officeDocument/2006/relationships/tags" Target="../tags/tag187.xml"/><Relationship Id="rId28" Type="http://schemas.openxmlformats.org/officeDocument/2006/relationships/tags" Target="../tags/tag186.xml"/><Relationship Id="rId27" Type="http://schemas.openxmlformats.org/officeDocument/2006/relationships/tags" Target="../tags/tag185.xml"/><Relationship Id="rId26" Type="http://schemas.openxmlformats.org/officeDocument/2006/relationships/tags" Target="../tags/tag184.xml"/><Relationship Id="rId25" Type="http://schemas.openxmlformats.org/officeDocument/2006/relationships/tags" Target="../tags/tag183.xml"/><Relationship Id="rId24" Type="http://schemas.openxmlformats.org/officeDocument/2006/relationships/tags" Target="../tags/tag182.xml"/><Relationship Id="rId23" Type="http://schemas.openxmlformats.org/officeDocument/2006/relationships/tags" Target="../tags/tag181.xml"/><Relationship Id="rId22" Type="http://schemas.openxmlformats.org/officeDocument/2006/relationships/tags" Target="../tags/tag180.xml"/><Relationship Id="rId21" Type="http://schemas.openxmlformats.org/officeDocument/2006/relationships/tags" Target="../tags/tag179.xml"/><Relationship Id="rId20" Type="http://schemas.openxmlformats.org/officeDocument/2006/relationships/tags" Target="../tags/tag178.xml"/><Relationship Id="rId2" Type="http://schemas.openxmlformats.org/officeDocument/2006/relationships/tags" Target="../tags/tag160.xml"/><Relationship Id="rId19" Type="http://schemas.openxmlformats.org/officeDocument/2006/relationships/tags" Target="../tags/tag177.xml"/><Relationship Id="rId18" Type="http://schemas.openxmlformats.org/officeDocument/2006/relationships/tags" Target="../tags/tag176.xml"/><Relationship Id="rId17" Type="http://schemas.openxmlformats.org/officeDocument/2006/relationships/tags" Target="../tags/tag175.xml"/><Relationship Id="rId16" Type="http://schemas.openxmlformats.org/officeDocument/2006/relationships/tags" Target="../tags/tag174.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3.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_rels/slide7.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3" Type="http://schemas.openxmlformats.org/officeDocument/2006/relationships/slideLayout" Target="../slideLayouts/slideLayout17.xml"/><Relationship Id="rId22" Type="http://schemas.openxmlformats.org/officeDocument/2006/relationships/tags" Target="../tags/tag213.xml"/><Relationship Id="rId21" Type="http://schemas.openxmlformats.org/officeDocument/2006/relationships/tags" Target="../tags/tag212.xml"/><Relationship Id="rId20" Type="http://schemas.openxmlformats.org/officeDocument/2006/relationships/tags" Target="../tags/tag211.xml"/><Relationship Id="rId2" Type="http://schemas.openxmlformats.org/officeDocument/2006/relationships/tags" Target="../tags/tag193.xml"/><Relationship Id="rId19" Type="http://schemas.openxmlformats.org/officeDocument/2006/relationships/tags" Target="../tags/tag210.xml"/><Relationship Id="rId18" Type="http://schemas.openxmlformats.org/officeDocument/2006/relationships/tags" Target="../tags/tag209.xml"/><Relationship Id="rId17" Type="http://schemas.openxmlformats.org/officeDocument/2006/relationships/tags" Target="../tags/tag208.xml"/><Relationship Id="rId16" Type="http://schemas.openxmlformats.org/officeDocument/2006/relationships/tags" Target="../tags/tag207.xml"/><Relationship Id="rId15" Type="http://schemas.openxmlformats.org/officeDocument/2006/relationships/tags" Target="../tags/tag206.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tags" Target="../tags/tag192.xml"/></Relationships>
</file>

<file path=ppt/slides/_rels/slide8.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9" Type="http://schemas.openxmlformats.org/officeDocument/2006/relationships/slideLayout" Target="../slideLayouts/slideLayout17.xml"/><Relationship Id="rId18" Type="http://schemas.openxmlformats.org/officeDocument/2006/relationships/tags" Target="../tags/tag231.xml"/><Relationship Id="rId17" Type="http://schemas.openxmlformats.org/officeDocument/2006/relationships/tags" Target="../tags/tag230.xml"/><Relationship Id="rId16" Type="http://schemas.openxmlformats.org/officeDocument/2006/relationships/tags" Target="../tags/tag229.xml"/><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tags" Target="../tags/tag214.xml"/></Relationships>
</file>

<file path=ppt/slides/_rels/slide9.xml.rels><?xml version="1.0" encoding="UTF-8" standalone="yes"?>
<Relationships xmlns="http://schemas.openxmlformats.org/package/2006/relationships"><Relationship Id="rId9" Type="http://schemas.openxmlformats.org/officeDocument/2006/relationships/tags" Target="../tags/tag240.xml"/><Relationship Id="rId8" Type="http://schemas.openxmlformats.org/officeDocument/2006/relationships/tags" Target="../tags/tag239.xml"/><Relationship Id="rId7" Type="http://schemas.openxmlformats.org/officeDocument/2006/relationships/tags" Target="../tags/tag238.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 Id="rId30" Type="http://schemas.openxmlformats.org/officeDocument/2006/relationships/slideLayout" Target="../slideLayouts/slideLayout17.xml"/><Relationship Id="rId3" Type="http://schemas.openxmlformats.org/officeDocument/2006/relationships/tags" Target="../tags/tag234.xml"/><Relationship Id="rId29" Type="http://schemas.openxmlformats.org/officeDocument/2006/relationships/tags" Target="../tags/tag260.xml"/><Relationship Id="rId28" Type="http://schemas.openxmlformats.org/officeDocument/2006/relationships/tags" Target="../tags/tag259.xml"/><Relationship Id="rId27" Type="http://schemas.openxmlformats.org/officeDocument/2006/relationships/tags" Target="../tags/tag258.xml"/><Relationship Id="rId26" Type="http://schemas.openxmlformats.org/officeDocument/2006/relationships/tags" Target="../tags/tag257.xml"/><Relationship Id="rId25" Type="http://schemas.openxmlformats.org/officeDocument/2006/relationships/tags" Target="../tags/tag256.xml"/><Relationship Id="rId24" Type="http://schemas.openxmlformats.org/officeDocument/2006/relationships/tags" Target="../tags/tag255.xml"/><Relationship Id="rId23" Type="http://schemas.openxmlformats.org/officeDocument/2006/relationships/tags" Target="../tags/tag254.xml"/><Relationship Id="rId22" Type="http://schemas.openxmlformats.org/officeDocument/2006/relationships/tags" Target="../tags/tag253.xml"/><Relationship Id="rId21" Type="http://schemas.openxmlformats.org/officeDocument/2006/relationships/tags" Target="../tags/tag252.xml"/><Relationship Id="rId20" Type="http://schemas.openxmlformats.org/officeDocument/2006/relationships/tags" Target="../tags/tag251.xml"/><Relationship Id="rId2" Type="http://schemas.openxmlformats.org/officeDocument/2006/relationships/tags" Target="../tags/tag233.xml"/><Relationship Id="rId19" Type="http://schemas.openxmlformats.org/officeDocument/2006/relationships/tags" Target="../tags/tag250.xml"/><Relationship Id="rId18" Type="http://schemas.openxmlformats.org/officeDocument/2006/relationships/tags" Target="../tags/tag249.xml"/><Relationship Id="rId17" Type="http://schemas.openxmlformats.org/officeDocument/2006/relationships/tags" Target="../tags/tag248.xml"/><Relationship Id="rId16" Type="http://schemas.openxmlformats.org/officeDocument/2006/relationships/tags" Target="../tags/tag247.xml"/><Relationship Id="rId15" Type="http://schemas.openxmlformats.org/officeDocument/2006/relationships/tags" Target="../tags/tag246.xml"/><Relationship Id="rId14" Type="http://schemas.openxmlformats.org/officeDocument/2006/relationships/tags" Target="../tags/tag245.xml"/><Relationship Id="rId13" Type="http://schemas.openxmlformats.org/officeDocument/2006/relationships/tags" Target="../tags/tag244.xml"/><Relationship Id="rId12" Type="http://schemas.openxmlformats.org/officeDocument/2006/relationships/tags" Target="../tags/tag243.xml"/><Relationship Id="rId11" Type="http://schemas.openxmlformats.org/officeDocument/2006/relationships/tags" Target="../tags/tag242.xml"/><Relationship Id="rId10" Type="http://schemas.openxmlformats.org/officeDocument/2006/relationships/tags" Target="../tags/tag241.xml"/><Relationship Id="rId1" Type="http://schemas.openxmlformats.org/officeDocument/2006/relationships/tags" Target="../tags/tag2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a:xfrm>
            <a:off x="2862215" y="3075404"/>
            <a:ext cx="6480250" cy="706755"/>
          </a:xfrm>
        </p:spPr>
        <p:txBody>
          <a:bodyPr lIns="91440" tIns="45720" rIns="91440" bIns="45720">
            <a:normAutofit fontScale="90000"/>
          </a:bodyPr>
          <a:lstStyle/>
          <a:p>
            <a:r>
              <a:rPr lang="zh-CN" altLang="en-US"/>
              <a:t>总结</a:t>
            </a:r>
            <a:endParaRPr lang="zh-CN" altLang="en-US"/>
          </a:p>
        </p:txBody>
      </p:sp>
      <p:sp>
        <p:nvSpPr>
          <p:cNvPr id="10" name="文本占位符 9"/>
          <p:cNvSpPr>
            <a:spLocks noGrp="1"/>
          </p:cNvSpPr>
          <p:nvPr>
            <p:ph type="body" idx="1"/>
            <p:custDataLst>
              <p:tags r:id="rId2"/>
            </p:custDataLst>
          </p:nvPr>
        </p:nvSpPr>
        <p:spPr>
          <a:xfrm>
            <a:off x="2862215" y="3841168"/>
            <a:ext cx="6480250" cy="1370965"/>
          </a:xfrm>
        </p:spPr>
        <p:txBody>
          <a:bodyPr lIns="91440" tIns="0" rIns="91440" bIns="45720">
            <a:normAutofit/>
          </a:bodyPr>
          <a:lstStyle/>
          <a:p>
            <a:r>
              <a:rPr lang="zh-CN" altLang="en-US"/>
              <a:t>对未来军事冲突趋势的展望</a:t>
            </a:r>
            <a:endParaRPr lang="zh-CN" altLang="en-US"/>
          </a:p>
          <a:p>
            <a:r>
              <a:rPr lang="zh-CN" altLang="en-US"/>
              <a:t>我国国防和军队的</a:t>
            </a:r>
            <a:r>
              <a:rPr lang="zh-CN" altLang="en-US"/>
              <a:t>启示</a:t>
            </a:r>
            <a:endParaRPr lang="zh-CN" altLang="en-US"/>
          </a:p>
        </p:txBody>
      </p:sp>
      <p:sp>
        <p:nvSpPr>
          <p:cNvPr id="29" name="矩形 28" descr="e7d195523061f1c0f0ec610a92cff745ee13794c7b8d98f8E73673273C9E8BE17CC3D63B9B1D6426C348A354AD505654C28F453CD7C8F90EADD06C08281DAED7140E5AAAED5880ECE414DFB6A93B82BEC1385E9565BC14C748CB3EB434CC0B451F87B3C338E944B78E19862D061FDC13B6571F1FE8C78909071FC2F7F05CF37685F9D5F268FB4FD0"/>
          <p:cNvSpPr/>
          <p:nvPr>
            <p:custDataLst>
              <p:tags r:id="rId3"/>
            </p:custDataLst>
          </p:nvPr>
        </p:nvSpPr>
        <p:spPr>
          <a:xfrm>
            <a:off x="5183246" y="1451492"/>
            <a:ext cx="1826141" cy="1586321"/>
          </a:xfrm>
          <a:prstGeom prst="rect">
            <a:avLst/>
          </a:prstGeom>
          <a:noFill/>
        </p:spPr>
        <p:txBody>
          <a:bodyPr wrap="square" lIns="91440" tIns="45720" rIns="91440" bIns="45720">
            <a:normAutofit fontScale="82500"/>
          </a:bodyPr>
          <a:lstStyle/>
          <a:p>
            <a:pPr algn="ctr"/>
            <a:r>
              <a:rPr lang="zh-CN" altLang="en-US" sz="11500" b="1" cap="none" spc="0">
                <a:ln w="0"/>
                <a:solidFill>
                  <a:schemeClr val="accent6"/>
                </a:solidFill>
                <a:latin typeface="Arial" panose="020B0704020202020204" pitchFamily="34" charset="0"/>
                <a:ea typeface="微软雅黑" charset="-122"/>
                <a:cs typeface="Arial Bold" panose="020B0704020202020204" charset="0"/>
              </a:rPr>
              <a:t>四</a:t>
            </a:r>
            <a:endParaRPr lang="zh-CN" altLang="en-US" sz="11500" b="1" cap="none" spc="0">
              <a:ln w="0"/>
              <a:solidFill>
                <a:schemeClr val="accent6"/>
              </a:solidFill>
              <a:latin typeface="Arial" panose="020B0704020202020204" pitchFamily="34" charset="0"/>
              <a:ea typeface="微软雅黑" charset="-122"/>
              <a:cs typeface="Arial Bold" panose="020B0704020202020204" charset="0"/>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文本框 29"/>
          <p:cNvSpPr txBox="1"/>
          <p:nvPr>
            <p:custDataLst>
              <p:tags r:id="rId1"/>
            </p:custDataLst>
          </p:nvPr>
        </p:nvSpPr>
        <p:spPr>
          <a:xfrm>
            <a:off x="3989388" y="187960"/>
            <a:ext cx="4213225" cy="583565"/>
          </a:xfrm>
          <a:prstGeom prst="rect">
            <a:avLst/>
          </a:prstGeom>
          <a:noFill/>
        </p:spPr>
        <p:txBody>
          <a:bodyPr wrap="square" bIns="0" rtlCol="0"/>
          <a:p>
            <a:pPr algn="ctr"/>
            <a:r>
              <a:rPr lang="zh-CN" altLang="en-US" sz="3200" b="1" spc="300">
                <a:solidFill>
                  <a:srgbClr val="000000">
                    <a:lumMod val="75000"/>
                    <a:lumOff val="25000"/>
                  </a:srgbClr>
                </a:solidFill>
                <a:uFillTx/>
                <a:latin typeface="思源黑体 CN Bold" panose="020B0800000000000000" charset="-122"/>
                <a:ea typeface="思源黑体 CN Bold" panose="020B0800000000000000" charset="-122"/>
              </a:rPr>
              <a:t>对未来军事冲突趋势的展望</a:t>
            </a:r>
            <a:endParaRPr lang="zh-CN" altLang="en-US" sz="3200" b="1" spc="300">
              <a:solidFill>
                <a:srgbClr val="000000">
                  <a:lumMod val="75000"/>
                  <a:lumOff val="25000"/>
                </a:srgbClr>
              </a:solidFill>
              <a:uFillTx/>
              <a:latin typeface="思源黑体 CN Bold" panose="020B0800000000000000" charset="-122"/>
              <a:ea typeface="思源黑体 CN Bold" panose="020B0800000000000000" charset="-122"/>
            </a:endParaRPr>
          </a:p>
        </p:txBody>
      </p:sp>
      <p:sp>
        <p:nvSpPr>
          <p:cNvPr id="5" name="五边形 4"/>
          <p:cNvSpPr/>
          <p:nvPr>
            <p:custDataLst>
              <p:tags r:id="rId2"/>
            </p:custDataLst>
          </p:nvPr>
        </p:nvSpPr>
        <p:spPr>
          <a:xfrm>
            <a:off x="4289425" y="3210560"/>
            <a:ext cx="3389630" cy="1112520"/>
          </a:xfrm>
          <a:prstGeom prst="homePlate">
            <a:avLst/>
          </a:prstGeom>
          <a:solidFill>
            <a:srgbClr val="885EFB">
              <a:lumMod val="20000"/>
              <a:lumOff val="80000"/>
            </a:srgbClr>
          </a:solidFill>
          <a:ln>
            <a:noFill/>
          </a:ln>
        </p:spPr>
        <p:style>
          <a:lnRef idx="2">
            <a:srgbClr val="FA8024">
              <a:shade val="50000"/>
            </a:srgbClr>
          </a:lnRef>
          <a:fillRef idx="1">
            <a:srgbClr val="FA8024"/>
          </a:fillRef>
          <a:effectRef idx="0">
            <a:srgbClr val="FA8024"/>
          </a:effectRef>
          <a:fontRef idx="minor">
            <a:srgbClr val="FFFFFF"/>
          </a:fontRef>
        </p:style>
        <p:txBody>
          <a:bodyPr rtlCol="0" anchor="ctr"/>
          <a:p>
            <a:pPr algn="ctr"/>
            <a:endParaRPr lang="zh-CN" altLang="en-US"/>
          </a:p>
        </p:txBody>
      </p:sp>
      <p:sp>
        <p:nvSpPr>
          <p:cNvPr id="10" name="椭圆 9"/>
          <p:cNvSpPr/>
          <p:nvPr>
            <p:custDataLst>
              <p:tags r:id="rId3"/>
            </p:custDataLst>
          </p:nvPr>
        </p:nvSpPr>
        <p:spPr>
          <a:xfrm>
            <a:off x="3462655" y="3121025"/>
            <a:ext cx="1292860" cy="1292860"/>
          </a:xfrm>
          <a:prstGeom prst="ellipse">
            <a:avLst/>
          </a:prstGeom>
          <a:solidFill>
            <a:srgbClr val="885EFB">
              <a:lumMod val="60000"/>
              <a:lumOff val="40000"/>
            </a:srgbClr>
          </a:solidFill>
          <a:ln>
            <a:noFill/>
          </a:ln>
        </p:spPr>
        <p:style>
          <a:lnRef idx="2">
            <a:srgbClr val="FA8024">
              <a:shade val="50000"/>
            </a:srgbClr>
          </a:lnRef>
          <a:fillRef idx="1">
            <a:srgbClr val="FA8024"/>
          </a:fillRef>
          <a:effectRef idx="0">
            <a:srgbClr val="FA8024"/>
          </a:effectRef>
          <a:fontRef idx="minor">
            <a:srgbClr val="FFFFFF"/>
          </a:fontRef>
        </p:style>
        <p:txBody>
          <a:bodyPr rtlCol="0" anchor="ctr"/>
          <a:p>
            <a:pPr algn="ctr"/>
            <a:endParaRPr lang="zh-CN" altLang="en-US"/>
          </a:p>
        </p:txBody>
      </p:sp>
      <p:sp>
        <p:nvSpPr>
          <p:cNvPr id="13" name="椭圆 12"/>
          <p:cNvSpPr/>
          <p:nvPr>
            <p:custDataLst>
              <p:tags r:id="rId4"/>
            </p:custDataLst>
          </p:nvPr>
        </p:nvSpPr>
        <p:spPr>
          <a:xfrm>
            <a:off x="3409315" y="3056255"/>
            <a:ext cx="1398270" cy="1421765"/>
          </a:xfrm>
          <a:prstGeom prst="ellipse">
            <a:avLst/>
          </a:prstGeom>
          <a:noFill/>
          <a:ln>
            <a:solidFill>
              <a:srgbClr val="885EFB"/>
            </a:solidFill>
          </a:ln>
          <a:extLst>
            <a:ext uri="{909E8E84-426E-40DD-AFC4-6F175D3DCCD1}">
              <a14:hiddenFill xmlns:a14="http://schemas.microsoft.com/office/drawing/2010/main">
                <a:solidFill>
                  <a:srgbClr val="ED6E68">
                    <a:lumMod val="60000"/>
                    <a:lumOff val="40000"/>
                  </a:srgbClr>
                </a:solidFill>
              </a14:hiddenFill>
            </a:ext>
          </a:extLst>
        </p:spPr>
        <p:style>
          <a:lnRef idx="2">
            <a:srgbClr val="FA8024">
              <a:shade val="50000"/>
            </a:srgbClr>
          </a:lnRef>
          <a:fillRef idx="1">
            <a:srgbClr val="FA8024"/>
          </a:fillRef>
          <a:effectRef idx="0">
            <a:srgbClr val="FA8024"/>
          </a:effectRef>
          <a:fontRef idx="minor">
            <a:srgbClr val="FFFFFF"/>
          </a:fontRef>
        </p:style>
        <p:txBody>
          <a:bodyPr rtlCol="0" anchor="ctr"/>
          <a:p>
            <a:pPr algn="ctr"/>
            <a:endParaRPr lang="zh-CN" altLang="en-US"/>
          </a:p>
        </p:txBody>
      </p:sp>
      <p:sp>
        <p:nvSpPr>
          <p:cNvPr id="49" name="文本框 48"/>
          <p:cNvSpPr txBox="1"/>
          <p:nvPr>
            <p:custDataLst>
              <p:tags r:id="rId5"/>
            </p:custDataLst>
          </p:nvPr>
        </p:nvSpPr>
        <p:spPr>
          <a:xfrm>
            <a:off x="4888230" y="3538220"/>
            <a:ext cx="2458720" cy="619125"/>
          </a:xfrm>
          <a:prstGeom prst="rect">
            <a:avLst/>
          </a:prstGeom>
          <a:noFill/>
        </p:spPr>
        <p:txBody>
          <a:bodyPr wrap="square" rtlCol="0">
            <a:noAutofit/>
            <a:scene3d>
              <a:camera prst="orthographicFront"/>
              <a:lightRig rig="threePt" dir="t"/>
            </a:scene3d>
          </a:bodyPr>
          <a:p>
            <a:pPr algn="l" fontAlgn="auto">
              <a:lnSpc>
                <a:spcPct val="130000"/>
              </a:lnSpc>
              <a:spcAft>
                <a:spcPts val="1000"/>
              </a:spcAft>
            </a:pPr>
            <a:r>
              <a:rPr lang="zh-CN" altLang="en-US" sz="1000" spc="150">
                <a:solidFill>
                  <a:srgbClr val="000000">
                    <a:lumMod val="75000"/>
                    <a:lumOff val="25000"/>
                  </a:srgbClr>
                </a:solidFill>
                <a:effectLst/>
                <a:uFillTx/>
                <a:latin typeface="思源黑体 CN Regular" panose="020B0500000000000000" charset="-122"/>
                <a:ea typeface="思源黑体 CN Regular" panose="020B0500000000000000" charset="-122"/>
              </a:rPr>
              <a:t>未来冲突将不仅局限于传统的陆海空战场，网络空间的重要性将大幅提升，网络攻防和信息战将成为军事行动的重要组成部分。</a:t>
            </a:r>
            <a:endParaRPr lang="zh-CN" altLang="en-US" sz="1000" spc="150">
              <a:solidFill>
                <a:srgbClr val="000000">
                  <a:lumMod val="75000"/>
                  <a:lumOff val="25000"/>
                </a:srgbClr>
              </a:solidFill>
              <a:effectLst/>
              <a:uFillTx/>
              <a:latin typeface="思源黑体 CN Regular" panose="020B0500000000000000" charset="-122"/>
              <a:ea typeface="思源黑体 CN Regular" panose="020B0500000000000000" charset="-122"/>
            </a:endParaRPr>
          </a:p>
        </p:txBody>
      </p:sp>
      <p:sp>
        <p:nvSpPr>
          <p:cNvPr id="16" name="文本框 15"/>
          <p:cNvSpPr txBox="1"/>
          <p:nvPr>
            <p:custDataLst>
              <p:tags r:id="rId6"/>
            </p:custDataLst>
          </p:nvPr>
        </p:nvSpPr>
        <p:spPr>
          <a:xfrm>
            <a:off x="4909820" y="3275330"/>
            <a:ext cx="2263140" cy="388620"/>
          </a:xfrm>
          <a:prstGeom prst="rect">
            <a:avLst/>
          </a:prstGeom>
          <a:noFill/>
        </p:spPr>
        <p:txBody>
          <a:bodyPr wrap="square" bIns="0" rtlCol="0">
            <a:noAutofit/>
            <a:scene3d>
              <a:camera prst="orthographicFront"/>
              <a:lightRig rig="threePt" dir="t"/>
            </a:scene3d>
          </a:bodyPr>
          <a:p>
            <a:pPr algn="l"/>
            <a:r>
              <a:rPr lang="zh-CN" altLang="en-US" sz="1700" spc="300">
                <a:solidFill>
                  <a:srgbClr val="885EFB"/>
                </a:solidFill>
                <a:effectLst/>
                <a:uFillTx/>
                <a:latin typeface="思源黑体 CN Bold" panose="020B0800000000000000" charset="-122"/>
                <a:ea typeface="思源黑体 CN Bold" panose="020B0800000000000000" charset="-122"/>
              </a:rPr>
              <a:t>网络空间的重要性</a:t>
            </a:r>
            <a:endParaRPr lang="zh-CN" altLang="en-US" sz="1700" spc="300">
              <a:solidFill>
                <a:srgbClr val="885EFB"/>
              </a:solidFill>
              <a:effectLst/>
              <a:uFillTx/>
              <a:latin typeface="思源黑体 CN Bold" panose="020B0800000000000000" charset="-122"/>
              <a:ea typeface="思源黑体 CN Bold" panose="020B0800000000000000" charset="-122"/>
            </a:endParaRPr>
          </a:p>
        </p:txBody>
      </p:sp>
      <p:sp>
        <p:nvSpPr>
          <p:cNvPr id="6" name="五边形 5"/>
          <p:cNvSpPr/>
          <p:nvPr>
            <p:custDataLst>
              <p:tags r:id="rId7"/>
            </p:custDataLst>
          </p:nvPr>
        </p:nvSpPr>
        <p:spPr>
          <a:xfrm>
            <a:off x="2335530" y="1522095"/>
            <a:ext cx="3389630" cy="1112520"/>
          </a:xfrm>
          <a:prstGeom prst="homePlate">
            <a:avLst/>
          </a:prstGeom>
          <a:solidFill>
            <a:srgbClr val="ED6E68">
              <a:lumMod val="20000"/>
              <a:lumOff val="80000"/>
            </a:srgbClr>
          </a:solidFill>
          <a:ln>
            <a:noFill/>
          </a:ln>
        </p:spPr>
        <p:style>
          <a:lnRef idx="2">
            <a:srgbClr val="FA8024">
              <a:shade val="50000"/>
            </a:srgbClr>
          </a:lnRef>
          <a:fillRef idx="1">
            <a:srgbClr val="FA8024"/>
          </a:fillRef>
          <a:effectRef idx="0">
            <a:srgbClr val="FA8024"/>
          </a:effectRef>
          <a:fontRef idx="minor">
            <a:srgbClr val="FFFFFF"/>
          </a:fontRef>
        </p:style>
        <p:txBody>
          <a:bodyPr rtlCol="0" anchor="ctr"/>
          <a:p>
            <a:pPr algn="ctr"/>
            <a:endParaRPr lang="zh-CN" altLang="en-US"/>
          </a:p>
        </p:txBody>
      </p:sp>
      <p:sp>
        <p:nvSpPr>
          <p:cNvPr id="28" name="椭圆 27"/>
          <p:cNvSpPr/>
          <p:nvPr>
            <p:custDataLst>
              <p:tags r:id="rId8"/>
            </p:custDataLst>
          </p:nvPr>
        </p:nvSpPr>
        <p:spPr>
          <a:xfrm>
            <a:off x="1508760" y="1432560"/>
            <a:ext cx="1292860" cy="1292860"/>
          </a:xfrm>
          <a:prstGeom prst="ellipse">
            <a:avLst/>
          </a:prstGeom>
          <a:solidFill>
            <a:srgbClr val="ED6E68">
              <a:lumMod val="60000"/>
              <a:lumOff val="40000"/>
            </a:srgbClr>
          </a:solidFill>
          <a:ln>
            <a:noFill/>
          </a:ln>
        </p:spPr>
        <p:style>
          <a:lnRef idx="2">
            <a:srgbClr val="FA8024">
              <a:shade val="50000"/>
            </a:srgbClr>
          </a:lnRef>
          <a:fillRef idx="1">
            <a:srgbClr val="FA8024"/>
          </a:fillRef>
          <a:effectRef idx="0">
            <a:srgbClr val="FA8024"/>
          </a:effectRef>
          <a:fontRef idx="minor">
            <a:srgbClr val="FFFFFF"/>
          </a:fontRef>
        </p:style>
        <p:txBody>
          <a:bodyPr rtlCol="0" anchor="ctr"/>
          <a:p>
            <a:pPr algn="ctr"/>
            <a:endParaRPr lang="zh-CN" altLang="en-US"/>
          </a:p>
        </p:txBody>
      </p:sp>
      <p:sp>
        <p:nvSpPr>
          <p:cNvPr id="40" name="椭圆 39"/>
          <p:cNvSpPr/>
          <p:nvPr>
            <p:custDataLst>
              <p:tags r:id="rId9"/>
            </p:custDataLst>
          </p:nvPr>
        </p:nvSpPr>
        <p:spPr>
          <a:xfrm>
            <a:off x="1455420" y="1367790"/>
            <a:ext cx="1398270" cy="1421765"/>
          </a:xfrm>
          <a:prstGeom prst="ellipse">
            <a:avLst/>
          </a:prstGeom>
          <a:noFill/>
          <a:ln>
            <a:solidFill>
              <a:srgbClr val="ED6E68"/>
            </a:solidFill>
          </a:ln>
          <a:extLst>
            <a:ext uri="{909E8E84-426E-40DD-AFC4-6F175D3DCCD1}">
              <a14:hiddenFill xmlns:a14="http://schemas.microsoft.com/office/drawing/2010/main">
                <a:solidFill>
                  <a:srgbClr val="ED6E68">
                    <a:lumMod val="60000"/>
                    <a:lumOff val="40000"/>
                  </a:srgbClr>
                </a:solidFill>
              </a14:hiddenFill>
            </a:ext>
          </a:extLst>
        </p:spPr>
        <p:style>
          <a:lnRef idx="2">
            <a:srgbClr val="FA8024">
              <a:shade val="50000"/>
            </a:srgbClr>
          </a:lnRef>
          <a:fillRef idx="1">
            <a:srgbClr val="FA8024"/>
          </a:fillRef>
          <a:effectRef idx="0">
            <a:srgbClr val="FA8024"/>
          </a:effectRef>
          <a:fontRef idx="minor">
            <a:srgbClr val="FFFFFF"/>
          </a:fontRef>
        </p:style>
        <p:txBody>
          <a:bodyPr rtlCol="0" anchor="ctr"/>
          <a:p>
            <a:pPr algn="ctr"/>
            <a:endParaRPr lang="zh-CN" altLang="en-US"/>
          </a:p>
        </p:txBody>
      </p:sp>
      <p:sp>
        <p:nvSpPr>
          <p:cNvPr id="46" name="文本框 45"/>
          <p:cNvSpPr txBox="1"/>
          <p:nvPr>
            <p:custDataLst>
              <p:tags r:id="rId10"/>
            </p:custDataLst>
          </p:nvPr>
        </p:nvSpPr>
        <p:spPr>
          <a:xfrm>
            <a:off x="2930525" y="1951990"/>
            <a:ext cx="2458720" cy="502920"/>
          </a:xfrm>
          <a:prstGeom prst="rect">
            <a:avLst/>
          </a:prstGeom>
          <a:noFill/>
        </p:spPr>
        <p:txBody>
          <a:bodyPr wrap="square" rtlCol="0">
            <a:noAutofit/>
            <a:scene3d>
              <a:camera prst="orthographicFront"/>
              <a:lightRig rig="threePt" dir="t"/>
            </a:scene3d>
          </a:bodyPr>
          <a:p>
            <a:pPr algn="l" fontAlgn="auto">
              <a:lnSpc>
                <a:spcPct val="130000"/>
              </a:lnSpc>
              <a:spcAft>
                <a:spcPts val="1000"/>
              </a:spcAft>
            </a:pPr>
            <a:r>
              <a:rPr lang="zh-CN" altLang="en-US" sz="1000" spc="150">
                <a:solidFill>
                  <a:srgbClr val="000000">
                    <a:lumMod val="75000"/>
                    <a:lumOff val="25000"/>
                  </a:srgbClr>
                </a:solidFill>
                <a:effectLst/>
                <a:uFillTx/>
                <a:latin typeface="思源黑体 CN Regular" panose="020B0500000000000000" charset="-122"/>
                <a:ea typeface="思源黑体 CN Regular" panose="020B0500000000000000" charset="-122"/>
              </a:rPr>
              <a:t>未来军事冲突将更加自动化和智能化，包括自主作战系统、机器人战士、智能武器等的广泛应用。</a:t>
            </a:r>
            <a:endParaRPr lang="zh-CN" altLang="en-US" sz="1000" spc="150">
              <a:solidFill>
                <a:srgbClr val="000000">
                  <a:lumMod val="75000"/>
                  <a:lumOff val="25000"/>
                </a:srgbClr>
              </a:solidFill>
              <a:effectLst/>
              <a:uFillTx/>
              <a:latin typeface="思源黑体 CN Regular" panose="020B0500000000000000" charset="-122"/>
              <a:ea typeface="思源黑体 CN Regular" panose="020B0500000000000000" charset="-122"/>
            </a:endParaRPr>
          </a:p>
        </p:txBody>
      </p:sp>
      <p:sp>
        <p:nvSpPr>
          <p:cNvPr id="48" name="文本框 47"/>
          <p:cNvSpPr txBox="1"/>
          <p:nvPr>
            <p:custDataLst>
              <p:tags r:id="rId11"/>
            </p:custDataLst>
          </p:nvPr>
        </p:nvSpPr>
        <p:spPr>
          <a:xfrm>
            <a:off x="2930525" y="1597025"/>
            <a:ext cx="2607310" cy="388620"/>
          </a:xfrm>
          <a:prstGeom prst="rect">
            <a:avLst/>
          </a:prstGeom>
          <a:noFill/>
        </p:spPr>
        <p:txBody>
          <a:bodyPr wrap="square" bIns="0" rtlCol="0">
            <a:noAutofit/>
            <a:scene3d>
              <a:camera prst="orthographicFront"/>
              <a:lightRig rig="threePt" dir="t"/>
            </a:scene3d>
          </a:bodyPr>
          <a:p>
            <a:pPr algn="l"/>
            <a:r>
              <a:rPr lang="zh-CN" altLang="en-US" sz="1700" spc="300">
                <a:solidFill>
                  <a:srgbClr val="ED6E68">
                    <a:lumMod val="75000"/>
                    <a:alpha val="70000"/>
                  </a:srgbClr>
                </a:solidFill>
                <a:effectLst/>
                <a:uFillTx/>
                <a:latin typeface="思源黑体 CN Bold" panose="020B0800000000000000" charset="-122"/>
                <a:ea typeface="思源黑体 CN Bold" panose="020B0800000000000000" charset="-122"/>
              </a:rPr>
              <a:t>高度自动化和智能化</a:t>
            </a:r>
            <a:endParaRPr lang="zh-CN" altLang="en-US" sz="1700" spc="300">
              <a:solidFill>
                <a:srgbClr val="ED6E68">
                  <a:lumMod val="75000"/>
                  <a:alpha val="70000"/>
                </a:srgbClr>
              </a:solidFill>
              <a:effectLst/>
              <a:uFillTx/>
              <a:latin typeface="思源黑体 CN Bold" panose="020B0800000000000000" charset="-122"/>
              <a:ea typeface="思源黑体 CN Bold" panose="020B0800000000000000" charset="-122"/>
            </a:endParaRPr>
          </a:p>
        </p:txBody>
      </p:sp>
      <p:sp>
        <p:nvSpPr>
          <p:cNvPr id="41" name="五边形 40"/>
          <p:cNvSpPr/>
          <p:nvPr>
            <p:custDataLst>
              <p:tags r:id="rId12"/>
            </p:custDataLst>
          </p:nvPr>
        </p:nvSpPr>
        <p:spPr>
          <a:xfrm>
            <a:off x="7346950" y="4899025"/>
            <a:ext cx="3389630" cy="1112520"/>
          </a:xfrm>
          <a:prstGeom prst="homePlate">
            <a:avLst/>
          </a:prstGeom>
          <a:solidFill>
            <a:srgbClr val="44BCDA">
              <a:lumMod val="20000"/>
              <a:lumOff val="80000"/>
            </a:srgbClr>
          </a:solidFill>
          <a:ln>
            <a:noFill/>
          </a:ln>
        </p:spPr>
        <p:style>
          <a:lnRef idx="2">
            <a:srgbClr val="FA8024">
              <a:shade val="50000"/>
            </a:srgbClr>
          </a:lnRef>
          <a:fillRef idx="1">
            <a:srgbClr val="FA8024"/>
          </a:fillRef>
          <a:effectRef idx="0">
            <a:srgbClr val="FA8024"/>
          </a:effectRef>
          <a:fontRef idx="minor">
            <a:srgbClr val="FFFFFF"/>
          </a:fontRef>
        </p:style>
        <p:txBody>
          <a:bodyPr rtlCol="0" anchor="ctr"/>
          <a:p>
            <a:pPr algn="ctr"/>
            <a:endParaRPr lang="zh-CN" altLang="en-US">
              <a:solidFill>
                <a:srgbClr val="44BCDA">
                  <a:lumMod val="40000"/>
                  <a:lumOff val="60000"/>
                </a:srgbClr>
              </a:solidFill>
            </a:endParaRPr>
          </a:p>
        </p:txBody>
      </p:sp>
      <p:sp>
        <p:nvSpPr>
          <p:cNvPr id="42" name="椭圆 41"/>
          <p:cNvSpPr/>
          <p:nvPr>
            <p:custDataLst>
              <p:tags r:id="rId13"/>
            </p:custDataLst>
          </p:nvPr>
        </p:nvSpPr>
        <p:spPr>
          <a:xfrm>
            <a:off x="6520180" y="4809490"/>
            <a:ext cx="1292860" cy="1292860"/>
          </a:xfrm>
          <a:prstGeom prst="ellipse">
            <a:avLst/>
          </a:prstGeom>
          <a:solidFill>
            <a:srgbClr val="44BCDA">
              <a:lumMod val="60000"/>
              <a:lumOff val="40000"/>
            </a:srgbClr>
          </a:solidFill>
          <a:ln>
            <a:noFill/>
          </a:ln>
        </p:spPr>
        <p:style>
          <a:lnRef idx="2">
            <a:srgbClr val="FA8024">
              <a:shade val="50000"/>
            </a:srgbClr>
          </a:lnRef>
          <a:fillRef idx="1">
            <a:srgbClr val="FA8024"/>
          </a:fillRef>
          <a:effectRef idx="0">
            <a:srgbClr val="FA8024"/>
          </a:effectRef>
          <a:fontRef idx="minor">
            <a:srgbClr val="FFFFFF"/>
          </a:fontRef>
        </p:style>
        <p:txBody>
          <a:bodyPr rtlCol="0" anchor="ctr"/>
          <a:p>
            <a:pPr algn="ctr"/>
            <a:endParaRPr lang="zh-CN" altLang="en-US"/>
          </a:p>
        </p:txBody>
      </p:sp>
      <p:sp>
        <p:nvSpPr>
          <p:cNvPr id="43" name="椭圆 42"/>
          <p:cNvSpPr/>
          <p:nvPr>
            <p:custDataLst>
              <p:tags r:id="rId14"/>
            </p:custDataLst>
          </p:nvPr>
        </p:nvSpPr>
        <p:spPr>
          <a:xfrm>
            <a:off x="6466840" y="4744720"/>
            <a:ext cx="1398270" cy="1421765"/>
          </a:xfrm>
          <a:prstGeom prst="ellipse">
            <a:avLst/>
          </a:prstGeom>
          <a:noFill/>
          <a:ln>
            <a:solidFill>
              <a:srgbClr val="44BCDA"/>
            </a:solidFill>
          </a:ln>
          <a:extLst>
            <a:ext uri="{909E8E84-426E-40DD-AFC4-6F175D3DCCD1}">
              <a14:hiddenFill xmlns:a14="http://schemas.microsoft.com/office/drawing/2010/main">
                <a:solidFill>
                  <a:srgbClr val="ED6E68">
                    <a:lumMod val="60000"/>
                    <a:lumOff val="40000"/>
                  </a:srgbClr>
                </a:solidFill>
              </a14:hiddenFill>
            </a:ext>
          </a:extLst>
        </p:spPr>
        <p:style>
          <a:lnRef idx="2">
            <a:srgbClr val="FA8024">
              <a:shade val="50000"/>
            </a:srgbClr>
          </a:lnRef>
          <a:fillRef idx="1">
            <a:srgbClr val="FA8024"/>
          </a:fillRef>
          <a:effectRef idx="0">
            <a:srgbClr val="FA8024"/>
          </a:effectRef>
          <a:fontRef idx="minor">
            <a:srgbClr val="FFFFFF"/>
          </a:fontRef>
        </p:style>
        <p:txBody>
          <a:bodyPr rtlCol="0" anchor="ctr"/>
          <a:p>
            <a:pPr algn="ctr"/>
            <a:endParaRPr lang="zh-CN" altLang="en-US">
              <a:solidFill>
                <a:srgbClr val="44BCDA"/>
              </a:solidFill>
            </a:endParaRPr>
          </a:p>
        </p:txBody>
      </p:sp>
      <p:sp>
        <p:nvSpPr>
          <p:cNvPr id="47" name="文本框 46"/>
          <p:cNvSpPr txBox="1"/>
          <p:nvPr>
            <p:custDataLst>
              <p:tags r:id="rId15"/>
            </p:custDataLst>
          </p:nvPr>
        </p:nvSpPr>
        <p:spPr>
          <a:xfrm>
            <a:off x="7941945" y="5143500"/>
            <a:ext cx="2607945" cy="625475"/>
          </a:xfrm>
          <a:prstGeom prst="rect">
            <a:avLst/>
          </a:prstGeom>
          <a:noFill/>
        </p:spPr>
        <p:txBody>
          <a:bodyPr wrap="square" rtlCol="0">
            <a:noAutofit/>
            <a:scene3d>
              <a:camera prst="orthographicFront"/>
              <a:lightRig rig="threePt" dir="t"/>
            </a:scene3d>
          </a:bodyPr>
          <a:p>
            <a:pPr algn="l" fontAlgn="auto">
              <a:lnSpc>
                <a:spcPct val="130000"/>
              </a:lnSpc>
              <a:spcAft>
                <a:spcPts val="1000"/>
              </a:spcAft>
            </a:pPr>
            <a:r>
              <a:rPr lang="zh-CN" altLang="en-US" sz="1000" spc="150">
                <a:solidFill>
                  <a:srgbClr val="000000">
                    <a:lumMod val="75000"/>
                    <a:lumOff val="25000"/>
                  </a:srgbClr>
                </a:solidFill>
                <a:effectLst/>
                <a:uFillTx/>
                <a:latin typeface="思源黑体 CN Regular" panose="020B0500000000000000" charset="-122"/>
                <a:ea typeface="思源黑体 CN Regular" panose="020B0500000000000000" charset="-122"/>
              </a:rPr>
              <a:t>未来军事冲突中，非对称战争的形式将继续增加，包括恐怖主义、网络攻击、混合战争等。对抗这些威胁需要灵活和创新的战略和战术手段。</a:t>
            </a:r>
            <a:endParaRPr lang="zh-CN" altLang="en-US" sz="1000" spc="150">
              <a:solidFill>
                <a:srgbClr val="000000">
                  <a:lumMod val="75000"/>
                  <a:lumOff val="25000"/>
                </a:srgbClr>
              </a:solidFill>
              <a:effectLst/>
              <a:uFillTx/>
              <a:latin typeface="思源黑体 CN Regular" panose="020B0500000000000000" charset="-122"/>
              <a:ea typeface="思源黑体 CN Regular" panose="020B0500000000000000" charset="-122"/>
            </a:endParaRPr>
          </a:p>
        </p:txBody>
      </p:sp>
      <p:sp>
        <p:nvSpPr>
          <p:cNvPr id="50" name="文本框 49"/>
          <p:cNvSpPr txBox="1"/>
          <p:nvPr>
            <p:custDataLst>
              <p:tags r:id="rId16"/>
            </p:custDataLst>
          </p:nvPr>
        </p:nvSpPr>
        <p:spPr>
          <a:xfrm>
            <a:off x="8040370" y="4952365"/>
            <a:ext cx="2264410" cy="304165"/>
          </a:xfrm>
          <a:prstGeom prst="rect">
            <a:avLst/>
          </a:prstGeom>
          <a:noFill/>
        </p:spPr>
        <p:txBody>
          <a:bodyPr wrap="square" bIns="0" rtlCol="0">
            <a:noAutofit/>
            <a:scene3d>
              <a:camera prst="orthographicFront"/>
              <a:lightRig rig="threePt" dir="t"/>
            </a:scene3d>
          </a:bodyPr>
          <a:p>
            <a:pPr algn="l"/>
            <a:r>
              <a:rPr lang="zh-CN" altLang="en-US" sz="1700" spc="300">
                <a:solidFill>
                  <a:srgbClr val="00D6D6">
                    <a:lumMod val="75000"/>
                  </a:srgbClr>
                </a:solidFill>
                <a:effectLst/>
                <a:uFillTx/>
                <a:latin typeface="思源黑体 CN Bold" panose="020B0800000000000000" charset="-122"/>
                <a:ea typeface="思源黑体 CN Bold" panose="020B0800000000000000" charset="-122"/>
              </a:rPr>
              <a:t>非对称战争的增加</a:t>
            </a:r>
            <a:endParaRPr lang="zh-CN" altLang="en-US" sz="1700" spc="300">
              <a:solidFill>
                <a:srgbClr val="00D6D6">
                  <a:lumMod val="75000"/>
                </a:srgbClr>
              </a:solidFill>
              <a:effectLst/>
              <a:uFillTx/>
              <a:latin typeface="思源黑体 CN Bold" panose="020B0800000000000000" charset="-122"/>
              <a:ea typeface="思源黑体 CN Bold" panose="020B0800000000000000" charset="-122"/>
            </a:endParaRPr>
          </a:p>
        </p:txBody>
      </p:sp>
    </p:spTree>
    <p:custDataLst>
      <p:tags r:id="rId17"/>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3359150" y="228600"/>
            <a:ext cx="5521960" cy="716280"/>
          </a:xfrm>
          <a:prstGeom prst="rect">
            <a:avLst/>
          </a:prstGeom>
          <a:noFill/>
        </p:spPr>
        <p:txBody>
          <a:bodyPr wrap="square" bIns="0" rtlCol="0">
            <a:normAutofit fontScale="90000"/>
          </a:bodyPr>
          <a:p>
            <a:pPr algn="ctr"/>
            <a:r>
              <a:rPr lang="zh-CN" altLang="en-US" sz="3600" spc="300">
                <a:solidFill>
                  <a:srgbClr val="CA9280">
                    <a:lumMod val="50000"/>
                  </a:srgbClr>
                </a:solidFill>
                <a:uFillTx/>
                <a:latin typeface="思源黑体 CN Bold" panose="020B0800000000000000" charset="-122"/>
                <a:ea typeface="思源黑体 CN Bold" panose="020B0800000000000000" charset="-122"/>
              </a:rPr>
              <a:t>对我国国防和军队的启示</a:t>
            </a:r>
            <a:endParaRPr lang="zh-CN" altLang="en-US" sz="3600" spc="300">
              <a:solidFill>
                <a:srgbClr val="CA9280">
                  <a:lumMod val="50000"/>
                </a:srgbClr>
              </a:solidFill>
              <a:uFillTx/>
              <a:latin typeface="思源黑体 CN Bold" panose="020B0800000000000000" charset="-122"/>
              <a:ea typeface="思源黑体 CN Bold" panose="020B0800000000000000" charset="-122"/>
            </a:endParaRPr>
          </a:p>
        </p:txBody>
      </p:sp>
      <p:sp>
        <p:nvSpPr>
          <p:cNvPr id="58" name="文本框 57"/>
          <p:cNvSpPr txBox="1"/>
          <p:nvPr>
            <p:custDataLst>
              <p:tags r:id="rId2"/>
            </p:custDataLst>
          </p:nvPr>
        </p:nvSpPr>
        <p:spPr>
          <a:xfrm>
            <a:off x="2387600" y="1729105"/>
            <a:ext cx="1972310" cy="480695"/>
          </a:xfrm>
          <a:prstGeom prst="rect">
            <a:avLst/>
          </a:prstGeom>
          <a:noFill/>
        </p:spPr>
        <p:txBody>
          <a:bodyPr wrap="square" bIns="0" rtlCol="0">
            <a:noAutofit/>
          </a:bodyPr>
          <a:p>
            <a:pPr algn="ctr"/>
            <a:r>
              <a:rPr lang="zh-CN" altLang="en-US" sz="1700" spc="300">
                <a:solidFill>
                  <a:srgbClr val="FD868E"/>
                </a:solidFill>
                <a:uFillTx/>
                <a:latin typeface="思源黑体 CN Bold" panose="020B0800000000000000" charset="-122"/>
                <a:ea typeface="思源黑体 CN Bold" panose="020B0800000000000000" charset="-122"/>
              </a:rPr>
              <a:t>技术创新和研发</a:t>
            </a:r>
            <a:endParaRPr lang="zh-CN" altLang="en-US" sz="1700" spc="300">
              <a:solidFill>
                <a:srgbClr val="FD868E"/>
              </a:solidFill>
              <a:uFillTx/>
              <a:latin typeface="思源黑体 CN Bold" panose="020B0800000000000000" charset="-122"/>
              <a:ea typeface="思源黑体 CN Bold" panose="020B0800000000000000" charset="-122"/>
            </a:endParaRPr>
          </a:p>
        </p:txBody>
      </p:sp>
      <p:sp>
        <p:nvSpPr>
          <p:cNvPr id="66" name="文本框 65"/>
          <p:cNvSpPr txBox="1"/>
          <p:nvPr>
            <p:custDataLst>
              <p:tags r:id="rId3"/>
            </p:custDataLst>
          </p:nvPr>
        </p:nvSpPr>
        <p:spPr>
          <a:xfrm>
            <a:off x="1160780" y="2233295"/>
            <a:ext cx="3199130" cy="572135"/>
          </a:xfrm>
          <a:prstGeom prst="rect">
            <a:avLst/>
          </a:prstGeom>
          <a:noFill/>
        </p:spPr>
        <p:txBody>
          <a:bodyPr wrap="square" bIns="46990" rtlCol="0">
            <a:noAutofit/>
          </a:bodyPr>
          <a:p>
            <a:pPr indent="-457200" fontAlgn="auto">
              <a:lnSpc>
                <a:spcPct val="130000"/>
              </a:lnSpc>
              <a:spcAft>
                <a:spcPts val="1000"/>
              </a:spcAft>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rPr>
              <a:t>我国国防和军队需要加强技术创新和研发，提升军事技术水平，尤其是在信息技术、人工智能、无人系统等领域的发展。</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endParaRPr>
          </a:p>
        </p:txBody>
      </p:sp>
      <p:sp>
        <p:nvSpPr>
          <p:cNvPr id="59" name="文本框 58"/>
          <p:cNvSpPr txBox="1"/>
          <p:nvPr>
            <p:custDataLst>
              <p:tags r:id="rId4"/>
            </p:custDataLst>
          </p:nvPr>
        </p:nvSpPr>
        <p:spPr>
          <a:xfrm>
            <a:off x="1713865" y="3474720"/>
            <a:ext cx="1915795" cy="421640"/>
          </a:xfrm>
          <a:prstGeom prst="rect">
            <a:avLst/>
          </a:prstGeom>
          <a:noFill/>
        </p:spPr>
        <p:txBody>
          <a:bodyPr wrap="square" bIns="0" rtlCol="0">
            <a:noAutofit/>
          </a:bodyPr>
          <a:p>
            <a:pPr algn="ctr"/>
            <a:r>
              <a:rPr lang="zh-CN" altLang="en-US" sz="1700" spc="300">
                <a:solidFill>
                  <a:srgbClr val="DF6979"/>
                </a:solidFill>
                <a:uFillTx/>
                <a:latin typeface="思源黑体 CN Bold" panose="020B0800000000000000" charset="-122"/>
                <a:ea typeface="思源黑体 CN Bold" panose="020B0800000000000000" charset="-122"/>
              </a:rPr>
              <a:t>联合作战能力</a:t>
            </a:r>
            <a:endParaRPr lang="zh-CN" altLang="en-US" sz="1700" spc="300">
              <a:solidFill>
                <a:srgbClr val="DF6979"/>
              </a:solidFill>
              <a:uFillTx/>
              <a:latin typeface="思源黑体 CN Bold" panose="020B0800000000000000" charset="-122"/>
              <a:ea typeface="思源黑体 CN Bold" panose="020B0800000000000000" charset="-122"/>
            </a:endParaRPr>
          </a:p>
        </p:txBody>
      </p:sp>
      <p:sp>
        <p:nvSpPr>
          <p:cNvPr id="60" name="文本框 59"/>
          <p:cNvSpPr txBox="1"/>
          <p:nvPr>
            <p:custDataLst>
              <p:tags r:id="rId5"/>
            </p:custDataLst>
          </p:nvPr>
        </p:nvSpPr>
        <p:spPr>
          <a:xfrm>
            <a:off x="1062990" y="3964940"/>
            <a:ext cx="2667000" cy="539115"/>
          </a:xfrm>
          <a:prstGeom prst="rect">
            <a:avLst/>
          </a:prstGeom>
          <a:noFill/>
        </p:spPr>
        <p:txBody>
          <a:bodyPr wrap="square" bIns="46990" rtlCol="0">
            <a:noAutofit/>
          </a:bodyPr>
          <a:p>
            <a:pPr indent="-457200" fontAlgn="auto">
              <a:lnSpc>
                <a:spcPct val="130000"/>
              </a:lnSpc>
              <a:spcAft>
                <a:spcPts val="1000"/>
              </a:spcAft>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rPr>
              <a:t>我国国防和军队需要加强联合作战能力，实现军种之间、军兵种之间的协同作战，以应对未来复杂多变的战场态势。</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endParaRPr>
          </a:p>
        </p:txBody>
      </p:sp>
      <p:sp>
        <p:nvSpPr>
          <p:cNvPr id="63" name="文本框 62"/>
          <p:cNvSpPr txBox="1"/>
          <p:nvPr>
            <p:custDataLst>
              <p:tags r:id="rId6"/>
            </p:custDataLst>
          </p:nvPr>
        </p:nvSpPr>
        <p:spPr>
          <a:xfrm>
            <a:off x="7870825" y="1729105"/>
            <a:ext cx="2901950" cy="510540"/>
          </a:xfrm>
          <a:prstGeom prst="rect">
            <a:avLst/>
          </a:prstGeom>
          <a:noFill/>
        </p:spPr>
        <p:txBody>
          <a:bodyPr wrap="square" bIns="0" rtlCol="0">
            <a:noAutofit/>
          </a:bodyPr>
          <a:p>
            <a:pPr algn="ctr"/>
            <a:r>
              <a:rPr lang="zh-CN" altLang="en-US" sz="1700" spc="300">
                <a:solidFill>
                  <a:srgbClr val="FBB1B1"/>
                </a:solidFill>
                <a:uFillTx/>
                <a:latin typeface="思源黑体 CN Bold" panose="020B0800000000000000" charset="-122"/>
                <a:ea typeface="思源黑体 CN Bold" panose="020B0800000000000000" charset="-122"/>
              </a:rPr>
              <a:t>信息化建设和网络安全</a:t>
            </a:r>
            <a:endParaRPr lang="zh-CN" altLang="en-US" sz="1700" spc="300">
              <a:solidFill>
                <a:srgbClr val="FBB1B1"/>
              </a:solidFill>
              <a:uFillTx/>
              <a:latin typeface="思源黑体 CN Bold" panose="020B0800000000000000" charset="-122"/>
              <a:ea typeface="思源黑体 CN Bold" panose="020B0800000000000000" charset="-122"/>
            </a:endParaRPr>
          </a:p>
        </p:txBody>
      </p:sp>
      <p:sp>
        <p:nvSpPr>
          <p:cNvPr id="64" name="文本框 63"/>
          <p:cNvSpPr txBox="1"/>
          <p:nvPr>
            <p:custDataLst>
              <p:tags r:id="rId7"/>
            </p:custDataLst>
          </p:nvPr>
        </p:nvSpPr>
        <p:spPr>
          <a:xfrm>
            <a:off x="7846695" y="2233295"/>
            <a:ext cx="3199130" cy="572135"/>
          </a:xfrm>
          <a:prstGeom prst="rect">
            <a:avLst/>
          </a:prstGeom>
          <a:noFill/>
        </p:spPr>
        <p:txBody>
          <a:bodyPr wrap="square" bIns="46990" rtlCol="0">
            <a:noAutofit/>
          </a:bodyPr>
          <a:p>
            <a:pPr indent="-457200" fontAlgn="auto">
              <a:lnSpc>
                <a:spcPct val="130000"/>
              </a:lnSpc>
              <a:spcAft>
                <a:spcPts val="1000"/>
              </a:spcAft>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rPr>
              <a:t>我国国防和军队需要加强信息化建设，提高网络安全能力，防范和应对网络攻击和信息泄露风险。</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endParaRPr>
          </a:p>
        </p:txBody>
      </p:sp>
      <p:sp>
        <p:nvSpPr>
          <p:cNvPr id="65" name="文本框 64"/>
          <p:cNvSpPr txBox="1"/>
          <p:nvPr>
            <p:custDataLst>
              <p:tags r:id="rId8"/>
            </p:custDataLst>
          </p:nvPr>
        </p:nvSpPr>
        <p:spPr>
          <a:xfrm>
            <a:off x="8611235" y="3415665"/>
            <a:ext cx="2901950" cy="480695"/>
          </a:xfrm>
          <a:prstGeom prst="rect">
            <a:avLst/>
          </a:prstGeom>
          <a:noFill/>
        </p:spPr>
        <p:txBody>
          <a:bodyPr wrap="square" bIns="0" rtlCol="0">
            <a:noAutofit/>
          </a:bodyPr>
          <a:p>
            <a:pPr algn="ctr"/>
            <a:r>
              <a:rPr lang="zh-CN" altLang="en-US" sz="1700" spc="300">
                <a:solidFill>
                  <a:srgbClr val="F7FBF8">
                    <a:lumMod val="75000"/>
                  </a:srgbClr>
                </a:solidFill>
                <a:uFillTx/>
                <a:latin typeface="思源黑体 CN Bold" panose="020B0800000000000000" charset="-122"/>
                <a:ea typeface="思源黑体 CN Bold" panose="020B0800000000000000" charset="-122"/>
              </a:rPr>
              <a:t>军事人员素质和专业化</a:t>
            </a:r>
            <a:endParaRPr lang="zh-CN" altLang="en-US" sz="1700" spc="300">
              <a:solidFill>
                <a:srgbClr val="F7FBF8">
                  <a:lumMod val="75000"/>
                </a:srgbClr>
              </a:solidFill>
              <a:uFillTx/>
              <a:latin typeface="思源黑体 CN Bold" panose="020B0800000000000000" charset="-122"/>
              <a:ea typeface="思源黑体 CN Bold" panose="020B0800000000000000" charset="-122"/>
            </a:endParaRPr>
          </a:p>
        </p:txBody>
      </p:sp>
      <p:sp>
        <p:nvSpPr>
          <p:cNvPr id="67" name="文本框 66"/>
          <p:cNvSpPr txBox="1"/>
          <p:nvPr>
            <p:custDataLst>
              <p:tags r:id="rId9"/>
            </p:custDataLst>
          </p:nvPr>
        </p:nvSpPr>
        <p:spPr>
          <a:xfrm>
            <a:off x="8611235" y="3919855"/>
            <a:ext cx="3199130" cy="572135"/>
          </a:xfrm>
          <a:prstGeom prst="rect">
            <a:avLst/>
          </a:prstGeom>
          <a:noFill/>
        </p:spPr>
        <p:txBody>
          <a:bodyPr wrap="square" bIns="46990" rtlCol="0">
            <a:noAutofit/>
          </a:bodyPr>
          <a:p>
            <a:pPr indent="-457200" fontAlgn="auto">
              <a:lnSpc>
                <a:spcPct val="130000"/>
              </a:lnSpc>
              <a:spcAft>
                <a:spcPts val="1000"/>
              </a:spcAft>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rPr>
              <a:t>我国国防和军队需要注重培养高素质、专业化的军事人员，提高指挥决策水平和战略眼光，适应现代战争的需求。</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endParaRPr>
          </a:p>
        </p:txBody>
      </p:sp>
      <p:sp>
        <p:nvSpPr>
          <p:cNvPr id="68" name="文本框 67"/>
          <p:cNvSpPr txBox="1"/>
          <p:nvPr>
            <p:custDataLst>
              <p:tags r:id="rId10"/>
            </p:custDataLst>
          </p:nvPr>
        </p:nvSpPr>
        <p:spPr>
          <a:xfrm>
            <a:off x="4979035" y="5755005"/>
            <a:ext cx="2667000" cy="490855"/>
          </a:xfrm>
          <a:prstGeom prst="rect">
            <a:avLst/>
          </a:prstGeom>
          <a:noFill/>
        </p:spPr>
        <p:txBody>
          <a:bodyPr wrap="square" bIns="0" rtlCol="0">
            <a:noAutofit/>
          </a:bodyPr>
          <a:p>
            <a:pPr algn="ctr"/>
            <a:r>
              <a:rPr lang="zh-CN" altLang="en-US" sz="1700" spc="300">
                <a:solidFill>
                  <a:srgbClr val="EEC8DF">
                    <a:lumMod val="90000"/>
                  </a:srgbClr>
                </a:solidFill>
                <a:uFillTx/>
                <a:latin typeface="思源黑体 CN Bold" panose="020B0800000000000000" charset="-122"/>
                <a:ea typeface="思源黑体 CN Bold" panose="020B0800000000000000" charset="-122"/>
              </a:rPr>
              <a:t>民众支持和军民融合</a:t>
            </a:r>
            <a:endParaRPr lang="zh-CN" altLang="en-US" sz="1700" spc="300">
              <a:solidFill>
                <a:srgbClr val="EEC8DF">
                  <a:lumMod val="90000"/>
                </a:srgbClr>
              </a:solidFill>
              <a:uFillTx/>
              <a:latin typeface="思源黑体 CN Bold" panose="020B0800000000000000" charset="-122"/>
              <a:ea typeface="思源黑体 CN Bold" panose="020B0800000000000000" charset="-122"/>
            </a:endParaRPr>
          </a:p>
        </p:txBody>
      </p:sp>
      <p:sp>
        <p:nvSpPr>
          <p:cNvPr id="69" name="文本框 68"/>
          <p:cNvSpPr txBox="1"/>
          <p:nvPr>
            <p:custDataLst>
              <p:tags r:id="rId11"/>
            </p:custDataLst>
          </p:nvPr>
        </p:nvSpPr>
        <p:spPr>
          <a:xfrm>
            <a:off x="3154045" y="6242685"/>
            <a:ext cx="6123305" cy="313055"/>
          </a:xfrm>
          <a:prstGeom prst="rect">
            <a:avLst/>
          </a:prstGeom>
          <a:noFill/>
        </p:spPr>
        <p:txBody>
          <a:bodyPr wrap="square" bIns="46990" rtlCol="0">
            <a:noAutofit/>
          </a:bodyPr>
          <a:p>
            <a:pPr indent="-457200" algn="ctr" fontAlgn="auto">
              <a:lnSpc>
                <a:spcPct val="130000"/>
              </a:lnSpc>
              <a:spcAft>
                <a:spcPts val="1000"/>
              </a:spcAft>
            </a:pPr>
            <a:r>
              <a:rPr lang="zh-CN" altLang="en-US" sz="1100" spc="150">
                <a:solidFill>
                  <a:srgbClr val="000000">
                    <a:lumMod val="50000"/>
                    <a:lumOff val="50000"/>
                  </a:srgbClr>
                </a:solidFill>
                <a:uFillTx/>
                <a:latin typeface="思源黑体 CN Regular" panose="020B0500000000000000" charset="-122"/>
                <a:ea typeface="思源黑体 CN Regular" panose="020B0500000000000000" charset="-122"/>
              </a:rPr>
              <a:t>我国国防和军队需要加强与民众的联系与沟通，提高民众的国防意识和支持度。同时，推动军民融合发展，实现军事资源和民用资源的有机结合。</a:t>
            </a:r>
            <a:endParaRPr lang="zh-CN" altLang="en-US" sz="1100" spc="150">
              <a:solidFill>
                <a:srgbClr val="000000">
                  <a:lumMod val="50000"/>
                  <a:lumOff val="50000"/>
                </a:srgbClr>
              </a:solidFill>
              <a:uFillTx/>
              <a:latin typeface="思源黑体 CN Regular" panose="020B0500000000000000" charset="-122"/>
              <a:ea typeface="思源黑体 CN Regular" panose="020B0500000000000000" charset="-122"/>
            </a:endParaRPr>
          </a:p>
        </p:txBody>
      </p:sp>
      <p:sp>
        <p:nvSpPr>
          <p:cNvPr id="44" name="六边形 43"/>
          <p:cNvSpPr/>
          <p:nvPr>
            <p:custDataLst>
              <p:tags r:id="rId12"/>
            </p:custDataLst>
          </p:nvPr>
        </p:nvSpPr>
        <p:spPr>
          <a:xfrm rot="17760000">
            <a:off x="5340350" y="4256405"/>
            <a:ext cx="1660525" cy="1495425"/>
          </a:xfrm>
          <a:prstGeom prst="hexagon">
            <a:avLst/>
          </a:prstGeom>
          <a:solidFill>
            <a:srgbClr val="EEC8DF">
              <a:lumMod val="90000"/>
            </a:srgbClr>
          </a:solidFill>
          <a:ln>
            <a:noFill/>
          </a:ln>
        </p:spPr>
        <p:style>
          <a:lnRef idx="2">
            <a:srgbClr val="FD868E">
              <a:shade val="50000"/>
            </a:srgbClr>
          </a:lnRef>
          <a:fillRef idx="1">
            <a:srgbClr val="FD868E"/>
          </a:fillRef>
          <a:effectRef idx="0">
            <a:srgbClr val="FD868E"/>
          </a:effectRef>
          <a:fontRef idx="minor">
            <a:srgbClr val="F7FBF8"/>
          </a:fontRef>
        </p:style>
        <p:txBody>
          <a:bodyPr rtlCol="0" anchor="ctr"/>
          <a:p>
            <a:pPr algn="ctr"/>
            <a:endParaRPr lang="zh-CN" altLang="en-US">
              <a:solidFill>
                <a:srgbClr val="F7FBF8"/>
              </a:solidFill>
            </a:endParaRPr>
          </a:p>
        </p:txBody>
      </p:sp>
      <p:pic>
        <p:nvPicPr>
          <p:cNvPr id="35" name="图片 34" descr="未标题-1"/>
          <p:cNvPicPr>
            <a:picLocks noChangeAspect="1"/>
          </p:cNvPicPr>
          <p:nvPr>
            <p:custDataLst>
              <p:tags r:id="rId13"/>
            </p:custDataLst>
          </p:nvPr>
        </p:nvPicPr>
        <p:blipFill>
          <a:blip r:embed="rId14">
            <a:extLst>
              <a:ext uri="{96DAC541-7B7A-43D3-8B79-37D633B846F1}">
                <asvg:svgBlip xmlns:asvg="http://schemas.microsoft.com/office/drawing/2016/SVG/main" r:embed="rId15"/>
              </a:ext>
            </a:extLst>
          </a:blip>
          <a:stretch>
            <a:fillRect/>
          </a:stretch>
        </p:blipFill>
        <p:spPr>
          <a:xfrm rot="17760000">
            <a:off x="5567045" y="4417060"/>
            <a:ext cx="1240155" cy="1162050"/>
          </a:xfrm>
          <a:prstGeom prst="rect">
            <a:avLst/>
          </a:prstGeom>
        </p:spPr>
      </p:pic>
      <p:sp>
        <p:nvSpPr>
          <p:cNvPr id="14" name="六边形 13"/>
          <p:cNvSpPr/>
          <p:nvPr>
            <p:custDataLst>
              <p:tags r:id="rId16"/>
            </p:custDataLst>
          </p:nvPr>
        </p:nvSpPr>
        <p:spPr>
          <a:xfrm rot="16800000">
            <a:off x="6196965" y="1626870"/>
            <a:ext cx="1660525" cy="1495425"/>
          </a:xfrm>
          <a:prstGeom prst="hexagon">
            <a:avLst/>
          </a:prstGeom>
          <a:solidFill>
            <a:srgbClr val="FBB1B1"/>
          </a:solidFill>
          <a:ln>
            <a:noFill/>
          </a:ln>
        </p:spPr>
        <p:style>
          <a:lnRef idx="2">
            <a:srgbClr val="FD868E">
              <a:shade val="50000"/>
            </a:srgbClr>
          </a:lnRef>
          <a:fillRef idx="1">
            <a:srgbClr val="FD868E"/>
          </a:fillRef>
          <a:effectRef idx="0">
            <a:srgbClr val="FD868E"/>
          </a:effectRef>
          <a:fontRef idx="minor">
            <a:srgbClr val="F7FBF8"/>
          </a:fontRef>
        </p:style>
        <p:txBody>
          <a:bodyPr rtlCol="0" anchor="ctr"/>
          <a:p>
            <a:pPr algn="ctr"/>
            <a:endParaRPr lang="zh-CN" altLang="en-US">
              <a:solidFill>
                <a:srgbClr val="F7FBF8"/>
              </a:solidFill>
            </a:endParaRPr>
          </a:p>
        </p:txBody>
      </p:sp>
      <p:pic>
        <p:nvPicPr>
          <p:cNvPr id="11" name="图片 10" descr="未标题-1"/>
          <p:cNvPicPr>
            <a:picLocks noChangeAspect="1"/>
          </p:cNvPicPr>
          <p:nvPr>
            <p:custDataLst>
              <p:tags r:id="rId17"/>
            </p:custDataLst>
          </p:nvPr>
        </p:nvPicPr>
        <p:blipFill>
          <a:blip r:embed="rId14">
            <a:extLst>
              <a:ext uri="{96DAC541-7B7A-43D3-8B79-37D633B846F1}">
                <asvg:svgBlip xmlns:asvg="http://schemas.microsoft.com/office/drawing/2016/SVG/main" r:embed="rId15"/>
              </a:ext>
            </a:extLst>
          </a:blip>
          <a:stretch>
            <a:fillRect/>
          </a:stretch>
        </p:blipFill>
        <p:spPr>
          <a:xfrm rot="16800000">
            <a:off x="6407150" y="1793240"/>
            <a:ext cx="1240155" cy="1162050"/>
          </a:xfrm>
          <a:prstGeom prst="rect">
            <a:avLst/>
          </a:prstGeom>
        </p:spPr>
      </p:pic>
      <p:sp>
        <p:nvSpPr>
          <p:cNvPr id="2" name="六边形 1"/>
          <p:cNvSpPr/>
          <p:nvPr>
            <p:custDataLst>
              <p:tags r:id="rId18"/>
            </p:custDataLst>
          </p:nvPr>
        </p:nvSpPr>
        <p:spPr>
          <a:xfrm rot="15600000">
            <a:off x="4431665" y="1649095"/>
            <a:ext cx="1660525" cy="1495425"/>
          </a:xfrm>
          <a:prstGeom prst="hexagon">
            <a:avLst/>
          </a:prstGeom>
          <a:solidFill>
            <a:srgbClr val="FD868E"/>
          </a:solidFill>
          <a:ln>
            <a:noFill/>
          </a:ln>
        </p:spPr>
        <p:style>
          <a:lnRef idx="2">
            <a:srgbClr val="FD868E">
              <a:shade val="50000"/>
            </a:srgbClr>
          </a:lnRef>
          <a:fillRef idx="1">
            <a:srgbClr val="FD868E"/>
          </a:fillRef>
          <a:effectRef idx="0">
            <a:srgbClr val="FD868E"/>
          </a:effectRef>
          <a:fontRef idx="minor">
            <a:srgbClr val="F7FBF8"/>
          </a:fontRef>
        </p:style>
        <p:txBody>
          <a:bodyPr rtlCol="0" anchor="ctr"/>
          <a:p>
            <a:pPr algn="ctr"/>
            <a:endParaRPr lang="zh-CN" altLang="en-US">
              <a:solidFill>
                <a:srgbClr val="F7FBF8"/>
              </a:solidFill>
            </a:endParaRPr>
          </a:p>
        </p:txBody>
      </p:sp>
      <p:pic>
        <p:nvPicPr>
          <p:cNvPr id="10" name="图片 9" descr="未标题-1"/>
          <p:cNvPicPr>
            <a:picLocks noChangeAspect="1"/>
          </p:cNvPicPr>
          <p:nvPr>
            <p:custDataLst>
              <p:tags r:id="rId19"/>
            </p:custDataLst>
          </p:nvPr>
        </p:nvPicPr>
        <p:blipFill>
          <a:blip r:embed="rId14">
            <a:extLst>
              <a:ext uri="{96DAC541-7B7A-43D3-8B79-37D633B846F1}">
                <asvg:svgBlip xmlns:asvg="http://schemas.microsoft.com/office/drawing/2016/SVG/main" r:embed="rId15"/>
              </a:ext>
            </a:extLst>
          </a:blip>
          <a:stretch>
            <a:fillRect/>
          </a:stretch>
        </p:blipFill>
        <p:spPr>
          <a:xfrm rot="15600000">
            <a:off x="4633595" y="1829435"/>
            <a:ext cx="1240155" cy="1162050"/>
          </a:xfrm>
          <a:prstGeom prst="rect">
            <a:avLst/>
          </a:prstGeom>
        </p:spPr>
      </p:pic>
      <p:sp>
        <p:nvSpPr>
          <p:cNvPr id="21" name="六边形 20"/>
          <p:cNvSpPr/>
          <p:nvPr>
            <p:custDataLst>
              <p:tags r:id="rId20"/>
            </p:custDataLst>
          </p:nvPr>
        </p:nvSpPr>
        <p:spPr>
          <a:xfrm rot="15180000">
            <a:off x="3913505" y="3235325"/>
            <a:ext cx="1660525" cy="1495425"/>
          </a:xfrm>
          <a:prstGeom prst="hexagon">
            <a:avLst/>
          </a:prstGeom>
          <a:solidFill>
            <a:srgbClr val="DF6979"/>
          </a:solidFill>
          <a:ln>
            <a:noFill/>
          </a:ln>
        </p:spPr>
        <p:style>
          <a:lnRef idx="2">
            <a:srgbClr val="FD868E">
              <a:shade val="50000"/>
            </a:srgbClr>
          </a:lnRef>
          <a:fillRef idx="1">
            <a:srgbClr val="FD868E"/>
          </a:fillRef>
          <a:effectRef idx="0">
            <a:srgbClr val="FD868E"/>
          </a:effectRef>
          <a:fontRef idx="minor">
            <a:srgbClr val="F7FBF8"/>
          </a:fontRef>
        </p:style>
        <p:txBody>
          <a:bodyPr rtlCol="0" anchor="ctr"/>
          <a:p>
            <a:pPr algn="ctr"/>
            <a:endParaRPr lang="zh-CN" altLang="en-US">
              <a:solidFill>
                <a:srgbClr val="F7FBF8"/>
              </a:solidFill>
            </a:endParaRPr>
          </a:p>
        </p:txBody>
      </p:sp>
      <p:pic>
        <p:nvPicPr>
          <p:cNvPr id="38" name="图片 37" descr="未标题-1"/>
          <p:cNvPicPr>
            <a:picLocks noChangeAspect="1"/>
          </p:cNvPicPr>
          <p:nvPr>
            <p:custDataLst>
              <p:tags r:id="rId21"/>
            </p:custDataLst>
          </p:nvPr>
        </p:nvPicPr>
        <p:blipFill>
          <a:blip r:embed="rId14">
            <a:extLst>
              <a:ext uri="{96DAC541-7B7A-43D3-8B79-37D633B846F1}">
                <asvg:svgBlip xmlns:asvg="http://schemas.microsoft.com/office/drawing/2016/SVG/main" r:embed="rId15"/>
              </a:ext>
            </a:extLst>
          </a:blip>
          <a:stretch>
            <a:fillRect/>
          </a:stretch>
        </p:blipFill>
        <p:spPr>
          <a:xfrm rot="15180000">
            <a:off x="4123690" y="3401695"/>
            <a:ext cx="1240155" cy="1162050"/>
          </a:xfrm>
          <a:prstGeom prst="rect">
            <a:avLst/>
          </a:prstGeom>
        </p:spPr>
      </p:pic>
      <p:sp>
        <p:nvSpPr>
          <p:cNvPr id="28" name="六边形 27"/>
          <p:cNvSpPr/>
          <p:nvPr>
            <p:custDataLst>
              <p:tags r:id="rId22"/>
            </p:custDataLst>
          </p:nvPr>
        </p:nvSpPr>
        <p:spPr>
          <a:xfrm rot="17220000">
            <a:off x="6666230" y="3234690"/>
            <a:ext cx="1660525" cy="1495425"/>
          </a:xfrm>
          <a:prstGeom prst="hexagon">
            <a:avLst/>
          </a:prstGeom>
          <a:solidFill>
            <a:srgbClr val="F7FBF8">
              <a:lumMod val="75000"/>
            </a:srgbClr>
          </a:solidFill>
          <a:ln>
            <a:noFill/>
          </a:ln>
        </p:spPr>
        <p:style>
          <a:lnRef idx="2">
            <a:srgbClr val="FD868E">
              <a:shade val="50000"/>
            </a:srgbClr>
          </a:lnRef>
          <a:fillRef idx="1">
            <a:srgbClr val="FD868E"/>
          </a:fillRef>
          <a:effectRef idx="0">
            <a:srgbClr val="FD868E"/>
          </a:effectRef>
          <a:fontRef idx="minor">
            <a:srgbClr val="F7FBF8"/>
          </a:fontRef>
        </p:style>
        <p:txBody>
          <a:bodyPr rtlCol="0" anchor="ctr"/>
          <a:p>
            <a:pPr algn="ctr"/>
            <a:endParaRPr lang="zh-CN" altLang="en-US">
              <a:solidFill>
                <a:srgbClr val="F7FBF8"/>
              </a:solidFill>
            </a:endParaRPr>
          </a:p>
        </p:txBody>
      </p:sp>
      <p:pic>
        <p:nvPicPr>
          <p:cNvPr id="12" name="图片 11" descr="未标题-1"/>
          <p:cNvPicPr>
            <a:picLocks noChangeAspect="1"/>
          </p:cNvPicPr>
          <p:nvPr>
            <p:custDataLst>
              <p:tags r:id="rId23"/>
            </p:custDataLst>
          </p:nvPr>
        </p:nvPicPr>
        <p:blipFill>
          <a:blip r:embed="rId14">
            <a:extLst>
              <a:ext uri="{96DAC541-7B7A-43D3-8B79-37D633B846F1}">
                <asvg:svgBlip xmlns:asvg="http://schemas.microsoft.com/office/drawing/2016/SVG/main" r:embed="rId15"/>
              </a:ext>
            </a:extLst>
          </a:blip>
          <a:stretch>
            <a:fillRect/>
          </a:stretch>
        </p:blipFill>
        <p:spPr>
          <a:xfrm rot="17220000">
            <a:off x="6876415" y="3401695"/>
            <a:ext cx="1240155" cy="1162050"/>
          </a:xfrm>
          <a:prstGeom prst="rect">
            <a:avLst/>
          </a:prstGeom>
        </p:spPr>
      </p:pic>
    </p:spTree>
    <p:custDataLst>
      <p:tags r:id="rId2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a:xfrm>
            <a:off x="2862215" y="3075404"/>
            <a:ext cx="6480250" cy="706755"/>
          </a:xfrm>
        </p:spPr>
        <p:txBody>
          <a:bodyPr lIns="91440" tIns="45720" rIns="91440" bIns="45720">
            <a:normAutofit fontScale="90000"/>
          </a:bodyPr>
          <a:lstStyle/>
          <a:p>
            <a:r>
              <a:rPr lang="en-US" altLang="zh-CN"/>
              <a:t>战争形态的革命性变革</a:t>
            </a:r>
            <a:endParaRPr lang="en-US" altLang="zh-CN"/>
          </a:p>
        </p:txBody>
      </p:sp>
      <p:sp>
        <p:nvSpPr>
          <p:cNvPr id="10" name="文本占位符 9"/>
          <p:cNvSpPr>
            <a:spLocks noGrp="1"/>
          </p:cNvSpPr>
          <p:nvPr>
            <p:ph type="body" idx="1"/>
            <p:custDataLst>
              <p:tags r:id="rId2"/>
            </p:custDataLst>
          </p:nvPr>
        </p:nvSpPr>
        <p:spPr>
          <a:xfrm>
            <a:off x="2862215" y="3841168"/>
            <a:ext cx="6480250" cy="1370965"/>
          </a:xfrm>
        </p:spPr>
        <p:txBody>
          <a:bodyPr lIns="91440" tIns="0" rIns="91440" bIns="45720">
            <a:normAutofit/>
          </a:bodyPr>
          <a:lstStyle/>
          <a:p>
            <a:r>
              <a:rPr lang="zh-CN" altLang="en-US"/>
              <a:t>传统战争的形态</a:t>
            </a:r>
            <a:endParaRPr lang="zh-CN" altLang="en-US"/>
          </a:p>
          <a:p>
            <a:r>
              <a:rPr lang="zh-CN" altLang="en-US"/>
              <a:t>现代战争的形态</a:t>
            </a:r>
            <a:endParaRPr lang="zh-CN" altLang="en-US"/>
          </a:p>
          <a:p>
            <a:r>
              <a:rPr lang="zh-CN" altLang="en-US"/>
              <a:t>战争形态变革对冲突解决的影响</a:t>
            </a:r>
            <a:endParaRPr lang="zh-CN" altLang="en-US"/>
          </a:p>
        </p:txBody>
      </p:sp>
      <p:sp>
        <p:nvSpPr>
          <p:cNvPr id="29" name="矩形 28" descr="e7d195523061f1c0f0ec610a92cff745ee13794c7b8d98f8E73673273C9E8BE17CC3D63B9B1D6426C348A354AD505654C28F453CD7C8F90EADD06C08281DAED7140E5AAAED5880ECE414DFB6A93B82BEC1385E9565BC14C748CB3EB434CC0B451F87B3C338E944B78E19862D061FDC13B6571F1FE8C78909071FC2F7F05CF37685F9D5F268FB4FD0"/>
          <p:cNvSpPr/>
          <p:nvPr>
            <p:custDataLst>
              <p:tags r:id="rId3"/>
            </p:custDataLst>
          </p:nvPr>
        </p:nvSpPr>
        <p:spPr>
          <a:xfrm>
            <a:off x="5183246" y="1451492"/>
            <a:ext cx="1826141" cy="1586321"/>
          </a:xfrm>
          <a:prstGeom prst="rect">
            <a:avLst/>
          </a:prstGeom>
          <a:noFill/>
        </p:spPr>
        <p:txBody>
          <a:bodyPr wrap="square" lIns="91440" tIns="45720" rIns="91440" bIns="45720">
            <a:normAutofit fontScale="82500"/>
          </a:bodyPr>
          <a:lstStyle/>
          <a:p>
            <a:pPr algn="ctr"/>
            <a:r>
              <a:rPr lang="en-US" altLang="zh-CN" sz="11500" b="1" cap="none" spc="0">
                <a:ln w="0"/>
                <a:solidFill>
                  <a:schemeClr val="accent6"/>
                </a:solidFill>
                <a:latin typeface="Arial" panose="020B0704020202020204" pitchFamily="34" charset="0"/>
                <a:ea typeface="微软雅黑" charset="-122"/>
                <a:cs typeface="Arial Bold" panose="020B0704020202020204" charset="0"/>
              </a:rPr>
              <a:t>2</a:t>
            </a:r>
            <a:endParaRPr lang="en-US" altLang="zh-CN" sz="11500" b="1" cap="none" spc="0">
              <a:ln w="0"/>
              <a:solidFill>
                <a:schemeClr val="accent6"/>
              </a:solidFill>
              <a:latin typeface="Arial" panose="020B0704020202020204" pitchFamily="34" charset="0"/>
              <a:ea typeface="微软雅黑" charset="-122"/>
              <a:cs typeface="Arial Bold" panose="020B0704020202020204" charset="0"/>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 name="圆角矩形 73"/>
          <p:cNvSpPr/>
          <p:nvPr>
            <p:custDataLst>
              <p:tags r:id="rId1"/>
            </p:custDataLst>
          </p:nvPr>
        </p:nvSpPr>
        <p:spPr>
          <a:xfrm>
            <a:off x="5449570" y="2327275"/>
            <a:ext cx="1630680" cy="481330"/>
          </a:xfrm>
          <a:prstGeom prst="roundRect">
            <a:avLst>
              <a:gd name="adj" fmla="val 50000"/>
            </a:avLst>
          </a:prstGeom>
          <a:gradFill>
            <a:gsLst>
              <a:gs pos="99000">
                <a:srgbClr val="376FFF"/>
              </a:gs>
              <a:gs pos="0">
                <a:srgbClr val="376FFF">
                  <a:lumMod val="60000"/>
                  <a:lumOff val="40000"/>
                </a:srgbClr>
              </a:gs>
            </a:gsLst>
            <a:lin ang="2700000" scaled="0"/>
          </a:gradFill>
          <a:ln>
            <a:noFill/>
            <a:prstDash val="solid"/>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75" name="文本框 74"/>
          <p:cNvSpPr txBox="1"/>
          <p:nvPr>
            <p:custDataLst>
              <p:tags r:id="rId2"/>
            </p:custDataLst>
          </p:nvPr>
        </p:nvSpPr>
        <p:spPr>
          <a:xfrm>
            <a:off x="5471160" y="2404745"/>
            <a:ext cx="1680845" cy="588645"/>
          </a:xfrm>
          <a:prstGeom prst="rect">
            <a:avLst/>
          </a:prstGeom>
          <a:noFill/>
        </p:spPr>
        <p:txBody>
          <a:bodyPr wrap="square" rtlCol="0">
            <a:noAutofit/>
          </a:bodyPr>
          <a:p>
            <a:pPr algn="ctr"/>
            <a:r>
              <a:rPr lang="zh-CN" altLang="en-US" sz="1600" kern="0" spc="100">
                <a:solidFill>
                  <a:srgbClr val="FFFFFF"/>
                </a:solidFill>
                <a:uFillTx/>
                <a:latin typeface="MiSans Demibold" panose="00000700000000000000" charset="-122"/>
                <a:ea typeface="MiSans Demibold" panose="00000700000000000000" charset="-122"/>
                <a:sym typeface="+mn-ea"/>
              </a:rPr>
              <a:t>面对面的冲突</a:t>
            </a:r>
            <a:endParaRPr lang="zh-CN" altLang="en-US" sz="1600" kern="0" spc="100">
              <a:solidFill>
                <a:srgbClr val="FFFFFF"/>
              </a:solidFill>
              <a:uFillTx/>
              <a:latin typeface="MiSans Demibold" panose="00000700000000000000" charset="-122"/>
              <a:ea typeface="MiSans Demibold" panose="00000700000000000000" charset="-122"/>
              <a:sym typeface="+mn-ea"/>
            </a:endParaRPr>
          </a:p>
        </p:txBody>
      </p:sp>
      <p:sp>
        <p:nvSpPr>
          <p:cNvPr id="76" name="右箭头 75"/>
          <p:cNvSpPr/>
          <p:nvPr>
            <p:custDataLst>
              <p:tags r:id="rId3"/>
            </p:custDataLst>
          </p:nvPr>
        </p:nvSpPr>
        <p:spPr>
          <a:xfrm>
            <a:off x="7298055" y="2382520"/>
            <a:ext cx="429895" cy="370205"/>
          </a:xfrm>
          <a:prstGeom prst="rightArrow">
            <a:avLst/>
          </a:prstGeom>
          <a:gradFill>
            <a:gsLst>
              <a:gs pos="3000">
                <a:srgbClr val="376FFF">
                  <a:lumMod val="60000"/>
                  <a:lumOff val="40000"/>
                  <a:alpha val="0"/>
                </a:srgbClr>
              </a:gs>
              <a:gs pos="50000">
                <a:srgbClr val="376FFF">
                  <a:lumMod val="60000"/>
                  <a:lumOff val="40000"/>
                  <a:alpha val="80000"/>
                </a:srgbClr>
              </a:gs>
              <a:gs pos="100000">
                <a:srgbClr val="376FFF"/>
              </a:gs>
            </a:gsLst>
            <a:lin ang="0" scaled="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78" name="1"/>
          <p:cNvSpPr txBox="1">
            <a:spLocks noChangeArrowheads="1"/>
          </p:cNvSpPr>
          <p:nvPr>
            <p:custDataLst>
              <p:tags r:id="rId4"/>
            </p:custDataLst>
          </p:nvPr>
        </p:nvSpPr>
        <p:spPr bwMode="auto">
          <a:xfrm>
            <a:off x="7806690" y="1923415"/>
            <a:ext cx="274828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defTabSz="1216025">
              <a:defRPr>
                <a:solidFill>
                  <a:srgbClr val="000000"/>
                </a:solidFill>
                <a:latin typeface="Arial" panose="020B0704020202020204" pitchFamily="34" charset="0"/>
                <a:ea typeface="微软雅黑" charset="-122"/>
              </a:defRPr>
            </a:lvl1pPr>
            <a:lvl2pPr marL="742950" indent="-285750" defTabSz="1216025">
              <a:defRPr>
                <a:solidFill>
                  <a:srgbClr val="000000"/>
                </a:solidFill>
                <a:latin typeface="Arial" panose="020B0704020202020204" pitchFamily="34" charset="0"/>
                <a:ea typeface="微软雅黑" charset="-122"/>
              </a:defRPr>
            </a:lvl2pPr>
            <a:lvl3pPr marL="1143000" indent="-228600" defTabSz="1216025">
              <a:defRPr>
                <a:solidFill>
                  <a:srgbClr val="000000"/>
                </a:solidFill>
                <a:latin typeface="Arial" panose="020B0704020202020204" pitchFamily="34" charset="0"/>
                <a:ea typeface="微软雅黑" charset="-122"/>
              </a:defRPr>
            </a:lvl3pPr>
            <a:lvl4pPr marL="1600200" indent="-228600" defTabSz="1216025">
              <a:defRPr>
                <a:solidFill>
                  <a:srgbClr val="000000"/>
                </a:solidFill>
                <a:latin typeface="Arial" panose="020B0704020202020204" pitchFamily="34" charset="0"/>
                <a:ea typeface="微软雅黑" charset="-122"/>
              </a:defRPr>
            </a:lvl4pPr>
            <a:lvl5pPr marL="2057400" indent="-228600" defTabSz="1216025">
              <a:defRPr>
                <a:solidFill>
                  <a:srgbClr val="000000"/>
                </a:solidFill>
                <a:latin typeface="Arial" panose="020B0704020202020204" pitchFamily="34" charset="0"/>
                <a:ea typeface="微软雅黑" charset="-122"/>
              </a:defRPr>
            </a:lvl5pPr>
            <a:lvl6pPr marL="25146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6pPr>
            <a:lvl7pPr marL="29718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7pPr>
            <a:lvl8pPr marL="34290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8pPr>
            <a:lvl9pPr marL="38862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9pPr>
          </a:lstStyle>
          <a:p>
            <a:pPr marL="0" marR="0" lvl="0" indent="0" algn="l" defTabSz="1216025" rtl="0" eaLnBrk="1" fontAlgn="auto" latinLnBrk="0" hangingPunct="1">
              <a:lnSpc>
                <a:spcPct val="150000"/>
              </a:lnSpc>
              <a:spcBef>
                <a:spcPts val="0"/>
              </a:spcBef>
              <a:spcAft>
                <a:spcPts val="0"/>
              </a:spcAft>
              <a:buClrTx/>
              <a:buSzTx/>
              <a:buFontTx/>
              <a:buNone/>
            </a:pPr>
            <a:r>
              <a:rPr lang="zh-CN" altLang="en-US" sz="1200" noProof="0" dirty="0">
                <a:ln>
                  <a:noFill/>
                </a:ln>
                <a:solidFill>
                  <a:srgbClr val="000000">
                    <a:lumMod val="50000"/>
                    <a:lumOff val="50000"/>
                  </a:srgbClr>
                </a:solidFill>
                <a:effectLst/>
                <a:uLnTx/>
                <a:uFillTx/>
                <a:latin typeface="MiSans" panose="00000500000000000000" charset="-122"/>
                <a:ea typeface="MiSans" panose="00000500000000000000" charset="-122"/>
                <a:cs typeface="+mn-ea"/>
                <a:sym typeface="+mn-lt"/>
              </a:rPr>
              <a:t>敌对双方通常在战场上直接面对面地进行冲突。这种形态下，军队的战斗力主要依赖于士兵的体力、武器装备和战术技能。</a:t>
            </a:r>
            <a:endParaRPr lang="zh-CN" altLang="en-US" sz="1200" noProof="0" dirty="0">
              <a:ln>
                <a:noFill/>
              </a:ln>
              <a:solidFill>
                <a:srgbClr val="000000">
                  <a:lumMod val="50000"/>
                  <a:lumOff val="50000"/>
                </a:srgbClr>
              </a:solidFill>
              <a:effectLst/>
              <a:uLnTx/>
              <a:uFillTx/>
              <a:latin typeface="MiSans" panose="00000500000000000000" charset="-122"/>
              <a:ea typeface="MiSans" panose="00000500000000000000" charset="-122"/>
              <a:cs typeface="+mn-ea"/>
              <a:sym typeface="+mn-lt"/>
            </a:endParaRPr>
          </a:p>
        </p:txBody>
      </p:sp>
      <p:sp>
        <p:nvSpPr>
          <p:cNvPr id="83" name="圆角矩形 82"/>
          <p:cNvSpPr/>
          <p:nvPr>
            <p:custDataLst>
              <p:tags r:id="rId5"/>
            </p:custDataLst>
          </p:nvPr>
        </p:nvSpPr>
        <p:spPr>
          <a:xfrm>
            <a:off x="5449570" y="3188335"/>
            <a:ext cx="1630680" cy="481330"/>
          </a:xfrm>
          <a:prstGeom prst="roundRect">
            <a:avLst>
              <a:gd name="adj" fmla="val 50000"/>
            </a:avLst>
          </a:prstGeom>
          <a:gradFill>
            <a:gsLst>
              <a:gs pos="99000">
                <a:srgbClr val="376FFF"/>
              </a:gs>
              <a:gs pos="0">
                <a:srgbClr val="376FFF">
                  <a:lumMod val="60000"/>
                  <a:lumOff val="40000"/>
                </a:srgbClr>
              </a:gs>
            </a:gsLst>
            <a:lin ang="2700000" scaled="0"/>
          </a:gradFill>
          <a:ln>
            <a:noFill/>
            <a:prstDash val="solid"/>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84" name="文本框 83"/>
          <p:cNvSpPr txBox="1"/>
          <p:nvPr>
            <p:custDataLst>
              <p:tags r:id="rId6"/>
            </p:custDataLst>
          </p:nvPr>
        </p:nvSpPr>
        <p:spPr>
          <a:xfrm>
            <a:off x="5439410" y="3124200"/>
            <a:ext cx="1630045" cy="925195"/>
          </a:xfrm>
          <a:prstGeom prst="rect">
            <a:avLst/>
          </a:prstGeom>
          <a:noFill/>
        </p:spPr>
        <p:txBody>
          <a:bodyPr wrap="square" rtlCol="0">
            <a:noAutofit/>
          </a:bodyPr>
          <a:p>
            <a:pPr algn="ctr"/>
            <a:r>
              <a:rPr lang="zh-CN" altLang="en-US" sz="1600" kern="0" spc="100">
                <a:solidFill>
                  <a:srgbClr val="FFFFFF"/>
                </a:solidFill>
                <a:uFillTx/>
                <a:latin typeface="MiSans Demibold" panose="00000700000000000000" charset="-122"/>
                <a:ea typeface="MiSans Demibold" panose="00000700000000000000" charset="-122"/>
                <a:sym typeface="+mn-ea"/>
              </a:rPr>
              <a:t>地理和物理控制的重要性</a:t>
            </a:r>
            <a:endParaRPr lang="zh-CN" altLang="en-US" sz="1600" kern="0" spc="100">
              <a:solidFill>
                <a:srgbClr val="FFFFFF"/>
              </a:solidFill>
              <a:uFillTx/>
              <a:latin typeface="MiSans Demibold" panose="00000700000000000000" charset="-122"/>
              <a:ea typeface="MiSans Demibold" panose="00000700000000000000" charset="-122"/>
              <a:sym typeface="+mn-ea"/>
            </a:endParaRPr>
          </a:p>
        </p:txBody>
      </p:sp>
      <p:sp>
        <p:nvSpPr>
          <p:cNvPr id="85" name="右箭头 84"/>
          <p:cNvSpPr/>
          <p:nvPr>
            <p:custDataLst>
              <p:tags r:id="rId7"/>
            </p:custDataLst>
          </p:nvPr>
        </p:nvSpPr>
        <p:spPr>
          <a:xfrm>
            <a:off x="7298055" y="3243580"/>
            <a:ext cx="429895" cy="370205"/>
          </a:xfrm>
          <a:prstGeom prst="rightArrow">
            <a:avLst/>
          </a:prstGeom>
          <a:gradFill>
            <a:gsLst>
              <a:gs pos="3000">
                <a:srgbClr val="376FFF">
                  <a:lumMod val="60000"/>
                  <a:lumOff val="40000"/>
                  <a:alpha val="0"/>
                </a:srgbClr>
              </a:gs>
              <a:gs pos="50000">
                <a:srgbClr val="376FFF">
                  <a:lumMod val="60000"/>
                  <a:lumOff val="40000"/>
                  <a:alpha val="80000"/>
                </a:srgbClr>
              </a:gs>
              <a:gs pos="100000">
                <a:srgbClr val="376FFF"/>
              </a:gs>
            </a:gsLst>
            <a:lin ang="0" scaled="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86" name="1"/>
          <p:cNvSpPr txBox="1">
            <a:spLocks noChangeArrowheads="1"/>
          </p:cNvSpPr>
          <p:nvPr>
            <p:custDataLst>
              <p:tags r:id="rId8"/>
            </p:custDataLst>
          </p:nvPr>
        </p:nvSpPr>
        <p:spPr bwMode="auto">
          <a:xfrm>
            <a:off x="7797800" y="2997200"/>
            <a:ext cx="2658110"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rgbClr val="000000"/>
                </a:solidFill>
                <a:latin typeface="Arial" panose="020B0704020202020204" pitchFamily="34" charset="0"/>
                <a:ea typeface="微软雅黑" charset="-122"/>
              </a:defRPr>
            </a:lvl1pPr>
            <a:lvl2pPr marL="742950" indent="-285750" defTabSz="1216025">
              <a:defRPr>
                <a:solidFill>
                  <a:srgbClr val="000000"/>
                </a:solidFill>
                <a:latin typeface="Arial" panose="020B0704020202020204" pitchFamily="34" charset="0"/>
                <a:ea typeface="微软雅黑" charset="-122"/>
              </a:defRPr>
            </a:lvl2pPr>
            <a:lvl3pPr marL="1143000" indent="-228600" defTabSz="1216025">
              <a:defRPr>
                <a:solidFill>
                  <a:srgbClr val="000000"/>
                </a:solidFill>
                <a:latin typeface="Arial" panose="020B0704020202020204" pitchFamily="34" charset="0"/>
                <a:ea typeface="微软雅黑" charset="-122"/>
              </a:defRPr>
            </a:lvl3pPr>
            <a:lvl4pPr marL="1600200" indent="-228600" defTabSz="1216025">
              <a:defRPr>
                <a:solidFill>
                  <a:srgbClr val="000000"/>
                </a:solidFill>
                <a:latin typeface="Arial" panose="020B0704020202020204" pitchFamily="34" charset="0"/>
                <a:ea typeface="微软雅黑" charset="-122"/>
              </a:defRPr>
            </a:lvl4pPr>
            <a:lvl5pPr marL="2057400" indent="-228600" defTabSz="1216025">
              <a:defRPr>
                <a:solidFill>
                  <a:srgbClr val="000000"/>
                </a:solidFill>
                <a:latin typeface="Arial" panose="020B0704020202020204" pitchFamily="34" charset="0"/>
                <a:ea typeface="微软雅黑" charset="-122"/>
              </a:defRPr>
            </a:lvl5pPr>
            <a:lvl6pPr marL="25146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6pPr>
            <a:lvl7pPr marL="29718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7pPr>
            <a:lvl8pPr marL="34290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8pPr>
            <a:lvl9pPr marL="38862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9pPr>
          </a:lstStyle>
          <a:p>
            <a:pPr marL="0" marR="0" lvl="0" indent="0" algn="l" defTabSz="1216025" rtl="0" eaLnBrk="1" fontAlgn="auto" latinLnBrk="0" hangingPunct="1">
              <a:lnSpc>
                <a:spcPct val="150000"/>
              </a:lnSpc>
              <a:spcBef>
                <a:spcPts val="0"/>
              </a:spcBef>
              <a:spcAft>
                <a:spcPts val="0"/>
              </a:spcAft>
              <a:buClrTx/>
              <a:buSzTx/>
              <a:buFontTx/>
              <a:buNone/>
            </a:pPr>
            <a:r>
              <a:rPr lang="zh-CN" altLang="en-US" sz="1200" noProof="0" dirty="0">
                <a:ln>
                  <a:noFill/>
                </a:ln>
                <a:solidFill>
                  <a:srgbClr val="000000">
                    <a:lumMod val="50000"/>
                    <a:lumOff val="50000"/>
                  </a:srgbClr>
                </a:solidFill>
                <a:effectLst/>
                <a:uLnTx/>
                <a:uFillTx/>
                <a:latin typeface="MiSans" panose="00000500000000000000" charset="-122"/>
                <a:ea typeface="MiSans" panose="00000500000000000000" charset="-122"/>
                <a:cs typeface="+mn-ea"/>
                <a:sym typeface="+mn-lt"/>
              </a:rPr>
              <a:t>地理位置和物理控制对战争的结果至关重要。掌握战略要地、控制交通线和资源点等能够给作战方带来优势。</a:t>
            </a:r>
            <a:endParaRPr lang="zh-CN" altLang="en-US" sz="1200" noProof="0" dirty="0">
              <a:ln>
                <a:noFill/>
              </a:ln>
              <a:solidFill>
                <a:srgbClr val="000000">
                  <a:lumMod val="50000"/>
                  <a:lumOff val="50000"/>
                </a:srgbClr>
              </a:solidFill>
              <a:effectLst/>
              <a:uLnTx/>
              <a:uFillTx/>
              <a:latin typeface="MiSans" panose="00000500000000000000" charset="-122"/>
              <a:ea typeface="MiSans" panose="00000500000000000000" charset="-122"/>
              <a:cs typeface="+mn-ea"/>
              <a:sym typeface="+mn-lt"/>
            </a:endParaRPr>
          </a:p>
        </p:txBody>
      </p:sp>
      <p:sp>
        <p:nvSpPr>
          <p:cNvPr id="89" name="圆角矩形 88"/>
          <p:cNvSpPr/>
          <p:nvPr>
            <p:custDataLst>
              <p:tags r:id="rId9"/>
            </p:custDataLst>
          </p:nvPr>
        </p:nvSpPr>
        <p:spPr>
          <a:xfrm>
            <a:off x="5449570" y="4049395"/>
            <a:ext cx="1630680" cy="481330"/>
          </a:xfrm>
          <a:prstGeom prst="roundRect">
            <a:avLst>
              <a:gd name="adj" fmla="val 50000"/>
            </a:avLst>
          </a:prstGeom>
          <a:gradFill>
            <a:gsLst>
              <a:gs pos="99000">
                <a:srgbClr val="376FFF"/>
              </a:gs>
              <a:gs pos="0">
                <a:srgbClr val="376FFF">
                  <a:lumMod val="60000"/>
                  <a:lumOff val="40000"/>
                </a:srgbClr>
              </a:gs>
            </a:gsLst>
            <a:lin ang="2700000" scaled="0"/>
          </a:gradFill>
          <a:ln>
            <a:noFill/>
            <a:prstDash val="solid"/>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90" name="文本框 89"/>
          <p:cNvSpPr txBox="1"/>
          <p:nvPr>
            <p:custDataLst>
              <p:tags r:id="rId10"/>
            </p:custDataLst>
          </p:nvPr>
        </p:nvSpPr>
        <p:spPr>
          <a:xfrm>
            <a:off x="5540375" y="4013835"/>
            <a:ext cx="1386840" cy="565785"/>
          </a:xfrm>
          <a:prstGeom prst="rect">
            <a:avLst/>
          </a:prstGeom>
          <a:noFill/>
        </p:spPr>
        <p:txBody>
          <a:bodyPr wrap="square" rtlCol="0">
            <a:noAutofit/>
          </a:bodyPr>
          <a:p>
            <a:pPr algn="ctr"/>
            <a:r>
              <a:rPr lang="zh-CN" altLang="en-US" sz="1600" kern="0" spc="100">
                <a:solidFill>
                  <a:srgbClr val="FFFFFF"/>
                </a:solidFill>
                <a:uFillTx/>
                <a:latin typeface="MiSans Demibold" panose="00000700000000000000" charset="-122"/>
                <a:ea typeface="MiSans Demibold" panose="00000700000000000000" charset="-122"/>
                <a:sym typeface="+mn-ea"/>
              </a:rPr>
              <a:t>阵地战和消耗战</a:t>
            </a:r>
            <a:endParaRPr lang="zh-CN" altLang="en-US" sz="1600" kern="0" spc="100">
              <a:solidFill>
                <a:srgbClr val="FFFFFF"/>
              </a:solidFill>
              <a:uFillTx/>
              <a:latin typeface="MiSans Demibold" panose="00000700000000000000" charset="-122"/>
              <a:ea typeface="MiSans Demibold" panose="00000700000000000000" charset="-122"/>
              <a:sym typeface="+mn-ea"/>
            </a:endParaRPr>
          </a:p>
        </p:txBody>
      </p:sp>
      <p:sp>
        <p:nvSpPr>
          <p:cNvPr id="91" name="右箭头 90"/>
          <p:cNvSpPr/>
          <p:nvPr>
            <p:custDataLst>
              <p:tags r:id="rId11"/>
            </p:custDataLst>
          </p:nvPr>
        </p:nvSpPr>
        <p:spPr>
          <a:xfrm>
            <a:off x="7298055" y="4104640"/>
            <a:ext cx="429895" cy="370205"/>
          </a:xfrm>
          <a:prstGeom prst="rightArrow">
            <a:avLst/>
          </a:prstGeom>
          <a:gradFill>
            <a:gsLst>
              <a:gs pos="3000">
                <a:srgbClr val="376FFF">
                  <a:lumMod val="60000"/>
                  <a:lumOff val="40000"/>
                  <a:alpha val="0"/>
                </a:srgbClr>
              </a:gs>
              <a:gs pos="50000">
                <a:srgbClr val="376FFF">
                  <a:lumMod val="60000"/>
                  <a:lumOff val="40000"/>
                  <a:alpha val="80000"/>
                </a:srgbClr>
              </a:gs>
              <a:gs pos="100000">
                <a:srgbClr val="376FFF"/>
              </a:gs>
            </a:gsLst>
            <a:lin ang="0" scaled="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92" name="1"/>
          <p:cNvSpPr txBox="1">
            <a:spLocks noChangeArrowheads="1"/>
          </p:cNvSpPr>
          <p:nvPr>
            <p:custDataLst>
              <p:tags r:id="rId12"/>
            </p:custDataLst>
          </p:nvPr>
        </p:nvSpPr>
        <p:spPr bwMode="auto">
          <a:xfrm>
            <a:off x="7814945" y="4049395"/>
            <a:ext cx="2658110"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rgbClr val="000000"/>
                </a:solidFill>
                <a:latin typeface="Arial" panose="020B0704020202020204" pitchFamily="34" charset="0"/>
                <a:ea typeface="微软雅黑" charset="-122"/>
              </a:defRPr>
            </a:lvl1pPr>
            <a:lvl2pPr marL="742950" indent="-285750" defTabSz="1216025">
              <a:defRPr>
                <a:solidFill>
                  <a:srgbClr val="000000"/>
                </a:solidFill>
                <a:latin typeface="Arial" panose="020B0704020202020204" pitchFamily="34" charset="0"/>
                <a:ea typeface="微软雅黑" charset="-122"/>
              </a:defRPr>
            </a:lvl2pPr>
            <a:lvl3pPr marL="1143000" indent="-228600" defTabSz="1216025">
              <a:defRPr>
                <a:solidFill>
                  <a:srgbClr val="000000"/>
                </a:solidFill>
                <a:latin typeface="Arial" panose="020B0704020202020204" pitchFamily="34" charset="0"/>
                <a:ea typeface="微软雅黑" charset="-122"/>
              </a:defRPr>
            </a:lvl3pPr>
            <a:lvl4pPr marL="1600200" indent="-228600" defTabSz="1216025">
              <a:defRPr>
                <a:solidFill>
                  <a:srgbClr val="000000"/>
                </a:solidFill>
                <a:latin typeface="Arial" panose="020B0704020202020204" pitchFamily="34" charset="0"/>
                <a:ea typeface="微软雅黑" charset="-122"/>
              </a:defRPr>
            </a:lvl4pPr>
            <a:lvl5pPr marL="2057400" indent="-228600" defTabSz="1216025">
              <a:defRPr>
                <a:solidFill>
                  <a:srgbClr val="000000"/>
                </a:solidFill>
                <a:latin typeface="Arial" panose="020B0704020202020204" pitchFamily="34" charset="0"/>
                <a:ea typeface="微软雅黑" charset="-122"/>
              </a:defRPr>
            </a:lvl5pPr>
            <a:lvl6pPr marL="25146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6pPr>
            <a:lvl7pPr marL="29718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7pPr>
            <a:lvl8pPr marL="34290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8pPr>
            <a:lvl9pPr marL="38862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9pPr>
          </a:lstStyle>
          <a:p>
            <a:pPr marL="0" marR="0" lvl="0" indent="0" algn="l" defTabSz="1216025" rtl="0" eaLnBrk="1" fontAlgn="auto" latinLnBrk="0" hangingPunct="1">
              <a:lnSpc>
                <a:spcPct val="150000"/>
              </a:lnSpc>
              <a:spcBef>
                <a:spcPts val="0"/>
              </a:spcBef>
              <a:spcAft>
                <a:spcPts val="0"/>
              </a:spcAft>
              <a:buClrTx/>
              <a:buSzTx/>
              <a:buFontTx/>
              <a:buNone/>
            </a:pPr>
            <a:r>
              <a:rPr lang="zh-CN" altLang="en-US" sz="1200" noProof="0" dirty="0">
                <a:ln>
                  <a:noFill/>
                </a:ln>
                <a:solidFill>
                  <a:srgbClr val="000000">
                    <a:lumMod val="50000"/>
                    <a:lumOff val="50000"/>
                  </a:srgbClr>
                </a:solidFill>
                <a:effectLst/>
                <a:uLnTx/>
                <a:uFillTx/>
                <a:latin typeface="MiSans" panose="00000500000000000000" charset="-122"/>
                <a:ea typeface="MiSans" panose="00000500000000000000" charset="-122"/>
                <a:cs typeface="+mn-ea"/>
                <a:sym typeface="+mn-lt"/>
              </a:rPr>
              <a:t>阵地战和消耗战是常见的战术手段。双方在战场上建立防线，通过持久的战斗和物质资源消耗来争夺胜利。</a:t>
            </a:r>
            <a:endParaRPr lang="zh-CN" altLang="en-US" sz="1200" noProof="0" dirty="0">
              <a:ln>
                <a:noFill/>
              </a:ln>
              <a:solidFill>
                <a:srgbClr val="000000">
                  <a:lumMod val="50000"/>
                  <a:lumOff val="50000"/>
                </a:srgbClr>
              </a:solidFill>
              <a:effectLst/>
              <a:uLnTx/>
              <a:uFillTx/>
              <a:latin typeface="MiSans" panose="00000500000000000000" charset="-122"/>
              <a:ea typeface="MiSans" panose="00000500000000000000" charset="-122"/>
              <a:cs typeface="+mn-ea"/>
              <a:sym typeface="+mn-lt"/>
            </a:endParaRPr>
          </a:p>
        </p:txBody>
      </p:sp>
      <p:sp>
        <p:nvSpPr>
          <p:cNvPr id="2" name="椭圆 1"/>
          <p:cNvSpPr/>
          <p:nvPr>
            <p:custDataLst>
              <p:tags r:id="rId13"/>
            </p:custDataLst>
          </p:nvPr>
        </p:nvSpPr>
        <p:spPr>
          <a:xfrm>
            <a:off x="1697990" y="1789430"/>
            <a:ext cx="3279140" cy="3279140"/>
          </a:xfrm>
          <a:prstGeom prst="ellipse">
            <a:avLst/>
          </a:prstGeom>
          <a:noFill/>
          <a:ln>
            <a:gradFill>
              <a:gsLst>
                <a:gs pos="17000">
                  <a:srgbClr val="376FFF">
                    <a:alpha val="0"/>
                  </a:srgbClr>
                </a:gs>
                <a:gs pos="0">
                  <a:srgbClr val="376FFF">
                    <a:lumMod val="60000"/>
                    <a:lumOff val="40000"/>
                  </a:srgbClr>
                </a:gs>
              </a:gsLst>
              <a:lin ang="10800000" scaled="1"/>
            </a:grad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lstStyle>
            <a:defPPr>
              <a:defRPr lang="zh-CN">
                <a:solidFill>
                  <a:srgbClr val="FFFFFF"/>
                </a:solidFill>
              </a:defRPr>
            </a:defPPr>
            <a:lvl1pPr marL="0" algn="l" defTabSz="1828800" rtl="0" eaLnBrk="1" latinLnBrk="0" hangingPunct="1">
              <a:defRPr sz="3600" kern="1200">
                <a:solidFill>
                  <a:srgbClr val="FFFFFF"/>
                </a:solidFill>
                <a:latin typeface="+mn-lt"/>
                <a:ea typeface="+mn-ea"/>
                <a:cs typeface="+mn-cs"/>
              </a:defRPr>
            </a:lvl1pPr>
            <a:lvl2pPr marL="914400" algn="l" defTabSz="1828800" rtl="0" eaLnBrk="1" latinLnBrk="0" hangingPunct="1">
              <a:defRPr sz="3600" kern="1200">
                <a:solidFill>
                  <a:srgbClr val="FFFFFF"/>
                </a:solidFill>
                <a:latin typeface="+mn-lt"/>
                <a:ea typeface="+mn-ea"/>
                <a:cs typeface="+mn-cs"/>
              </a:defRPr>
            </a:lvl2pPr>
            <a:lvl3pPr marL="1828800" algn="l" defTabSz="1828800" rtl="0" eaLnBrk="1" latinLnBrk="0" hangingPunct="1">
              <a:defRPr sz="3600" kern="1200">
                <a:solidFill>
                  <a:srgbClr val="FFFFFF"/>
                </a:solidFill>
                <a:latin typeface="+mn-lt"/>
                <a:ea typeface="+mn-ea"/>
                <a:cs typeface="+mn-cs"/>
              </a:defRPr>
            </a:lvl3pPr>
            <a:lvl4pPr marL="2743200" algn="l" defTabSz="1828800" rtl="0" eaLnBrk="1" latinLnBrk="0" hangingPunct="1">
              <a:defRPr sz="3600" kern="1200">
                <a:solidFill>
                  <a:srgbClr val="FFFFFF"/>
                </a:solidFill>
                <a:latin typeface="+mn-lt"/>
                <a:ea typeface="+mn-ea"/>
                <a:cs typeface="+mn-cs"/>
              </a:defRPr>
            </a:lvl4pPr>
            <a:lvl5pPr marL="3657600" algn="l" defTabSz="1828800" rtl="0" eaLnBrk="1" latinLnBrk="0" hangingPunct="1">
              <a:defRPr sz="3600" kern="1200">
                <a:solidFill>
                  <a:srgbClr val="FFFFFF"/>
                </a:solidFill>
                <a:latin typeface="+mn-lt"/>
                <a:ea typeface="+mn-ea"/>
                <a:cs typeface="+mn-cs"/>
              </a:defRPr>
            </a:lvl5pPr>
            <a:lvl6pPr marL="4572000" algn="l" defTabSz="1828800" rtl="0" eaLnBrk="1" latinLnBrk="0" hangingPunct="1">
              <a:defRPr sz="3600" kern="1200">
                <a:solidFill>
                  <a:srgbClr val="FFFFFF"/>
                </a:solidFill>
                <a:latin typeface="+mn-lt"/>
                <a:ea typeface="+mn-ea"/>
                <a:cs typeface="+mn-cs"/>
              </a:defRPr>
            </a:lvl6pPr>
            <a:lvl7pPr marL="5486400" algn="l" defTabSz="1828800" rtl="0" eaLnBrk="1" latinLnBrk="0" hangingPunct="1">
              <a:defRPr sz="3600" kern="1200">
                <a:solidFill>
                  <a:srgbClr val="FFFFFF"/>
                </a:solidFill>
                <a:latin typeface="+mn-lt"/>
                <a:ea typeface="+mn-ea"/>
                <a:cs typeface="+mn-cs"/>
              </a:defRPr>
            </a:lvl7pPr>
            <a:lvl8pPr marL="6400800" algn="l" defTabSz="1828800" rtl="0" eaLnBrk="1" latinLnBrk="0" hangingPunct="1">
              <a:defRPr sz="3600" kern="1200">
                <a:solidFill>
                  <a:srgbClr val="FFFFFF"/>
                </a:solidFill>
                <a:latin typeface="+mn-lt"/>
                <a:ea typeface="+mn-ea"/>
                <a:cs typeface="+mn-cs"/>
              </a:defRPr>
            </a:lvl8pPr>
            <a:lvl9pPr marL="7315200" algn="l" defTabSz="1828800" rtl="0" eaLnBrk="1" latinLnBrk="0" hangingPunct="1">
              <a:defRPr sz="3600" kern="1200">
                <a:solidFill>
                  <a:srgbClr val="FFFFFF"/>
                </a:solidFill>
                <a:latin typeface="+mn-lt"/>
                <a:ea typeface="+mn-ea"/>
                <a:cs typeface="+mn-cs"/>
              </a:defRPr>
            </a:lvl9pPr>
          </a:lstStyle>
          <a:p>
            <a:pPr lvl="0" algn="ctr">
              <a:buClrTx/>
              <a:buSzTx/>
              <a:buFontTx/>
            </a:pPr>
            <a:endParaRPr lang="zh-CN" altLang="en-US" sz="1600">
              <a:cs typeface="江城圆体 400W" panose="020B0500000000000000" charset="-122"/>
              <a:sym typeface="+mn-ea"/>
            </a:endParaRPr>
          </a:p>
        </p:txBody>
      </p:sp>
      <p:sp>
        <p:nvSpPr>
          <p:cNvPr id="16" name="椭圆 15"/>
          <p:cNvSpPr/>
          <p:nvPr>
            <p:custDataLst>
              <p:tags r:id="rId14"/>
            </p:custDataLst>
          </p:nvPr>
        </p:nvSpPr>
        <p:spPr>
          <a:xfrm>
            <a:off x="4693920" y="4248785"/>
            <a:ext cx="81280" cy="81280"/>
          </a:xfrm>
          <a:prstGeom prst="ellipse">
            <a:avLst/>
          </a:prstGeom>
          <a:gradFill>
            <a:gsLst>
              <a:gs pos="0">
                <a:srgbClr val="376FFF">
                  <a:lumMod val="60000"/>
                  <a:lumOff val="40000"/>
                </a:srgbClr>
              </a:gs>
              <a:gs pos="100000">
                <a:srgbClr val="376FFF"/>
              </a:gs>
            </a:gsLst>
            <a:lin ang="2700000" scaled="0"/>
          </a:gra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江城圆体 400W" panose="020B0500000000000000" charset="-122"/>
              <a:sym typeface="+mn-ea"/>
            </a:endParaRPr>
          </a:p>
        </p:txBody>
      </p:sp>
      <p:sp>
        <p:nvSpPr>
          <p:cNvPr id="18" name="椭圆 17"/>
          <p:cNvSpPr/>
          <p:nvPr>
            <p:custDataLst>
              <p:tags r:id="rId15"/>
            </p:custDataLst>
          </p:nvPr>
        </p:nvSpPr>
        <p:spPr>
          <a:xfrm>
            <a:off x="4693920" y="2538095"/>
            <a:ext cx="81280" cy="81280"/>
          </a:xfrm>
          <a:prstGeom prst="ellipse">
            <a:avLst/>
          </a:prstGeom>
          <a:gradFill>
            <a:gsLst>
              <a:gs pos="0">
                <a:srgbClr val="376FFF">
                  <a:lumMod val="60000"/>
                  <a:lumOff val="40000"/>
                </a:srgbClr>
              </a:gs>
              <a:gs pos="100000">
                <a:srgbClr val="376FFF"/>
              </a:gs>
            </a:gsLst>
            <a:lin ang="2700000" scaled="0"/>
          </a:gra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江城圆体 400W" panose="020B0500000000000000" charset="-122"/>
              <a:sym typeface="+mn-ea"/>
            </a:endParaRPr>
          </a:p>
        </p:txBody>
      </p:sp>
      <p:sp>
        <p:nvSpPr>
          <p:cNvPr id="4" name="椭圆 3"/>
          <p:cNvSpPr/>
          <p:nvPr>
            <p:custDataLst>
              <p:tags r:id="rId16"/>
            </p:custDataLst>
          </p:nvPr>
        </p:nvSpPr>
        <p:spPr>
          <a:xfrm>
            <a:off x="1847215" y="1938655"/>
            <a:ext cx="2980690" cy="2980690"/>
          </a:xfrm>
          <a:prstGeom prst="ellipse">
            <a:avLst/>
          </a:prstGeom>
          <a:gradFill flip="none">
            <a:gsLst>
              <a:gs pos="0">
                <a:srgbClr val="376FFF">
                  <a:lumMod val="60000"/>
                  <a:lumOff val="40000"/>
                  <a:alpha val="10000"/>
                </a:srgbClr>
              </a:gs>
              <a:gs pos="100000">
                <a:srgbClr val="376FFF">
                  <a:alpha val="10000"/>
                </a:srgbClr>
              </a:gs>
            </a:gsLst>
            <a:lin ang="270000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2" name="椭圆 21"/>
          <p:cNvSpPr/>
          <p:nvPr>
            <p:custDataLst>
              <p:tags r:id="rId17"/>
            </p:custDataLst>
          </p:nvPr>
        </p:nvSpPr>
        <p:spPr>
          <a:xfrm>
            <a:off x="1990725" y="2082165"/>
            <a:ext cx="2693035" cy="2693035"/>
          </a:xfrm>
          <a:prstGeom prst="ellipse">
            <a:avLst/>
          </a:prstGeom>
          <a:gradFill flip="none">
            <a:gsLst>
              <a:gs pos="0">
                <a:srgbClr val="376FFF">
                  <a:lumMod val="60000"/>
                  <a:lumOff val="40000"/>
                  <a:alpha val="15000"/>
                </a:srgbClr>
              </a:gs>
              <a:gs pos="100000">
                <a:srgbClr val="376FFF">
                  <a:alpha val="15000"/>
                </a:srgbClr>
              </a:gs>
            </a:gsLst>
            <a:lin ang="270000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3" name="椭圆 22"/>
          <p:cNvSpPr/>
          <p:nvPr>
            <p:custDataLst>
              <p:tags r:id="rId18"/>
            </p:custDataLst>
          </p:nvPr>
        </p:nvSpPr>
        <p:spPr>
          <a:xfrm>
            <a:off x="2153920" y="2245360"/>
            <a:ext cx="2367280" cy="2367280"/>
          </a:xfrm>
          <a:prstGeom prst="ellipse">
            <a:avLst/>
          </a:prstGeom>
          <a:gradFill flip="none">
            <a:gsLst>
              <a:gs pos="0">
                <a:srgbClr val="376FFF">
                  <a:lumMod val="60000"/>
                  <a:lumOff val="40000"/>
                  <a:alpha val="20000"/>
                </a:srgbClr>
              </a:gs>
              <a:gs pos="100000">
                <a:srgbClr val="376FFF">
                  <a:alpha val="20000"/>
                </a:srgbClr>
              </a:gs>
            </a:gsLst>
            <a:lin ang="2700000" scaled="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4" name="椭圆 23"/>
          <p:cNvSpPr/>
          <p:nvPr>
            <p:custDataLst>
              <p:tags r:id="rId19"/>
            </p:custDataLst>
          </p:nvPr>
        </p:nvSpPr>
        <p:spPr>
          <a:xfrm>
            <a:off x="2313305" y="2404745"/>
            <a:ext cx="2047875" cy="2047875"/>
          </a:xfrm>
          <a:prstGeom prst="ellipse">
            <a:avLst/>
          </a:prstGeom>
          <a:gradFill>
            <a:gsLst>
              <a:gs pos="98000">
                <a:srgbClr val="376FFF"/>
              </a:gs>
              <a:gs pos="0">
                <a:srgbClr val="376FFF">
                  <a:lumMod val="60000"/>
                  <a:lumOff val="40000"/>
                </a:srgbClr>
              </a:gs>
            </a:gsLst>
            <a:lin ang="2700000" scaled="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6" name="文本框 25"/>
          <p:cNvSpPr txBox="1"/>
          <p:nvPr>
            <p:custDataLst>
              <p:tags r:id="rId20"/>
            </p:custDataLst>
          </p:nvPr>
        </p:nvSpPr>
        <p:spPr>
          <a:xfrm>
            <a:off x="2348865" y="3085465"/>
            <a:ext cx="1977390" cy="1198880"/>
          </a:xfrm>
          <a:prstGeom prst="rect">
            <a:avLst/>
          </a:prstGeom>
          <a:noFill/>
        </p:spPr>
        <p:txBody>
          <a:bodyPr wrap="square" rtlCol="0">
            <a:spAutoFit/>
          </a:bodyPr>
          <a:p>
            <a:pPr algn="ctr"/>
            <a:r>
              <a:rPr lang="zh-CN" altLang="en-US" sz="2400">
                <a:sym typeface="+mn-ea"/>
              </a:rPr>
              <a:t>传统战争的形态</a:t>
            </a:r>
            <a:endParaRPr lang="zh-CN" altLang="en-US" sz="2400"/>
          </a:p>
          <a:p>
            <a:pPr algn="ctr"/>
            <a:endParaRPr lang="zh-CN" altLang="en-US" sz="2400">
              <a:solidFill>
                <a:srgbClr val="FFFFFF"/>
              </a:solidFill>
              <a:latin typeface="MiSans Demibold" panose="00000700000000000000" charset="-122"/>
              <a:ea typeface="MiSans Demibold" panose="00000700000000000000" charset="-122"/>
              <a:sym typeface="+mn-ea"/>
            </a:endParaRPr>
          </a:p>
        </p:txBody>
      </p:sp>
      <p:sp>
        <p:nvSpPr>
          <p:cNvPr id="13" name="椭圆 12"/>
          <p:cNvSpPr/>
          <p:nvPr>
            <p:custDataLst>
              <p:tags r:id="rId21"/>
            </p:custDataLst>
          </p:nvPr>
        </p:nvSpPr>
        <p:spPr>
          <a:xfrm>
            <a:off x="4939665" y="3388360"/>
            <a:ext cx="81280" cy="81280"/>
          </a:xfrm>
          <a:prstGeom prst="ellipse">
            <a:avLst/>
          </a:prstGeom>
          <a:gradFill>
            <a:gsLst>
              <a:gs pos="0">
                <a:srgbClr val="376FFF">
                  <a:lumMod val="60000"/>
                  <a:lumOff val="40000"/>
                </a:srgbClr>
              </a:gs>
              <a:gs pos="100000">
                <a:srgbClr val="376FFF"/>
              </a:gs>
            </a:gsLst>
            <a:lin ang="2700000" scaled="0"/>
          </a:gra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江城圆体 400W" panose="020B0500000000000000" charset="-122"/>
              <a:sym typeface="+mn-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任意多边形 59"/>
          <p:cNvSpPr/>
          <p:nvPr>
            <p:custDataLst>
              <p:tags r:id="rId1"/>
            </p:custDataLst>
          </p:nvPr>
        </p:nvSpPr>
        <p:spPr>
          <a:xfrm>
            <a:off x="5090795" y="2159635"/>
            <a:ext cx="5974715" cy="73469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409" h="1157">
                <a:moveTo>
                  <a:pt x="0" y="0"/>
                </a:moveTo>
                <a:lnTo>
                  <a:pt x="8831" y="0"/>
                </a:lnTo>
                <a:cubicBezTo>
                  <a:pt x="9150" y="0"/>
                  <a:pt x="9409" y="259"/>
                  <a:pt x="9409" y="579"/>
                </a:cubicBezTo>
                <a:cubicBezTo>
                  <a:pt x="9409" y="898"/>
                  <a:pt x="9150" y="1157"/>
                  <a:pt x="8831" y="1157"/>
                </a:cubicBezTo>
                <a:lnTo>
                  <a:pt x="2" y="1157"/>
                </a:lnTo>
                <a:lnTo>
                  <a:pt x="25" y="1143"/>
                </a:lnTo>
                <a:cubicBezTo>
                  <a:pt x="216" y="1028"/>
                  <a:pt x="343" y="818"/>
                  <a:pt x="343" y="579"/>
                </a:cubicBezTo>
                <a:cubicBezTo>
                  <a:pt x="343" y="340"/>
                  <a:pt x="216" y="130"/>
                  <a:pt x="25" y="15"/>
                </a:cubicBezTo>
                <a:lnTo>
                  <a:pt x="0" y="0"/>
                </a:lnTo>
                <a:close/>
              </a:path>
            </a:pathLst>
          </a:custGeom>
          <a:gradFill>
            <a:gsLst>
              <a:gs pos="0">
                <a:srgbClr val="376FFF">
                  <a:lumMod val="60000"/>
                  <a:lumOff val="40000"/>
                  <a:alpha val="10000"/>
                </a:srgbClr>
              </a:gs>
              <a:gs pos="100000">
                <a:srgbClr val="376FFF">
                  <a:lumMod val="60000"/>
                  <a:lumOff val="40000"/>
                  <a:alpha val="20000"/>
                </a:srgbClr>
              </a:gs>
            </a:gsLst>
            <a:lin ang="10800000" scaled="0"/>
          </a:gra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lvl="0" algn="ctr">
              <a:buClrTx/>
              <a:buSzTx/>
              <a:buFontTx/>
            </a:pPr>
            <a:endParaRPr lang="zh-CN" altLang="en-US">
              <a:noFill/>
              <a:cs typeface="MiSans" panose="00000500000000000000" charset="-122"/>
              <a:sym typeface="+mn-ea"/>
            </a:endParaRPr>
          </a:p>
        </p:txBody>
      </p:sp>
      <p:sp>
        <p:nvSpPr>
          <p:cNvPr id="407" name="文本框 406"/>
          <p:cNvSpPr txBox="1"/>
          <p:nvPr>
            <p:custDataLst>
              <p:tags r:id="rId2"/>
            </p:custDataLst>
          </p:nvPr>
        </p:nvSpPr>
        <p:spPr>
          <a:xfrm>
            <a:off x="5359400" y="2221230"/>
            <a:ext cx="5508625" cy="734060"/>
          </a:xfrm>
          <a:prstGeom prst="rect">
            <a:avLst/>
          </a:prstGeom>
          <a:noFill/>
        </p:spPr>
        <p:txBody>
          <a:bodyPr vert="horz" wrap="square" rtlCol="0" anchor="t" anchorCtr="0">
            <a:noAutofit/>
          </a:bodyPr>
          <a:p>
            <a:pPr fontAlgn="auto">
              <a:lnSpc>
                <a:spcPct val="100000"/>
              </a:lnSpc>
            </a:pPr>
            <a:r>
              <a:rPr lang="zh-CN" altLang="zh-CN" sz="1200" b="1" kern="0" spc="150" dirty="0">
                <a:ln/>
                <a:solidFill>
                  <a:schemeClr val="tx1"/>
                </a:solidFill>
                <a:effectLst>
                  <a:outerShdw blurRad="38100" dist="19050" dir="2700000" algn="tl" rotWithShape="0">
                    <a:schemeClr val="dk1">
                      <a:alpha val="40000"/>
                      <a:alpha val="40000"/>
                    </a:schemeClr>
                  </a:outerShdw>
                </a:effectLst>
                <a:uFillTx/>
                <a:latin typeface="MiSans" panose="00000500000000000000" charset="-122"/>
                <a:ea typeface="MiSans" panose="00000500000000000000" charset="-122"/>
                <a:cs typeface="MiSans" panose="00000500000000000000" charset="-122"/>
                <a:sym typeface="+mn-ea"/>
              </a:rPr>
              <a:t>非对称战争和游击战</a:t>
            </a:r>
            <a:r>
              <a:rPr lang="zh-CN" altLang="zh-CN" sz="1200" kern="0" spc="150" dirty="0">
                <a:solidFill>
                  <a:srgbClr val="000000">
                    <a:lumMod val="50000"/>
                    <a:lumOff val="50000"/>
                  </a:srgbClr>
                </a:solidFill>
                <a:uFillTx/>
                <a:latin typeface="MiSans" panose="00000500000000000000" charset="-122"/>
                <a:ea typeface="MiSans" panose="00000500000000000000" charset="-122"/>
                <a:cs typeface="MiSans" panose="00000500000000000000" charset="-122"/>
                <a:sym typeface="+mn-ea"/>
              </a:rPr>
              <a:t>：现代战争中，非对称战争和游击战成为常见形态。这种形态下，弱势方采取非常规战术，如恐怖袭击、游击战等，以弥补武力和资源上的不足。</a:t>
            </a:r>
            <a:endParaRPr lang="zh-CN" altLang="zh-CN" sz="1200" kern="0" spc="150" dirty="0">
              <a:solidFill>
                <a:srgbClr val="000000">
                  <a:lumMod val="50000"/>
                  <a:lumOff val="50000"/>
                </a:srgbClr>
              </a:solidFill>
              <a:uFillTx/>
              <a:latin typeface="MiSans" panose="00000500000000000000" charset="-122"/>
              <a:ea typeface="MiSans" panose="00000500000000000000" charset="-122"/>
              <a:cs typeface="MiSans" panose="00000500000000000000" charset="-122"/>
              <a:sym typeface="+mn-ea"/>
            </a:endParaRPr>
          </a:p>
        </p:txBody>
      </p:sp>
      <p:sp>
        <p:nvSpPr>
          <p:cNvPr id="52" name="圆角矩形 51"/>
          <p:cNvSpPr/>
          <p:nvPr>
            <p:custDataLst>
              <p:tags r:id="rId3"/>
            </p:custDataLst>
          </p:nvPr>
        </p:nvSpPr>
        <p:spPr>
          <a:xfrm>
            <a:off x="4486910" y="2172970"/>
            <a:ext cx="734695" cy="734695"/>
          </a:xfrm>
          <a:prstGeom prst="roundRect">
            <a:avLst>
              <a:gd name="adj" fmla="val 50000"/>
            </a:avLst>
          </a:prstGeom>
          <a:solidFill>
            <a:srgbClr val="376FFF">
              <a:lumMod val="60000"/>
              <a:lumOff val="40000"/>
              <a:alpha val="20000"/>
            </a:srgbClr>
          </a:soli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r>
              <a:rPr lang="zh-CN" altLang="en-US">
                <a:noFill/>
                <a:cs typeface="MiSans" panose="00000500000000000000" charset="-122"/>
                <a:sym typeface="+mn-ea"/>
              </a:rPr>
              <a:t>非对称战争和游击战</a:t>
            </a:r>
            <a:endParaRPr lang="zh-CN" altLang="en-US">
              <a:noFill/>
              <a:cs typeface="MiSans" panose="00000500000000000000" charset="-122"/>
              <a:sym typeface="+mn-ea"/>
            </a:endParaRPr>
          </a:p>
        </p:txBody>
      </p:sp>
      <p:sp>
        <p:nvSpPr>
          <p:cNvPr id="39" name="任意多边形 38"/>
          <p:cNvSpPr/>
          <p:nvPr>
            <p:custDataLst>
              <p:tags r:id="rId4"/>
            </p:custDataLst>
          </p:nvPr>
        </p:nvSpPr>
        <p:spPr>
          <a:xfrm>
            <a:off x="5359400" y="3076575"/>
            <a:ext cx="5974715" cy="73469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409" h="1157">
                <a:moveTo>
                  <a:pt x="0" y="0"/>
                </a:moveTo>
                <a:lnTo>
                  <a:pt x="8831" y="0"/>
                </a:lnTo>
                <a:cubicBezTo>
                  <a:pt x="9150" y="0"/>
                  <a:pt x="9409" y="259"/>
                  <a:pt x="9409" y="579"/>
                </a:cubicBezTo>
                <a:cubicBezTo>
                  <a:pt x="9409" y="898"/>
                  <a:pt x="9150" y="1157"/>
                  <a:pt x="8831" y="1157"/>
                </a:cubicBezTo>
                <a:lnTo>
                  <a:pt x="2" y="1157"/>
                </a:lnTo>
                <a:lnTo>
                  <a:pt x="25" y="1143"/>
                </a:lnTo>
                <a:cubicBezTo>
                  <a:pt x="216" y="1028"/>
                  <a:pt x="343" y="818"/>
                  <a:pt x="343" y="579"/>
                </a:cubicBezTo>
                <a:cubicBezTo>
                  <a:pt x="343" y="340"/>
                  <a:pt x="216" y="130"/>
                  <a:pt x="25" y="15"/>
                </a:cubicBezTo>
                <a:lnTo>
                  <a:pt x="0" y="0"/>
                </a:lnTo>
                <a:close/>
              </a:path>
            </a:pathLst>
          </a:custGeom>
          <a:gradFill>
            <a:gsLst>
              <a:gs pos="0">
                <a:srgbClr val="FFD247">
                  <a:alpha val="10000"/>
                </a:srgbClr>
              </a:gs>
              <a:gs pos="100000">
                <a:srgbClr val="FFD247">
                  <a:alpha val="20000"/>
                </a:srgbClr>
              </a:gs>
            </a:gsLst>
            <a:lin ang="10800000" scaled="0"/>
          </a:gra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lvl="0" algn="ctr">
              <a:buClrTx/>
              <a:buSzTx/>
              <a:buFontTx/>
            </a:pPr>
            <a:endParaRPr lang="zh-CN" altLang="en-US">
              <a:noFill/>
              <a:cs typeface="MiSans" panose="00000500000000000000" charset="-122"/>
              <a:sym typeface="+mn-ea"/>
            </a:endParaRPr>
          </a:p>
        </p:txBody>
      </p:sp>
      <p:sp>
        <p:nvSpPr>
          <p:cNvPr id="40" name="文本框 39"/>
          <p:cNvSpPr txBox="1"/>
          <p:nvPr>
            <p:custDataLst>
              <p:tags r:id="rId5"/>
            </p:custDataLst>
          </p:nvPr>
        </p:nvSpPr>
        <p:spPr>
          <a:xfrm>
            <a:off x="5663565" y="3140075"/>
            <a:ext cx="5473065" cy="645160"/>
          </a:xfrm>
          <a:prstGeom prst="rect">
            <a:avLst/>
          </a:prstGeom>
          <a:noFill/>
        </p:spPr>
        <p:txBody>
          <a:bodyPr vert="horz" wrap="square" rtlCol="0" anchor="t" anchorCtr="0">
            <a:spAutoFit/>
          </a:bodyPr>
          <a:p>
            <a:pPr fontAlgn="auto">
              <a:lnSpc>
                <a:spcPct val="100000"/>
              </a:lnSpc>
            </a:pPr>
            <a:r>
              <a:rPr lang="zh-CN" altLang="zh-CN" sz="1200" b="1" kern="0" spc="150" dirty="0">
                <a:ln/>
                <a:solidFill>
                  <a:schemeClr val="tx1"/>
                </a:solidFill>
                <a:effectLst>
                  <a:outerShdw blurRad="38100" dist="19050" dir="2700000" algn="tl" rotWithShape="0">
                    <a:schemeClr val="dk1">
                      <a:alpha val="40000"/>
                      <a:alpha val="40000"/>
                    </a:schemeClr>
                  </a:outerShdw>
                </a:effectLst>
                <a:uFillTx/>
                <a:latin typeface="MiSans" panose="00000500000000000000" charset="-122"/>
                <a:ea typeface="MiSans" panose="00000500000000000000" charset="-122"/>
                <a:cs typeface="MiSans" panose="00000500000000000000" charset="-122"/>
                <a:sym typeface="+mn-ea"/>
              </a:rPr>
              <a:t>网络战和信息战</a:t>
            </a:r>
            <a:r>
              <a:rPr lang="zh-CN" altLang="zh-CN" sz="1200" kern="0" spc="150" dirty="0">
                <a:solidFill>
                  <a:srgbClr val="000000">
                    <a:lumMod val="50000"/>
                    <a:lumOff val="50000"/>
                  </a:srgbClr>
                </a:solidFill>
                <a:uFillTx/>
                <a:latin typeface="MiSans" panose="00000500000000000000" charset="-122"/>
                <a:ea typeface="MiSans" panose="00000500000000000000" charset="-122"/>
                <a:cs typeface="MiSans" panose="00000500000000000000" charset="-122"/>
                <a:sym typeface="+mn-ea"/>
              </a:rPr>
              <a:t>：随着信息技术的发展，网络战和信息战成为现代战争的重要组成部分。通过网络攻击、信息操纵等手段，战争的形态从传统的实体战场扩展到网络空间和信息领域。</a:t>
            </a:r>
            <a:endParaRPr lang="zh-CN" altLang="zh-CN" sz="1200" kern="0" spc="150" dirty="0">
              <a:solidFill>
                <a:srgbClr val="000000">
                  <a:lumMod val="50000"/>
                  <a:lumOff val="50000"/>
                </a:srgbClr>
              </a:solidFill>
              <a:uFillTx/>
              <a:latin typeface="MiSans" panose="00000500000000000000" charset="-122"/>
              <a:ea typeface="MiSans" panose="00000500000000000000" charset="-122"/>
              <a:cs typeface="MiSans" panose="00000500000000000000" charset="-122"/>
              <a:sym typeface="+mn-ea"/>
            </a:endParaRPr>
          </a:p>
        </p:txBody>
      </p:sp>
      <p:sp>
        <p:nvSpPr>
          <p:cNvPr id="41" name="圆角矩形 40"/>
          <p:cNvSpPr/>
          <p:nvPr>
            <p:custDataLst>
              <p:tags r:id="rId6"/>
            </p:custDataLst>
          </p:nvPr>
        </p:nvSpPr>
        <p:spPr>
          <a:xfrm>
            <a:off x="4755515" y="3076575"/>
            <a:ext cx="734695" cy="734695"/>
          </a:xfrm>
          <a:prstGeom prst="roundRect">
            <a:avLst>
              <a:gd name="adj" fmla="val 50000"/>
            </a:avLst>
          </a:prstGeom>
          <a:solidFill>
            <a:srgbClr val="FFD247">
              <a:lumMod val="60000"/>
              <a:lumOff val="40000"/>
              <a:alpha val="20000"/>
            </a:srgbClr>
          </a:soli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noFill/>
              <a:cs typeface="MiSans" panose="00000500000000000000" charset="-122"/>
              <a:sym typeface="+mn-ea"/>
            </a:endParaRPr>
          </a:p>
        </p:txBody>
      </p:sp>
      <p:sp>
        <p:nvSpPr>
          <p:cNvPr id="20" name="任意多边形 19"/>
          <p:cNvSpPr/>
          <p:nvPr>
            <p:custDataLst>
              <p:tags r:id="rId7"/>
            </p:custDataLst>
          </p:nvPr>
        </p:nvSpPr>
        <p:spPr>
          <a:xfrm>
            <a:off x="5090795" y="3964305"/>
            <a:ext cx="5974715" cy="73469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409" h="1157">
                <a:moveTo>
                  <a:pt x="0" y="0"/>
                </a:moveTo>
                <a:lnTo>
                  <a:pt x="8831" y="0"/>
                </a:lnTo>
                <a:cubicBezTo>
                  <a:pt x="9150" y="0"/>
                  <a:pt x="9409" y="259"/>
                  <a:pt x="9409" y="579"/>
                </a:cubicBezTo>
                <a:cubicBezTo>
                  <a:pt x="9409" y="898"/>
                  <a:pt x="9150" y="1157"/>
                  <a:pt x="8831" y="1157"/>
                </a:cubicBezTo>
                <a:lnTo>
                  <a:pt x="2" y="1157"/>
                </a:lnTo>
                <a:lnTo>
                  <a:pt x="25" y="1143"/>
                </a:lnTo>
                <a:cubicBezTo>
                  <a:pt x="216" y="1028"/>
                  <a:pt x="343" y="818"/>
                  <a:pt x="343" y="579"/>
                </a:cubicBezTo>
                <a:cubicBezTo>
                  <a:pt x="343" y="340"/>
                  <a:pt x="216" y="130"/>
                  <a:pt x="25" y="15"/>
                </a:cubicBezTo>
                <a:lnTo>
                  <a:pt x="0" y="0"/>
                </a:lnTo>
                <a:close/>
              </a:path>
            </a:pathLst>
          </a:custGeom>
          <a:gradFill>
            <a:gsLst>
              <a:gs pos="0">
                <a:srgbClr val="376FFF">
                  <a:lumMod val="60000"/>
                  <a:lumOff val="40000"/>
                  <a:alpha val="10000"/>
                </a:srgbClr>
              </a:gs>
              <a:gs pos="100000">
                <a:srgbClr val="376FFF">
                  <a:lumMod val="60000"/>
                  <a:lumOff val="40000"/>
                  <a:alpha val="20000"/>
                </a:srgbClr>
              </a:gs>
            </a:gsLst>
            <a:lin ang="10800000" scaled="0"/>
          </a:gra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lvl="0" algn="ctr">
              <a:buClrTx/>
              <a:buSzTx/>
              <a:buFontTx/>
            </a:pPr>
            <a:endParaRPr lang="zh-CN" altLang="en-US">
              <a:noFill/>
              <a:cs typeface="MiSans" panose="00000500000000000000" charset="-122"/>
              <a:sym typeface="+mn-ea"/>
            </a:endParaRPr>
          </a:p>
        </p:txBody>
      </p:sp>
      <p:sp>
        <p:nvSpPr>
          <p:cNvPr id="21" name="文本框 20"/>
          <p:cNvSpPr txBox="1"/>
          <p:nvPr>
            <p:custDataLst>
              <p:tags r:id="rId8"/>
            </p:custDataLst>
          </p:nvPr>
        </p:nvSpPr>
        <p:spPr>
          <a:xfrm>
            <a:off x="5394960" y="4030345"/>
            <a:ext cx="5473065" cy="645160"/>
          </a:xfrm>
          <a:prstGeom prst="rect">
            <a:avLst/>
          </a:prstGeom>
          <a:noFill/>
        </p:spPr>
        <p:txBody>
          <a:bodyPr vert="horz" wrap="square" rtlCol="0" anchor="t" anchorCtr="0">
            <a:spAutoFit/>
          </a:bodyPr>
          <a:p>
            <a:pPr fontAlgn="auto">
              <a:lnSpc>
                <a:spcPct val="100000"/>
              </a:lnSpc>
            </a:pPr>
            <a:r>
              <a:rPr lang="zh-CN" altLang="zh-CN" sz="1200" b="1" kern="0" spc="150" dirty="0">
                <a:ln/>
                <a:solidFill>
                  <a:schemeClr val="tx1"/>
                </a:solidFill>
                <a:effectLst>
                  <a:outerShdw blurRad="38100" dist="19050" dir="2700000" algn="tl" rotWithShape="0">
                    <a:schemeClr val="dk1">
                      <a:alpha val="40000"/>
                      <a:alpha val="40000"/>
                    </a:schemeClr>
                  </a:outerShdw>
                </a:effectLst>
                <a:uFillTx/>
                <a:latin typeface="MiSans" panose="00000500000000000000" charset="-122"/>
                <a:ea typeface="MiSans" panose="00000500000000000000" charset="-122"/>
                <a:cs typeface="MiSans" panose="00000500000000000000" charset="-122"/>
                <a:sym typeface="+mn-ea"/>
              </a:rPr>
              <a:t>心理战和宣传战</a:t>
            </a:r>
            <a:r>
              <a:rPr lang="zh-CN" altLang="zh-CN" sz="1200" kern="0" spc="150" dirty="0">
                <a:solidFill>
                  <a:srgbClr val="000000">
                    <a:lumMod val="50000"/>
                    <a:lumOff val="50000"/>
                  </a:srgbClr>
                </a:solidFill>
                <a:uFillTx/>
                <a:latin typeface="MiSans" panose="00000500000000000000" charset="-122"/>
                <a:ea typeface="MiSans" panose="00000500000000000000" charset="-122"/>
                <a:cs typeface="MiSans" panose="00000500000000000000" charset="-122"/>
                <a:sym typeface="+mn-ea"/>
              </a:rPr>
              <a:t>：现代战争中，心理战和宣传战的影响力越来越大。通过宣传、舆论引导和心理操作等手段，战争的结果在一定程度上可以通过操纵公众意识和士兵的心理状态来影响。</a:t>
            </a:r>
            <a:endParaRPr lang="zh-CN" altLang="zh-CN" sz="1200" kern="0" spc="150" dirty="0">
              <a:solidFill>
                <a:srgbClr val="000000">
                  <a:lumMod val="50000"/>
                  <a:lumOff val="50000"/>
                </a:srgbClr>
              </a:solidFill>
              <a:uFillTx/>
              <a:latin typeface="MiSans" panose="00000500000000000000" charset="-122"/>
              <a:ea typeface="MiSans" panose="00000500000000000000" charset="-122"/>
              <a:cs typeface="MiSans" panose="00000500000000000000" charset="-122"/>
              <a:sym typeface="+mn-ea"/>
            </a:endParaRPr>
          </a:p>
        </p:txBody>
      </p:sp>
      <p:sp>
        <p:nvSpPr>
          <p:cNvPr id="22" name="圆角矩形 21"/>
          <p:cNvSpPr/>
          <p:nvPr>
            <p:custDataLst>
              <p:tags r:id="rId9"/>
            </p:custDataLst>
          </p:nvPr>
        </p:nvSpPr>
        <p:spPr>
          <a:xfrm>
            <a:off x="4486910" y="3964305"/>
            <a:ext cx="734695" cy="734695"/>
          </a:xfrm>
          <a:prstGeom prst="roundRect">
            <a:avLst>
              <a:gd name="adj" fmla="val 50000"/>
            </a:avLst>
          </a:prstGeom>
          <a:solidFill>
            <a:srgbClr val="376FFF">
              <a:lumMod val="60000"/>
              <a:lumOff val="40000"/>
              <a:alpha val="20000"/>
            </a:srgbClr>
          </a:soli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noFill/>
              <a:cs typeface="MiSans" panose="00000500000000000000" charset="-122"/>
              <a:sym typeface="+mn-ea"/>
            </a:endParaRPr>
          </a:p>
        </p:txBody>
      </p:sp>
      <p:sp>
        <p:nvSpPr>
          <p:cNvPr id="5" name="弧形 4"/>
          <p:cNvSpPr/>
          <p:nvPr>
            <p:custDataLst>
              <p:tags r:id="rId10"/>
            </p:custDataLst>
          </p:nvPr>
        </p:nvSpPr>
        <p:spPr>
          <a:xfrm>
            <a:off x="221615" y="1497330"/>
            <a:ext cx="3863340" cy="3863340"/>
          </a:xfrm>
          <a:prstGeom prst="arc">
            <a:avLst>
              <a:gd name="adj1" fmla="val 16200000"/>
              <a:gd name="adj2" fmla="val 5350763"/>
            </a:avLst>
          </a:prstGeom>
          <a:ln w="25400">
            <a:gradFill>
              <a:gsLst>
                <a:gs pos="0">
                  <a:srgbClr val="376FFF">
                    <a:lumMod val="20000"/>
                    <a:lumOff val="80000"/>
                  </a:srgbClr>
                </a:gs>
                <a:gs pos="100000">
                  <a:srgbClr val="376FFF">
                    <a:lumMod val="20000"/>
                    <a:lumOff val="80000"/>
                    <a:alpha val="0"/>
                  </a:srgbClr>
                </a:gs>
              </a:gsLst>
              <a:lin ang="10800000" scaled="1"/>
            </a:gradFill>
          </a:ln>
        </p:spPr>
        <p:style>
          <a:lnRef idx="1">
            <a:srgbClr val="376FFF"/>
          </a:lnRef>
          <a:fillRef idx="0">
            <a:srgbClr val="376FFF"/>
          </a:fillRef>
          <a:effectRef idx="0">
            <a:srgbClr val="376FFF"/>
          </a:effectRef>
          <a:fontRef idx="minor">
            <a:srgbClr val="000000"/>
          </a:fontRef>
        </p:style>
        <p:txBody>
          <a:bodyPr rtlCol="0" anchor="ctr"/>
          <a:p>
            <a:pPr algn="ctr"/>
            <a:endParaRPr lang="zh-CN" altLang="en-US">
              <a:cs typeface="MiSans" panose="00000500000000000000" charset="-122"/>
            </a:endParaRPr>
          </a:p>
        </p:txBody>
      </p:sp>
      <p:sp>
        <p:nvSpPr>
          <p:cNvPr id="408" name="椭圆 407"/>
          <p:cNvSpPr/>
          <p:nvPr>
            <p:custDataLst>
              <p:tags r:id="rId11"/>
            </p:custDataLst>
          </p:nvPr>
        </p:nvSpPr>
        <p:spPr>
          <a:xfrm>
            <a:off x="3791585" y="2470785"/>
            <a:ext cx="139700" cy="139700"/>
          </a:xfrm>
          <a:prstGeom prst="ellipse">
            <a:avLst/>
          </a:prstGeom>
          <a:solidFill>
            <a:srgbClr val="376FFF">
              <a:lumMod val="60000"/>
              <a:lumOff val="40000"/>
            </a:srgbClr>
          </a:solidFill>
          <a:ln w="19050">
            <a:solidFill>
              <a:srgbClr val="FFFFFF"/>
            </a:solidFill>
          </a:ln>
        </p:spPr>
        <p:style>
          <a:lnRef idx="2">
            <a:srgbClr val="376FFF">
              <a:shade val="50000"/>
            </a:srgbClr>
          </a:lnRef>
          <a:fillRef idx="1">
            <a:srgbClr val="376FFF"/>
          </a:fillRef>
          <a:effectRef idx="0">
            <a:srgbClr val="376FFF"/>
          </a:effectRef>
          <a:fontRef idx="minor">
            <a:srgbClr val="FFFFFF"/>
          </a:fontRef>
        </p:style>
        <p:txBody>
          <a:bodyPr rtlCol="0" anchor="ctr"/>
          <a:p>
            <a:pPr algn="ctr"/>
            <a:endParaRPr lang="zh-CN" altLang="en-US">
              <a:cs typeface="MiSans" panose="00000500000000000000" charset="-122"/>
            </a:endParaRPr>
          </a:p>
        </p:txBody>
      </p:sp>
      <p:sp>
        <p:nvSpPr>
          <p:cNvPr id="409" name="椭圆 408"/>
          <p:cNvSpPr/>
          <p:nvPr>
            <p:custDataLst>
              <p:tags r:id="rId12"/>
            </p:custDataLst>
          </p:nvPr>
        </p:nvSpPr>
        <p:spPr>
          <a:xfrm>
            <a:off x="4007485" y="3374390"/>
            <a:ext cx="139700" cy="139700"/>
          </a:xfrm>
          <a:prstGeom prst="ellipse">
            <a:avLst/>
          </a:prstGeom>
          <a:solidFill>
            <a:srgbClr val="FFD247">
              <a:lumMod val="60000"/>
              <a:lumOff val="40000"/>
            </a:srgbClr>
          </a:solidFill>
          <a:ln w="19050">
            <a:solidFill>
              <a:srgbClr val="FFFFFF"/>
            </a:solidFill>
          </a:ln>
        </p:spPr>
        <p:style>
          <a:lnRef idx="2">
            <a:srgbClr val="376FFF">
              <a:shade val="50000"/>
            </a:srgbClr>
          </a:lnRef>
          <a:fillRef idx="1">
            <a:srgbClr val="376FFF"/>
          </a:fillRef>
          <a:effectRef idx="0">
            <a:srgbClr val="376FFF"/>
          </a:effectRef>
          <a:fontRef idx="minor">
            <a:srgbClr val="FFFFFF"/>
          </a:fontRef>
        </p:style>
        <p:txBody>
          <a:bodyPr rtlCol="0" anchor="ctr"/>
          <a:p>
            <a:pPr algn="ctr"/>
            <a:endParaRPr lang="zh-CN" altLang="en-US">
              <a:cs typeface="MiSans" panose="00000500000000000000" charset="-122"/>
            </a:endParaRPr>
          </a:p>
        </p:txBody>
      </p:sp>
      <p:sp>
        <p:nvSpPr>
          <p:cNvPr id="410" name="椭圆 409"/>
          <p:cNvSpPr/>
          <p:nvPr>
            <p:custDataLst>
              <p:tags r:id="rId13"/>
            </p:custDataLst>
          </p:nvPr>
        </p:nvSpPr>
        <p:spPr>
          <a:xfrm>
            <a:off x="3791585" y="4261485"/>
            <a:ext cx="139700" cy="139700"/>
          </a:xfrm>
          <a:prstGeom prst="ellipse">
            <a:avLst/>
          </a:prstGeom>
          <a:solidFill>
            <a:srgbClr val="376FFF">
              <a:lumMod val="60000"/>
              <a:lumOff val="40000"/>
            </a:srgbClr>
          </a:solidFill>
          <a:ln w="19050">
            <a:solidFill>
              <a:srgbClr val="FFFFFF"/>
            </a:solidFill>
          </a:ln>
        </p:spPr>
        <p:style>
          <a:lnRef idx="2">
            <a:srgbClr val="376FFF">
              <a:shade val="50000"/>
            </a:srgbClr>
          </a:lnRef>
          <a:fillRef idx="1">
            <a:srgbClr val="376FFF"/>
          </a:fillRef>
          <a:effectRef idx="0">
            <a:srgbClr val="376FFF"/>
          </a:effectRef>
          <a:fontRef idx="minor">
            <a:srgbClr val="FFFFFF"/>
          </a:fontRef>
        </p:style>
        <p:txBody>
          <a:bodyPr rtlCol="0" anchor="ctr"/>
          <a:p>
            <a:pPr algn="ctr"/>
            <a:endParaRPr lang="zh-CN" altLang="en-US">
              <a:cs typeface="MiSans" panose="00000500000000000000" charset="-122"/>
            </a:endParaRPr>
          </a:p>
        </p:txBody>
      </p:sp>
      <p:sp>
        <p:nvSpPr>
          <p:cNvPr id="11" name="流程图: 联系 10"/>
          <p:cNvSpPr/>
          <p:nvPr>
            <p:custDataLst>
              <p:tags r:id="rId14"/>
            </p:custDataLst>
          </p:nvPr>
        </p:nvSpPr>
        <p:spPr>
          <a:xfrm>
            <a:off x="542290" y="1889125"/>
            <a:ext cx="3079750" cy="3079750"/>
          </a:xfrm>
          <a:prstGeom prst="flowChartConnector">
            <a:avLst/>
          </a:prstGeom>
          <a:noFill/>
          <a:ln>
            <a:solidFill>
              <a:srgbClr val="376FFF">
                <a:lumMod val="20000"/>
                <a:lumOff val="80000"/>
                <a:alpha val="60000"/>
              </a:srgbClr>
            </a:solidFill>
          </a:ln>
        </p:spPr>
        <p:style>
          <a:lnRef idx="2">
            <a:srgbClr val="376FFF">
              <a:shade val="50000"/>
            </a:srgbClr>
          </a:lnRef>
          <a:fillRef idx="1">
            <a:srgbClr val="376FFF"/>
          </a:fillRef>
          <a:effectRef idx="0">
            <a:srgbClr val="376FFF"/>
          </a:effectRef>
          <a:fontRef idx="minor">
            <a:srgbClr val="FFFFFF"/>
          </a:fontRef>
        </p:style>
        <p:txBody>
          <a:bodyPr wrap="square" rtlCol="0" anchor="ctr">
            <a:noAutofit/>
          </a:bodyPr>
          <a:p>
            <a:pPr algn="ctr"/>
            <a:endParaRPr lang="zh-CN" altLang="en-US"/>
          </a:p>
        </p:txBody>
      </p:sp>
      <p:sp>
        <p:nvSpPr>
          <p:cNvPr id="46" name="流程图: 联系 45"/>
          <p:cNvSpPr/>
          <p:nvPr>
            <p:custDataLst>
              <p:tags r:id="rId15"/>
            </p:custDataLst>
          </p:nvPr>
        </p:nvSpPr>
        <p:spPr>
          <a:xfrm>
            <a:off x="695325" y="1948815"/>
            <a:ext cx="2750185" cy="2750185"/>
          </a:xfrm>
          <a:prstGeom prst="flowChartConnector">
            <a:avLst/>
          </a:prstGeom>
          <a:gradFill>
            <a:gsLst>
              <a:gs pos="80000">
                <a:srgbClr val="376FFF">
                  <a:lumMod val="60000"/>
                  <a:lumOff val="40000"/>
                </a:srgbClr>
              </a:gs>
              <a:gs pos="15000">
                <a:srgbClr val="376FFF"/>
              </a:gs>
              <a:gs pos="100000">
                <a:srgbClr val="376FFF">
                  <a:lumMod val="40000"/>
                  <a:lumOff val="60000"/>
                </a:srgbClr>
              </a:gs>
            </a:gsLst>
            <a:lin ang="14400000" scaled="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14" name="文本框 413"/>
          <p:cNvSpPr txBox="1"/>
          <p:nvPr>
            <p:custDataLst>
              <p:tags r:id="rId16"/>
            </p:custDataLst>
          </p:nvPr>
        </p:nvSpPr>
        <p:spPr>
          <a:xfrm>
            <a:off x="880110" y="3001010"/>
            <a:ext cx="2437765" cy="963295"/>
          </a:xfrm>
          <a:prstGeom prst="rect">
            <a:avLst/>
          </a:prstGeom>
          <a:noFill/>
        </p:spPr>
        <p:txBody>
          <a:bodyPr wrap="square" bIns="0" rtlCol="0" anchor="ctr" anchorCtr="0">
            <a:noAutofit/>
          </a:bodyPr>
          <a:p>
            <a:pPr algn="ctr"/>
            <a:r>
              <a:rPr lang="zh-CN" altLang="en-US" sz="2800" spc="300">
                <a:solidFill>
                  <a:srgbClr val="FFFFFF"/>
                </a:solidFill>
                <a:uFillTx/>
                <a:latin typeface="MiSans Bold" panose="00000800000000000000" charset="-122"/>
                <a:ea typeface="MiSans Bold" panose="00000800000000000000" charset="-122"/>
                <a:sym typeface="+mn-ea"/>
              </a:rPr>
              <a:t>现代战争的形态</a:t>
            </a:r>
            <a:endParaRPr lang="zh-CN" altLang="en-US" sz="2800" spc="300">
              <a:solidFill>
                <a:srgbClr val="FFFFFF"/>
              </a:solidFill>
              <a:uFillTx/>
              <a:latin typeface="MiSans Bold" panose="00000800000000000000" charset="-122"/>
              <a:ea typeface="MiSans Bold" panose="00000800000000000000" charset="-122"/>
              <a:sym typeface="+mn-ea"/>
            </a:endParaRPr>
          </a:p>
        </p:txBody>
      </p:sp>
      <p:sp>
        <p:nvSpPr>
          <p:cNvPr id="14" name="椭圆 13"/>
          <p:cNvSpPr/>
          <p:nvPr>
            <p:custDataLst>
              <p:tags r:id="rId17"/>
            </p:custDataLst>
          </p:nvPr>
        </p:nvSpPr>
        <p:spPr>
          <a:xfrm>
            <a:off x="688340" y="4051935"/>
            <a:ext cx="745490" cy="745490"/>
          </a:xfrm>
          <a:prstGeom prst="ellipse">
            <a:avLst/>
          </a:prstGeom>
          <a:solidFill>
            <a:srgbClr val="376FFF">
              <a:lumMod val="20000"/>
              <a:lumOff val="80000"/>
            </a:srgbClr>
          </a:solidFill>
          <a:ln w="41275">
            <a:solidFill>
              <a:srgbClr val="FFFFFF"/>
            </a:solidFill>
          </a:ln>
        </p:spPr>
        <p:style>
          <a:lnRef idx="2">
            <a:srgbClr val="376FFF">
              <a:shade val="50000"/>
            </a:srgbClr>
          </a:lnRef>
          <a:fillRef idx="1">
            <a:srgbClr val="376FFF"/>
          </a:fillRef>
          <a:effectRef idx="0">
            <a:srgbClr val="376FFF"/>
          </a:effectRef>
          <a:fontRef idx="minor">
            <a:srgbClr val="FFFFFF"/>
          </a:fontRef>
        </p:style>
        <p:txBody>
          <a:bodyPr rtlCol="0" anchor="ctr"/>
          <a:p>
            <a:pPr algn="ct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custDataLst>
              <p:tags r:id="rId1"/>
            </p:custDataLst>
          </p:nvPr>
        </p:nvSpPr>
        <p:spPr>
          <a:xfrm flipH="1">
            <a:off x="902335" y="1621155"/>
            <a:ext cx="3349625" cy="767080"/>
          </a:xfrm>
          <a:prstGeom prst="rect">
            <a:avLst/>
          </a:prstGeom>
          <a:noFill/>
          <a:ln w="9525">
            <a:noFill/>
          </a:ln>
        </p:spPr>
        <p:txBody>
          <a:bodyPr wrap="square">
            <a:noAutofit/>
          </a:bodyPr>
          <a:p>
            <a:pPr lvl="0" algn="l" fontAlgn="auto">
              <a:lnSpc>
                <a:spcPct val="130000"/>
              </a:lnSpc>
              <a:spcAft>
                <a:spcPts val="1000"/>
              </a:spcAft>
              <a:buClrTx/>
              <a:buSzTx/>
              <a:buFontTx/>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rPr>
              <a:t>战争形态的变革使得冲突解决的手段变得更加多样化。除了传统的军事手段，政治、经济、外交、信息等方面的手段也越来越重要。冲突解决需要综合运用各种手段，寻求多层面、多角度的解决途径。</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sp>
        <p:nvSpPr>
          <p:cNvPr id="11" name="文本框 10"/>
          <p:cNvSpPr txBox="1"/>
          <p:nvPr>
            <p:custDataLst>
              <p:tags r:id="rId2"/>
            </p:custDataLst>
          </p:nvPr>
        </p:nvSpPr>
        <p:spPr>
          <a:xfrm flipH="1">
            <a:off x="1047750" y="1297305"/>
            <a:ext cx="3204210" cy="410210"/>
          </a:xfrm>
          <a:prstGeom prst="rect">
            <a:avLst/>
          </a:prstGeom>
          <a:noFill/>
        </p:spPr>
        <p:txBody>
          <a:bodyPr wrap="square" bIns="0" rtlCol="0" anchor="ctr" anchorCtr="0">
            <a:noAutofit/>
          </a:bodyPr>
          <a:p>
            <a:pPr algn="r"/>
            <a:r>
              <a:rPr lang="zh-CN" spc="300" dirty="0">
                <a:solidFill>
                  <a:srgbClr val="58BBDB">
                    <a:lumMod val="75000"/>
                  </a:srgbClr>
                </a:solidFill>
                <a:uFillTx/>
                <a:latin typeface="思源黑体 CN Bold" panose="020B0800000000000000" charset="-122"/>
                <a:ea typeface="思源黑体 CN Bold" panose="020B0800000000000000" charset="-122"/>
                <a:sym typeface="+mn-ea"/>
              </a:rPr>
              <a:t>多样化的冲突解决手段</a:t>
            </a:r>
            <a:endParaRPr lang="zh-CN" spc="300" dirty="0">
              <a:solidFill>
                <a:srgbClr val="58BBDB">
                  <a:lumMod val="75000"/>
                </a:srgbClr>
              </a:solidFill>
              <a:uFillTx/>
              <a:latin typeface="思源黑体 CN Bold" panose="020B0800000000000000" charset="-122"/>
              <a:ea typeface="思源黑体 CN Bold" panose="020B0800000000000000" charset="-122"/>
              <a:sym typeface="+mn-ea"/>
            </a:endParaRPr>
          </a:p>
        </p:txBody>
      </p:sp>
      <p:sp>
        <p:nvSpPr>
          <p:cNvPr id="16" name="文本框 15"/>
          <p:cNvSpPr txBox="1"/>
          <p:nvPr>
            <p:custDataLst>
              <p:tags r:id="rId3"/>
            </p:custDataLst>
          </p:nvPr>
        </p:nvSpPr>
        <p:spPr>
          <a:xfrm flipH="1">
            <a:off x="902335" y="3145155"/>
            <a:ext cx="3349625" cy="767080"/>
          </a:xfrm>
          <a:prstGeom prst="rect">
            <a:avLst/>
          </a:prstGeom>
          <a:noFill/>
          <a:ln w="9525">
            <a:noFill/>
          </a:ln>
        </p:spPr>
        <p:txBody>
          <a:bodyPr wrap="square">
            <a:noAutofit/>
          </a:bodyPr>
          <a:p>
            <a:pPr lvl="0" algn="l" fontAlgn="auto">
              <a:lnSpc>
                <a:spcPct val="130000"/>
              </a:lnSpc>
              <a:spcAft>
                <a:spcPts val="1000"/>
              </a:spcAft>
              <a:buClrTx/>
              <a:buSzTx/>
              <a:buFontTx/>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rPr>
              <a:t>非对称战争和游击战的出现增加了冲突解决的复杂性。弱势方往往采取非常规手段进行抵抗，使得传统军事力量难以有效应对。冲突解决需要更加注重对非对称性挑战的理解和应对策略的制定。</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sp>
        <p:nvSpPr>
          <p:cNvPr id="17" name="文本框 16"/>
          <p:cNvSpPr txBox="1"/>
          <p:nvPr>
            <p:custDataLst>
              <p:tags r:id="rId4"/>
            </p:custDataLst>
          </p:nvPr>
        </p:nvSpPr>
        <p:spPr>
          <a:xfrm flipH="1">
            <a:off x="1445260" y="2795270"/>
            <a:ext cx="2289175" cy="410210"/>
          </a:xfrm>
          <a:prstGeom prst="rect">
            <a:avLst/>
          </a:prstGeom>
          <a:noFill/>
        </p:spPr>
        <p:txBody>
          <a:bodyPr wrap="square" bIns="0" rtlCol="0" anchor="ctr" anchorCtr="0">
            <a:noAutofit/>
          </a:bodyPr>
          <a:p>
            <a:pPr algn="r"/>
            <a:r>
              <a:rPr lang="zh-CN" sz="1700" spc="300" dirty="0">
                <a:solidFill>
                  <a:srgbClr val="F19ED2">
                    <a:lumMod val="75000"/>
                  </a:srgbClr>
                </a:solidFill>
                <a:uFillTx/>
                <a:latin typeface="思源黑体 CN Bold" panose="020B0800000000000000" charset="-122"/>
                <a:ea typeface="思源黑体 CN Bold" panose="020B0800000000000000" charset="-122"/>
                <a:sym typeface="+mn-ea"/>
              </a:rPr>
              <a:t>非对称性的挑战</a:t>
            </a:r>
            <a:endParaRPr lang="zh-CN" sz="1700" spc="300" dirty="0">
              <a:solidFill>
                <a:srgbClr val="F19ED2">
                  <a:lumMod val="75000"/>
                </a:srgbClr>
              </a:solidFill>
              <a:uFillTx/>
              <a:latin typeface="思源黑体 CN Bold" panose="020B0800000000000000" charset="-122"/>
              <a:ea typeface="思源黑体 CN Bold" panose="020B0800000000000000" charset="-122"/>
              <a:sym typeface="+mn-ea"/>
            </a:endParaRPr>
          </a:p>
        </p:txBody>
      </p:sp>
      <p:sp>
        <p:nvSpPr>
          <p:cNvPr id="21" name="文本框 20"/>
          <p:cNvSpPr txBox="1"/>
          <p:nvPr>
            <p:custDataLst>
              <p:tags r:id="rId5"/>
            </p:custDataLst>
          </p:nvPr>
        </p:nvSpPr>
        <p:spPr>
          <a:xfrm flipH="1">
            <a:off x="902335" y="4740910"/>
            <a:ext cx="3349625" cy="767080"/>
          </a:xfrm>
          <a:prstGeom prst="rect">
            <a:avLst/>
          </a:prstGeom>
          <a:noFill/>
          <a:ln w="9525">
            <a:noFill/>
          </a:ln>
        </p:spPr>
        <p:txBody>
          <a:bodyPr wrap="square">
            <a:noAutofit/>
          </a:bodyPr>
          <a:p>
            <a:pPr lvl="0" algn="l" fontAlgn="auto">
              <a:lnSpc>
                <a:spcPct val="130000"/>
              </a:lnSpc>
              <a:spcAft>
                <a:spcPts val="1000"/>
              </a:spcAft>
              <a:buClrTx/>
              <a:buSzTx/>
              <a:buFontTx/>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rPr>
              <a:t>信息战和心理战的崛起使得舆论和心理操作成为冲突解决中的重要因素。在解决冲突过程中，需要注重信息的传播和管理，以及对各方心理状态和意识形态的理解和影响。</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sp>
        <p:nvSpPr>
          <p:cNvPr id="31" name="文本框 30"/>
          <p:cNvSpPr txBox="1"/>
          <p:nvPr>
            <p:custDataLst>
              <p:tags r:id="rId6"/>
            </p:custDataLst>
          </p:nvPr>
        </p:nvSpPr>
        <p:spPr>
          <a:xfrm flipH="1">
            <a:off x="1264920" y="4308475"/>
            <a:ext cx="2987040" cy="422275"/>
          </a:xfrm>
          <a:prstGeom prst="rect">
            <a:avLst/>
          </a:prstGeom>
          <a:noFill/>
        </p:spPr>
        <p:txBody>
          <a:bodyPr wrap="square" bIns="0" rtlCol="0" anchor="ctr" anchorCtr="0">
            <a:noAutofit/>
          </a:bodyPr>
          <a:p>
            <a:pPr algn="r"/>
            <a:r>
              <a:rPr lang="zh-CN" sz="1700" spc="300" dirty="0">
                <a:solidFill>
                  <a:srgbClr val="FAF4A0">
                    <a:lumMod val="50000"/>
                  </a:srgbClr>
                </a:solidFill>
                <a:uFillTx/>
                <a:latin typeface="思源黑体 CN Bold" panose="020B0800000000000000" charset="-122"/>
                <a:ea typeface="思源黑体 CN Bold" panose="020B0800000000000000" charset="-122"/>
                <a:sym typeface="+mn-ea"/>
              </a:rPr>
              <a:t>信息战和心理战的重要性</a:t>
            </a:r>
            <a:endParaRPr lang="zh-CN" sz="1700" spc="300" dirty="0">
              <a:solidFill>
                <a:srgbClr val="FAF4A0">
                  <a:lumMod val="50000"/>
                </a:srgbClr>
              </a:solidFill>
              <a:uFillTx/>
              <a:latin typeface="思源黑体 CN Bold" panose="020B0800000000000000" charset="-122"/>
              <a:ea typeface="思源黑体 CN Bold" panose="020B0800000000000000" charset="-122"/>
              <a:sym typeface="+mn-ea"/>
            </a:endParaRPr>
          </a:p>
        </p:txBody>
      </p:sp>
      <p:sp>
        <p:nvSpPr>
          <p:cNvPr id="33" name="文本框 32"/>
          <p:cNvSpPr txBox="1"/>
          <p:nvPr>
            <p:custDataLst>
              <p:tags r:id="rId7"/>
            </p:custDataLst>
          </p:nvPr>
        </p:nvSpPr>
        <p:spPr>
          <a:xfrm flipH="1">
            <a:off x="8158480" y="1708150"/>
            <a:ext cx="3349625" cy="767080"/>
          </a:xfrm>
          <a:prstGeom prst="rect">
            <a:avLst/>
          </a:prstGeom>
          <a:noFill/>
          <a:ln w="9525">
            <a:noFill/>
          </a:ln>
        </p:spPr>
        <p:txBody>
          <a:bodyPr wrap="square">
            <a:noAutofit/>
          </a:bodyPr>
          <a:p>
            <a:pPr lvl="0" algn="l" fontAlgn="auto">
              <a:lnSpc>
                <a:spcPct val="130000"/>
              </a:lnSpc>
              <a:spcAft>
                <a:spcPts val="1000"/>
              </a:spcAft>
              <a:buClrTx/>
              <a:buSzTx/>
              <a:buFontTx/>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rPr>
              <a:t>战争形态的变革使得冲突解决更具全球性和复杂性。解决跨国冲突和挑战需要各国之间的合作和协调。国际组织、多边机制和外交手段的运用变得越来越重要。</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sp>
        <p:nvSpPr>
          <p:cNvPr id="47" name="文本框 46"/>
          <p:cNvSpPr txBox="1"/>
          <p:nvPr>
            <p:custDataLst>
              <p:tags r:id="rId8"/>
            </p:custDataLst>
          </p:nvPr>
        </p:nvSpPr>
        <p:spPr>
          <a:xfrm flipH="1">
            <a:off x="8158480" y="1297305"/>
            <a:ext cx="2289810" cy="399415"/>
          </a:xfrm>
          <a:prstGeom prst="rect">
            <a:avLst/>
          </a:prstGeom>
          <a:noFill/>
        </p:spPr>
        <p:txBody>
          <a:bodyPr wrap="square" bIns="0" rtlCol="0" anchor="ctr" anchorCtr="0">
            <a:noAutofit/>
          </a:bodyPr>
          <a:p>
            <a:pPr algn="l"/>
            <a:r>
              <a:rPr lang="zh-CN" sz="1700" spc="300" dirty="0">
                <a:solidFill>
                  <a:srgbClr val="0A7AD5"/>
                </a:solidFill>
                <a:uFillTx/>
                <a:latin typeface="思源黑体 CN Bold" panose="020B0800000000000000" charset="-122"/>
                <a:ea typeface="思源黑体 CN Bold" panose="020B0800000000000000" charset="-122"/>
                <a:sym typeface="+mn-ea"/>
              </a:rPr>
              <a:t>国际合作的重要性</a:t>
            </a:r>
            <a:endParaRPr lang="zh-CN" sz="1700" spc="300" dirty="0">
              <a:solidFill>
                <a:srgbClr val="0A7AD5"/>
              </a:solidFill>
              <a:uFillTx/>
              <a:latin typeface="思源黑体 CN Bold" panose="020B0800000000000000" charset="-122"/>
              <a:ea typeface="思源黑体 CN Bold" panose="020B0800000000000000" charset="-122"/>
              <a:sym typeface="+mn-ea"/>
            </a:endParaRPr>
          </a:p>
        </p:txBody>
      </p:sp>
      <p:sp>
        <p:nvSpPr>
          <p:cNvPr id="61" name="文本框 60"/>
          <p:cNvSpPr txBox="1"/>
          <p:nvPr>
            <p:custDataLst>
              <p:tags r:id="rId9"/>
            </p:custDataLst>
          </p:nvPr>
        </p:nvSpPr>
        <p:spPr>
          <a:xfrm flipH="1">
            <a:off x="8158480" y="4740910"/>
            <a:ext cx="3349625" cy="767080"/>
          </a:xfrm>
          <a:prstGeom prst="rect">
            <a:avLst/>
          </a:prstGeom>
          <a:noFill/>
          <a:ln w="9525">
            <a:noFill/>
          </a:ln>
        </p:spPr>
        <p:txBody>
          <a:bodyPr wrap="square">
            <a:noAutofit/>
          </a:bodyPr>
          <a:p>
            <a:pPr lvl="0" algn="l" fontAlgn="auto">
              <a:lnSpc>
                <a:spcPct val="130000"/>
              </a:lnSpc>
              <a:spcAft>
                <a:spcPts val="1000"/>
              </a:spcAft>
              <a:buClrTx/>
              <a:buSzTx/>
              <a:buFontTx/>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rPr>
              <a:t>战争形态的变革受到科技的深刻影响。现代科技的发展改变了战争的方式和手段，例如无人机、人工智能、大数据等技术的应用。冲突解决需要充分利用科技手段，提高信息获取、分析和决策的能力。</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sp>
        <p:nvSpPr>
          <p:cNvPr id="62" name="文本框 61"/>
          <p:cNvSpPr txBox="1"/>
          <p:nvPr>
            <p:custDataLst>
              <p:tags r:id="rId10"/>
            </p:custDataLst>
          </p:nvPr>
        </p:nvSpPr>
        <p:spPr>
          <a:xfrm flipH="1">
            <a:off x="8158480" y="4274185"/>
            <a:ext cx="1697990" cy="456565"/>
          </a:xfrm>
          <a:prstGeom prst="rect">
            <a:avLst/>
          </a:prstGeom>
          <a:noFill/>
        </p:spPr>
        <p:txBody>
          <a:bodyPr wrap="square" bIns="0" rtlCol="0" anchor="ctr" anchorCtr="0">
            <a:noAutofit/>
          </a:bodyPr>
          <a:p>
            <a:pPr algn="l"/>
            <a:r>
              <a:rPr lang="zh-CN" sz="1700" spc="300" dirty="0">
                <a:solidFill>
                  <a:srgbClr val="DDEAF5">
                    <a:lumMod val="50000"/>
                  </a:srgbClr>
                </a:solidFill>
                <a:uFillTx/>
                <a:latin typeface="思源黑体 CN Bold" panose="020B0800000000000000" charset="-122"/>
                <a:ea typeface="思源黑体 CN Bold" panose="020B0800000000000000" charset="-122"/>
                <a:sym typeface="+mn-ea"/>
              </a:rPr>
              <a:t>科技的影响</a:t>
            </a:r>
            <a:endParaRPr lang="zh-CN" sz="1700" spc="300" dirty="0">
              <a:solidFill>
                <a:srgbClr val="DDEAF5">
                  <a:lumMod val="50000"/>
                </a:srgbClr>
              </a:solidFill>
              <a:uFillTx/>
              <a:latin typeface="思源黑体 CN Bold" panose="020B0800000000000000" charset="-122"/>
              <a:ea typeface="思源黑体 CN Bold" panose="020B0800000000000000" charset="-122"/>
              <a:sym typeface="+mn-ea"/>
            </a:endParaRPr>
          </a:p>
        </p:txBody>
      </p:sp>
      <p:sp>
        <p:nvSpPr>
          <p:cNvPr id="30" name="同心圆 29"/>
          <p:cNvSpPr/>
          <p:nvPr>
            <p:custDataLst>
              <p:tags r:id="rId11"/>
            </p:custDataLst>
          </p:nvPr>
        </p:nvSpPr>
        <p:spPr>
          <a:xfrm flipH="1">
            <a:off x="4134485" y="1472565"/>
            <a:ext cx="3895090" cy="3895090"/>
          </a:xfrm>
          <a:prstGeom prst="donut">
            <a:avLst>
              <a:gd name="adj" fmla="val 12165"/>
            </a:avLst>
          </a:prstGeom>
          <a:solidFill>
            <a:srgbClr val="8AD2F2">
              <a:lumMod val="20000"/>
              <a:lumOff val="80000"/>
            </a:srgbClr>
          </a:solidFill>
          <a:ln>
            <a:noFill/>
          </a:ln>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solidFill>
                <a:srgbClr val="000000"/>
              </a:solidFill>
              <a:cs typeface="思源黑体 CN Regular" panose="020B0500000000000000" charset="-122"/>
            </a:endParaRPr>
          </a:p>
        </p:txBody>
      </p:sp>
      <p:sp>
        <p:nvSpPr>
          <p:cNvPr id="6" name="同心圆 5"/>
          <p:cNvSpPr/>
          <p:nvPr>
            <p:custDataLst>
              <p:tags r:id="rId12"/>
            </p:custDataLst>
          </p:nvPr>
        </p:nvSpPr>
        <p:spPr>
          <a:xfrm rot="5400000" flipH="1">
            <a:off x="4479925" y="1818005"/>
            <a:ext cx="3204210" cy="3204210"/>
          </a:xfrm>
          <a:prstGeom prst="donut">
            <a:avLst>
              <a:gd name="adj" fmla="val 588"/>
            </a:avLst>
          </a:prstGeom>
          <a:gradFill>
            <a:gsLst>
              <a:gs pos="100000">
                <a:srgbClr val="58BBDB"/>
              </a:gs>
              <a:gs pos="0">
                <a:srgbClr val="58BBDB"/>
              </a:gs>
              <a:gs pos="50000">
                <a:srgbClr val="58BBDB">
                  <a:alpha val="0"/>
                </a:srgbClr>
              </a:gs>
            </a:gsLst>
            <a:lin ang="10800000" scaled="0"/>
          </a:gradFill>
          <a:ln>
            <a:noFill/>
          </a:ln>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solidFill>
                <a:srgbClr val="000000"/>
              </a:solidFill>
              <a:cs typeface="思源黑体 CN Regular" panose="020B0500000000000000" charset="-122"/>
            </a:endParaRPr>
          </a:p>
        </p:txBody>
      </p:sp>
      <p:sp>
        <p:nvSpPr>
          <p:cNvPr id="7" name="椭圆 6"/>
          <p:cNvSpPr/>
          <p:nvPr>
            <p:custDataLst>
              <p:tags r:id="rId13"/>
            </p:custDataLst>
          </p:nvPr>
        </p:nvSpPr>
        <p:spPr>
          <a:xfrm>
            <a:off x="6811645" y="1802130"/>
            <a:ext cx="717550" cy="717550"/>
          </a:xfrm>
          <a:prstGeom prst="ellipse">
            <a:avLst/>
          </a:prstGeom>
          <a:solidFill>
            <a:srgbClr val="8AD2F2">
              <a:lumMod val="75000"/>
            </a:srgbClr>
          </a:solidFill>
          <a:ln w="12700">
            <a:noFill/>
          </a:ln>
          <a:effectLst/>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cs typeface="思源黑体 CN Regular" panose="020B0500000000000000" charset="-122"/>
            </a:endParaRPr>
          </a:p>
        </p:txBody>
      </p:sp>
      <p:sp>
        <p:nvSpPr>
          <p:cNvPr id="8" name="椭圆 7"/>
          <p:cNvSpPr/>
          <p:nvPr>
            <p:custDataLst>
              <p:tags r:id="rId14"/>
            </p:custDataLst>
          </p:nvPr>
        </p:nvSpPr>
        <p:spPr>
          <a:xfrm>
            <a:off x="6811645" y="4297680"/>
            <a:ext cx="717550" cy="717550"/>
          </a:xfrm>
          <a:prstGeom prst="ellipse">
            <a:avLst/>
          </a:prstGeom>
          <a:solidFill>
            <a:srgbClr val="DDEAF5">
              <a:lumMod val="75000"/>
            </a:srgbClr>
          </a:solidFill>
          <a:ln w="12700">
            <a:noFill/>
          </a:ln>
          <a:effectLst/>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cs typeface="思源黑体 CN Regular" panose="020B0500000000000000" charset="-122"/>
            </a:endParaRPr>
          </a:p>
        </p:txBody>
      </p:sp>
      <p:sp>
        <p:nvSpPr>
          <p:cNvPr id="2" name="椭圆 1"/>
          <p:cNvSpPr/>
          <p:nvPr>
            <p:custDataLst>
              <p:tags r:id="rId15"/>
            </p:custDataLst>
          </p:nvPr>
        </p:nvSpPr>
        <p:spPr>
          <a:xfrm flipH="1">
            <a:off x="4635500" y="1802130"/>
            <a:ext cx="717550" cy="717550"/>
          </a:xfrm>
          <a:prstGeom prst="ellipse">
            <a:avLst/>
          </a:prstGeom>
          <a:solidFill>
            <a:srgbClr val="58BBDB"/>
          </a:solidFill>
          <a:ln w="12700">
            <a:noFill/>
          </a:ln>
          <a:effectLst/>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cs typeface="思源黑体 CN Regular" panose="020B0500000000000000" charset="-122"/>
            </a:endParaRPr>
          </a:p>
        </p:txBody>
      </p:sp>
      <p:sp>
        <p:nvSpPr>
          <p:cNvPr id="52" name="文本框 51"/>
          <p:cNvSpPr txBox="1"/>
          <p:nvPr>
            <p:custDataLst>
              <p:tags r:id="rId16"/>
            </p:custDataLst>
          </p:nvPr>
        </p:nvSpPr>
        <p:spPr>
          <a:xfrm>
            <a:off x="4685030" y="1976755"/>
            <a:ext cx="618490" cy="398780"/>
          </a:xfrm>
          <a:prstGeom prst="rect">
            <a:avLst/>
          </a:prstGeom>
          <a:noFill/>
        </p:spPr>
        <p:txBody>
          <a:bodyPr wrap="square" bIns="0" rtlCol="0">
            <a:normAutofit/>
          </a:bodyPr>
          <a:p>
            <a:pPr algn="ctr">
              <a:buClrTx/>
              <a:buSzTx/>
              <a:buFontTx/>
            </a:pPr>
            <a:r>
              <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rPr>
              <a:t>01</a:t>
            </a:r>
            <a:endPar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endParaRPr>
          </a:p>
        </p:txBody>
      </p:sp>
      <p:sp>
        <p:nvSpPr>
          <p:cNvPr id="50" name="文本框 49"/>
          <p:cNvSpPr txBox="1"/>
          <p:nvPr>
            <p:custDataLst>
              <p:tags r:id="rId17"/>
            </p:custDataLst>
          </p:nvPr>
        </p:nvSpPr>
        <p:spPr>
          <a:xfrm>
            <a:off x="6861175" y="1976755"/>
            <a:ext cx="618490" cy="398780"/>
          </a:xfrm>
          <a:prstGeom prst="rect">
            <a:avLst/>
          </a:prstGeom>
          <a:noFill/>
        </p:spPr>
        <p:txBody>
          <a:bodyPr wrap="square" bIns="0" rtlCol="0">
            <a:normAutofit/>
          </a:bodyPr>
          <a:p>
            <a:pPr algn="ctr">
              <a:buClrTx/>
              <a:buSzTx/>
              <a:buFontTx/>
            </a:pPr>
            <a:r>
              <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rPr>
              <a:t>05</a:t>
            </a:r>
            <a:endPar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endParaRPr>
          </a:p>
        </p:txBody>
      </p:sp>
      <p:sp>
        <p:nvSpPr>
          <p:cNvPr id="51" name="文本框 50"/>
          <p:cNvSpPr txBox="1"/>
          <p:nvPr>
            <p:custDataLst>
              <p:tags r:id="rId18"/>
            </p:custDataLst>
          </p:nvPr>
        </p:nvSpPr>
        <p:spPr>
          <a:xfrm>
            <a:off x="6861175" y="4472305"/>
            <a:ext cx="618490" cy="398780"/>
          </a:xfrm>
          <a:prstGeom prst="rect">
            <a:avLst/>
          </a:prstGeom>
          <a:noFill/>
        </p:spPr>
        <p:txBody>
          <a:bodyPr wrap="square" bIns="0" rtlCol="0">
            <a:normAutofit/>
          </a:bodyPr>
          <a:p>
            <a:pPr algn="ctr">
              <a:buClrTx/>
              <a:buSzTx/>
              <a:buFontTx/>
            </a:pPr>
            <a:r>
              <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rPr>
              <a:t>04</a:t>
            </a:r>
            <a:endPar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endParaRPr>
          </a:p>
        </p:txBody>
      </p:sp>
      <p:sp>
        <p:nvSpPr>
          <p:cNvPr id="15" name="椭圆 14"/>
          <p:cNvSpPr/>
          <p:nvPr>
            <p:custDataLst>
              <p:tags r:id="rId19"/>
            </p:custDataLst>
          </p:nvPr>
        </p:nvSpPr>
        <p:spPr>
          <a:xfrm flipH="1">
            <a:off x="4635500" y="4297680"/>
            <a:ext cx="717550" cy="717550"/>
          </a:xfrm>
          <a:prstGeom prst="ellipse">
            <a:avLst/>
          </a:prstGeom>
          <a:solidFill>
            <a:srgbClr val="FAF4A0">
              <a:lumMod val="75000"/>
            </a:srgbClr>
          </a:solidFill>
          <a:ln w="12700">
            <a:noFill/>
          </a:ln>
          <a:effectLst/>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solidFill>
                <a:srgbClr val="FAF4A0"/>
              </a:solidFill>
              <a:cs typeface="思源黑体 CN Regular" panose="020B0500000000000000" charset="-122"/>
            </a:endParaRPr>
          </a:p>
        </p:txBody>
      </p:sp>
      <p:sp>
        <p:nvSpPr>
          <p:cNvPr id="53" name="文本框 52"/>
          <p:cNvSpPr txBox="1"/>
          <p:nvPr>
            <p:custDataLst>
              <p:tags r:id="rId20"/>
            </p:custDataLst>
          </p:nvPr>
        </p:nvSpPr>
        <p:spPr>
          <a:xfrm>
            <a:off x="4685030" y="4472305"/>
            <a:ext cx="618490" cy="398780"/>
          </a:xfrm>
          <a:prstGeom prst="rect">
            <a:avLst/>
          </a:prstGeom>
          <a:noFill/>
        </p:spPr>
        <p:txBody>
          <a:bodyPr wrap="square" bIns="0" rtlCol="0">
            <a:normAutofit/>
          </a:bodyPr>
          <a:p>
            <a:pPr algn="ctr">
              <a:buClrTx/>
              <a:buSzTx/>
              <a:buFontTx/>
            </a:pPr>
            <a:r>
              <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rPr>
              <a:t>03</a:t>
            </a:r>
            <a:endPar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endParaRPr>
          </a:p>
        </p:txBody>
      </p:sp>
      <p:sp>
        <p:nvSpPr>
          <p:cNvPr id="20" name="椭圆 19"/>
          <p:cNvSpPr/>
          <p:nvPr>
            <p:custDataLst>
              <p:tags r:id="rId21"/>
            </p:custDataLst>
          </p:nvPr>
        </p:nvSpPr>
        <p:spPr>
          <a:xfrm flipH="1">
            <a:off x="4123055" y="3030855"/>
            <a:ext cx="717550" cy="717550"/>
          </a:xfrm>
          <a:prstGeom prst="ellipse">
            <a:avLst/>
          </a:prstGeom>
          <a:solidFill>
            <a:srgbClr val="F19ED2"/>
          </a:solidFill>
          <a:ln w="12700">
            <a:noFill/>
          </a:ln>
          <a:effectLst/>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cs typeface="思源黑体 CN Regular" panose="020B0500000000000000" charset="-122"/>
            </a:endParaRPr>
          </a:p>
        </p:txBody>
      </p:sp>
      <p:sp>
        <p:nvSpPr>
          <p:cNvPr id="54" name="文本框 53"/>
          <p:cNvSpPr txBox="1"/>
          <p:nvPr>
            <p:custDataLst>
              <p:tags r:id="rId22"/>
            </p:custDataLst>
          </p:nvPr>
        </p:nvSpPr>
        <p:spPr>
          <a:xfrm>
            <a:off x="4172585" y="3205480"/>
            <a:ext cx="618490" cy="398780"/>
          </a:xfrm>
          <a:prstGeom prst="rect">
            <a:avLst/>
          </a:prstGeom>
          <a:noFill/>
        </p:spPr>
        <p:txBody>
          <a:bodyPr wrap="square" bIns="0" rtlCol="0">
            <a:normAutofit/>
          </a:bodyPr>
          <a:p>
            <a:pPr algn="ctr">
              <a:buClrTx/>
              <a:buSzTx/>
              <a:buFontTx/>
            </a:pPr>
            <a:r>
              <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rPr>
              <a:t>02</a:t>
            </a:r>
            <a:endPar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endParaRPr>
          </a:p>
        </p:txBody>
      </p:sp>
      <p:sp>
        <p:nvSpPr>
          <p:cNvPr id="4" name="椭圆 3"/>
          <p:cNvSpPr/>
          <p:nvPr>
            <p:custDataLst>
              <p:tags r:id="rId23"/>
            </p:custDataLst>
          </p:nvPr>
        </p:nvSpPr>
        <p:spPr>
          <a:xfrm>
            <a:off x="5409565" y="2742248"/>
            <a:ext cx="1372870" cy="1373505"/>
          </a:xfrm>
          <a:prstGeom prst="ellipse">
            <a:avLst/>
          </a:prstGeom>
          <a:solidFill>
            <a:srgbClr val="8AD2F2">
              <a:lumMod val="60000"/>
              <a:lumOff val="40000"/>
            </a:srgbClr>
          </a:solidFill>
          <a:ln>
            <a:solidFill>
              <a:srgbClr val="000000">
                <a:alpha val="0"/>
              </a:srgbClr>
            </a:solidFill>
          </a:ln>
        </p:spPr>
        <p:style>
          <a:lnRef idx="2">
            <a:srgbClr val="58BBDB">
              <a:shade val="50000"/>
            </a:srgbClr>
          </a:lnRef>
          <a:fillRef idx="1">
            <a:srgbClr val="58BBDB"/>
          </a:fillRef>
          <a:effectRef idx="0">
            <a:srgbClr val="58BBDB"/>
          </a:effectRef>
          <a:fontRef idx="minor">
            <a:srgbClr val="FE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思源黑体 CN Regular" panose="020B0500000000000000" charset="-122"/>
              <a:sym typeface="+mn-ea"/>
            </a:endParaRPr>
          </a:p>
        </p:txBody>
      </p:sp>
      <p:sp>
        <p:nvSpPr>
          <p:cNvPr id="42" name="同心圆 41"/>
          <p:cNvSpPr/>
          <p:nvPr>
            <p:custDataLst>
              <p:tags r:id="rId24"/>
            </p:custDataLst>
          </p:nvPr>
        </p:nvSpPr>
        <p:spPr>
          <a:xfrm flipH="1">
            <a:off x="4906645" y="2244725"/>
            <a:ext cx="2351405" cy="2351405"/>
          </a:xfrm>
          <a:prstGeom prst="donut">
            <a:avLst>
              <a:gd name="adj" fmla="val 13642"/>
            </a:avLst>
          </a:prstGeom>
          <a:solidFill>
            <a:srgbClr val="58BBDB">
              <a:lumMod val="20000"/>
              <a:lumOff val="80000"/>
            </a:srgbClr>
          </a:solidFill>
          <a:ln>
            <a:noFill/>
          </a:ln>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solidFill>
                <a:srgbClr val="000000"/>
              </a:solidFill>
              <a:cs typeface="思源黑体 CN Regular" panose="020B0500000000000000" charset="-122"/>
            </a:endParaRPr>
          </a:p>
        </p:txBody>
      </p:sp>
      <p:grpSp>
        <p:nvGrpSpPr>
          <p:cNvPr id="56" name="组合 55"/>
          <p:cNvGrpSpPr/>
          <p:nvPr>
            <p:custDataLst>
              <p:tags r:id="rId25"/>
            </p:custDataLst>
          </p:nvPr>
        </p:nvGrpSpPr>
        <p:grpSpPr>
          <a:xfrm rot="0">
            <a:off x="5191125" y="2530475"/>
            <a:ext cx="1781810" cy="1779905"/>
            <a:chOff x="11317288" y="-5686262"/>
            <a:chExt cx="4924404" cy="4919848"/>
          </a:xfrm>
          <a:solidFill>
            <a:srgbClr val="58BBDB"/>
          </a:solidFill>
        </p:grpSpPr>
        <p:sp>
          <p:nvSpPr>
            <p:cNvPr id="57" name="Freeform 6"/>
            <p:cNvSpPr>
              <a:spLocks noEditPoints="1"/>
            </p:cNvSpPr>
            <p:nvPr>
              <p:custDataLst>
                <p:tags r:id="rId26"/>
              </p:custDataLst>
            </p:nvPr>
          </p:nvSpPr>
          <p:spPr bwMode="auto">
            <a:xfrm>
              <a:off x="11317288" y="-5686262"/>
              <a:ext cx="4924404" cy="4919848"/>
            </a:xfrm>
            <a:custGeom>
              <a:avLst/>
              <a:gdLst>
                <a:gd name="T0" fmla="*/ 5154 w 11157"/>
                <a:gd name="T1" fmla="*/ 11094 h 11157"/>
                <a:gd name="T2" fmla="*/ 6017 w 11157"/>
                <a:gd name="T3" fmla="*/ 11093 h 11157"/>
                <a:gd name="T4" fmla="*/ 6299 w 11157"/>
                <a:gd name="T5" fmla="*/ 11064 h 11157"/>
                <a:gd name="T6" fmla="*/ 4454 w 11157"/>
                <a:gd name="T7" fmla="*/ 10948 h 11157"/>
                <a:gd name="T8" fmla="*/ 4087 w 11157"/>
                <a:gd name="T9" fmla="*/ 10953 h 11157"/>
                <a:gd name="T10" fmla="*/ 7084 w 11157"/>
                <a:gd name="T11" fmla="*/ 10855 h 11157"/>
                <a:gd name="T12" fmla="*/ 7443 w 11157"/>
                <a:gd name="T13" fmla="*/ 10834 h 11157"/>
                <a:gd name="T14" fmla="*/ 7793 w 11157"/>
                <a:gd name="T15" fmla="*/ 10600 h 11157"/>
                <a:gd name="T16" fmla="*/ 3077 w 11157"/>
                <a:gd name="T17" fmla="*/ 10511 h 11157"/>
                <a:gd name="T18" fmla="*/ 2665 w 11157"/>
                <a:gd name="T19" fmla="*/ 10279 h 11157"/>
                <a:gd name="T20" fmla="*/ 8502 w 11157"/>
                <a:gd name="T21" fmla="*/ 10273 h 11157"/>
                <a:gd name="T22" fmla="*/ 8738 w 11157"/>
                <a:gd name="T23" fmla="*/ 10117 h 11157"/>
                <a:gd name="T24" fmla="*/ 2089 w 11157"/>
                <a:gd name="T25" fmla="*/ 9820 h 11157"/>
                <a:gd name="T26" fmla="*/ 1773 w 11157"/>
                <a:gd name="T27" fmla="*/ 9654 h 11157"/>
                <a:gd name="T28" fmla="*/ 9360 w 11157"/>
                <a:gd name="T29" fmla="*/ 9565 h 11157"/>
                <a:gd name="T30" fmla="*/ 9627 w 11157"/>
                <a:gd name="T31" fmla="*/ 9392 h 11157"/>
                <a:gd name="T32" fmla="*/ 1290 w 11157"/>
                <a:gd name="T33" fmla="*/ 9021 h 11157"/>
                <a:gd name="T34" fmla="*/ 1062 w 11157"/>
                <a:gd name="T35" fmla="*/ 8815 h 11157"/>
                <a:gd name="T36" fmla="*/ 854 w 11157"/>
                <a:gd name="T37" fmla="*/ 8405 h 11157"/>
                <a:gd name="T38" fmla="*/ 10350 w 11157"/>
                <a:gd name="T39" fmla="*/ 8467 h 11157"/>
                <a:gd name="T40" fmla="*/ 10452 w 11157"/>
                <a:gd name="T41" fmla="*/ 8091 h 11157"/>
                <a:gd name="T42" fmla="*/ 549 w 11157"/>
                <a:gd name="T43" fmla="*/ 7765 h 11157"/>
                <a:gd name="T44" fmla="*/ 323 w 11157"/>
                <a:gd name="T45" fmla="*/ 7449 h 11157"/>
                <a:gd name="T46" fmla="*/ 10795 w 11157"/>
                <a:gd name="T47" fmla="*/ 7373 h 11157"/>
                <a:gd name="T48" fmla="*/ 10909 w 11157"/>
                <a:gd name="T49" fmla="*/ 7107 h 11157"/>
                <a:gd name="T50" fmla="*/ 10997 w 11157"/>
                <a:gd name="T51" fmla="*/ 6646 h 11157"/>
                <a:gd name="T52" fmla="*/ 105 w 11157"/>
                <a:gd name="T53" fmla="*/ 6381 h 11157"/>
                <a:gd name="T54" fmla="*/ 57 w 11157"/>
                <a:gd name="T55" fmla="*/ 5912 h 11157"/>
                <a:gd name="T56" fmla="*/ 11101 w 11157"/>
                <a:gd name="T57" fmla="*/ 5898 h 11157"/>
                <a:gd name="T58" fmla="*/ 11157 w 11157"/>
                <a:gd name="T59" fmla="*/ 5568 h 11157"/>
                <a:gd name="T60" fmla="*/ 11049 w 11157"/>
                <a:gd name="T61" fmla="*/ 5194 h 11157"/>
                <a:gd name="T62" fmla="*/ 104 w 11157"/>
                <a:gd name="T63" fmla="*/ 4782 h 11157"/>
                <a:gd name="T64" fmla="*/ 152 w 11157"/>
                <a:gd name="T65" fmla="*/ 4503 h 11157"/>
                <a:gd name="T66" fmla="*/ 10993 w 11157"/>
                <a:gd name="T67" fmla="*/ 4396 h 11157"/>
                <a:gd name="T68" fmla="*/ 10858 w 11157"/>
                <a:gd name="T69" fmla="*/ 4090 h 11157"/>
                <a:gd name="T70" fmla="*/ 365 w 11157"/>
                <a:gd name="T71" fmla="*/ 3683 h 11157"/>
                <a:gd name="T72" fmla="*/ 503 w 11157"/>
                <a:gd name="T73" fmla="*/ 3426 h 11157"/>
                <a:gd name="T74" fmla="*/ 666 w 11157"/>
                <a:gd name="T75" fmla="*/ 2991 h 11157"/>
                <a:gd name="T76" fmla="*/ 10508 w 11157"/>
                <a:gd name="T77" fmla="*/ 3069 h 11157"/>
                <a:gd name="T78" fmla="*/ 10275 w 11157"/>
                <a:gd name="T79" fmla="*/ 2658 h 11157"/>
                <a:gd name="T80" fmla="*/ 1086 w 11157"/>
                <a:gd name="T81" fmla="*/ 2354 h 11157"/>
                <a:gd name="T82" fmla="*/ 1257 w 11157"/>
                <a:gd name="T83" fmla="*/ 2129 h 11157"/>
                <a:gd name="T84" fmla="*/ 9863 w 11157"/>
                <a:gd name="T85" fmla="*/ 2036 h 11157"/>
                <a:gd name="T86" fmla="*/ 9615 w 11157"/>
                <a:gd name="T87" fmla="*/ 1847 h 11157"/>
                <a:gd name="T88" fmla="*/ 9347 w 11157"/>
                <a:gd name="T89" fmla="*/ 1486 h 11157"/>
                <a:gd name="T90" fmla="*/ 2086 w 11157"/>
                <a:gd name="T91" fmla="*/ 1339 h 11157"/>
                <a:gd name="T92" fmla="*/ 2387 w 11157"/>
                <a:gd name="T93" fmla="*/ 1016 h 11157"/>
                <a:gd name="T94" fmla="*/ 8800 w 11157"/>
                <a:gd name="T95" fmla="*/ 1084 h 11157"/>
                <a:gd name="T96" fmla="*/ 8405 w 11157"/>
                <a:gd name="T97" fmla="*/ 825 h 11157"/>
                <a:gd name="T98" fmla="*/ 3052 w 11157"/>
                <a:gd name="T99" fmla="*/ 712 h 11157"/>
                <a:gd name="T100" fmla="*/ 3370 w 11157"/>
                <a:gd name="T101" fmla="*/ 460 h 11157"/>
                <a:gd name="T102" fmla="*/ 7819 w 11157"/>
                <a:gd name="T103" fmla="*/ 521 h 11157"/>
                <a:gd name="T104" fmla="*/ 7379 w 11157"/>
                <a:gd name="T105" fmla="*/ 348 h 11157"/>
                <a:gd name="T106" fmla="*/ 4093 w 11157"/>
                <a:gd name="T107" fmla="*/ 299 h 11157"/>
                <a:gd name="T108" fmla="*/ 4437 w 11157"/>
                <a:gd name="T109" fmla="*/ 117 h 11157"/>
                <a:gd name="T110" fmla="*/ 6706 w 11157"/>
                <a:gd name="T111" fmla="*/ 114 h 11157"/>
                <a:gd name="T112" fmla="*/ 6318 w 11157"/>
                <a:gd name="T113" fmla="*/ 144 h 11157"/>
                <a:gd name="T114" fmla="*/ 5195 w 11157"/>
                <a:gd name="T115" fmla="*/ 13 h 11157"/>
                <a:gd name="T116" fmla="*/ 5619 w 11157"/>
                <a:gd name="T117" fmla="*/ 47 h 1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57" h="11157">
                  <a:moveTo>
                    <a:pt x="5592" y="11063"/>
                  </a:moveTo>
                  <a:cubicBezTo>
                    <a:pt x="5590" y="11063"/>
                    <a:pt x="5588" y="11063"/>
                    <a:pt x="5585" y="11063"/>
                  </a:cubicBezTo>
                  <a:cubicBezTo>
                    <a:pt x="5583" y="11063"/>
                    <a:pt x="5581" y="11063"/>
                    <a:pt x="5579" y="11063"/>
                  </a:cubicBezTo>
                  <a:cubicBezTo>
                    <a:pt x="5553" y="11063"/>
                    <a:pt x="5532" y="11084"/>
                    <a:pt x="5532" y="11110"/>
                  </a:cubicBezTo>
                  <a:cubicBezTo>
                    <a:pt x="5532" y="11136"/>
                    <a:pt x="5553" y="11157"/>
                    <a:pt x="5579" y="11157"/>
                  </a:cubicBezTo>
                  <a:cubicBezTo>
                    <a:pt x="5581" y="11157"/>
                    <a:pt x="5583" y="11157"/>
                    <a:pt x="5586" y="11157"/>
                  </a:cubicBezTo>
                  <a:cubicBezTo>
                    <a:pt x="5588" y="11157"/>
                    <a:pt x="5590" y="11157"/>
                    <a:pt x="5593" y="11157"/>
                  </a:cubicBezTo>
                  <a:cubicBezTo>
                    <a:pt x="5619" y="11157"/>
                    <a:pt x="5640" y="11136"/>
                    <a:pt x="5640" y="11110"/>
                  </a:cubicBezTo>
                  <a:cubicBezTo>
                    <a:pt x="5640" y="11084"/>
                    <a:pt x="5618" y="11063"/>
                    <a:pt x="5592" y="11063"/>
                  </a:cubicBezTo>
                  <a:moveTo>
                    <a:pt x="5201" y="11050"/>
                  </a:moveTo>
                  <a:cubicBezTo>
                    <a:pt x="5177" y="11050"/>
                    <a:pt x="5156" y="11069"/>
                    <a:pt x="5154" y="11094"/>
                  </a:cubicBezTo>
                  <a:cubicBezTo>
                    <a:pt x="5152" y="11120"/>
                    <a:pt x="5172" y="11143"/>
                    <a:pt x="5198" y="11144"/>
                  </a:cubicBezTo>
                  <a:cubicBezTo>
                    <a:pt x="5199" y="11144"/>
                    <a:pt x="5201" y="11144"/>
                    <a:pt x="5202" y="11144"/>
                  </a:cubicBezTo>
                  <a:cubicBezTo>
                    <a:pt x="5226" y="11144"/>
                    <a:pt x="5247" y="11125"/>
                    <a:pt x="5248" y="11101"/>
                  </a:cubicBezTo>
                  <a:cubicBezTo>
                    <a:pt x="5250" y="11074"/>
                    <a:pt x="5231" y="11052"/>
                    <a:pt x="5205" y="11050"/>
                  </a:cubicBezTo>
                  <a:cubicBezTo>
                    <a:pt x="5204" y="11050"/>
                    <a:pt x="5202" y="11050"/>
                    <a:pt x="5201" y="11050"/>
                  </a:cubicBezTo>
                  <a:moveTo>
                    <a:pt x="5970" y="11049"/>
                  </a:moveTo>
                  <a:cubicBezTo>
                    <a:pt x="5969" y="11049"/>
                    <a:pt x="5968" y="11049"/>
                    <a:pt x="5966" y="11049"/>
                  </a:cubicBezTo>
                  <a:cubicBezTo>
                    <a:pt x="5941" y="11051"/>
                    <a:pt x="5921" y="11073"/>
                    <a:pt x="5923" y="11100"/>
                  </a:cubicBezTo>
                  <a:cubicBezTo>
                    <a:pt x="5924" y="11124"/>
                    <a:pt x="5945" y="11143"/>
                    <a:pt x="5970" y="11144"/>
                  </a:cubicBezTo>
                  <a:cubicBezTo>
                    <a:pt x="5971" y="11144"/>
                    <a:pt x="5972" y="11143"/>
                    <a:pt x="5973" y="11143"/>
                  </a:cubicBezTo>
                  <a:cubicBezTo>
                    <a:pt x="5999" y="11141"/>
                    <a:pt x="6019" y="11119"/>
                    <a:pt x="6017" y="11093"/>
                  </a:cubicBezTo>
                  <a:cubicBezTo>
                    <a:pt x="6015" y="11068"/>
                    <a:pt x="5994" y="11049"/>
                    <a:pt x="5970" y="11049"/>
                  </a:cubicBezTo>
                  <a:moveTo>
                    <a:pt x="4826" y="11012"/>
                  </a:moveTo>
                  <a:cubicBezTo>
                    <a:pt x="4803" y="11012"/>
                    <a:pt x="4782" y="11029"/>
                    <a:pt x="4779" y="11052"/>
                  </a:cubicBezTo>
                  <a:cubicBezTo>
                    <a:pt x="4776" y="11079"/>
                    <a:pt x="4794" y="11102"/>
                    <a:pt x="4820" y="11106"/>
                  </a:cubicBezTo>
                  <a:cubicBezTo>
                    <a:pt x="4822" y="11106"/>
                    <a:pt x="4824" y="11106"/>
                    <a:pt x="4826" y="11106"/>
                  </a:cubicBezTo>
                  <a:cubicBezTo>
                    <a:pt x="4849" y="11106"/>
                    <a:pt x="4869" y="11089"/>
                    <a:pt x="4873" y="11065"/>
                  </a:cubicBezTo>
                  <a:cubicBezTo>
                    <a:pt x="4876" y="11039"/>
                    <a:pt x="4858" y="11016"/>
                    <a:pt x="4832" y="11012"/>
                  </a:cubicBezTo>
                  <a:cubicBezTo>
                    <a:pt x="4830" y="11012"/>
                    <a:pt x="4828" y="11012"/>
                    <a:pt x="4826" y="11012"/>
                  </a:cubicBezTo>
                  <a:moveTo>
                    <a:pt x="6345" y="11010"/>
                  </a:moveTo>
                  <a:cubicBezTo>
                    <a:pt x="6343" y="11010"/>
                    <a:pt x="6341" y="11010"/>
                    <a:pt x="6339" y="11010"/>
                  </a:cubicBezTo>
                  <a:cubicBezTo>
                    <a:pt x="6313" y="11014"/>
                    <a:pt x="6295" y="11038"/>
                    <a:pt x="6299" y="11064"/>
                  </a:cubicBezTo>
                  <a:cubicBezTo>
                    <a:pt x="6302" y="11087"/>
                    <a:pt x="6322" y="11104"/>
                    <a:pt x="6345" y="11104"/>
                  </a:cubicBezTo>
                  <a:cubicBezTo>
                    <a:pt x="6347" y="11104"/>
                    <a:pt x="6350" y="11104"/>
                    <a:pt x="6352" y="11104"/>
                  </a:cubicBezTo>
                  <a:cubicBezTo>
                    <a:pt x="6378" y="11100"/>
                    <a:pt x="6395" y="11076"/>
                    <a:pt x="6392" y="11050"/>
                  </a:cubicBezTo>
                  <a:cubicBezTo>
                    <a:pt x="6389" y="11027"/>
                    <a:pt x="6368" y="11010"/>
                    <a:pt x="6345" y="11010"/>
                  </a:cubicBezTo>
                  <a:moveTo>
                    <a:pt x="4454" y="10948"/>
                  </a:moveTo>
                  <a:cubicBezTo>
                    <a:pt x="4432" y="10948"/>
                    <a:pt x="4412" y="10963"/>
                    <a:pt x="4408" y="10985"/>
                  </a:cubicBezTo>
                  <a:cubicBezTo>
                    <a:pt x="4402" y="11011"/>
                    <a:pt x="4419" y="11036"/>
                    <a:pt x="4444" y="11041"/>
                  </a:cubicBezTo>
                  <a:cubicBezTo>
                    <a:pt x="4447" y="11042"/>
                    <a:pt x="4451" y="11042"/>
                    <a:pt x="4454" y="11042"/>
                  </a:cubicBezTo>
                  <a:cubicBezTo>
                    <a:pt x="4476" y="11042"/>
                    <a:pt x="4496" y="11027"/>
                    <a:pt x="4500" y="11004"/>
                  </a:cubicBezTo>
                  <a:cubicBezTo>
                    <a:pt x="4505" y="10979"/>
                    <a:pt x="4489" y="10954"/>
                    <a:pt x="4464" y="10949"/>
                  </a:cubicBezTo>
                  <a:cubicBezTo>
                    <a:pt x="4460" y="10948"/>
                    <a:pt x="4457" y="10948"/>
                    <a:pt x="4454" y="10948"/>
                  </a:cubicBezTo>
                  <a:moveTo>
                    <a:pt x="6717" y="10945"/>
                  </a:moveTo>
                  <a:cubicBezTo>
                    <a:pt x="6714" y="10945"/>
                    <a:pt x="6711" y="10945"/>
                    <a:pt x="6707" y="10946"/>
                  </a:cubicBezTo>
                  <a:cubicBezTo>
                    <a:pt x="6682" y="10951"/>
                    <a:pt x="6665" y="10976"/>
                    <a:pt x="6671" y="11002"/>
                  </a:cubicBezTo>
                  <a:cubicBezTo>
                    <a:pt x="6675" y="11024"/>
                    <a:pt x="6695" y="11039"/>
                    <a:pt x="6717" y="11039"/>
                  </a:cubicBezTo>
                  <a:cubicBezTo>
                    <a:pt x="6720" y="11039"/>
                    <a:pt x="6724" y="11039"/>
                    <a:pt x="6727" y="11039"/>
                  </a:cubicBezTo>
                  <a:cubicBezTo>
                    <a:pt x="6752" y="11033"/>
                    <a:pt x="6769" y="11008"/>
                    <a:pt x="6763" y="10982"/>
                  </a:cubicBezTo>
                  <a:cubicBezTo>
                    <a:pt x="6759" y="10960"/>
                    <a:pt x="6739" y="10945"/>
                    <a:pt x="6717" y="10945"/>
                  </a:cubicBezTo>
                  <a:moveTo>
                    <a:pt x="4087" y="10858"/>
                  </a:moveTo>
                  <a:cubicBezTo>
                    <a:pt x="4066" y="10858"/>
                    <a:pt x="4047" y="10872"/>
                    <a:pt x="4042" y="10893"/>
                  </a:cubicBezTo>
                  <a:cubicBezTo>
                    <a:pt x="4035" y="10918"/>
                    <a:pt x="4049" y="10944"/>
                    <a:pt x="4074" y="10951"/>
                  </a:cubicBezTo>
                  <a:cubicBezTo>
                    <a:pt x="4078" y="10952"/>
                    <a:pt x="4083" y="10953"/>
                    <a:pt x="4087" y="10953"/>
                  </a:cubicBezTo>
                  <a:cubicBezTo>
                    <a:pt x="4108" y="10953"/>
                    <a:pt x="4127" y="10939"/>
                    <a:pt x="4133" y="10919"/>
                  </a:cubicBezTo>
                  <a:cubicBezTo>
                    <a:pt x="4140" y="10893"/>
                    <a:pt x="4125" y="10867"/>
                    <a:pt x="4100" y="10860"/>
                  </a:cubicBezTo>
                  <a:cubicBezTo>
                    <a:pt x="4096" y="10859"/>
                    <a:pt x="4091" y="10858"/>
                    <a:pt x="4087" y="10858"/>
                  </a:cubicBezTo>
                  <a:moveTo>
                    <a:pt x="7084" y="10855"/>
                  </a:moveTo>
                  <a:cubicBezTo>
                    <a:pt x="7079" y="10855"/>
                    <a:pt x="7075" y="10855"/>
                    <a:pt x="7071" y="10857"/>
                  </a:cubicBezTo>
                  <a:cubicBezTo>
                    <a:pt x="7071" y="10857"/>
                    <a:pt x="7071" y="10857"/>
                    <a:pt x="7071" y="10857"/>
                  </a:cubicBezTo>
                  <a:cubicBezTo>
                    <a:pt x="7046" y="10863"/>
                    <a:pt x="7031" y="10890"/>
                    <a:pt x="7038" y="10915"/>
                  </a:cubicBezTo>
                  <a:cubicBezTo>
                    <a:pt x="7044" y="10936"/>
                    <a:pt x="7063" y="10949"/>
                    <a:pt x="7083" y="10949"/>
                  </a:cubicBezTo>
                  <a:cubicBezTo>
                    <a:pt x="7088" y="10949"/>
                    <a:pt x="7092" y="10948"/>
                    <a:pt x="7096" y="10947"/>
                  </a:cubicBezTo>
                  <a:cubicBezTo>
                    <a:pt x="7122" y="10940"/>
                    <a:pt x="7136" y="10914"/>
                    <a:pt x="7129" y="10889"/>
                  </a:cubicBezTo>
                  <a:cubicBezTo>
                    <a:pt x="7123" y="10868"/>
                    <a:pt x="7104" y="10855"/>
                    <a:pt x="7084" y="10855"/>
                  </a:cubicBezTo>
                  <a:moveTo>
                    <a:pt x="3727" y="10744"/>
                  </a:moveTo>
                  <a:cubicBezTo>
                    <a:pt x="3708" y="10744"/>
                    <a:pt x="3690" y="10756"/>
                    <a:pt x="3683" y="10776"/>
                  </a:cubicBezTo>
                  <a:cubicBezTo>
                    <a:pt x="3674" y="10800"/>
                    <a:pt x="3687" y="10827"/>
                    <a:pt x="3711" y="10836"/>
                  </a:cubicBezTo>
                  <a:cubicBezTo>
                    <a:pt x="3717" y="10838"/>
                    <a:pt x="3722" y="10839"/>
                    <a:pt x="3727" y="10839"/>
                  </a:cubicBezTo>
                  <a:cubicBezTo>
                    <a:pt x="3747" y="10839"/>
                    <a:pt x="3765" y="10827"/>
                    <a:pt x="3772" y="10807"/>
                  </a:cubicBezTo>
                  <a:cubicBezTo>
                    <a:pt x="3781" y="10783"/>
                    <a:pt x="3768" y="10755"/>
                    <a:pt x="3743" y="10747"/>
                  </a:cubicBezTo>
                  <a:cubicBezTo>
                    <a:pt x="3738" y="10745"/>
                    <a:pt x="3732" y="10744"/>
                    <a:pt x="3727" y="10744"/>
                  </a:cubicBezTo>
                  <a:moveTo>
                    <a:pt x="7443" y="10739"/>
                  </a:moveTo>
                  <a:cubicBezTo>
                    <a:pt x="7438" y="10739"/>
                    <a:pt x="7432" y="10740"/>
                    <a:pt x="7427" y="10742"/>
                  </a:cubicBezTo>
                  <a:cubicBezTo>
                    <a:pt x="7402" y="10751"/>
                    <a:pt x="7390" y="10778"/>
                    <a:pt x="7399" y="10803"/>
                  </a:cubicBezTo>
                  <a:cubicBezTo>
                    <a:pt x="7406" y="10822"/>
                    <a:pt x="7424" y="10834"/>
                    <a:pt x="7443" y="10834"/>
                  </a:cubicBezTo>
                  <a:cubicBezTo>
                    <a:pt x="7448" y="10834"/>
                    <a:pt x="7454" y="10833"/>
                    <a:pt x="7459" y="10831"/>
                  </a:cubicBezTo>
                  <a:cubicBezTo>
                    <a:pt x="7484" y="10822"/>
                    <a:pt x="7496" y="10795"/>
                    <a:pt x="7487" y="10771"/>
                  </a:cubicBezTo>
                  <a:cubicBezTo>
                    <a:pt x="7481" y="10751"/>
                    <a:pt x="7462" y="10739"/>
                    <a:pt x="7443" y="10739"/>
                  </a:cubicBezTo>
                  <a:moveTo>
                    <a:pt x="3376" y="10605"/>
                  </a:moveTo>
                  <a:cubicBezTo>
                    <a:pt x="3358" y="10605"/>
                    <a:pt x="3340" y="10616"/>
                    <a:pt x="3333" y="10633"/>
                  </a:cubicBezTo>
                  <a:cubicBezTo>
                    <a:pt x="3322" y="10657"/>
                    <a:pt x="3333" y="10685"/>
                    <a:pt x="3357" y="10696"/>
                  </a:cubicBezTo>
                  <a:cubicBezTo>
                    <a:pt x="3363" y="10698"/>
                    <a:pt x="3369" y="10699"/>
                    <a:pt x="3376" y="10699"/>
                  </a:cubicBezTo>
                  <a:cubicBezTo>
                    <a:pt x="3394" y="10699"/>
                    <a:pt x="3411" y="10689"/>
                    <a:pt x="3419" y="10671"/>
                  </a:cubicBezTo>
                  <a:cubicBezTo>
                    <a:pt x="3430" y="10647"/>
                    <a:pt x="3419" y="10619"/>
                    <a:pt x="3395" y="10609"/>
                  </a:cubicBezTo>
                  <a:cubicBezTo>
                    <a:pt x="3389" y="10606"/>
                    <a:pt x="3382" y="10605"/>
                    <a:pt x="3376" y="10605"/>
                  </a:cubicBezTo>
                  <a:moveTo>
                    <a:pt x="7793" y="10600"/>
                  </a:moveTo>
                  <a:cubicBezTo>
                    <a:pt x="7787" y="10600"/>
                    <a:pt x="7780" y="10601"/>
                    <a:pt x="7774" y="10604"/>
                  </a:cubicBezTo>
                  <a:cubicBezTo>
                    <a:pt x="7750" y="10614"/>
                    <a:pt x="7740" y="10642"/>
                    <a:pt x="7750" y="10666"/>
                  </a:cubicBezTo>
                  <a:cubicBezTo>
                    <a:pt x="7758" y="10684"/>
                    <a:pt x="7775" y="10694"/>
                    <a:pt x="7793" y="10694"/>
                  </a:cubicBezTo>
                  <a:cubicBezTo>
                    <a:pt x="7800" y="10694"/>
                    <a:pt x="7806" y="10693"/>
                    <a:pt x="7812" y="10690"/>
                  </a:cubicBezTo>
                  <a:cubicBezTo>
                    <a:pt x="7836" y="10680"/>
                    <a:pt x="7847" y="10652"/>
                    <a:pt x="7837" y="10628"/>
                  </a:cubicBezTo>
                  <a:cubicBezTo>
                    <a:pt x="7829" y="10611"/>
                    <a:pt x="7811" y="10600"/>
                    <a:pt x="7793" y="10600"/>
                  </a:cubicBezTo>
                  <a:moveTo>
                    <a:pt x="3035" y="10442"/>
                  </a:moveTo>
                  <a:cubicBezTo>
                    <a:pt x="3018" y="10442"/>
                    <a:pt x="3001" y="10452"/>
                    <a:pt x="2993" y="10468"/>
                  </a:cubicBezTo>
                  <a:cubicBezTo>
                    <a:pt x="2981" y="10491"/>
                    <a:pt x="2990" y="10519"/>
                    <a:pt x="3013" y="10532"/>
                  </a:cubicBezTo>
                  <a:cubicBezTo>
                    <a:pt x="3020" y="10535"/>
                    <a:pt x="3028" y="10537"/>
                    <a:pt x="3035" y="10537"/>
                  </a:cubicBezTo>
                  <a:cubicBezTo>
                    <a:pt x="3052" y="10537"/>
                    <a:pt x="3068" y="10528"/>
                    <a:pt x="3077" y="10511"/>
                  </a:cubicBezTo>
                  <a:cubicBezTo>
                    <a:pt x="3089" y="10488"/>
                    <a:pt x="3080" y="10460"/>
                    <a:pt x="3056" y="10448"/>
                  </a:cubicBezTo>
                  <a:cubicBezTo>
                    <a:pt x="3050" y="10444"/>
                    <a:pt x="3042" y="10442"/>
                    <a:pt x="3035" y="10442"/>
                  </a:cubicBezTo>
                  <a:moveTo>
                    <a:pt x="8133" y="10437"/>
                  </a:moveTo>
                  <a:cubicBezTo>
                    <a:pt x="8126" y="10437"/>
                    <a:pt x="8118" y="10438"/>
                    <a:pt x="8111" y="10442"/>
                  </a:cubicBezTo>
                  <a:cubicBezTo>
                    <a:pt x="8088" y="10454"/>
                    <a:pt x="8079" y="10483"/>
                    <a:pt x="8091" y="10506"/>
                  </a:cubicBezTo>
                  <a:cubicBezTo>
                    <a:pt x="8100" y="10522"/>
                    <a:pt x="8116" y="10531"/>
                    <a:pt x="8133" y="10531"/>
                  </a:cubicBezTo>
                  <a:cubicBezTo>
                    <a:pt x="8141" y="10531"/>
                    <a:pt x="8148" y="10529"/>
                    <a:pt x="8155" y="10526"/>
                  </a:cubicBezTo>
                  <a:cubicBezTo>
                    <a:pt x="8178" y="10514"/>
                    <a:pt x="8187" y="10485"/>
                    <a:pt x="8175" y="10462"/>
                  </a:cubicBezTo>
                  <a:cubicBezTo>
                    <a:pt x="8167" y="10446"/>
                    <a:pt x="8150" y="10437"/>
                    <a:pt x="8133" y="10437"/>
                  </a:cubicBezTo>
                  <a:moveTo>
                    <a:pt x="2706" y="10257"/>
                  </a:moveTo>
                  <a:cubicBezTo>
                    <a:pt x="2690" y="10257"/>
                    <a:pt x="2674" y="10265"/>
                    <a:pt x="2665" y="10279"/>
                  </a:cubicBezTo>
                  <a:cubicBezTo>
                    <a:pt x="2652" y="10301"/>
                    <a:pt x="2659" y="10331"/>
                    <a:pt x="2681" y="10344"/>
                  </a:cubicBezTo>
                  <a:cubicBezTo>
                    <a:pt x="2689" y="10349"/>
                    <a:pt x="2697" y="10351"/>
                    <a:pt x="2706" y="10351"/>
                  </a:cubicBezTo>
                  <a:cubicBezTo>
                    <a:pt x="2722" y="10351"/>
                    <a:pt x="2737" y="10343"/>
                    <a:pt x="2746" y="10329"/>
                  </a:cubicBezTo>
                  <a:cubicBezTo>
                    <a:pt x="2760" y="10306"/>
                    <a:pt x="2753" y="10277"/>
                    <a:pt x="2730" y="10264"/>
                  </a:cubicBezTo>
                  <a:cubicBezTo>
                    <a:pt x="2723" y="10259"/>
                    <a:pt x="2714" y="10257"/>
                    <a:pt x="2706" y="10257"/>
                  </a:cubicBezTo>
                  <a:moveTo>
                    <a:pt x="8461" y="10251"/>
                  </a:moveTo>
                  <a:cubicBezTo>
                    <a:pt x="8453" y="10251"/>
                    <a:pt x="8444" y="10253"/>
                    <a:pt x="8437" y="10258"/>
                  </a:cubicBezTo>
                  <a:cubicBezTo>
                    <a:pt x="8414" y="10271"/>
                    <a:pt x="8407" y="10300"/>
                    <a:pt x="8421" y="10323"/>
                  </a:cubicBezTo>
                  <a:cubicBezTo>
                    <a:pt x="8430" y="10337"/>
                    <a:pt x="8446" y="10345"/>
                    <a:pt x="8462" y="10345"/>
                  </a:cubicBezTo>
                  <a:cubicBezTo>
                    <a:pt x="8470" y="10345"/>
                    <a:pt x="8478" y="10343"/>
                    <a:pt x="8486" y="10338"/>
                  </a:cubicBezTo>
                  <a:cubicBezTo>
                    <a:pt x="8508" y="10324"/>
                    <a:pt x="8515" y="10295"/>
                    <a:pt x="8502" y="10273"/>
                  </a:cubicBezTo>
                  <a:cubicBezTo>
                    <a:pt x="8493" y="10259"/>
                    <a:pt x="8477" y="10251"/>
                    <a:pt x="8461" y="10251"/>
                  </a:cubicBezTo>
                  <a:moveTo>
                    <a:pt x="2390" y="10049"/>
                  </a:moveTo>
                  <a:cubicBezTo>
                    <a:pt x="2375" y="10049"/>
                    <a:pt x="2361" y="10056"/>
                    <a:pt x="2352" y="10069"/>
                  </a:cubicBezTo>
                  <a:cubicBezTo>
                    <a:pt x="2337" y="10090"/>
                    <a:pt x="2342" y="10120"/>
                    <a:pt x="2363" y="10135"/>
                  </a:cubicBezTo>
                  <a:cubicBezTo>
                    <a:pt x="2371" y="10141"/>
                    <a:pt x="2381" y="10143"/>
                    <a:pt x="2390" y="10143"/>
                  </a:cubicBezTo>
                  <a:cubicBezTo>
                    <a:pt x="2405" y="10143"/>
                    <a:pt x="2420" y="10136"/>
                    <a:pt x="2429" y="10124"/>
                  </a:cubicBezTo>
                  <a:cubicBezTo>
                    <a:pt x="2444" y="10102"/>
                    <a:pt x="2439" y="10073"/>
                    <a:pt x="2418" y="10058"/>
                  </a:cubicBezTo>
                  <a:cubicBezTo>
                    <a:pt x="2409" y="10052"/>
                    <a:pt x="2400" y="10049"/>
                    <a:pt x="2390" y="10049"/>
                  </a:cubicBezTo>
                  <a:moveTo>
                    <a:pt x="8776" y="10043"/>
                  </a:moveTo>
                  <a:cubicBezTo>
                    <a:pt x="8767" y="10043"/>
                    <a:pt x="8757" y="10045"/>
                    <a:pt x="8749" y="10051"/>
                  </a:cubicBezTo>
                  <a:cubicBezTo>
                    <a:pt x="8728" y="10066"/>
                    <a:pt x="8723" y="10096"/>
                    <a:pt x="8738" y="10117"/>
                  </a:cubicBezTo>
                  <a:cubicBezTo>
                    <a:pt x="8747" y="10130"/>
                    <a:pt x="8761" y="10137"/>
                    <a:pt x="8776" y="10137"/>
                  </a:cubicBezTo>
                  <a:cubicBezTo>
                    <a:pt x="8786" y="10137"/>
                    <a:pt x="8795" y="10134"/>
                    <a:pt x="8804" y="10128"/>
                  </a:cubicBezTo>
                  <a:cubicBezTo>
                    <a:pt x="8825" y="10113"/>
                    <a:pt x="8830" y="10084"/>
                    <a:pt x="8815" y="10062"/>
                  </a:cubicBezTo>
                  <a:cubicBezTo>
                    <a:pt x="8806" y="10049"/>
                    <a:pt x="8791" y="10043"/>
                    <a:pt x="8776" y="10043"/>
                  </a:cubicBezTo>
                  <a:moveTo>
                    <a:pt x="2089" y="9820"/>
                  </a:moveTo>
                  <a:cubicBezTo>
                    <a:pt x="2076" y="9820"/>
                    <a:pt x="2062" y="9826"/>
                    <a:pt x="2053" y="9838"/>
                  </a:cubicBezTo>
                  <a:cubicBezTo>
                    <a:pt x="2036" y="9858"/>
                    <a:pt x="2039" y="9888"/>
                    <a:pt x="2060" y="9904"/>
                  </a:cubicBezTo>
                  <a:cubicBezTo>
                    <a:pt x="2068" y="9911"/>
                    <a:pt x="2079" y="9915"/>
                    <a:pt x="2090" y="9915"/>
                  </a:cubicBezTo>
                  <a:cubicBezTo>
                    <a:pt x="2103" y="9915"/>
                    <a:pt x="2117" y="9909"/>
                    <a:pt x="2126" y="9897"/>
                  </a:cubicBezTo>
                  <a:cubicBezTo>
                    <a:pt x="2142" y="9877"/>
                    <a:pt x="2140" y="9848"/>
                    <a:pt x="2119" y="9831"/>
                  </a:cubicBezTo>
                  <a:cubicBezTo>
                    <a:pt x="2111" y="9824"/>
                    <a:pt x="2100" y="9820"/>
                    <a:pt x="2089" y="9820"/>
                  </a:cubicBezTo>
                  <a:moveTo>
                    <a:pt x="9076" y="9813"/>
                  </a:moveTo>
                  <a:cubicBezTo>
                    <a:pt x="9066" y="9813"/>
                    <a:pt x="9055" y="9817"/>
                    <a:pt x="9046" y="9824"/>
                  </a:cubicBezTo>
                  <a:cubicBezTo>
                    <a:pt x="9026" y="9841"/>
                    <a:pt x="9023" y="9870"/>
                    <a:pt x="9040" y="9891"/>
                  </a:cubicBezTo>
                  <a:cubicBezTo>
                    <a:pt x="9049" y="9902"/>
                    <a:pt x="9063" y="9908"/>
                    <a:pt x="9076" y="9908"/>
                  </a:cubicBezTo>
                  <a:cubicBezTo>
                    <a:pt x="9077" y="9908"/>
                    <a:pt x="9077" y="9908"/>
                    <a:pt x="9077" y="9908"/>
                  </a:cubicBezTo>
                  <a:cubicBezTo>
                    <a:pt x="9088" y="9908"/>
                    <a:pt x="9098" y="9904"/>
                    <a:pt x="9106" y="9897"/>
                  </a:cubicBezTo>
                  <a:cubicBezTo>
                    <a:pt x="9126" y="9881"/>
                    <a:pt x="9129" y="9851"/>
                    <a:pt x="9113" y="9831"/>
                  </a:cubicBezTo>
                  <a:cubicBezTo>
                    <a:pt x="9103" y="9819"/>
                    <a:pt x="9090" y="9813"/>
                    <a:pt x="9076" y="9813"/>
                  </a:cubicBezTo>
                  <a:moveTo>
                    <a:pt x="1805" y="9572"/>
                  </a:moveTo>
                  <a:cubicBezTo>
                    <a:pt x="1792" y="9572"/>
                    <a:pt x="1780" y="9577"/>
                    <a:pt x="1771" y="9587"/>
                  </a:cubicBezTo>
                  <a:cubicBezTo>
                    <a:pt x="1753" y="9606"/>
                    <a:pt x="1754" y="9636"/>
                    <a:pt x="1773" y="9654"/>
                  </a:cubicBezTo>
                  <a:cubicBezTo>
                    <a:pt x="1782" y="9662"/>
                    <a:pt x="1794" y="9667"/>
                    <a:pt x="1805" y="9667"/>
                  </a:cubicBezTo>
                  <a:cubicBezTo>
                    <a:pt x="1818" y="9667"/>
                    <a:pt x="1830" y="9662"/>
                    <a:pt x="1840" y="9652"/>
                  </a:cubicBezTo>
                  <a:cubicBezTo>
                    <a:pt x="1858" y="9633"/>
                    <a:pt x="1856" y="9603"/>
                    <a:pt x="1837" y="9585"/>
                  </a:cubicBezTo>
                  <a:cubicBezTo>
                    <a:pt x="1828" y="9576"/>
                    <a:pt x="1817" y="9572"/>
                    <a:pt x="1805" y="9572"/>
                  </a:cubicBezTo>
                  <a:moveTo>
                    <a:pt x="9360" y="9565"/>
                  </a:moveTo>
                  <a:cubicBezTo>
                    <a:pt x="9349" y="9565"/>
                    <a:pt x="9337" y="9569"/>
                    <a:pt x="9328" y="9578"/>
                  </a:cubicBezTo>
                  <a:cubicBezTo>
                    <a:pt x="9309" y="9596"/>
                    <a:pt x="9308" y="9625"/>
                    <a:pt x="9326" y="9644"/>
                  </a:cubicBezTo>
                  <a:cubicBezTo>
                    <a:pt x="9335" y="9654"/>
                    <a:pt x="9348" y="9659"/>
                    <a:pt x="9360" y="9659"/>
                  </a:cubicBezTo>
                  <a:cubicBezTo>
                    <a:pt x="9372" y="9659"/>
                    <a:pt x="9383" y="9655"/>
                    <a:pt x="9392" y="9647"/>
                  </a:cubicBezTo>
                  <a:cubicBezTo>
                    <a:pt x="9411" y="9629"/>
                    <a:pt x="9412" y="9599"/>
                    <a:pt x="9394" y="9580"/>
                  </a:cubicBezTo>
                  <a:cubicBezTo>
                    <a:pt x="9385" y="9570"/>
                    <a:pt x="9373" y="9565"/>
                    <a:pt x="9360" y="9565"/>
                  </a:cubicBezTo>
                  <a:moveTo>
                    <a:pt x="1538" y="9305"/>
                  </a:moveTo>
                  <a:cubicBezTo>
                    <a:pt x="1527" y="9305"/>
                    <a:pt x="1515" y="9309"/>
                    <a:pt x="1506" y="9318"/>
                  </a:cubicBezTo>
                  <a:cubicBezTo>
                    <a:pt x="1487" y="9335"/>
                    <a:pt x="1486" y="9365"/>
                    <a:pt x="1504" y="9385"/>
                  </a:cubicBezTo>
                  <a:cubicBezTo>
                    <a:pt x="1513" y="9395"/>
                    <a:pt x="1526" y="9400"/>
                    <a:pt x="1538" y="9400"/>
                  </a:cubicBezTo>
                  <a:cubicBezTo>
                    <a:pt x="1550" y="9400"/>
                    <a:pt x="1561" y="9395"/>
                    <a:pt x="1570" y="9387"/>
                  </a:cubicBezTo>
                  <a:cubicBezTo>
                    <a:pt x="1589" y="9369"/>
                    <a:pt x="1591" y="9339"/>
                    <a:pt x="1573" y="9320"/>
                  </a:cubicBezTo>
                  <a:cubicBezTo>
                    <a:pt x="1563" y="9310"/>
                    <a:pt x="1551" y="9305"/>
                    <a:pt x="1538" y="9305"/>
                  </a:cubicBezTo>
                  <a:moveTo>
                    <a:pt x="9627" y="9297"/>
                  </a:moveTo>
                  <a:cubicBezTo>
                    <a:pt x="9614" y="9297"/>
                    <a:pt x="9601" y="9302"/>
                    <a:pt x="9592" y="9312"/>
                  </a:cubicBezTo>
                  <a:cubicBezTo>
                    <a:pt x="9574" y="9331"/>
                    <a:pt x="9575" y="9361"/>
                    <a:pt x="9594" y="9379"/>
                  </a:cubicBezTo>
                  <a:cubicBezTo>
                    <a:pt x="9604" y="9388"/>
                    <a:pt x="9615" y="9392"/>
                    <a:pt x="9627" y="9392"/>
                  </a:cubicBezTo>
                  <a:cubicBezTo>
                    <a:pt x="9639" y="9392"/>
                    <a:pt x="9652" y="9387"/>
                    <a:pt x="9661" y="9377"/>
                  </a:cubicBezTo>
                  <a:cubicBezTo>
                    <a:pt x="9679" y="9358"/>
                    <a:pt x="9678" y="9328"/>
                    <a:pt x="9659" y="9310"/>
                  </a:cubicBezTo>
                  <a:cubicBezTo>
                    <a:pt x="9650" y="9302"/>
                    <a:pt x="9638" y="9297"/>
                    <a:pt x="9627" y="9297"/>
                  </a:cubicBezTo>
                  <a:moveTo>
                    <a:pt x="1290" y="9021"/>
                  </a:moveTo>
                  <a:cubicBezTo>
                    <a:pt x="1279" y="9021"/>
                    <a:pt x="1269" y="9024"/>
                    <a:pt x="1260" y="9031"/>
                  </a:cubicBezTo>
                  <a:cubicBezTo>
                    <a:pt x="1240" y="9048"/>
                    <a:pt x="1237" y="9078"/>
                    <a:pt x="1253" y="9098"/>
                  </a:cubicBezTo>
                  <a:cubicBezTo>
                    <a:pt x="1253" y="9098"/>
                    <a:pt x="1253" y="9098"/>
                    <a:pt x="1253" y="9098"/>
                  </a:cubicBezTo>
                  <a:cubicBezTo>
                    <a:pt x="1262" y="9109"/>
                    <a:pt x="1276" y="9115"/>
                    <a:pt x="1290" y="9115"/>
                  </a:cubicBezTo>
                  <a:cubicBezTo>
                    <a:pt x="1300" y="9115"/>
                    <a:pt x="1311" y="9112"/>
                    <a:pt x="1320" y="9105"/>
                  </a:cubicBezTo>
                  <a:cubicBezTo>
                    <a:pt x="1340" y="9088"/>
                    <a:pt x="1343" y="9058"/>
                    <a:pt x="1326" y="9038"/>
                  </a:cubicBezTo>
                  <a:cubicBezTo>
                    <a:pt x="1317" y="9027"/>
                    <a:pt x="1303" y="9021"/>
                    <a:pt x="1290" y="9021"/>
                  </a:cubicBezTo>
                  <a:moveTo>
                    <a:pt x="9875" y="9012"/>
                  </a:moveTo>
                  <a:cubicBezTo>
                    <a:pt x="9861" y="9012"/>
                    <a:pt x="9847" y="9018"/>
                    <a:pt x="9838" y="9030"/>
                  </a:cubicBezTo>
                  <a:cubicBezTo>
                    <a:pt x="9821" y="9050"/>
                    <a:pt x="9824" y="9080"/>
                    <a:pt x="9845" y="9096"/>
                  </a:cubicBezTo>
                  <a:cubicBezTo>
                    <a:pt x="9854" y="9103"/>
                    <a:pt x="9864" y="9107"/>
                    <a:pt x="9874" y="9107"/>
                  </a:cubicBezTo>
                  <a:cubicBezTo>
                    <a:pt x="9888" y="9107"/>
                    <a:pt x="9902" y="9101"/>
                    <a:pt x="9911" y="9089"/>
                  </a:cubicBezTo>
                  <a:cubicBezTo>
                    <a:pt x="9928" y="9069"/>
                    <a:pt x="9924" y="9039"/>
                    <a:pt x="9904" y="9023"/>
                  </a:cubicBezTo>
                  <a:cubicBezTo>
                    <a:pt x="9896" y="9016"/>
                    <a:pt x="9885" y="9012"/>
                    <a:pt x="9875" y="9012"/>
                  </a:cubicBezTo>
                  <a:moveTo>
                    <a:pt x="1061" y="8720"/>
                  </a:moveTo>
                  <a:cubicBezTo>
                    <a:pt x="1052" y="8720"/>
                    <a:pt x="1042" y="8723"/>
                    <a:pt x="1034" y="8729"/>
                  </a:cubicBezTo>
                  <a:cubicBezTo>
                    <a:pt x="1013" y="8744"/>
                    <a:pt x="1008" y="8773"/>
                    <a:pt x="1023" y="8795"/>
                  </a:cubicBezTo>
                  <a:cubicBezTo>
                    <a:pt x="1032" y="8808"/>
                    <a:pt x="1047" y="8815"/>
                    <a:pt x="1062" y="8815"/>
                  </a:cubicBezTo>
                  <a:cubicBezTo>
                    <a:pt x="1071" y="8815"/>
                    <a:pt x="1080" y="8812"/>
                    <a:pt x="1089" y="8806"/>
                  </a:cubicBezTo>
                  <a:cubicBezTo>
                    <a:pt x="1110" y="8791"/>
                    <a:pt x="1115" y="8761"/>
                    <a:pt x="1100" y="8740"/>
                  </a:cubicBezTo>
                  <a:cubicBezTo>
                    <a:pt x="1091" y="8727"/>
                    <a:pt x="1076" y="8720"/>
                    <a:pt x="1061" y="8720"/>
                  </a:cubicBezTo>
                  <a:moveTo>
                    <a:pt x="10102" y="8711"/>
                  </a:moveTo>
                  <a:cubicBezTo>
                    <a:pt x="10088" y="8711"/>
                    <a:pt x="10073" y="8718"/>
                    <a:pt x="10064" y="8731"/>
                  </a:cubicBezTo>
                  <a:cubicBezTo>
                    <a:pt x="10049" y="8753"/>
                    <a:pt x="10054" y="8782"/>
                    <a:pt x="10075" y="8797"/>
                  </a:cubicBezTo>
                  <a:cubicBezTo>
                    <a:pt x="10083" y="8803"/>
                    <a:pt x="10093" y="8806"/>
                    <a:pt x="10102" y="8806"/>
                  </a:cubicBezTo>
                  <a:cubicBezTo>
                    <a:pt x="10117" y="8806"/>
                    <a:pt x="10132" y="8799"/>
                    <a:pt x="10141" y="8786"/>
                  </a:cubicBezTo>
                  <a:cubicBezTo>
                    <a:pt x="10156" y="8764"/>
                    <a:pt x="10151" y="8735"/>
                    <a:pt x="10130" y="8720"/>
                  </a:cubicBezTo>
                  <a:cubicBezTo>
                    <a:pt x="10121" y="8714"/>
                    <a:pt x="10112" y="8711"/>
                    <a:pt x="10102" y="8711"/>
                  </a:cubicBezTo>
                  <a:moveTo>
                    <a:pt x="854" y="8405"/>
                  </a:moveTo>
                  <a:cubicBezTo>
                    <a:pt x="845" y="8405"/>
                    <a:pt x="837" y="8407"/>
                    <a:pt x="829" y="8412"/>
                  </a:cubicBezTo>
                  <a:cubicBezTo>
                    <a:pt x="807" y="8426"/>
                    <a:pt x="800" y="8455"/>
                    <a:pt x="814" y="8477"/>
                  </a:cubicBezTo>
                  <a:cubicBezTo>
                    <a:pt x="823" y="8492"/>
                    <a:pt x="838" y="8500"/>
                    <a:pt x="854" y="8500"/>
                  </a:cubicBezTo>
                  <a:cubicBezTo>
                    <a:pt x="862" y="8500"/>
                    <a:pt x="871" y="8497"/>
                    <a:pt x="879" y="8493"/>
                  </a:cubicBezTo>
                  <a:cubicBezTo>
                    <a:pt x="901" y="8479"/>
                    <a:pt x="908" y="8450"/>
                    <a:pt x="894" y="8428"/>
                  </a:cubicBezTo>
                  <a:cubicBezTo>
                    <a:pt x="885" y="8413"/>
                    <a:pt x="870" y="8405"/>
                    <a:pt x="854" y="8405"/>
                  </a:cubicBezTo>
                  <a:moveTo>
                    <a:pt x="10309" y="8395"/>
                  </a:moveTo>
                  <a:cubicBezTo>
                    <a:pt x="10293" y="8395"/>
                    <a:pt x="10278" y="8403"/>
                    <a:pt x="10269" y="8418"/>
                  </a:cubicBezTo>
                  <a:cubicBezTo>
                    <a:pt x="10256" y="8440"/>
                    <a:pt x="10263" y="8469"/>
                    <a:pt x="10285" y="8483"/>
                  </a:cubicBezTo>
                  <a:cubicBezTo>
                    <a:pt x="10292" y="8488"/>
                    <a:pt x="10301" y="8490"/>
                    <a:pt x="10309" y="8490"/>
                  </a:cubicBezTo>
                  <a:cubicBezTo>
                    <a:pt x="10325" y="8490"/>
                    <a:pt x="10341" y="8482"/>
                    <a:pt x="10350" y="8467"/>
                  </a:cubicBezTo>
                  <a:cubicBezTo>
                    <a:pt x="10363" y="8445"/>
                    <a:pt x="10356" y="8416"/>
                    <a:pt x="10334" y="8402"/>
                  </a:cubicBezTo>
                  <a:cubicBezTo>
                    <a:pt x="10326" y="8398"/>
                    <a:pt x="10318" y="8395"/>
                    <a:pt x="10309" y="8395"/>
                  </a:cubicBezTo>
                  <a:moveTo>
                    <a:pt x="668" y="8077"/>
                  </a:moveTo>
                  <a:cubicBezTo>
                    <a:pt x="661" y="8077"/>
                    <a:pt x="654" y="8078"/>
                    <a:pt x="647" y="8082"/>
                  </a:cubicBezTo>
                  <a:cubicBezTo>
                    <a:pt x="624" y="8094"/>
                    <a:pt x="614" y="8123"/>
                    <a:pt x="626" y="8146"/>
                  </a:cubicBezTo>
                  <a:cubicBezTo>
                    <a:pt x="635" y="8162"/>
                    <a:pt x="651" y="8171"/>
                    <a:pt x="669" y="8171"/>
                  </a:cubicBezTo>
                  <a:cubicBezTo>
                    <a:pt x="676" y="8171"/>
                    <a:pt x="683" y="8170"/>
                    <a:pt x="690" y="8166"/>
                  </a:cubicBezTo>
                  <a:cubicBezTo>
                    <a:pt x="713" y="8154"/>
                    <a:pt x="722" y="8125"/>
                    <a:pt x="710" y="8102"/>
                  </a:cubicBezTo>
                  <a:cubicBezTo>
                    <a:pt x="702" y="8086"/>
                    <a:pt x="685" y="8077"/>
                    <a:pt x="668" y="8077"/>
                  </a:cubicBezTo>
                  <a:moveTo>
                    <a:pt x="10494" y="8066"/>
                  </a:moveTo>
                  <a:cubicBezTo>
                    <a:pt x="10477" y="8066"/>
                    <a:pt x="10461" y="8075"/>
                    <a:pt x="10452" y="8091"/>
                  </a:cubicBezTo>
                  <a:cubicBezTo>
                    <a:pt x="10440" y="8114"/>
                    <a:pt x="10450" y="8143"/>
                    <a:pt x="10473" y="8155"/>
                  </a:cubicBezTo>
                  <a:cubicBezTo>
                    <a:pt x="10480" y="8159"/>
                    <a:pt x="10487" y="8160"/>
                    <a:pt x="10494" y="8160"/>
                  </a:cubicBezTo>
                  <a:cubicBezTo>
                    <a:pt x="10512" y="8160"/>
                    <a:pt x="10528" y="8151"/>
                    <a:pt x="10536" y="8135"/>
                  </a:cubicBezTo>
                  <a:cubicBezTo>
                    <a:pt x="10548" y="8112"/>
                    <a:pt x="10539" y="8083"/>
                    <a:pt x="10516" y="8071"/>
                  </a:cubicBezTo>
                  <a:cubicBezTo>
                    <a:pt x="10509" y="8068"/>
                    <a:pt x="10502" y="8066"/>
                    <a:pt x="10494" y="8066"/>
                  </a:cubicBezTo>
                  <a:moveTo>
                    <a:pt x="506" y="7736"/>
                  </a:moveTo>
                  <a:cubicBezTo>
                    <a:pt x="500" y="7736"/>
                    <a:pt x="493" y="7738"/>
                    <a:pt x="487" y="7740"/>
                  </a:cubicBezTo>
                  <a:cubicBezTo>
                    <a:pt x="463" y="7751"/>
                    <a:pt x="452" y="7779"/>
                    <a:pt x="463" y="7802"/>
                  </a:cubicBezTo>
                  <a:cubicBezTo>
                    <a:pt x="470" y="7820"/>
                    <a:pt x="488" y="7831"/>
                    <a:pt x="506" y="7831"/>
                  </a:cubicBezTo>
                  <a:cubicBezTo>
                    <a:pt x="512" y="7831"/>
                    <a:pt x="519" y="7830"/>
                    <a:pt x="525" y="7827"/>
                  </a:cubicBezTo>
                  <a:cubicBezTo>
                    <a:pt x="549" y="7817"/>
                    <a:pt x="560" y="7789"/>
                    <a:pt x="549" y="7765"/>
                  </a:cubicBezTo>
                  <a:cubicBezTo>
                    <a:pt x="541" y="7747"/>
                    <a:pt x="524" y="7736"/>
                    <a:pt x="506" y="7736"/>
                  </a:cubicBezTo>
                  <a:moveTo>
                    <a:pt x="10657" y="7725"/>
                  </a:moveTo>
                  <a:cubicBezTo>
                    <a:pt x="10638" y="7725"/>
                    <a:pt x="10621" y="7735"/>
                    <a:pt x="10613" y="7753"/>
                  </a:cubicBezTo>
                  <a:cubicBezTo>
                    <a:pt x="10603" y="7777"/>
                    <a:pt x="10614" y="7805"/>
                    <a:pt x="10638" y="7815"/>
                  </a:cubicBezTo>
                  <a:cubicBezTo>
                    <a:pt x="10644" y="7818"/>
                    <a:pt x="10650" y="7819"/>
                    <a:pt x="10657" y="7819"/>
                  </a:cubicBezTo>
                  <a:cubicBezTo>
                    <a:pt x="10675" y="7819"/>
                    <a:pt x="10692" y="7808"/>
                    <a:pt x="10700" y="7790"/>
                  </a:cubicBezTo>
                  <a:cubicBezTo>
                    <a:pt x="10710" y="7767"/>
                    <a:pt x="10699" y="7739"/>
                    <a:pt x="10675" y="7728"/>
                  </a:cubicBezTo>
                  <a:cubicBezTo>
                    <a:pt x="10669" y="7726"/>
                    <a:pt x="10663" y="7725"/>
                    <a:pt x="10657" y="7725"/>
                  </a:cubicBezTo>
                  <a:moveTo>
                    <a:pt x="367" y="7386"/>
                  </a:moveTo>
                  <a:cubicBezTo>
                    <a:pt x="362" y="7386"/>
                    <a:pt x="356" y="7387"/>
                    <a:pt x="351" y="7389"/>
                  </a:cubicBezTo>
                  <a:cubicBezTo>
                    <a:pt x="327" y="7397"/>
                    <a:pt x="314" y="7424"/>
                    <a:pt x="323" y="7449"/>
                  </a:cubicBezTo>
                  <a:cubicBezTo>
                    <a:pt x="330" y="7468"/>
                    <a:pt x="348" y="7480"/>
                    <a:pt x="367" y="7480"/>
                  </a:cubicBezTo>
                  <a:cubicBezTo>
                    <a:pt x="372" y="7480"/>
                    <a:pt x="378" y="7479"/>
                    <a:pt x="383" y="7478"/>
                  </a:cubicBezTo>
                  <a:cubicBezTo>
                    <a:pt x="407" y="7469"/>
                    <a:pt x="420" y="7442"/>
                    <a:pt x="411" y="7417"/>
                  </a:cubicBezTo>
                  <a:cubicBezTo>
                    <a:pt x="405" y="7398"/>
                    <a:pt x="387" y="7386"/>
                    <a:pt x="367" y="7386"/>
                  </a:cubicBezTo>
                  <a:moveTo>
                    <a:pt x="10795" y="7373"/>
                  </a:moveTo>
                  <a:cubicBezTo>
                    <a:pt x="10775" y="7373"/>
                    <a:pt x="10757" y="7385"/>
                    <a:pt x="10751" y="7404"/>
                  </a:cubicBezTo>
                  <a:cubicBezTo>
                    <a:pt x="10742" y="7429"/>
                    <a:pt x="10755" y="7456"/>
                    <a:pt x="10779" y="7465"/>
                  </a:cubicBezTo>
                  <a:cubicBezTo>
                    <a:pt x="10784" y="7466"/>
                    <a:pt x="10790" y="7467"/>
                    <a:pt x="10795" y="7467"/>
                  </a:cubicBezTo>
                  <a:cubicBezTo>
                    <a:pt x="10814" y="7467"/>
                    <a:pt x="10833" y="7455"/>
                    <a:pt x="10839" y="7436"/>
                  </a:cubicBezTo>
                  <a:cubicBezTo>
                    <a:pt x="10848" y="7411"/>
                    <a:pt x="10835" y="7384"/>
                    <a:pt x="10811" y="7375"/>
                  </a:cubicBezTo>
                  <a:cubicBezTo>
                    <a:pt x="10805" y="7374"/>
                    <a:pt x="10800" y="7373"/>
                    <a:pt x="10795" y="7373"/>
                  </a:cubicBezTo>
                  <a:moveTo>
                    <a:pt x="252" y="7026"/>
                  </a:moveTo>
                  <a:cubicBezTo>
                    <a:pt x="248" y="7026"/>
                    <a:pt x="244" y="7027"/>
                    <a:pt x="240" y="7028"/>
                  </a:cubicBezTo>
                  <a:cubicBezTo>
                    <a:pt x="215" y="7035"/>
                    <a:pt x="200" y="7061"/>
                    <a:pt x="207" y="7086"/>
                  </a:cubicBezTo>
                  <a:cubicBezTo>
                    <a:pt x="213" y="7107"/>
                    <a:pt x="232" y="7121"/>
                    <a:pt x="252" y="7121"/>
                  </a:cubicBezTo>
                  <a:cubicBezTo>
                    <a:pt x="257" y="7121"/>
                    <a:pt x="261" y="7120"/>
                    <a:pt x="265" y="7119"/>
                  </a:cubicBezTo>
                  <a:cubicBezTo>
                    <a:pt x="290" y="7112"/>
                    <a:pt x="305" y="7086"/>
                    <a:pt x="298" y="7061"/>
                  </a:cubicBezTo>
                  <a:cubicBezTo>
                    <a:pt x="292" y="7040"/>
                    <a:pt x="273" y="7026"/>
                    <a:pt x="252" y="7026"/>
                  </a:cubicBezTo>
                  <a:moveTo>
                    <a:pt x="10908" y="7013"/>
                  </a:moveTo>
                  <a:cubicBezTo>
                    <a:pt x="10888" y="7013"/>
                    <a:pt x="10869" y="7027"/>
                    <a:pt x="10863" y="7047"/>
                  </a:cubicBezTo>
                  <a:cubicBezTo>
                    <a:pt x="10856" y="7073"/>
                    <a:pt x="10871" y="7098"/>
                    <a:pt x="10896" y="7106"/>
                  </a:cubicBezTo>
                  <a:cubicBezTo>
                    <a:pt x="10900" y="7107"/>
                    <a:pt x="10905" y="7107"/>
                    <a:pt x="10909" y="7107"/>
                  </a:cubicBezTo>
                  <a:cubicBezTo>
                    <a:pt x="10929" y="7107"/>
                    <a:pt x="10948" y="7094"/>
                    <a:pt x="10954" y="7073"/>
                  </a:cubicBezTo>
                  <a:cubicBezTo>
                    <a:pt x="10961" y="7048"/>
                    <a:pt x="10946" y="7022"/>
                    <a:pt x="10921" y="7015"/>
                  </a:cubicBezTo>
                  <a:cubicBezTo>
                    <a:pt x="10917" y="7013"/>
                    <a:pt x="10913" y="7013"/>
                    <a:pt x="10908" y="7013"/>
                  </a:cubicBezTo>
                  <a:moveTo>
                    <a:pt x="163" y="6659"/>
                  </a:moveTo>
                  <a:cubicBezTo>
                    <a:pt x="160" y="6659"/>
                    <a:pt x="156" y="6660"/>
                    <a:pt x="153" y="6660"/>
                  </a:cubicBezTo>
                  <a:cubicBezTo>
                    <a:pt x="128" y="6666"/>
                    <a:pt x="111" y="6691"/>
                    <a:pt x="117" y="6717"/>
                  </a:cubicBezTo>
                  <a:cubicBezTo>
                    <a:pt x="121" y="6739"/>
                    <a:pt x="141" y="6754"/>
                    <a:pt x="163" y="6754"/>
                  </a:cubicBezTo>
                  <a:cubicBezTo>
                    <a:pt x="166" y="6754"/>
                    <a:pt x="169" y="6754"/>
                    <a:pt x="172" y="6753"/>
                  </a:cubicBezTo>
                  <a:cubicBezTo>
                    <a:pt x="198" y="6748"/>
                    <a:pt x="214" y="6722"/>
                    <a:pt x="209" y="6697"/>
                  </a:cubicBezTo>
                  <a:cubicBezTo>
                    <a:pt x="205" y="6675"/>
                    <a:pt x="185" y="6659"/>
                    <a:pt x="163" y="6659"/>
                  </a:cubicBezTo>
                  <a:moveTo>
                    <a:pt x="10997" y="6646"/>
                  </a:moveTo>
                  <a:cubicBezTo>
                    <a:pt x="10975" y="6646"/>
                    <a:pt x="10956" y="6661"/>
                    <a:pt x="10951" y="6684"/>
                  </a:cubicBezTo>
                  <a:cubicBezTo>
                    <a:pt x="10946" y="6709"/>
                    <a:pt x="10962" y="6734"/>
                    <a:pt x="10988" y="6739"/>
                  </a:cubicBezTo>
                  <a:cubicBezTo>
                    <a:pt x="10991" y="6740"/>
                    <a:pt x="10994" y="6740"/>
                    <a:pt x="10997" y="6740"/>
                  </a:cubicBezTo>
                  <a:cubicBezTo>
                    <a:pt x="11019" y="6740"/>
                    <a:pt x="11039" y="6725"/>
                    <a:pt x="11044" y="6703"/>
                  </a:cubicBezTo>
                  <a:cubicBezTo>
                    <a:pt x="11049" y="6677"/>
                    <a:pt x="11032" y="6652"/>
                    <a:pt x="11007" y="6647"/>
                  </a:cubicBezTo>
                  <a:cubicBezTo>
                    <a:pt x="11004" y="6646"/>
                    <a:pt x="11000" y="6646"/>
                    <a:pt x="10997" y="6646"/>
                  </a:cubicBezTo>
                  <a:moveTo>
                    <a:pt x="99" y="6288"/>
                  </a:moveTo>
                  <a:cubicBezTo>
                    <a:pt x="96" y="6288"/>
                    <a:pt x="94" y="6288"/>
                    <a:pt x="92" y="6288"/>
                  </a:cubicBezTo>
                  <a:cubicBezTo>
                    <a:pt x="66" y="6291"/>
                    <a:pt x="48" y="6315"/>
                    <a:pt x="52" y="6341"/>
                  </a:cubicBezTo>
                  <a:cubicBezTo>
                    <a:pt x="55" y="6365"/>
                    <a:pt x="75" y="6382"/>
                    <a:pt x="99" y="6382"/>
                  </a:cubicBezTo>
                  <a:cubicBezTo>
                    <a:pt x="101" y="6382"/>
                    <a:pt x="103" y="6382"/>
                    <a:pt x="105" y="6381"/>
                  </a:cubicBezTo>
                  <a:cubicBezTo>
                    <a:pt x="131" y="6378"/>
                    <a:pt x="149" y="6354"/>
                    <a:pt x="146" y="6328"/>
                  </a:cubicBezTo>
                  <a:cubicBezTo>
                    <a:pt x="142" y="6305"/>
                    <a:pt x="122" y="6288"/>
                    <a:pt x="99" y="6288"/>
                  </a:cubicBezTo>
                  <a:moveTo>
                    <a:pt x="11060" y="6274"/>
                  </a:moveTo>
                  <a:cubicBezTo>
                    <a:pt x="11037" y="6274"/>
                    <a:pt x="11017" y="6291"/>
                    <a:pt x="11014" y="6315"/>
                  </a:cubicBezTo>
                  <a:cubicBezTo>
                    <a:pt x="11010" y="6341"/>
                    <a:pt x="11028" y="6364"/>
                    <a:pt x="11054" y="6368"/>
                  </a:cubicBezTo>
                  <a:cubicBezTo>
                    <a:pt x="11056" y="6368"/>
                    <a:pt x="11059" y="6368"/>
                    <a:pt x="11061" y="6368"/>
                  </a:cubicBezTo>
                  <a:cubicBezTo>
                    <a:pt x="11084" y="6368"/>
                    <a:pt x="11104" y="6351"/>
                    <a:pt x="11107" y="6327"/>
                  </a:cubicBezTo>
                  <a:cubicBezTo>
                    <a:pt x="11111" y="6302"/>
                    <a:pt x="11093" y="6278"/>
                    <a:pt x="11067" y="6274"/>
                  </a:cubicBezTo>
                  <a:cubicBezTo>
                    <a:pt x="11065" y="6274"/>
                    <a:pt x="11062" y="6274"/>
                    <a:pt x="11060" y="6274"/>
                  </a:cubicBezTo>
                  <a:moveTo>
                    <a:pt x="60" y="5912"/>
                  </a:moveTo>
                  <a:cubicBezTo>
                    <a:pt x="59" y="5912"/>
                    <a:pt x="58" y="5912"/>
                    <a:pt x="57" y="5912"/>
                  </a:cubicBezTo>
                  <a:cubicBezTo>
                    <a:pt x="31" y="5914"/>
                    <a:pt x="11" y="5936"/>
                    <a:pt x="13" y="5962"/>
                  </a:cubicBezTo>
                  <a:cubicBezTo>
                    <a:pt x="15" y="5987"/>
                    <a:pt x="35" y="6006"/>
                    <a:pt x="60" y="6006"/>
                  </a:cubicBezTo>
                  <a:cubicBezTo>
                    <a:pt x="61" y="6006"/>
                    <a:pt x="62" y="6006"/>
                    <a:pt x="63" y="6006"/>
                  </a:cubicBezTo>
                  <a:cubicBezTo>
                    <a:pt x="89" y="6005"/>
                    <a:pt x="109" y="5982"/>
                    <a:pt x="107" y="5956"/>
                  </a:cubicBezTo>
                  <a:cubicBezTo>
                    <a:pt x="106" y="5931"/>
                    <a:pt x="85" y="5912"/>
                    <a:pt x="60" y="5912"/>
                  </a:cubicBezTo>
                  <a:moveTo>
                    <a:pt x="11098" y="5898"/>
                  </a:moveTo>
                  <a:cubicBezTo>
                    <a:pt x="11074" y="5898"/>
                    <a:pt x="11052" y="5917"/>
                    <a:pt x="11051" y="5942"/>
                  </a:cubicBezTo>
                  <a:cubicBezTo>
                    <a:pt x="11049" y="5968"/>
                    <a:pt x="11069" y="5991"/>
                    <a:pt x="11095" y="5993"/>
                  </a:cubicBezTo>
                  <a:cubicBezTo>
                    <a:pt x="11096" y="5993"/>
                    <a:pt x="11097" y="5993"/>
                    <a:pt x="11098" y="5993"/>
                  </a:cubicBezTo>
                  <a:cubicBezTo>
                    <a:pt x="11123" y="5993"/>
                    <a:pt x="11143" y="5973"/>
                    <a:pt x="11145" y="5949"/>
                  </a:cubicBezTo>
                  <a:cubicBezTo>
                    <a:pt x="11147" y="5922"/>
                    <a:pt x="11127" y="5900"/>
                    <a:pt x="11101" y="5898"/>
                  </a:cubicBezTo>
                  <a:cubicBezTo>
                    <a:pt x="11100" y="5898"/>
                    <a:pt x="11099" y="5898"/>
                    <a:pt x="11098" y="5898"/>
                  </a:cubicBezTo>
                  <a:moveTo>
                    <a:pt x="47" y="5535"/>
                  </a:moveTo>
                  <a:cubicBezTo>
                    <a:pt x="21" y="5535"/>
                    <a:pt x="0" y="5556"/>
                    <a:pt x="0" y="5582"/>
                  </a:cubicBezTo>
                  <a:cubicBezTo>
                    <a:pt x="0" y="5608"/>
                    <a:pt x="21" y="5629"/>
                    <a:pt x="47" y="5629"/>
                  </a:cubicBezTo>
                  <a:cubicBezTo>
                    <a:pt x="73" y="5629"/>
                    <a:pt x="95" y="5608"/>
                    <a:pt x="95" y="5582"/>
                  </a:cubicBezTo>
                  <a:cubicBezTo>
                    <a:pt x="94" y="5556"/>
                    <a:pt x="73" y="5535"/>
                    <a:pt x="47" y="5535"/>
                  </a:cubicBezTo>
                  <a:moveTo>
                    <a:pt x="11111" y="5521"/>
                  </a:moveTo>
                  <a:cubicBezTo>
                    <a:pt x="11111" y="5521"/>
                    <a:pt x="11110" y="5521"/>
                    <a:pt x="11110" y="5521"/>
                  </a:cubicBezTo>
                  <a:cubicBezTo>
                    <a:pt x="11084" y="5521"/>
                    <a:pt x="11063" y="5542"/>
                    <a:pt x="11063" y="5568"/>
                  </a:cubicBezTo>
                  <a:cubicBezTo>
                    <a:pt x="11063" y="5594"/>
                    <a:pt x="11084" y="5615"/>
                    <a:pt x="11110" y="5615"/>
                  </a:cubicBezTo>
                  <a:cubicBezTo>
                    <a:pt x="11136" y="5615"/>
                    <a:pt x="11157" y="5594"/>
                    <a:pt x="11157" y="5568"/>
                  </a:cubicBezTo>
                  <a:cubicBezTo>
                    <a:pt x="11157" y="5542"/>
                    <a:pt x="11137" y="5521"/>
                    <a:pt x="11111" y="5521"/>
                  </a:cubicBezTo>
                  <a:moveTo>
                    <a:pt x="59" y="5158"/>
                  </a:moveTo>
                  <a:cubicBezTo>
                    <a:pt x="35" y="5158"/>
                    <a:pt x="14" y="5177"/>
                    <a:pt x="12" y="5201"/>
                  </a:cubicBezTo>
                  <a:cubicBezTo>
                    <a:pt x="11" y="5228"/>
                    <a:pt x="30" y="5250"/>
                    <a:pt x="57" y="5252"/>
                  </a:cubicBezTo>
                  <a:cubicBezTo>
                    <a:pt x="57" y="5252"/>
                    <a:pt x="59" y="5252"/>
                    <a:pt x="60" y="5252"/>
                  </a:cubicBezTo>
                  <a:cubicBezTo>
                    <a:pt x="84" y="5252"/>
                    <a:pt x="105" y="5233"/>
                    <a:pt x="107" y="5208"/>
                  </a:cubicBezTo>
                  <a:cubicBezTo>
                    <a:pt x="108" y="5182"/>
                    <a:pt x="89" y="5159"/>
                    <a:pt x="63" y="5158"/>
                  </a:cubicBezTo>
                  <a:cubicBezTo>
                    <a:pt x="62" y="5158"/>
                    <a:pt x="61" y="5158"/>
                    <a:pt x="59" y="5158"/>
                  </a:cubicBezTo>
                  <a:moveTo>
                    <a:pt x="11097" y="5144"/>
                  </a:moveTo>
                  <a:cubicBezTo>
                    <a:pt x="11096" y="5144"/>
                    <a:pt x="11095" y="5144"/>
                    <a:pt x="11093" y="5144"/>
                  </a:cubicBezTo>
                  <a:cubicBezTo>
                    <a:pt x="11067" y="5145"/>
                    <a:pt x="11048" y="5168"/>
                    <a:pt x="11049" y="5194"/>
                  </a:cubicBezTo>
                  <a:cubicBezTo>
                    <a:pt x="11050" y="5194"/>
                    <a:pt x="11050" y="5194"/>
                    <a:pt x="11050" y="5194"/>
                  </a:cubicBezTo>
                  <a:cubicBezTo>
                    <a:pt x="11051" y="5219"/>
                    <a:pt x="11072" y="5238"/>
                    <a:pt x="11097" y="5238"/>
                  </a:cubicBezTo>
                  <a:cubicBezTo>
                    <a:pt x="11098" y="5238"/>
                    <a:pt x="11099" y="5238"/>
                    <a:pt x="11100" y="5238"/>
                  </a:cubicBezTo>
                  <a:cubicBezTo>
                    <a:pt x="11126" y="5236"/>
                    <a:pt x="11146" y="5213"/>
                    <a:pt x="11144" y="5188"/>
                  </a:cubicBezTo>
                  <a:cubicBezTo>
                    <a:pt x="11142" y="5163"/>
                    <a:pt x="11122" y="5144"/>
                    <a:pt x="11097" y="5144"/>
                  </a:cubicBezTo>
                  <a:moveTo>
                    <a:pt x="98" y="4782"/>
                  </a:moveTo>
                  <a:cubicBezTo>
                    <a:pt x="74" y="4782"/>
                    <a:pt x="54" y="4799"/>
                    <a:pt x="51" y="4823"/>
                  </a:cubicBezTo>
                  <a:cubicBezTo>
                    <a:pt x="47" y="4849"/>
                    <a:pt x="66" y="4872"/>
                    <a:pt x="91" y="4876"/>
                  </a:cubicBezTo>
                  <a:cubicBezTo>
                    <a:pt x="94" y="4876"/>
                    <a:pt x="96" y="4876"/>
                    <a:pt x="98" y="4876"/>
                  </a:cubicBezTo>
                  <a:cubicBezTo>
                    <a:pt x="121" y="4876"/>
                    <a:pt x="141" y="4859"/>
                    <a:pt x="144" y="4836"/>
                  </a:cubicBezTo>
                  <a:cubicBezTo>
                    <a:pt x="148" y="4810"/>
                    <a:pt x="130" y="4786"/>
                    <a:pt x="104" y="4782"/>
                  </a:cubicBezTo>
                  <a:cubicBezTo>
                    <a:pt x="102" y="4782"/>
                    <a:pt x="100" y="4782"/>
                    <a:pt x="98" y="4782"/>
                  </a:cubicBezTo>
                  <a:moveTo>
                    <a:pt x="11058" y="4768"/>
                  </a:moveTo>
                  <a:cubicBezTo>
                    <a:pt x="11056" y="4768"/>
                    <a:pt x="11053" y="4768"/>
                    <a:pt x="11051" y="4769"/>
                  </a:cubicBezTo>
                  <a:cubicBezTo>
                    <a:pt x="11025" y="4772"/>
                    <a:pt x="11007" y="4796"/>
                    <a:pt x="11011" y="4822"/>
                  </a:cubicBezTo>
                  <a:cubicBezTo>
                    <a:pt x="11014" y="4846"/>
                    <a:pt x="11035" y="4863"/>
                    <a:pt x="11058" y="4863"/>
                  </a:cubicBezTo>
                  <a:cubicBezTo>
                    <a:pt x="11060" y="4863"/>
                    <a:pt x="11062" y="4862"/>
                    <a:pt x="11064" y="4862"/>
                  </a:cubicBezTo>
                  <a:cubicBezTo>
                    <a:pt x="11090" y="4859"/>
                    <a:pt x="11108" y="4835"/>
                    <a:pt x="11104" y="4809"/>
                  </a:cubicBezTo>
                  <a:cubicBezTo>
                    <a:pt x="11101" y="4785"/>
                    <a:pt x="11081" y="4768"/>
                    <a:pt x="11058" y="4768"/>
                  </a:cubicBezTo>
                  <a:moveTo>
                    <a:pt x="161" y="4410"/>
                  </a:moveTo>
                  <a:cubicBezTo>
                    <a:pt x="139" y="4410"/>
                    <a:pt x="120" y="4425"/>
                    <a:pt x="115" y="4448"/>
                  </a:cubicBezTo>
                  <a:cubicBezTo>
                    <a:pt x="110" y="4473"/>
                    <a:pt x="126" y="4498"/>
                    <a:pt x="152" y="4503"/>
                  </a:cubicBezTo>
                  <a:cubicBezTo>
                    <a:pt x="155" y="4504"/>
                    <a:pt x="158" y="4504"/>
                    <a:pt x="161" y="4504"/>
                  </a:cubicBezTo>
                  <a:cubicBezTo>
                    <a:pt x="183" y="4504"/>
                    <a:pt x="203" y="4489"/>
                    <a:pt x="208" y="4467"/>
                  </a:cubicBezTo>
                  <a:cubicBezTo>
                    <a:pt x="213" y="4441"/>
                    <a:pt x="197" y="4416"/>
                    <a:pt x="171" y="4411"/>
                  </a:cubicBezTo>
                  <a:cubicBezTo>
                    <a:pt x="168" y="4410"/>
                    <a:pt x="164" y="4410"/>
                    <a:pt x="161" y="4410"/>
                  </a:cubicBezTo>
                  <a:moveTo>
                    <a:pt x="10993" y="4396"/>
                  </a:moveTo>
                  <a:cubicBezTo>
                    <a:pt x="10990" y="4396"/>
                    <a:pt x="10987" y="4397"/>
                    <a:pt x="10983" y="4397"/>
                  </a:cubicBezTo>
                  <a:cubicBezTo>
                    <a:pt x="10958" y="4403"/>
                    <a:pt x="10941" y="4428"/>
                    <a:pt x="10947" y="4453"/>
                  </a:cubicBezTo>
                  <a:cubicBezTo>
                    <a:pt x="10951" y="4475"/>
                    <a:pt x="10971" y="4491"/>
                    <a:pt x="10993" y="4491"/>
                  </a:cubicBezTo>
                  <a:cubicBezTo>
                    <a:pt x="10996" y="4491"/>
                    <a:pt x="10999" y="4490"/>
                    <a:pt x="11003" y="4490"/>
                  </a:cubicBezTo>
                  <a:cubicBezTo>
                    <a:pt x="11028" y="4484"/>
                    <a:pt x="11045" y="4459"/>
                    <a:pt x="11039" y="4434"/>
                  </a:cubicBezTo>
                  <a:cubicBezTo>
                    <a:pt x="11035" y="4412"/>
                    <a:pt x="11015" y="4396"/>
                    <a:pt x="10993" y="4396"/>
                  </a:cubicBezTo>
                  <a:moveTo>
                    <a:pt x="250" y="4043"/>
                  </a:moveTo>
                  <a:cubicBezTo>
                    <a:pt x="230" y="4043"/>
                    <a:pt x="211" y="4057"/>
                    <a:pt x="205" y="4077"/>
                  </a:cubicBezTo>
                  <a:cubicBezTo>
                    <a:pt x="205" y="4078"/>
                    <a:pt x="205" y="4078"/>
                    <a:pt x="205" y="4078"/>
                  </a:cubicBezTo>
                  <a:cubicBezTo>
                    <a:pt x="198" y="4103"/>
                    <a:pt x="213" y="4129"/>
                    <a:pt x="238" y="4136"/>
                  </a:cubicBezTo>
                  <a:cubicBezTo>
                    <a:pt x="242" y="4137"/>
                    <a:pt x="246" y="4138"/>
                    <a:pt x="250" y="4138"/>
                  </a:cubicBezTo>
                  <a:cubicBezTo>
                    <a:pt x="271" y="4138"/>
                    <a:pt x="290" y="4124"/>
                    <a:pt x="296" y="4103"/>
                  </a:cubicBezTo>
                  <a:cubicBezTo>
                    <a:pt x="303" y="4078"/>
                    <a:pt x="288" y="4052"/>
                    <a:pt x="263" y="4045"/>
                  </a:cubicBezTo>
                  <a:cubicBezTo>
                    <a:pt x="259" y="4044"/>
                    <a:pt x="255" y="4043"/>
                    <a:pt x="250" y="4043"/>
                  </a:cubicBezTo>
                  <a:moveTo>
                    <a:pt x="10903" y="4030"/>
                  </a:moveTo>
                  <a:cubicBezTo>
                    <a:pt x="10899" y="4030"/>
                    <a:pt x="10894" y="4030"/>
                    <a:pt x="10890" y="4031"/>
                  </a:cubicBezTo>
                  <a:cubicBezTo>
                    <a:pt x="10865" y="4039"/>
                    <a:pt x="10851" y="4064"/>
                    <a:pt x="10858" y="4090"/>
                  </a:cubicBezTo>
                  <a:cubicBezTo>
                    <a:pt x="10864" y="4110"/>
                    <a:pt x="10882" y="4124"/>
                    <a:pt x="10903" y="4124"/>
                  </a:cubicBezTo>
                  <a:cubicBezTo>
                    <a:pt x="10907" y="4124"/>
                    <a:pt x="10912" y="4124"/>
                    <a:pt x="10916" y="4122"/>
                  </a:cubicBezTo>
                  <a:cubicBezTo>
                    <a:pt x="10941" y="4115"/>
                    <a:pt x="10956" y="4089"/>
                    <a:pt x="10949" y="4064"/>
                  </a:cubicBezTo>
                  <a:cubicBezTo>
                    <a:pt x="10943" y="4043"/>
                    <a:pt x="10924" y="4030"/>
                    <a:pt x="10903" y="4030"/>
                  </a:cubicBezTo>
                  <a:moveTo>
                    <a:pt x="365" y="3683"/>
                  </a:moveTo>
                  <a:cubicBezTo>
                    <a:pt x="345" y="3683"/>
                    <a:pt x="327" y="3695"/>
                    <a:pt x="320" y="3715"/>
                  </a:cubicBezTo>
                  <a:cubicBezTo>
                    <a:pt x="311" y="3739"/>
                    <a:pt x="324" y="3766"/>
                    <a:pt x="349" y="3775"/>
                  </a:cubicBezTo>
                  <a:cubicBezTo>
                    <a:pt x="354" y="3777"/>
                    <a:pt x="359" y="3778"/>
                    <a:pt x="365" y="3778"/>
                  </a:cubicBezTo>
                  <a:cubicBezTo>
                    <a:pt x="384" y="3778"/>
                    <a:pt x="402" y="3766"/>
                    <a:pt x="409" y="3746"/>
                  </a:cubicBezTo>
                  <a:cubicBezTo>
                    <a:pt x="418" y="3722"/>
                    <a:pt x="405" y="3695"/>
                    <a:pt x="381" y="3686"/>
                  </a:cubicBezTo>
                  <a:cubicBezTo>
                    <a:pt x="375" y="3684"/>
                    <a:pt x="370" y="3683"/>
                    <a:pt x="365" y="3683"/>
                  </a:cubicBezTo>
                  <a:moveTo>
                    <a:pt x="10788" y="3670"/>
                  </a:moveTo>
                  <a:cubicBezTo>
                    <a:pt x="10783" y="3670"/>
                    <a:pt x="10777" y="3671"/>
                    <a:pt x="10772" y="3673"/>
                  </a:cubicBezTo>
                  <a:cubicBezTo>
                    <a:pt x="10747" y="3682"/>
                    <a:pt x="10735" y="3709"/>
                    <a:pt x="10744" y="3733"/>
                  </a:cubicBezTo>
                  <a:cubicBezTo>
                    <a:pt x="10751" y="3752"/>
                    <a:pt x="10769" y="3764"/>
                    <a:pt x="10788" y="3764"/>
                  </a:cubicBezTo>
                  <a:cubicBezTo>
                    <a:pt x="10793" y="3764"/>
                    <a:pt x="10799" y="3764"/>
                    <a:pt x="10804" y="3762"/>
                  </a:cubicBezTo>
                  <a:cubicBezTo>
                    <a:pt x="10829" y="3753"/>
                    <a:pt x="10841" y="3726"/>
                    <a:pt x="10832" y="3701"/>
                  </a:cubicBezTo>
                  <a:cubicBezTo>
                    <a:pt x="10826" y="3682"/>
                    <a:pt x="10807" y="3670"/>
                    <a:pt x="10788" y="3670"/>
                  </a:cubicBezTo>
                  <a:moveTo>
                    <a:pt x="503" y="3332"/>
                  </a:moveTo>
                  <a:cubicBezTo>
                    <a:pt x="485" y="3332"/>
                    <a:pt x="468" y="3342"/>
                    <a:pt x="460" y="3360"/>
                  </a:cubicBezTo>
                  <a:cubicBezTo>
                    <a:pt x="450" y="3384"/>
                    <a:pt x="461" y="3412"/>
                    <a:pt x="484" y="3422"/>
                  </a:cubicBezTo>
                  <a:cubicBezTo>
                    <a:pt x="491" y="3425"/>
                    <a:pt x="497" y="3426"/>
                    <a:pt x="503" y="3426"/>
                  </a:cubicBezTo>
                  <a:cubicBezTo>
                    <a:pt x="522" y="3426"/>
                    <a:pt x="539" y="3416"/>
                    <a:pt x="547" y="3398"/>
                  </a:cubicBezTo>
                  <a:cubicBezTo>
                    <a:pt x="557" y="3374"/>
                    <a:pt x="546" y="3346"/>
                    <a:pt x="522" y="3336"/>
                  </a:cubicBezTo>
                  <a:cubicBezTo>
                    <a:pt x="516" y="3333"/>
                    <a:pt x="510" y="3332"/>
                    <a:pt x="503" y="3332"/>
                  </a:cubicBezTo>
                  <a:moveTo>
                    <a:pt x="10648" y="3320"/>
                  </a:moveTo>
                  <a:cubicBezTo>
                    <a:pt x="10642" y="3320"/>
                    <a:pt x="10636" y="3321"/>
                    <a:pt x="10630" y="3324"/>
                  </a:cubicBezTo>
                  <a:cubicBezTo>
                    <a:pt x="10606" y="3334"/>
                    <a:pt x="10595" y="3362"/>
                    <a:pt x="10605" y="3386"/>
                  </a:cubicBezTo>
                  <a:cubicBezTo>
                    <a:pt x="10613" y="3404"/>
                    <a:pt x="10631" y="3414"/>
                    <a:pt x="10649" y="3414"/>
                  </a:cubicBezTo>
                  <a:cubicBezTo>
                    <a:pt x="10655" y="3414"/>
                    <a:pt x="10661" y="3413"/>
                    <a:pt x="10668" y="3410"/>
                  </a:cubicBezTo>
                  <a:cubicBezTo>
                    <a:pt x="10692" y="3400"/>
                    <a:pt x="10702" y="3372"/>
                    <a:pt x="10692" y="3348"/>
                  </a:cubicBezTo>
                  <a:cubicBezTo>
                    <a:pt x="10684" y="3330"/>
                    <a:pt x="10667" y="3320"/>
                    <a:pt x="10648" y="3320"/>
                  </a:cubicBezTo>
                  <a:moveTo>
                    <a:pt x="666" y="2991"/>
                  </a:moveTo>
                  <a:cubicBezTo>
                    <a:pt x="649" y="2991"/>
                    <a:pt x="633" y="3000"/>
                    <a:pt x="624" y="3016"/>
                  </a:cubicBezTo>
                  <a:cubicBezTo>
                    <a:pt x="612" y="3039"/>
                    <a:pt x="621" y="3068"/>
                    <a:pt x="644" y="3080"/>
                  </a:cubicBezTo>
                  <a:cubicBezTo>
                    <a:pt x="651" y="3083"/>
                    <a:pt x="659" y="3085"/>
                    <a:pt x="666" y="3085"/>
                  </a:cubicBezTo>
                  <a:cubicBezTo>
                    <a:pt x="683" y="3085"/>
                    <a:pt x="699" y="3076"/>
                    <a:pt x="708" y="3059"/>
                  </a:cubicBezTo>
                  <a:cubicBezTo>
                    <a:pt x="720" y="3036"/>
                    <a:pt x="711" y="3008"/>
                    <a:pt x="688" y="2996"/>
                  </a:cubicBezTo>
                  <a:cubicBezTo>
                    <a:pt x="681" y="2992"/>
                    <a:pt x="673" y="2991"/>
                    <a:pt x="666" y="2991"/>
                  </a:cubicBezTo>
                  <a:moveTo>
                    <a:pt x="10486" y="2980"/>
                  </a:moveTo>
                  <a:cubicBezTo>
                    <a:pt x="10478" y="2980"/>
                    <a:pt x="10471" y="2981"/>
                    <a:pt x="10464" y="2985"/>
                  </a:cubicBezTo>
                  <a:cubicBezTo>
                    <a:pt x="10441" y="2997"/>
                    <a:pt x="10432" y="3026"/>
                    <a:pt x="10444" y="3049"/>
                  </a:cubicBezTo>
                  <a:cubicBezTo>
                    <a:pt x="10452" y="3065"/>
                    <a:pt x="10469" y="3074"/>
                    <a:pt x="10486" y="3074"/>
                  </a:cubicBezTo>
                  <a:cubicBezTo>
                    <a:pt x="10493" y="3074"/>
                    <a:pt x="10501" y="3072"/>
                    <a:pt x="10508" y="3069"/>
                  </a:cubicBezTo>
                  <a:cubicBezTo>
                    <a:pt x="10531" y="3057"/>
                    <a:pt x="10540" y="3028"/>
                    <a:pt x="10528" y="3005"/>
                  </a:cubicBezTo>
                  <a:cubicBezTo>
                    <a:pt x="10519" y="2989"/>
                    <a:pt x="10503" y="2980"/>
                    <a:pt x="10486" y="2980"/>
                  </a:cubicBezTo>
                  <a:moveTo>
                    <a:pt x="852" y="2661"/>
                  </a:moveTo>
                  <a:cubicBezTo>
                    <a:pt x="836" y="2661"/>
                    <a:pt x="820" y="2669"/>
                    <a:pt x="811" y="2684"/>
                  </a:cubicBezTo>
                  <a:cubicBezTo>
                    <a:pt x="798" y="2706"/>
                    <a:pt x="805" y="2735"/>
                    <a:pt x="827" y="2749"/>
                  </a:cubicBezTo>
                  <a:cubicBezTo>
                    <a:pt x="835" y="2753"/>
                    <a:pt x="843" y="2756"/>
                    <a:pt x="852" y="2756"/>
                  </a:cubicBezTo>
                  <a:cubicBezTo>
                    <a:pt x="867" y="2756"/>
                    <a:pt x="883" y="2748"/>
                    <a:pt x="892" y="2733"/>
                  </a:cubicBezTo>
                  <a:cubicBezTo>
                    <a:pt x="905" y="2711"/>
                    <a:pt x="898" y="2682"/>
                    <a:pt x="876" y="2668"/>
                  </a:cubicBezTo>
                  <a:cubicBezTo>
                    <a:pt x="868" y="2663"/>
                    <a:pt x="860" y="2661"/>
                    <a:pt x="852" y="2661"/>
                  </a:cubicBezTo>
                  <a:moveTo>
                    <a:pt x="10300" y="2651"/>
                  </a:moveTo>
                  <a:cubicBezTo>
                    <a:pt x="10291" y="2651"/>
                    <a:pt x="10283" y="2654"/>
                    <a:pt x="10275" y="2658"/>
                  </a:cubicBezTo>
                  <a:cubicBezTo>
                    <a:pt x="10253" y="2672"/>
                    <a:pt x="10246" y="2701"/>
                    <a:pt x="10260" y="2723"/>
                  </a:cubicBezTo>
                  <a:cubicBezTo>
                    <a:pt x="10269" y="2738"/>
                    <a:pt x="10284" y="2746"/>
                    <a:pt x="10300" y="2746"/>
                  </a:cubicBezTo>
                  <a:cubicBezTo>
                    <a:pt x="10308" y="2746"/>
                    <a:pt x="10317" y="2744"/>
                    <a:pt x="10325" y="2739"/>
                  </a:cubicBezTo>
                  <a:cubicBezTo>
                    <a:pt x="10347" y="2725"/>
                    <a:pt x="10354" y="2696"/>
                    <a:pt x="10340" y="2674"/>
                  </a:cubicBezTo>
                  <a:cubicBezTo>
                    <a:pt x="10331" y="2659"/>
                    <a:pt x="10316" y="2651"/>
                    <a:pt x="10300" y="2651"/>
                  </a:cubicBezTo>
                  <a:moveTo>
                    <a:pt x="1059" y="2346"/>
                  </a:moveTo>
                  <a:cubicBezTo>
                    <a:pt x="1044" y="2346"/>
                    <a:pt x="1030" y="2353"/>
                    <a:pt x="1020" y="2366"/>
                  </a:cubicBezTo>
                  <a:cubicBezTo>
                    <a:pt x="1005" y="2387"/>
                    <a:pt x="1010" y="2416"/>
                    <a:pt x="1032" y="2431"/>
                  </a:cubicBezTo>
                  <a:cubicBezTo>
                    <a:pt x="1040" y="2437"/>
                    <a:pt x="1050" y="2440"/>
                    <a:pt x="1059" y="2440"/>
                  </a:cubicBezTo>
                  <a:cubicBezTo>
                    <a:pt x="1074" y="2440"/>
                    <a:pt x="1088" y="2433"/>
                    <a:pt x="1097" y="2420"/>
                  </a:cubicBezTo>
                  <a:cubicBezTo>
                    <a:pt x="1113" y="2399"/>
                    <a:pt x="1108" y="2369"/>
                    <a:pt x="1086" y="2354"/>
                  </a:cubicBezTo>
                  <a:cubicBezTo>
                    <a:pt x="1078" y="2348"/>
                    <a:pt x="1069" y="2346"/>
                    <a:pt x="1059" y="2346"/>
                  </a:cubicBezTo>
                  <a:moveTo>
                    <a:pt x="10092" y="2337"/>
                  </a:moveTo>
                  <a:cubicBezTo>
                    <a:pt x="10083" y="2337"/>
                    <a:pt x="10073" y="2339"/>
                    <a:pt x="10065" y="2345"/>
                  </a:cubicBezTo>
                  <a:cubicBezTo>
                    <a:pt x="10043" y="2360"/>
                    <a:pt x="10038" y="2390"/>
                    <a:pt x="10053" y="2411"/>
                  </a:cubicBezTo>
                  <a:cubicBezTo>
                    <a:pt x="10063" y="2424"/>
                    <a:pt x="10077" y="2431"/>
                    <a:pt x="10092" y="2431"/>
                  </a:cubicBezTo>
                  <a:cubicBezTo>
                    <a:pt x="10101" y="2431"/>
                    <a:pt x="10111" y="2428"/>
                    <a:pt x="10119" y="2422"/>
                  </a:cubicBezTo>
                  <a:cubicBezTo>
                    <a:pt x="10141" y="2407"/>
                    <a:pt x="10145" y="2378"/>
                    <a:pt x="10131" y="2356"/>
                  </a:cubicBezTo>
                  <a:cubicBezTo>
                    <a:pt x="10121" y="2343"/>
                    <a:pt x="10107" y="2337"/>
                    <a:pt x="10092" y="2337"/>
                  </a:cubicBezTo>
                  <a:moveTo>
                    <a:pt x="1287" y="2045"/>
                  </a:moveTo>
                  <a:cubicBezTo>
                    <a:pt x="1274" y="2045"/>
                    <a:pt x="1260" y="2051"/>
                    <a:pt x="1251" y="2062"/>
                  </a:cubicBezTo>
                  <a:cubicBezTo>
                    <a:pt x="1234" y="2082"/>
                    <a:pt x="1237" y="2112"/>
                    <a:pt x="1257" y="2129"/>
                  </a:cubicBezTo>
                  <a:cubicBezTo>
                    <a:pt x="1266" y="2136"/>
                    <a:pt x="1277" y="2139"/>
                    <a:pt x="1287" y="2139"/>
                  </a:cubicBezTo>
                  <a:cubicBezTo>
                    <a:pt x="1301" y="2139"/>
                    <a:pt x="1315" y="2133"/>
                    <a:pt x="1324" y="2122"/>
                  </a:cubicBezTo>
                  <a:cubicBezTo>
                    <a:pt x="1340" y="2102"/>
                    <a:pt x="1337" y="2072"/>
                    <a:pt x="1317" y="2055"/>
                  </a:cubicBezTo>
                  <a:cubicBezTo>
                    <a:pt x="1308" y="2048"/>
                    <a:pt x="1298" y="2045"/>
                    <a:pt x="1287" y="2045"/>
                  </a:cubicBezTo>
                  <a:moveTo>
                    <a:pt x="9863" y="2036"/>
                  </a:moveTo>
                  <a:cubicBezTo>
                    <a:pt x="9853" y="2036"/>
                    <a:pt x="9842" y="2040"/>
                    <a:pt x="9833" y="2047"/>
                  </a:cubicBezTo>
                  <a:cubicBezTo>
                    <a:pt x="9813" y="2064"/>
                    <a:pt x="9810" y="2093"/>
                    <a:pt x="9826" y="2113"/>
                  </a:cubicBezTo>
                  <a:cubicBezTo>
                    <a:pt x="9836" y="2125"/>
                    <a:pt x="9849" y="2131"/>
                    <a:pt x="9863" y="2131"/>
                  </a:cubicBezTo>
                  <a:cubicBezTo>
                    <a:pt x="9874" y="2131"/>
                    <a:pt x="9884" y="2127"/>
                    <a:pt x="9893" y="2120"/>
                  </a:cubicBezTo>
                  <a:cubicBezTo>
                    <a:pt x="9913" y="2104"/>
                    <a:pt x="9916" y="2074"/>
                    <a:pt x="9900" y="2054"/>
                  </a:cubicBezTo>
                  <a:cubicBezTo>
                    <a:pt x="9890" y="2042"/>
                    <a:pt x="9877" y="2036"/>
                    <a:pt x="9863" y="2036"/>
                  </a:cubicBezTo>
                  <a:moveTo>
                    <a:pt x="1535" y="1760"/>
                  </a:moveTo>
                  <a:cubicBezTo>
                    <a:pt x="1523" y="1760"/>
                    <a:pt x="1510" y="1765"/>
                    <a:pt x="1501" y="1775"/>
                  </a:cubicBezTo>
                  <a:cubicBezTo>
                    <a:pt x="1483" y="1794"/>
                    <a:pt x="1484" y="1824"/>
                    <a:pt x="1503" y="1842"/>
                  </a:cubicBezTo>
                  <a:cubicBezTo>
                    <a:pt x="1512" y="1850"/>
                    <a:pt x="1524" y="1855"/>
                    <a:pt x="1535" y="1855"/>
                  </a:cubicBezTo>
                  <a:cubicBezTo>
                    <a:pt x="1548" y="1855"/>
                    <a:pt x="1561" y="1849"/>
                    <a:pt x="1570" y="1840"/>
                  </a:cubicBezTo>
                  <a:cubicBezTo>
                    <a:pt x="1588" y="1821"/>
                    <a:pt x="1587" y="1791"/>
                    <a:pt x="1568" y="1773"/>
                  </a:cubicBezTo>
                  <a:cubicBezTo>
                    <a:pt x="1558" y="1764"/>
                    <a:pt x="1547" y="1760"/>
                    <a:pt x="1535" y="1760"/>
                  </a:cubicBezTo>
                  <a:moveTo>
                    <a:pt x="9615" y="1752"/>
                  </a:moveTo>
                  <a:cubicBezTo>
                    <a:pt x="9603" y="1752"/>
                    <a:pt x="9591" y="1757"/>
                    <a:pt x="9582" y="1765"/>
                  </a:cubicBezTo>
                  <a:cubicBezTo>
                    <a:pt x="9563" y="1783"/>
                    <a:pt x="9562" y="1813"/>
                    <a:pt x="9580" y="1832"/>
                  </a:cubicBezTo>
                  <a:cubicBezTo>
                    <a:pt x="9589" y="1842"/>
                    <a:pt x="9602" y="1847"/>
                    <a:pt x="9615" y="1847"/>
                  </a:cubicBezTo>
                  <a:cubicBezTo>
                    <a:pt x="9626" y="1847"/>
                    <a:pt x="9638" y="1843"/>
                    <a:pt x="9647" y="1834"/>
                  </a:cubicBezTo>
                  <a:cubicBezTo>
                    <a:pt x="9666" y="1816"/>
                    <a:pt x="9667" y="1786"/>
                    <a:pt x="9649" y="1767"/>
                  </a:cubicBezTo>
                  <a:cubicBezTo>
                    <a:pt x="9640" y="1757"/>
                    <a:pt x="9627" y="1752"/>
                    <a:pt x="9615" y="1752"/>
                  </a:cubicBezTo>
                  <a:moveTo>
                    <a:pt x="1802" y="1493"/>
                  </a:moveTo>
                  <a:cubicBezTo>
                    <a:pt x="1791" y="1493"/>
                    <a:pt x="1779" y="1497"/>
                    <a:pt x="1770" y="1506"/>
                  </a:cubicBezTo>
                  <a:cubicBezTo>
                    <a:pt x="1751" y="1524"/>
                    <a:pt x="1750" y="1554"/>
                    <a:pt x="1768" y="1572"/>
                  </a:cubicBezTo>
                  <a:cubicBezTo>
                    <a:pt x="1777" y="1582"/>
                    <a:pt x="1789" y="1588"/>
                    <a:pt x="1802" y="1588"/>
                  </a:cubicBezTo>
                  <a:cubicBezTo>
                    <a:pt x="1814" y="1588"/>
                    <a:pt x="1825" y="1583"/>
                    <a:pt x="1835" y="1575"/>
                  </a:cubicBezTo>
                  <a:cubicBezTo>
                    <a:pt x="1853" y="1557"/>
                    <a:pt x="1855" y="1527"/>
                    <a:pt x="1837" y="1508"/>
                  </a:cubicBezTo>
                  <a:cubicBezTo>
                    <a:pt x="1827" y="1498"/>
                    <a:pt x="1815" y="1493"/>
                    <a:pt x="1802" y="1493"/>
                  </a:cubicBezTo>
                  <a:moveTo>
                    <a:pt x="9347" y="1486"/>
                  </a:moveTo>
                  <a:cubicBezTo>
                    <a:pt x="9335" y="1486"/>
                    <a:pt x="9322" y="1491"/>
                    <a:pt x="9313" y="1501"/>
                  </a:cubicBezTo>
                  <a:cubicBezTo>
                    <a:pt x="9295" y="1520"/>
                    <a:pt x="9296" y="1550"/>
                    <a:pt x="9315" y="1567"/>
                  </a:cubicBezTo>
                  <a:cubicBezTo>
                    <a:pt x="9324" y="1576"/>
                    <a:pt x="9336" y="1580"/>
                    <a:pt x="9347" y="1580"/>
                  </a:cubicBezTo>
                  <a:cubicBezTo>
                    <a:pt x="9360" y="1580"/>
                    <a:pt x="9372" y="1575"/>
                    <a:pt x="9382" y="1565"/>
                  </a:cubicBezTo>
                  <a:cubicBezTo>
                    <a:pt x="9400" y="1546"/>
                    <a:pt x="9399" y="1516"/>
                    <a:pt x="9379" y="1498"/>
                  </a:cubicBezTo>
                  <a:cubicBezTo>
                    <a:pt x="9370" y="1490"/>
                    <a:pt x="9359" y="1486"/>
                    <a:pt x="9347" y="1486"/>
                  </a:cubicBezTo>
                  <a:moveTo>
                    <a:pt x="2086" y="1245"/>
                  </a:moveTo>
                  <a:cubicBezTo>
                    <a:pt x="2076" y="1245"/>
                    <a:pt x="2065" y="1248"/>
                    <a:pt x="2056" y="1255"/>
                  </a:cubicBezTo>
                  <a:cubicBezTo>
                    <a:pt x="2056" y="1255"/>
                    <a:pt x="2056" y="1255"/>
                    <a:pt x="2056" y="1255"/>
                  </a:cubicBezTo>
                  <a:cubicBezTo>
                    <a:pt x="2036" y="1272"/>
                    <a:pt x="2034" y="1301"/>
                    <a:pt x="2050" y="1321"/>
                  </a:cubicBezTo>
                  <a:cubicBezTo>
                    <a:pt x="2059" y="1333"/>
                    <a:pt x="2073" y="1339"/>
                    <a:pt x="2086" y="1339"/>
                  </a:cubicBezTo>
                  <a:cubicBezTo>
                    <a:pt x="2097" y="1339"/>
                    <a:pt x="2108" y="1336"/>
                    <a:pt x="2116" y="1328"/>
                  </a:cubicBezTo>
                  <a:cubicBezTo>
                    <a:pt x="2136" y="1312"/>
                    <a:pt x="2140" y="1282"/>
                    <a:pt x="2123" y="1262"/>
                  </a:cubicBezTo>
                  <a:cubicBezTo>
                    <a:pt x="2114" y="1251"/>
                    <a:pt x="2100" y="1245"/>
                    <a:pt x="2086" y="1245"/>
                  </a:cubicBezTo>
                  <a:moveTo>
                    <a:pt x="9063" y="1238"/>
                  </a:moveTo>
                  <a:cubicBezTo>
                    <a:pt x="9049" y="1238"/>
                    <a:pt x="9035" y="1244"/>
                    <a:pt x="9026" y="1255"/>
                  </a:cubicBezTo>
                  <a:cubicBezTo>
                    <a:pt x="9009" y="1275"/>
                    <a:pt x="9012" y="1305"/>
                    <a:pt x="9033" y="1321"/>
                  </a:cubicBezTo>
                  <a:cubicBezTo>
                    <a:pt x="9042" y="1329"/>
                    <a:pt x="9052" y="1332"/>
                    <a:pt x="9062" y="1332"/>
                  </a:cubicBezTo>
                  <a:cubicBezTo>
                    <a:pt x="9076" y="1332"/>
                    <a:pt x="9090" y="1326"/>
                    <a:pt x="9099" y="1315"/>
                  </a:cubicBezTo>
                  <a:cubicBezTo>
                    <a:pt x="9116" y="1294"/>
                    <a:pt x="9112" y="1265"/>
                    <a:pt x="9092" y="1248"/>
                  </a:cubicBezTo>
                  <a:cubicBezTo>
                    <a:pt x="9084" y="1241"/>
                    <a:pt x="9073" y="1238"/>
                    <a:pt x="9063" y="1238"/>
                  </a:cubicBezTo>
                  <a:moveTo>
                    <a:pt x="2387" y="1016"/>
                  </a:moveTo>
                  <a:cubicBezTo>
                    <a:pt x="2377" y="1016"/>
                    <a:pt x="2368" y="1019"/>
                    <a:pt x="2359" y="1025"/>
                  </a:cubicBezTo>
                  <a:cubicBezTo>
                    <a:pt x="2338" y="1040"/>
                    <a:pt x="2333" y="1069"/>
                    <a:pt x="2348" y="1090"/>
                  </a:cubicBezTo>
                  <a:cubicBezTo>
                    <a:pt x="2357" y="1104"/>
                    <a:pt x="2372" y="1111"/>
                    <a:pt x="2387" y="1111"/>
                  </a:cubicBezTo>
                  <a:cubicBezTo>
                    <a:pt x="2396" y="1111"/>
                    <a:pt x="2406" y="1108"/>
                    <a:pt x="2414" y="1102"/>
                  </a:cubicBezTo>
                  <a:cubicBezTo>
                    <a:pt x="2435" y="1087"/>
                    <a:pt x="2440" y="1057"/>
                    <a:pt x="2425" y="1036"/>
                  </a:cubicBezTo>
                  <a:cubicBezTo>
                    <a:pt x="2416" y="1023"/>
                    <a:pt x="2401" y="1016"/>
                    <a:pt x="2387" y="1016"/>
                  </a:cubicBezTo>
                  <a:moveTo>
                    <a:pt x="8762" y="1010"/>
                  </a:moveTo>
                  <a:cubicBezTo>
                    <a:pt x="8747" y="1010"/>
                    <a:pt x="8732" y="1017"/>
                    <a:pt x="8723" y="1030"/>
                  </a:cubicBezTo>
                  <a:cubicBezTo>
                    <a:pt x="8708" y="1051"/>
                    <a:pt x="8713" y="1080"/>
                    <a:pt x="8734" y="1095"/>
                  </a:cubicBezTo>
                  <a:cubicBezTo>
                    <a:pt x="8742" y="1101"/>
                    <a:pt x="8752" y="1104"/>
                    <a:pt x="8762" y="1104"/>
                  </a:cubicBezTo>
                  <a:cubicBezTo>
                    <a:pt x="8776" y="1104"/>
                    <a:pt x="8791" y="1097"/>
                    <a:pt x="8800" y="1084"/>
                  </a:cubicBezTo>
                  <a:cubicBezTo>
                    <a:pt x="8815" y="1063"/>
                    <a:pt x="8810" y="1033"/>
                    <a:pt x="8789" y="1018"/>
                  </a:cubicBezTo>
                  <a:cubicBezTo>
                    <a:pt x="8780" y="1012"/>
                    <a:pt x="8771" y="1010"/>
                    <a:pt x="8762" y="1010"/>
                  </a:cubicBezTo>
                  <a:moveTo>
                    <a:pt x="2702" y="808"/>
                  </a:moveTo>
                  <a:cubicBezTo>
                    <a:pt x="2693" y="808"/>
                    <a:pt x="2685" y="811"/>
                    <a:pt x="2677" y="815"/>
                  </a:cubicBezTo>
                  <a:cubicBezTo>
                    <a:pt x="2655" y="829"/>
                    <a:pt x="2648" y="858"/>
                    <a:pt x="2662" y="880"/>
                  </a:cubicBezTo>
                  <a:cubicBezTo>
                    <a:pt x="2670" y="895"/>
                    <a:pt x="2686" y="903"/>
                    <a:pt x="2702" y="903"/>
                  </a:cubicBezTo>
                  <a:cubicBezTo>
                    <a:pt x="2710" y="903"/>
                    <a:pt x="2719" y="901"/>
                    <a:pt x="2727" y="896"/>
                  </a:cubicBezTo>
                  <a:cubicBezTo>
                    <a:pt x="2749" y="882"/>
                    <a:pt x="2756" y="853"/>
                    <a:pt x="2742" y="831"/>
                  </a:cubicBezTo>
                  <a:cubicBezTo>
                    <a:pt x="2733" y="816"/>
                    <a:pt x="2718" y="808"/>
                    <a:pt x="2702" y="808"/>
                  </a:cubicBezTo>
                  <a:moveTo>
                    <a:pt x="8446" y="802"/>
                  </a:moveTo>
                  <a:cubicBezTo>
                    <a:pt x="8430" y="802"/>
                    <a:pt x="8414" y="810"/>
                    <a:pt x="8405" y="825"/>
                  </a:cubicBezTo>
                  <a:cubicBezTo>
                    <a:pt x="8392" y="847"/>
                    <a:pt x="8399" y="876"/>
                    <a:pt x="8421" y="890"/>
                  </a:cubicBezTo>
                  <a:cubicBezTo>
                    <a:pt x="8429" y="895"/>
                    <a:pt x="8437" y="897"/>
                    <a:pt x="8446" y="897"/>
                  </a:cubicBezTo>
                  <a:cubicBezTo>
                    <a:pt x="8462" y="897"/>
                    <a:pt x="8477" y="889"/>
                    <a:pt x="8486" y="874"/>
                  </a:cubicBezTo>
                  <a:cubicBezTo>
                    <a:pt x="8500" y="852"/>
                    <a:pt x="8492" y="823"/>
                    <a:pt x="8470" y="809"/>
                  </a:cubicBezTo>
                  <a:cubicBezTo>
                    <a:pt x="8463" y="805"/>
                    <a:pt x="8454" y="802"/>
                    <a:pt x="8446" y="802"/>
                  </a:cubicBezTo>
                  <a:moveTo>
                    <a:pt x="3030" y="623"/>
                  </a:moveTo>
                  <a:cubicBezTo>
                    <a:pt x="3023" y="623"/>
                    <a:pt x="3015" y="624"/>
                    <a:pt x="3008" y="628"/>
                  </a:cubicBezTo>
                  <a:cubicBezTo>
                    <a:pt x="2985" y="640"/>
                    <a:pt x="2976" y="668"/>
                    <a:pt x="2988" y="692"/>
                  </a:cubicBezTo>
                  <a:cubicBezTo>
                    <a:pt x="2997" y="708"/>
                    <a:pt x="3013" y="717"/>
                    <a:pt x="3030" y="717"/>
                  </a:cubicBezTo>
                  <a:cubicBezTo>
                    <a:pt x="3038" y="717"/>
                    <a:pt x="3045" y="715"/>
                    <a:pt x="3052" y="712"/>
                  </a:cubicBezTo>
                  <a:cubicBezTo>
                    <a:pt x="3052" y="712"/>
                    <a:pt x="3052" y="712"/>
                    <a:pt x="3052" y="712"/>
                  </a:cubicBezTo>
                  <a:cubicBezTo>
                    <a:pt x="3075" y="700"/>
                    <a:pt x="3084" y="671"/>
                    <a:pt x="3072" y="648"/>
                  </a:cubicBezTo>
                  <a:cubicBezTo>
                    <a:pt x="3064" y="632"/>
                    <a:pt x="3047" y="623"/>
                    <a:pt x="3030" y="623"/>
                  </a:cubicBezTo>
                  <a:moveTo>
                    <a:pt x="8117" y="617"/>
                  </a:moveTo>
                  <a:cubicBezTo>
                    <a:pt x="8099" y="617"/>
                    <a:pt x="8083" y="626"/>
                    <a:pt x="8074" y="642"/>
                  </a:cubicBezTo>
                  <a:cubicBezTo>
                    <a:pt x="8062" y="666"/>
                    <a:pt x="8071" y="694"/>
                    <a:pt x="8094" y="706"/>
                  </a:cubicBezTo>
                  <a:cubicBezTo>
                    <a:pt x="8095" y="706"/>
                    <a:pt x="8095" y="706"/>
                    <a:pt x="8095" y="706"/>
                  </a:cubicBezTo>
                  <a:cubicBezTo>
                    <a:pt x="8102" y="710"/>
                    <a:pt x="8109" y="712"/>
                    <a:pt x="8116" y="712"/>
                  </a:cubicBezTo>
                  <a:cubicBezTo>
                    <a:pt x="8133" y="712"/>
                    <a:pt x="8150" y="702"/>
                    <a:pt x="8158" y="686"/>
                  </a:cubicBezTo>
                  <a:cubicBezTo>
                    <a:pt x="8170" y="663"/>
                    <a:pt x="8161" y="634"/>
                    <a:pt x="8138" y="622"/>
                  </a:cubicBezTo>
                  <a:cubicBezTo>
                    <a:pt x="8131" y="619"/>
                    <a:pt x="8124" y="617"/>
                    <a:pt x="8117" y="617"/>
                  </a:cubicBezTo>
                  <a:moveTo>
                    <a:pt x="3370" y="460"/>
                  </a:moveTo>
                  <a:cubicBezTo>
                    <a:pt x="3364" y="460"/>
                    <a:pt x="3358" y="461"/>
                    <a:pt x="3351" y="464"/>
                  </a:cubicBezTo>
                  <a:cubicBezTo>
                    <a:pt x="3328" y="474"/>
                    <a:pt x="3317" y="502"/>
                    <a:pt x="3327" y="526"/>
                  </a:cubicBezTo>
                  <a:cubicBezTo>
                    <a:pt x="3335" y="544"/>
                    <a:pt x="3352" y="554"/>
                    <a:pt x="3370" y="554"/>
                  </a:cubicBezTo>
                  <a:cubicBezTo>
                    <a:pt x="3377" y="554"/>
                    <a:pt x="3383" y="553"/>
                    <a:pt x="3389" y="550"/>
                  </a:cubicBezTo>
                  <a:cubicBezTo>
                    <a:pt x="3413" y="540"/>
                    <a:pt x="3424" y="512"/>
                    <a:pt x="3414" y="488"/>
                  </a:cubicBezTo>
                  <a:cubicBezTo>
                    <a:pt x="3406" y="470"/>
                    <a:pt x="3389" y="460"/>
                    <a:pt x="3370" y="460"/>
                  </a:cubicBezTo>
                  <a:moveTo>
                    <a:pt x="7775" y="455"/>
                  </a:moveTo>
                  <a:cubicBezTo>
                    <a:pt x="7757" y="455"/>
                    <a:pt x="7739" y="465"/>
                    <a:pt x="7732" y="483"/>
                  </a:cubicBezTo>
                  <a:cubicBezTo>
                    <a:pt x="7721" y="507"/>
                    <a:pt x="7732" y="535"/>
                    <a:pt x="7756" y="545"/>
                  </a:cubicBezTo>
                  <a:cubicBezTo>
                    <a:pt x="7763" y="548"/>
                    <a:pt x="7769" y="549"/>
                    <a:pt x="7775" y="549"/>
                  </a:cubicBezTo>
                  <a:cubicBezTo>
                    <a:pt x="7793" y="549"/>
                    <a:pt x="7811" y="538"/>
                    <a:pt x="7819" y="521"/>
                  </a:cubicBezTo>
                  <a:cubicBezTo>
                    <a:pt x="7829" y="497"/>
                    <a:pt x="7818" y="469"/>
                    <a:pt x="7794" y="458"/>
                  </a:cubicBezTo>
                  <a:cubicBezTo>
                    <a:pt x="7788" y="456"/>
                    <a:pt x="7782" y="455"/>
                    <a:pt x="7775" y="455"/>
                  </a:cubicBezTo>
                  <a:moveTo>
                    <a:pt x="3721" y="321"/>
                  </a:moveTo>
                  <a:cubicBezTo>
                    <a:pt x="3716" y="321"/>
                    <a:pt x="3710" y="321"/>
                    <a:pt x="3705" y="323"/>
                  </a:cubicBezTo>
                  <a:cubicBezTo>
                    <a:pt x="3680" y="332"/>
                    <a:pt x="3668" y="359"/>
                    <a:pt x="3676" y="384"/>
                  </a:cubicBezTo>
                  <a:cubicBezTo>
                    <a:pt x="3683" y="403"/>
                    <a:pt x="3701" y="415"/>
                    <a:pt x="3721" y="415"/>
                  </a:cubicBezTo>
                  <a:cubicBezTo>
                    <a:pt x="3726" y="415"/>
                    <a:pt x="3732" y="414"/>
                    <a:pt x="3737" y="412"/>
                  </a:cubicBezTo>
                  <a:cubicBezTo>
                    <a:pt x="3761" y="404"/>
                    <a:pt x="3774" y="377"/>
                    <a:pt x="3765" y="352"/>
                  </a:cubicBezTo>
                  <a:cubicBezTo>
                    <a:pt x="3758" y="333"/>
                    <a:pt x="3740" y="321"/>
                    <a:pt x="3721" y="321"/>
                  </a:cubicBezTo>
                  <a:moveTo>
                    <a:pt x="7424" y="316"/>
                  </a:moveTo>
                  <a:cubicBezTo>
                    <a:pt x="7404" y="316"/>
                    <a:pt x="7386" y="328"/>
                    <a:pt x="7379" y="348"/>
                  </a:cubicBezTo>
                  <a:cubicBezTo>
                    <a:pt x="7370" y="372"/>
                    <a:pt x="7383" y="399"/>
                    <a:pt x="7408" y="408"/>
                  </a:cubicBezTo>
                  <a:cubicBezTo>
                    <a:pt x="7413" y="410"/>
                    <a:pt x="7418" y="411"/>
                    <a:pt x="7424" y="411"/>
                  </a:cubicBezTo>
                  <a:cubicBezTo>
                    <a:pt x="7443" y="411"/>
                    <a:pt x="7461" y="399"/>
                    <a:pt x="7468" y="379"/>
                  </a:cubicBezTo>
                  <a:cubicBezTo>
                    <a:pt x="7477" y="355"/>
                    <a:pt x="7464" y="327"/>
                    <a:pt x="7439" y="319"/>
                  </a:cubicBezTo>
                  <a:cubicBezTo>
                    <a:pt x="7434" y="317"/>
                    <a:pt x="7429" y="316"/>
                    <a:pt x="7424" y="316"/>
                  </a:cubicBezTo>
                  <a:moveTo>
                    <a:pt x="4081" y="206"/>
                  </a:moveTo>
                  <a:cubicBezTo>
                    <a:pt x="4076" y="206"/>
                    <a:pt x="4072" y="207"/>
                    <a:pt x="4068" y="208"/>
                  </a:cubicBezTo>
                  <a:cubicBezTo>
                    <a:pt x="4067" y="208"/>
                    <a:pt x="4067" y="208"/>
                    <a:pt x="4067" y="208"/>
                  </a:cubicBezTo>
                  <a:cubicBezTo>
                    <a:pt x="4043" y="215"/>
                    <a:pt x="4028" y="241"/>
                    <a:pt x="4035" y="266"/>
                  </a:cubicBezTo>
                  <a:cubicBezTo>
                    <a:pt x="4041" y="287"/>
                    <a:pt x="4060" y="300"/>
                    <a:pt x="4080" y="300"/>
                  </a:cubicBezTo>
                  <a:cubicBezTo>
                    <a:pt x="4084" y="300"/>
                    <a:pt x="4089" y="300"/>
                    <a:pt x="4093" y="299"/>
                  </a:cubicBezTo>
                  <a:cubicBezTo>
                    <a:pt x="4118" y="292"/>
                    <a:pt x="4133" y="265"/>
                    <a:pt x="4126" y="240"/>
                  </a:cubicBezTo>
                  <a:cubicBezTo>
                    <a:pt x="4120" y="220"/>
                    <a:pt x="4101" y="206"/>
                    <a:pt x="4081" y="206"/>
                  </a:cubicBezTo>
                  <a:moveTo>
                    <a:pt x="7064" y="202"/>
                  </a:moveTo>
                  <a:cubicBezTo>
                    <a:pt x="7043" y="202"/>
                    <a:pt x="7024" y="216"/>
                    <a:pt x="7018" y="237"/>
                  </a:cubicBezTo>
                  <a:cubicBezTo>
                    <a:pt x="7011" y="262"/>
                    <a:pt x="7026" y="288"/>
                    <a:pt x="7051" y="295"/>
                  </a:cubicBezTo>
                  <a:cubicBezTo>
                    <a:pt x="7055" y="296"/>
                    <a:pt x="7059" y="297"/>
                    <a:pt x="7064" y="297"/>
                  </a:cubicBezTo>
                  <a:cubicBezTo>
                    <a:pt x="7084" y="297"/>
                    <a:pt x="7103" y="283"/>
                    <a:pt x="7109" y="262"/>
                  </a:cubicBezTo>
                  <a:cubicBezTo>
                    <a:pt x="7116" y="237"/>
                    <a:pt x="7101" y="211"/>
                    <a:pt x="7076" y="204"/>
                  </a:cubicBezTo>
                  <a:cubicBezTo>
                    <a:pt x="7072" y="203"/>
                    <a:pt x="7068" y="202"/>
                    <a:pt x="7064" y="202"/>
                  </a:cubicBezTo>
                  <a:moveTo>
                    <a:pt x="4447" y="116"/>
                  </a:moveTo>
                  <a:cubicBezTo>
                    <a:pt x="4444" y="116"/>
                    <a:pt x="4441" y="116"/>
                    <a:pt x="4437" y="117"/>
                  </a:cubicBezTo>
                  <a:cubicBezTo>
                    <a:pt x="4412" y="123"/>
                    <a:pt x="4396" y="147"/>
                    <a:pt x="4401" y="173"/>
                  </a:cubicBezTo>
                  <a:cubicBezTo>
                    <a:pt x="4405" y="195"/>
                    <a:pt x="4425" y="211"/>
                    <a:pt x="4447" y="211"/>
                  </a:cubicBezTo>
                  <a:cubicBezTo>
                    <a:pt x="4450" y="211"/>
                    <a:pt x="4453" y="210"/>
                    <a:pt x="4457" y="210"/>
                  </a:cubicBezTo>
                  <a:cubicBezTo>
                    <a:pt x="4482" y="204"/>
                    <a:pt x="4498" y="179"/>
                    <a:pt x="4493" y="154"/>
                  </a:cubicBezTo>
                  <a:cubicBezTo>
                    <a:pt x="4489" y="131"/>
                    <a:pt x="4469" y="116"/>
                    <a:pt x="4447" y="116"/>
                  </a:cubicBezTo>
                  <a:moveTo>
                    <a:pt x="6697" y="113"/>
                  </a:moveTo>
                  <a:cubicBezTo>
                    <a:pt x="6675" y="113"/>
                    <a:pt x="6655" y="129"/>
                    <a:pt x="6651" y="151"/>
                  </a:cubicBezTo>
                  <a:cubicBezTo>
                    <a:pt x="6645" y="177"/>
                    <a:pt x="6662" y="202"/>
                    <a:pt x="6687" y="207"/>
                  </a:cubicBezTo>
                  <a:cubicBezTo>
                    <a:pt x="6691" y="208"/>
                    <a:pt x="6694" y="208"/>
                    <a:pt x="6697" y="208"/>
                  </a:cubicBezTo>
                  <a:cubicBezTo>
                    <a:pt x="6719" y="208"/>
                    <a:pt x="6738" y="192"/>
                    <a:pt x="6743" y="170"/>
                  </a:cubicBezTo>
                  <a:cubicBezTo>
                    <a:pt x="6748" y="145"/>
                    <a:pt x="6732" y="119"/>
                    <a:pt x="6706" y="114"/>
                  </a:cubicBezTo>
                  <a:cubicBezTo>
                    <a:pt x="6703" y="114"/>
                    <a:pt x="6700" y="113"/>
                    <a:pt x="6697" y="113"/>
                  </a:cubicBezTo>
                  <a:moveTo>
                    <a:pt x="4819" y="52"/>
                  </a:moveTo>
                  <a:cubicBezTo>
                    <a:pt x="4817" y="52"/>
                    <a:pt x="4815" y="52"/>
                    <a:pt x="4812" y="52"/>
                  </a:cubicBezTo>
                  <a:cubicBezTo>
                    <a:pt x="4787" y="56"/>
                    <a:pt x="4769" y="80"/>
                    <a:pt x="4772" y="106"/>
                  </a:cubicBezTo>
                  <a:cubicBezTo>
                    <a:pt x="4776" y="129"/>
                    <a:pt x="4796" y="146"/>
                    <a:pt x="4819" y="146"/>
                  </a:cubicBezTo>
                  <a:cubicBezTo>
                    <a:pt x="4821" y="146"/>
                    <a:pt x="4823" y="146"/>
                    <a:pt x="4825" y="146"/>
                  </a:cubicBezTo>
                  <a:cubicBezTo>
                    <a:pt x="4851" y="142"/>
                    <a:pt x="4869" y="118"/>
                    <a:pt x="4866" y="93"/>
                  </a:cubicBezTo>
                  <a:cubicBezTo>
                    <a:pt x="4862" y="69"/>
                    <a:pt x="4842" y="52"/>
                    <a:pt x="4819" y="52"/>
                  </a:cubicBezTo>
                  <a:moveTo>
                    <a:pt x="6325" y="50"/>
                  </a:moveTo>
                  <a:cubicBezTo>
                    <a:pt x="6301" y="50"/>
                    <a:pt x="6281" y="67"/>
                    <a:pt x="6278" y="91"/>
                  </a:cubicBezTo>
                  <a:cubicBezTo>
                    <a:pt x="6274" y="117"/>
                    <a:pt x="6292" y="140"/>
                    <a:pt x="6318" y="144"/>
                  </a:cubicBezTo>
                  <a:cubicBezTo>
                    <a:pt x="6320" y="144"/>
                    <a:pt x="6322" y="144"/>
                    <a:pt x="6325" y="144"/>
                  </a:cubicBezTo>
                  <a:cubicBezTo>
                    <a:pt x="6348" y="144"/>
                    <a:pt x="6368" y="127"/>
                    <a:pt x="6371" y="104"/>
                  </a:cubicBezTo>
                  <a:cubicBezTo>
                    <a:pt x="6375" y="77"/>
                    <a:pt x="6357" y="54"/>
                    <a:pt x="6331" y="50"/>
                  </a:cubicBezTo>
                  <a:cubicBezTo>
                    <a:pt x="6329" y="50"/>
                    <a:pt x="6327" y="50"/>
                    <a:pt x="6325" y="50"/>
                  </a:cubicBezTo>
                  <a:moveTo>
                    <a:pt x="5195" y="13"/>
                  </a:moveTo>
                  <a:cubicBezTo>
                    <a:pt x="5194" y="13"/>
                    <a:pt x="5192" y="13"/>
                    <a:pt x="5191" y="13"/>
                  </a:cubicBezTo>
                  <a:cubicBezTo>
                    <a:pt x="5165" y="15"/>
                    <a:pt x="5146" y="37"/>
                    <a:pt x="5147" y="63"/>
                  </a:cubicBezTo>
                  <a:cubicBezTo>
                    <a:pt x="5149" y="89"/>
                    <a:pt x="5170" y="107"/>
                    <a:pt x="5194" y="107"/>
                  </a:cubicBezTo>
                  <a:cubicBezTo>
                    <a:pt x="5196" y="107"/>
                    <a:pt x="5197" y="107"/>
                    <a:pt x="5198" y="107"/>
                  </a:cubicBezTo>
                  <a:cubicBezTo>
                    <a:pt x="5224" y="106"/>
                    <a:pt x="5243" y="83"/>
                    <a:pt x="5242" y="57"/>
                  </a:cubicBezTo>
                  <a:cubicBezTo>
                    <a:pt x="5240" y="32"/>
                    <a:pt x="5219" y="13"/>
                    <a:pt x="5195" y="13"/>
                  </a:cubicBezTo>
                  <a:moveTo>
                    <a:pt x="5949" y="12"/>
                  </a:moveTo>
                  <a:cubicBezTo>
                    <a:pt x="5924" y="12"/>
                    <a:pt x="5904" y="31"/>
                    <a:pt x="5902" y="56"/>
                  </a:cubicBezTo>
                  <a:cubicBezTo>
                    <a:pt x="5900" y="82"/>
                    <a:pt x="5920" y="105"/>
                    <a:pt x="5946" y="106"/>
                  </a:cubicBezTo>
                  <a:cubicBezTo>
                    <a:pt x="5947" y="106"/>
                    <a:pt x="5948" y="106"/>
                    <a:pt x="5949" y="106"/>
                  </a:cubicBezTo>
                  <a:cubicBezTo>
                    <a:pt x="5974" y="106"/>
                    <a:pt x="5994" y="87"/>
                    <a:pt x="5996" y="62"/>
                  </a:cubicBezTo>
                  <a:cubicBezTo>
                    <a:pt x="5998" y="37"/>
                    <a:pt x="5978" y="14"/>
                    <a:pt x="5952" y="12"/>
                  </a:cubicBezTo>
                  <a:cubicBezTo>
                    <a:pt x="5951" y="12"/>
                    <a:pt x="5950" y="12"/>
                    <a:pt x="5949" y="12"/>
                  </a:cubicBezTo>
                  <a:moveTo>
                    <a:pt x="5572" y="0"/>
                  </a:moveTo>
                  <a:cubicBezTo>
                    <a:pt x="5546" y="0"/>
                    <a:pt x="5525" y="21"/>
                    <a:pt x="5525" y="47"/>
                  </a:cubicBezTo>
                  <a:cubicBezTo>
                    <a:pt x="5525" y="73"/>
                    <a:pt x="5546" y="94"/>
                    <a:pt x="5572" y="94"/>
                  </a:cubicBezTo>
                  <a:cubicBezTo>
                    <a:pt x="5598" y="94"/>
                    <a:pt x="5619" y="73"/>
                    <a:pt x="5619" y="47"/>
                  </a:cubicBezTo>
                  <a:cubicBezTo>
                    <a:pt x="5619" y="21"/>
                    <a:pt x="5598" y="0"/>
                    <a:pt x="557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sp>
          <p:nvSpPr>
            <p:cNvPr id="352" name="任意多边形: 形状 351"/>
            <p:cNvSpPr>
              <a:spLocks noChangeArrowheads="1"/>
            </p:cNvSpPr>
            <p:nvPr>
              <p:custDataLst>
                <p:tags r:id="rId27"/>
              </p:custDataLst>
            </p:nvPr>
          </p:nvSpPr>
          <p:spPr bwMode="auto">
            <a:xfrm>
              <a:off x="11431173" y="-5586043"/>
              <a:ext cx="4694357" cy="4717133"/>
            </a:xfrm>
            <a:custGeom>
              <a:avLst/>
              <a:gdLst>
                <a:gd name="connsiteX0" fmla="*/ 2348887 w 4694357"/>
                <a:gd name="connsiteY0" fmla="*/ 4677273 h 4717133"/>
                <a:gd name="connsiteX1" fmla="*/ 2368817 w 4694357"/>
                <a:gd name="connsiteY1" fmla="*/ 4697203 h 4717133"/>
                <a:gd name="connsiteX2" fmla="*/ 2348887 w 4694357"/>
                <a:gd name="connsiteY2" fmla="*/ 4717133 h 4717133"/>
                <a:gd name="connsiteX3" fmla="*/ 2328957 w 4694357"/>
                <a:gd name="connsiteY3" fmla="*/ 4697203 h 4717133"/>
                <a:gd name="connsiteX4" fmla="*/ 2348887 w 4694357"/>
                <a:gd name="connsiteY4" fmla="*/ 4677273 h 4717133"/>
                <a:gd name="connsiteX5" fmla="*/ 2182045 w 4694357"/>
                <a:gd name="connsiteY5" fmla="*/ 4672717 h 4717133"/>
                <a:gd name="connsiteX6" fmla="*/ 2201406 w 4694357"/>
                <a:gd name="connsiteY6" fmla="*/ 4691509 h 4717133"/>
                <a:gd name="connsiteX7" fmla="*/ 2182045 w 4694357"/>
                <a:gd name="connsiteY7" fmla="*/ 4710301 h 4717133"/>
                <a:gd name="connsiteX8" fmla="*/ 2162684 w 4694357"/>
                <a:gd name="connsiteY8" fmla="*/ 4691509 h 4717133"/>
                <a:gd name="connsiteX9" fmla="*/ 2182045 w 4694357"/>
                <a:gd name="connsiteY9" fmla="*/ 4672717 h 4717133"/>
                <a:gd name="connsiteX10" fmla="*/ 2517438 w 4694357"/>
                <a:gd name="connsiteY10" fmla="*/ 4671578 h 4717133"/>
                <a:gd name="connsiteX11" fmla="*/ 2536230 w 4694357"/>
                <a:gd name="connsiteY11" fmla="*/ 4690939 h 4717133"/>
                <a:gd name="connsiteX12" fmla="*/ 2517438 w 4694357"/>
                <a:gd name="connsiteY12" fmla="*/ 4710300 h 4717133"/>
                <a:gd name="connsiteX13" fmla="*/ 2498646 w 4694357"/>
                <a:gd name="connsiteY13" fmla="*/ 4690939 h 4717133"/>
                <a:gd name="connsiteX14" fmla="*/ 2517438 w 4694357"/>
                <a:gd name="connsiteY14" fmla="*/ 4671578 h 4717133"/>
                <a:gd name="connsiteX15" fmla="*/ 2015772 w 4694357"/>
                <a:gd name="connsiteY15" fmla="*/ 4655634 h 4717133"/>
                <a:gd name="connsiteX16" fmla="*/ 2033994 w 4694357"/>
                <a:gd name="connsiteY16" fmla="*/ 4673856 h 4717133"/>
                <a:gd name="connsiteX17" fmla="*/ 2015772 w 4694357"/>
                <a:gd name="connsiteY17" fmla="*/ 4692078 h 4717133"/>
                <a:gd name="connsiteX18" fmla="*/ 1997550 w 4694357"/>
                <a:gd name="connsiteY18" fmla="*/ 4673856 h 4717133"/>
                <a:gd name="connsiteX19" fmla="*/ 2015772 w 4694357"/>
                <a:gd name="connsiteY19" fmla="*/ 4655634 h 4717133"/>
                <a:gd name="connsiteX20" fmla="*/ 2683710 w 4694357"/>
                <a:gd name="connsiteY20" fmla="*/ 4654496 h 4717133"/>
                <a:gd name="connsiteX21" fmla="*/ 2702502 w 4694357"/>
                <a:gd name="connsiteY21" fmla="*/ 4673288 h 4717133"/>
                <a:gd name="connsiteX22" fmla="*/ 2683710 w 4694357"/>
                <a:gd name="connsiteY22" fmla="*/ 4692080 h 4717133"/>
                <a:gd name="connsiteX23" fmla="*/ 2664918 w 4694357"/>
                <a:gd name="connsiteY23" fmla="*/ 4673288 h 4717133"/>
                <a:gd name="connsiteX24" fmla="*/ 2683710 w 4694357"/>
                <a:gd name="connsiteY24" fmla="*/ 4654496 h 4717133"/>
                <a:gd name="connsiteX25" fmla="*/ 1851777 w 4694357"/>
                <a:gd name="connsiteY25" fmla="*/ 4627163 h 4717133"/>
                <a:gd name="connsiteX26" fmla="*/ 1868860 w 4694357"/>
                <a:gd name="connsiteY26" fmla="*/ 4644246 h 4717133"/>
                <a:gd name="connsiteX27" fmla="*/ 1851777 w 4694357"/>
                <a:gd name="connsiteY27" fmla="*/ 4661329 h 4717133"/>
                <a:gd name="connsiteX28" fmla="*/ 1834694 w 4694357"/>
                <a:gd name="connsiteY28" fmla="*/ 4644246 h 4717133"/>
                <a:gd name="connsiteX29" fmla="*/ 1851777 w 4694357"/>
                <a:gd name="connsiteY29" fmla="*/ 4627163 h 4717133"/>
                <a:gd name="connsiteX30" fmla="*/ 2847705 w 4694357"/>
                <a:gd name="connsiteY30" fmla="*/ 4624885 h 4717133"/>
                <a:gd name="connsiteX31" fmla="*/ 2866497 w 4694357"/>
                <a:gd name="connsiteY31" fmla="*/ 4643677 h 4717133"/>
                <a:gd name="connsiteX32" fmla="*/ 2847705 w 4694357"/>
                <a:gd name="connsiteY32" fmla="*/ 4662469 h 4717133"/>
                <a:gd name="connsiteX33" fmla="*/ 2828913 w 4694357"/>
                <a:gd name="connsiteY33" fmla="*/ 4643677 h 4717133"/>
                <a:gd name="connsiteX34" fmla="*/ 2847705 w 4694357"/>
                <a:gd name="connsiteY34" fmla="*/ 4624885 h 4717133"/>
                <a:gd name="connsiteX35" fmla="*/ 1689491 w 4694357"/>
                <a:gd name="connsiteY35" fmla="*/ 4587303 h 4717133"/>
                <a:gd name="connsiteX36" fmla="*/ 1704866 w 4694357"/>
                <a:gd name="connsiteY36" fmla="*/ 4602678 h 4717133"/>
                <a:gd name="connsiteX37" fmla="*/ 1689491 w 4694357"/>
                <a:gd name="connsiteY37" fmla="*/ 4618053 h 4717133"/>
                <a:gd name="connsiteX38" fmla="*/ 1674116 w 4694357"/>
                <a:gd name="connsiteY38" fmla="*/ 4602678 h 4717133"/>
                <a:gd name="connsiteX39" fmla="*/ 1689491 w 4694357"/>
                <a:gd name="connsiteY39" fmla="*/ 4587303 h 4717133"/>
                <a:gd name="connsiteX40" fmla="*/ 3009992 w 4694357"/>
                <a:gd name="connsiteY40" fmla="*/ 4583887 h 4717133"/>
                <a:gd name="connsiteX41" fmla="*/ 3028214 w 4694357"/>
                <a:gd name="connsiteY41" fmla="*/ 4602109 h 4717133"/>
                <a:gd name="connsiteX42" fmla="*/ 3009992 w 4694357"/>
                <a:gd name="connsiteY42" fmla="*/ 4620331 h 4717133"/>
                <a:gd name="connsiteX43" fmla="*/ 2991770 w 4694357"/>
                <a:gd name="connsiteY43" fmla="*/ 4602109 h 4717133"/>
                <a:gd name="connsiteX44" fmla="*/ 3009992 w 4694357"/>
                <a:gd name="connsiteY44" fmla="*/ 4583887 h 4717133"/>
                <a:gd name="connsiteX45" fmla="*/ 2348886 w 4694357"/>
                <a:gd name="connsiteY45" fmla="*/ 4555415 h 4717133"/>
                <a:gd name="connsiteX46" fmla="*/ 2383621 w 4694357"/>
                <a:gd name="connsiteY46" fmla="*/ 4590720 h 4717133"/>
                <a:gd name="connsiteX47" fmla="*/ 2348886 w 4694357"/>
                <a:gd name="connsiteY47" fmla="*/ 4626025 h 4717133"/>
                <a:gd name="connsiteX48" fmla="*/ 2314151 w 4694357"/>
                <a:gd name="connsiteY48" fmla="*/ 4590720 h 4717133"/>
                <a:gd name="connsiteX49" fmla="*/ 2348886 w 4694357"/>
                <a:gd name="connsiteY49" fmla="*/ 4555415 h 4717133"/>
                <a:gd name="connsiteX50" fmla="*/ 2182045 w 4694357"/>
                <a:gd name="connsiteY50" fmla="*/ 4550860 h 4717133"/>
                <a:gd name="connsiteX51" fmla="*/ 2216211 w 4694357"/>
                <a:gd name="connsiteY51" fmla="*/ 4585026 h 4717133"/>
                <a:gd name="connsiteX52" fmla="*/ 2182045 w 4694357"/>
                <a:gd name="connsiteY52" fmla="*/ 4619192 h 4717133"/>
                <a:gd name="connsiteX53" fmla="*/ 2147879 w 4694357"/>
                <a:gd name="connsiteY53" fmla="*/ 4585026 h 4717133"/>
                <a:gd name="connsiteX54" fmla="*/ 2182045 w 4694357"/>
                <a:gd name="connsiteY54" fmla="*/ 4550860 h 4717133"/>
                <a:gd name="connsiteX55" fmla="*/ 2517437 w 4694357"/>
                <a:gd name="connsiteY55" fmla="*/ 4549721 h 4717133"/>
                <a:gd name="connsiteX56" fmla="*/ 2552172 w 4694357"/>
                <a:gd name="connsiteY56" fmla="*/ 4584456 h 4717133"/>
                <a:gd name="connsiteX57" fmla="*/ 2517437 w 4694357"/>
                <a:gd name="connsiteY57" fmla="*/ 4619191 h 4717133"/>
                <a:gd name="connsiteX58" fmla="*/ 2482702 w 4694357"/>
                <a:gd name="connsiteY58" fmla="*/ 4584456 h 4717133"/>
                <a:gd name="connsiteX59" fmla="*/ 2517437 w 4694357"/>
                <a:gd name="connsiteY59" fmla="*/ 4549721 h 4717133"/>
                <a:gd name="connsiteX60" fmla="*/ 1531190 w 4694357"/>
                <a:gd name="connsiteY60" fmla="*/ 4536055 h 4717133"/>
                <a:gd name="connsiteX61" fmla="*/ 1544287 w 4694357"/>
                <a:gd name="connsiteY61" fmla="*/ 4549721 h 4717133"/>
                <a:gd name="connsiteX62" fmla="*/ 1531190 w 4694357"/>
                <a:gd name="connsiteY62" fmla="*/ 4563387 h 4717133"/>
                <a:gd name="connsiteX63" fmla="*/ 1518093 w 4694357"/>
                <a:gd name="connsiteY63" fmla="*/ 4549721 h 4717133"/>
                <a:gd name="connsiteX64" fmla="*/ 1531190 w 4694357"/>
                <a:gd name="connsiteY64" fmla="*/ 4536055 h 4717133"/>
                <a:gd name="connsiteX65" fmla="*/ 2015772 w 4694357"/>
                <a:gd name="connsiteY65" fmla="*/ 4533777 h 4717133"/>
                <a:gd name="connsiteX66" fmla="*/ 2047660 w 4694357"/>
                <a:gd name="connsiteY66" fmla="*/ 4566235 h 4717133"/>
                <a:gd name="connsiteX67" fmla="*/ 2015772 w 4694357"/>
                <a:gd name="connsiteY67" fmla="*/ 4598693 h 4717133"/>
                <a:gd name="connsiteX68" fmla="*/ 1983884 w 4694357"/>
                <a:gd name="connsiteY68" fmla="*/ 4566235 h 4717133"/>
                <a:gd name="connsiteX69" fmla="*/ 2015772 w 4694357"/>
                <a:gd name="connsiteY69" fmla="*/ 4533777 h 4717133"/>
                <a:gd name="connsiteX70" fmla="*/ 3167723 w 4694357"/>
                <a:gd name="connsiteY70" fmla="*/ 4531499 h 4717133"/>
                <a:gd name="connsiteX71" fmla="*/ 3185376 w 4694357"/>
                <a:gd name="connsiteY71" fmla="*/ 4549152 h 4717133"/>
                <a:gd name="connsiteX72" fmla="*/ 3167723 w 4694357"/>
                <a:gd name="connsiteY72" fmla="*/ 4566805 h 4717133"/>
                <a:gd name="connsiteX73" fmla="*/ 3150070 w 4694357"/>
                <a:gd name="connsiteY73" fmla="*/ 4549152 h 4717133"/>
                <a:gd name="connsiteX74" fmla="*/ 3167723 w 4694357"/>
                <a:gd name="connsiteY74" fmla="*/ 4531499 h 4717133"/>
                <a:gd name="connsiteX75" fmla="*/ 2682571 w 4694357"/>
                <a:gd name="connsiteY75" fmla="*/ 4531499 h 4717133"/>
                <a:gd name="connsiteX76" fmla="*/ 2717306 w 4694357"/>
                <a:gd name="connsiteY76" fmla="*/ 4566234 h 4717133"/>
                <a:gd name="connsiteX77" fmla="*/ 2682571 w 4694357"/>
                <a:gd name="connsiteY77" fmla="*/ 4600969 h 4717133"/>
                <a:gd name="connsiteX78" fmla="*/ 2647836 w 4694357"/>
                <a:gd name="connsiteY78" fmla="*/ 4566234 h 4717133"/>
                <a:gd name="connsiteX79" fmla="*/ 2682571 w 4694357"/>
                <a:gd name="connsiteY79" fmla="*/ 4531499 h 4717133"/>
                <a:gd name="connsiteX80" fmla="*/ 1851777 w 4694357"/>
                <a:gd name="connsiteY80" fmla="*/ 4505305 h 4717133"/>
                <a:gd name="connsiteX81" fmla="*/ 1881387 w 4694357"/>
                <a:gd name="connsiteY81" fmla="*/ 4534915 h 4717133"/>
                <a:gd name="connsiteX82" fmla="*/ 1851777 w 4694357"/>
                <a:gd name="connsiteY82" fmla="*/ 4564525 h 4717133"/>
                <a:gd name="connsiteX83" fmla="*/ 1822167 w 4694357"/>
                <a:gd name="connsiteY83" fmla="*/ 4534915 h 4717133"/>
                <a:gd name="connsiteX84" fmla="*/ 1851777 w 4694357"/>
                <a:gd name="connsiteY84" fmla="*/ 4505305 h 4717133"/>
                <a:gd name="connsiteX85" fmla="*/ 2847135 w 4694357"/>
                <a:gd name="connsiteY85" fmla="*/ 4500750 h 4717133"/>
                <a:gd name="connsiteX86" fmla="*/ 2881301 w 4694357"/>
                <a:gd name="connsiteY86" fmla="*/ 4534916 h 4717133"/>
                <a:gd name="connsiteX87" fmla="*/ 2847135 w 4694357"/>
                <a:gd name="connsiteY87" fmla="*/ 4569082 h 4717133"/>
                <a:gd name="connsiteX88" fmla="*/ 2812969 w 4694357"/>
                <a:gd name="connsiteY88" fmla="*/ 4534916 h 4717133"/>
                <a:gd name="connsiteX89" fmla="*/ 2847135 w 4694357"/>
                <a:gd name="connsiteY89" fmla="*/ 4500750 h 4717133"/>
                <a:gd name="connsiteX90" fmla="*/ 2348318 w 4694357"/>
                <a:gd name="connsiteY90" fmla="*/ 4475695 h 4717133"/>
                <a:gd name="connsiteX91" fmla="*/ 2352875 w 4694357"/>
                <a:gd name="connsiteY91" fmla="*/ 4480251 h 4717133"/>
                <a:gd name="connsiteX92" fmla="*/ 2348318 w 4694357"/>
                <a:gd name="connsiteY92" fmla="*/ 4484808 h 4717133"/>
                <a:gd name="connsiteX93" fmla="*/ 2343762 w 4694357"/>
                <a:gd name="connsiteY93" fmla="*/ 4480251 h 4717133"/>
                <a:gd name="connsiteX94" fmla="*/ 2348318 w 4694357"/>
                <a:gd name="connsiteY94" fmla="*/ 4475695 h 4717133"/>
                <a:gd name="connsiteX95" fmla="*/ 1376875 w 4694357"/>
                <a:gd name="connsiteY95" fmla="*/ 4474557 h 4717133"/>
                <a:gd name="connsiteX96" fmla="*/ 1388264 w 4694357"/>
                <a:gd name="connsiteY96" fmla="*/ 4485946 h 4717133"/>
                <a:gd name="connsiteX97" fmla="*/ 1376875 w 4694357"/>
                <a:gd name="connsiteY97" fmla="*/ 4497335 h 4717133"/>
                <a:gd name="connsiteX98" fmla="*/ 1365486 w 4694357"/>
                <a:gd name="connsiteY98" fmla="*/ 4485946 h 4717133"/>
                <a:gd name="connsiteX99" fmla="*/ 1376875 w 4694357"/>
                <a:gd name="connsiteY99" fmla="*/ 4474557 h 4717133"/>
                <a:gd name="connsiteX100" fmla="*/ 2516298 w 4694357"/>
                <a:gd name="connsiteY100" fmla="*/ 4468862 h 4717133"/>
                <a:gd name="connsiteX101" fmla="*/ 2520284 w 4694357"/>
                <a:gd name="connsiteY101" fmla="*/ 4473418 h 4717133"/>
                <a:gd name="connsiteX102" fmla="*/ 2516298 w 4694357"/>
                <a:gd name="connsiteY102" fmla="*/ 4477975 h 4717133"/>
                <a:gd name="connsiteX103" fmla="*/ 2512312 w 4694357"/>
                <a:gd name="connsiteY103" fmla="*/ 4473418 h 4717133"/>
                <a:gd name="connsiteX104" fmla="*/ 2516298 w 4694357"/>
                <a:gd name="connsiteY104" fmla="*/ 4468862 h 4717133"/>
                <a:gd name="connsiteX105" fmla="*/ 3322037 w 4694357"/>
                <a:gd name="connsiteY105" fmla="*/ 4467724 h 4717133"/>
                <a:gd name="connsiteX106" fmla="*/ 3339120 w 4694357"/>
                <a:gd name="connsiteY106" fmla="*/ 4485377 h 4717133"/>
                <a:gd name="connsiteX107" fmla="*/ 3322037 w 4694357"/>
                <a:gd name="connsiteY107" fmla="*/ 4503030 h 4717133"/>
                <a:gd name="connsiteX108" fmla="*/ 3304954 w 4694357"/>
                <a:gd name="connsiteY108" fmla="*/ 4485377 h 4717133"/>
                <a:gd name="connsiteX109" fmla="*/ 3322037 w 4694357"/>
                <a:gd name="connsiteY109" fmla="*/ 4467724 h 4717133"/>
                <a:gd name="connsiteX110" fmla="*/ 2182045 w 4694357"/>
                <a:gd name="connsiteY110" fmla="*/ 4467724 h 4717133"/>
                <a:gd name="connsiteX111" fmla="*/ 2187740 w 4694357"/>
                <a:gd name="connsiteY111" fmla="*/ 4473419 h 4717133"/>
                <a:gd name="connsiteX112" fmla="*/ 2182045 w 4694357"/>
                <a:gd name="connsiteY112" fmla="*/ 4479114 h 4717133"/>
                <a:gd name="connsiteX113" fmla="*/ 2176350 w 4694357"/>
                <a:gd name="connsiteY113" fmla="*/ 4473419 h 4717133"/>
                <a:gd name="connsiteX114" fmla="*/ 2182045 w 4694357"/>
                <a:gd name="connsiteY114" fmla="*/ 4467724 h 4717133"/>
                <a:gd name="connsiteX115" fmla="*/ 1690629 w 4694357"/>
                <a:gd name="connsiteY115" fmla="*/ 4463168 h 4717133"/>
                <a:gd name="connsiteX116" fmla="*/ 1718531 w 4694357"/>
                <a:gd name="connsiteY116" fmla="*/ 4491640 h 4717133"/>
                <a:gd name="connsiteX117" fmla="*/ 1690629 w 4694357"/>
                <a:gd name="connsiteY117" fmla="*/ 4520112 h 4717133"/>
                <a:gd name="connsiteX118" fmla="*/ 1662727 w 4694357"/>
                <a:gd name="connsiteY118" fmla="*/ 4491640 h 4717133"/>
                <a:gd name="connsiteX119" fmla="*/ 1690629 w 4694357"/>
                <a:gd name="connsiteY119" fmla="*/ 4463168 h 4717133"/>
                <a:gd name="connsiteX120" fmla="*/ 3008284 w 4694357"/>
                <a:gd name="connsiteY120" fmla="*/ 4457474 h 4717133"/>
                <a:gd name="connsiteX121" fmla="*/ 3041881 w 4694357"/>
                <a:gd name="connsiteY121" fmla="*/ 4491640 h 4717133"/>
                <a:gd name="connsiteX122" fmla="*/ 3008284 w 4694357"/>
                <a:gd name="connsiteY122" fmla="*/ 4525806 h 4717133"/>
                <a:gd name="connsiteX123" fmla="*/ 2974687 w 4694357"/>
                <a:gd name="connsiteY123" fmla="*/ 4491640 h 4717133"/>
                <a:gd name="connsiteX124" fmla="*/ 3008284 w 4694357"/>
                <a:gd name="connsiteY124" fmla="*/ 4457474 h 4717133"/>
                <a:gd name="connsiteX125" fmla="*/ 2682002 w 4694357"/>
                <a:gd name="connsiteY125" fmla="*/ 4449502 h 4717133"/>
                <a:gd name="connsiteX126" fmla="*/ 2686559 w 4694357"/>
                <a:gd name="connsiteY126" fmla="*/ 4454058 h 4717133"/>
                <a:gd name="connsiteX127" fmla="*/ 2682002 w 4694357"/>
                <a:gd name="connsiteY127" fmla="*/ 4458615 h 4717133"/>
                <a:gd name="connsiteX128" fmla="*/ 2677446 w 4694357"/>
                <a:gd name="connsiteY128" fmla="*/ 4454058 h 4717133"/>
                <a:gd name="connsiteX129" fmla="*/ 2682002 w 4694357"/>
                <a:gd name="connsiteY129" fmla="*/ 4449502 h 4717133"/>
                <a:gd name="connsiteX130" fmla="*/ 2016911 w 4694357"/>
                <a:gd name="connsiteY130" fmla="*/ 4448363 h 4717133"/>
                <a:gd name="connsiteX131" fmla="*/ 2022606 w 4694357"/>
                <a:gd name="connsiteY131" fmla="*/ 4454058 h 4717133"/>
                <a:gd name="connsiteX132" fmla="*/ 2016911 w 4694357"/>
                <a:gd name="connsiteY132" fmla="*/ 4459753 h 4717133"/>
                <a:gd name="connsiteX133" fmla="*/ 2011216 w 4694357"/>
                <a:gd name="connsiteY133" fmla="*/ 4454058 h 4717133"/>
                <a:gd name="connsiteX134" fmla="*/ 2016911 w 4694357"/>
                <a:gd name="connsiteY134" fmla="*/ 4448363 h 4717133"/>
                <a:gd name="connsiteX135" fmla="*/ 2844858 w 4694357"/>
                <a:gd name="connsiteY135" fmla="*/ 4416475 h 4717133"/>
                <a:gd name="connsiteX136" fmla="*/ 2849415 w 4694357"/>
                <a:gd name="connsiteY136" fmla="*/ 4421031 h 4717133"/>
                <a:gd name="connsiteX137" fmla="*/ 2844858 w 4694357"/>
                <a:gd name="connsiteY137" fmla="*/ 4425588 h 4717133"/>
                <a:gd name="connsiteX138" fmla="*/ 2840302 w 4694357"/>
                <a:gd name="connsiteY138" fmla="*/ 4421031 h 4717133"/>
                <a:gd name="connsiteX139" fmla="*/ 2844858 w 4694357"/>
                <a:gd name="connsiteY139" fmla="*/ 4416475 h 4717133"/>
                <a:gd name="connsiteX140" fmla="*/ 1853486 w 4694357"/>
                <a:gd name="connsiteY140" fmla="*/ 4414197 h 4717133"/>
                <a:gd name="connsiteX141" fmla="*/ 1860889 w 4694357"/>
                <a:gd name="connsiteY141" fmla="*/ 4421600 h 4717133"/>
                <a:gd name="connsiteX142" fmla="*/ 1853486 w 4694357"/>
                <a:gd name="connsiteY142" fmla="*/ 4429003 h 4717133"/>
                <a:gd name="connsiteX143" fmla="*/ 1846083 w 4694357"/>
                <a:gd name="connsiteY143" fmla="*/ 4421600 h 4717133"/>
                <a:gd name="connsiteX144" fmla="*/ 1853486 w 4694357"/>
                <a:gd name="connsiteY144" fmla="*/ 4414197 h 4717133"/>
                <a:gd name="connsiteX145" fmla="*/ 1532898 w 4694357"/>
                <a:gd name="connsiteY145" fmla="*/ 4409642 h 4717133"/>
                <a:gd name="connsiteX146" fmla="*/ 1560231 w 4694357"/>
                <a:gd name="connsiteY146" fmla="*/ 4436405 h 4717133"/>
                <a:gd name="connsiteX147" fmla="*/ 1532898 w 4694357"/>
                <a:gd name="connsiteY147" fmla="*/ 4463168 h 4717133"/>
                <a:gd name="connsiteX148" fmla="*/ 1505565 w 4694357"/>
                <a:gd name="connsiteY148" fmla="*/ 4436405 h 4717133"/>
                <a:gd name="connsiteX149" fmla="*/ 1532898 w 4694357"/>
                <a:gd name="connsiteY149" fmla="*/ 4409642 h 4717133"/>
                <a:gd name="connsiteX150" fmla="*/ 3165445 w 4694357"/>
                <a:gd name="connsiteY150" fmla="*/ 4402809 h 4717133"/>
                <a:gd name="connsiteX151" fmla="*/ 3199042 w 4694357"/>
                <a:gd name="connsiteY151" fmla="*/ 4436406 h 4717133"/>
                <a:gd name="connsiteX152" fmla="*/ 3165445 w 4694357"/>
                <a:gd name="connsiteY152" fmla="*/ 4470003 h 4717133"/>
                <a:gd name="connsiteX153" fmla="*/ 3131848 w 4694357"/>
                <a:gd name="connsiteY153" fmla="*/ 4436406 h 4717133"/>
                <a:gd name="connsiteX154" fmla="*/ 3165445 w 4694357"/>
                <a:gd name="connsiteY154" fmla="*/ 4402809 h 4717133"/>
                <a:gd name="connsiteX155" fmla="*/ 1227685 w 4694357"/>
                <a:gd name="connsiteY155" fmla="*/ 4401670 h 4717133"/>
                <a:gd name="connsiteX156" fmla="*/ 1236796 w 4694357"/>
                <a:gd name="connsiteY156" fmla="*/ 4410781 h 4717133"/>
                <a:gd name="connsiteX157" fmla="*/ 1227685 w 4694357"/>
                <a:gd name="connsiteY157" fmla="*/ 4419892 h 4717133"/>
                <a:gd name="connsiteX158" fmla="*/ 1218574 w 4694357"/>
                <a:gd name="connsiteY158" fmla="*/ 4410781 h 4717133"/>
                <a:gd name="connsiteX159" fmla="*/ 1227685 w 4694357"/>
                <a:gd name="connsiteY159" fmla="*/ 4401670 h 4717133"/>
                <a:gd name="connsiteX160" fmla="*/ 3471227 w 4694357"/>
                <a:gd name="connsiteY160" fmla="*/ 4393698 h 4717133"/>
                <a:gd name="connsiteX161" fmla="*/ 3487171 w 4694357"/>
                <a:gd name="connsiteY161" fmla="*/ 4410212 h 4717133"/>
                <a:gd name="connsiteX162" fmla="*/ 3471227 w 4694357"/>
                <a:gd name="connsiteY162" fmla="*/ 4426726 h 4717133"/>
                <a:gd name="connsiteX163" fmla="*/ 3455283 w 4694357"/>
                <a:gd name="connsiteY163" fmla="*/ 4410212 h 4717133"/>
                <a:gd name="connsiteX164" fmla="*/ 3471227 w 4694357"/>
                <a:gd name="connsiteY164" fmla="*/ 4393698 h 4717133"/>
                <a:gd name="connsiteX165" fmla="*/ 3005437 w 4694357"/>
                <a:gd name="connsiteY165" fmla="*/ 4372060 h 4717133"/>
                <a:gd name="connsiteX166" fmla="*/ 3009994 w 4694357"/>
                <a:gd name="connsiteY166" fmla="*/ 4376046 h 4717133"/>
                <a:gd name="connsiteX167" fmla="*/ 3005437 w 4694357"/>
                <a:gd name="connsiteY167" fmla="*/ 4380032 h 4717133"/>
                <a:gd name="connsiteX168" fmla="*/ 3000881 w 4694357"/>
                <a:gd name="connsiteY168" fmla="*/ 4376046 h 4717133"/>
                <a:gd name="connsiteX169" fmla="*/ 3005437 w 4694357"/>
                <a:gd name="connsiteY169" fmla="*/ 4372060 h 4717133"/>
                <a:gd name="connsiteX170" fmla="*/ 1692908 w 4694357"/>
                <a:gd name="connsiteY170" fmla="*/ 4367504 h 4717133"/>
                <a:gd name="connsiteX171" fmla="*/ 1701450 w 4694357"/>
                <a:gd name="connsiteY171" fmla="*/ 4376615 h 4717133"/>
                <a:gd name="connsiteX172" fmla="*/ 1692908 w 4694357"/>
                <a:gd name="connsiteY172" fmla="*/ 4385726 h 4717133"/>
                <a:gd name="connsiteX173" fmla="*/ 1684366 w 4694357"/>
                <a:gd name="connsiteY173" fmla="*/ 4376615 h 4717133"/>
                <a:gd name="connsiteX174" fmla="*/ 1692908 w 4694357"/>
                <a:gd name="connsiteY174" fmla="*/ 4367504 h 4717133"/>
                <a:gd name="connsiteX175" fmla="*/ 2348888 w 4694357"/>
                <a:gd name="connsiteY175" fmla="*/ 4356116 h 4717133"/>
                <a:gd name="connsiteX176" fmla="*/ 2366541 w 4694357"/>
                <a:gd name="connsiteY176" fmla="*/ 4373769 h 4717133"/>
                <a:gd name="connsiteX177" fmla="*/ 2348888 w 4694357"/>
                <a:gd name="connsiteY177" fmla="*/ 4391422 h 4717133"/>
                <a:gd name="connsiteX178" fmla="*/ 2331235 w 4694357"/>
                <a:gd name="connsiteY178" fmla="*/ 4373769 h 4717133"/>
                <a:gd name="connsiteX179" fmla="*/ 2348888 w 4694357"/>
                <a:gd name="connsiteY179" fmla="*/ 4356116 h 4717133"/>
                <a:gd name="connsiteX180" fmla="*/ 2182044 w 4694357"/>
                <a:gd name="connsiteY180" fmla="*/ 4350421 h 4717133"/>
                <a:gd name="connsiteX181" fmla="*/ 2197988 w 4694357"/>
                <a:gd name="connsiteY181" fmla="*/ 4366935 h 4717133"/>
                <a:gd name="connsiteX182" fmla="*/ 2182044 w 4694357"/>
                <a:gd name="connsiteY182" fmla="*/ 4383449 h 4717133"/>
                <a:gd name="connsiteX183" fmla="*/ 2166100 w 4694357"/>
                <a:gd name="connsiteY183" fmla="*/ 4366935 h 4717133"/>
                <a:gd name="connsiteX184" fmla="*/ 2182044 w 4694357"/>
                <a:gd name="connsiteY184" fmla="*/ 4350421 h 4717133"/>
                <a:gd name="connsiteX185" fmla="*/ 2516299 w 4694357"/>
                <a:gd name="connsiteY185" fmla="*/ 4349283 h 4717133"/>
                <a:gd name="connsiteX186" fmla="*/ 2533952 w 4694357"/>
                <a:gd name="connsiteY186" fmla="*/ 4366936 h 4717133"/>
                <a:gd name="connsiteX187" fmla="*/ 2516299 w 4694357"/>
                <a:gd name="connsiteY187" fmla="*/ 4384589 h 4717133"/>
                <a:gd name="connsiteX188" fmla="*/ 2498646 w 4694357"/>
                <a:gd name="connsiteY188" fmla="*/ 4366936 h 4717133"/>
                <a:gd name="connsiteX189" fmla="*/ 2516299 w 4694357"/>
                <a:gd name="connsiteY189" fmla="*/ 4349283 h 4717133"/>
                <a:gd name="connsiteX190" fmla="*/ 1380292 w 4694357"/>
                <a:gd name="connsiteY190" fmla="*/ 4343588 h 4717133"/>
                <a:gd name="connsiteX191" fmla="*/ 1406486 w 4694357"/>
                <a:gd name="connsiteY191" fmla="*/ 4369782 h 4717133"/>
                <a:gd name="connsiteX192" fmla="*/ 1380292 w 4694357"/>
                <a:gd name="connsiteY192" fmla="*/ 4395976 h 4717133"/>
                <a:gd name="connsiteX193" fmla="*/ 1354098 w 4694357"/>
                <a:gd name="connsiteY193" fmla="*/ 4369782 h 4717133"/>
                <a:gd name="connsiteX194" fmla="*/ 1380292 w 4694357"/>
                <a:gd name="connsiteY194" fmla="*/ 4343588 h 4717133"/>
                <a:gd name="connsiteX195" fmla="*/ 3318621 w 4694357"/>
                <a:gd name="connsiteY195" fmla="*/ 4335617 h 4717133"/>
                <a:gd name="connsiteX196" fmla="*/ 3351648 w 4694357"/>
                <a:gd name="connsiteY196" fmla="*/ 4369214 h 4717133"/>
                <a:gd name="connsiteX197" fmla="*/ 3318621 w 4694357"/>
                <a:gd name="connsiteY197" fmla="*/ 4402811 h 4717133"/>
                <a:gd name="connsiteX198" fmla="*/ 3285594 w 4694357"/>
                <a:gd name="connsiteY198" fmla="*/ 4369214 h 4717133"/>
                <a:gd name="connsiteX199" fmla="*/ 3318621 w 4694357"/>
                <a:gd name="connsiteY199" fmla="*/ 4335617 h 4717133"/>
                <a:gd name="connsiteX200" fmla="*/ 2016910 w 4694357"/>
                <a:gd name="connsiteY200" fmla="*/ 4331061 h 4717133"/>
                <a:gd name="connsiteX201" fmla="*/ 2031715 w 4694357"/>
                <a:gd name="connsiteY201" fmla="*/ 4346436 h 4717133"/>
                <a:gd name="connsiteX202" fmla="*/ 2016910 w 4694357"/>
                <a:gd name="connsiteY202" fmla="*/ 4361811 h 4717133"/>
                <a:gd name="connsiteX203" fmla="*/ 2002105 w 4694357"/>
                <a:gd name="connsiteY203" fmla="*/ 4346436 h 4717133"/>
                <a:gd name="connsiteX204" fmla="*/ 2016910 w 4694357"/>
                <a:gd name="connsiteY204" fmla="*/ 4331061 h 4717133"/>
                <a:gd name="connsiteX205" fmla="*/ 2681433 w 4694357"/>
                <a:gd name="connsiteY205" fmla="*/ 4328783 h 4717133"/>
                <a:gd name="connsiteX206" fmla="*/ 2699086 w 4694357"/>
                <a:gd name="connsiteY206" fmla="*/ 4346436 h 4717133"/>
                <a:gd name="connsiteX207" fmla="*/ 2681433 w 4694357"/>
                <a:gd name="connsiteY207" fmla="*/ 4364089 h 4717133"/>
                <a:gd name="connsiteX208" fmla="*/ 2663780 w 4694357"/>
                <a:gd name="connsiteY208" fmla="*/ 4346436 h 4717133"/>
                <a:gd name="connsiteX209" fmla="*/ 2681433 w 4694357"/>
                <a:gd name="connsiteY209" fmla="*/ 4328783 h 4717133"/>
                <a:gd name="connsiteX210" fmla="*/ 1084189 w 4694357"/>
                <a:gd name="connsiteY210" fmla="*/ 4318533 h 4717133"/>
                <a:gd name="connsiteX211" fmla="*/ 1091022 w 4694357"/>
                <a:gd name="connsiteY211" fmla="*/ 4325366 h 4717133"/>
                <a:gd name="connsiteX212" fmla="*/ 1084189 w 4694357"/>
                <a:gd name="connsiteY212" fmla="*/ 4332199 h 4717133"/>
                <a:gd name="connsiteX213" fmla="*/ 1077356 w 4694357"/>
                <a:gd name="connsiteY213" fmla="*/ 4325366 h 4717133"/>
                <a:gd name="connsiteX214" fmla="*/ 1084189 w 4694357"/>
                <a:gd name="connsiteY214" fmla="*/ 4318533 h 4717133"/>
                <a:gd name="connsiteX215" fmla="*/ 3162028 w 4694357"/>
                <a:gd name="connsiteY215" fmla="*/ 4313978 h 4717133"/>
                <a:gd name="connsiteX216" fmla="*/ 3166014 w 4694357"/>
                <a:gd name="connsiteY216" fmla="*/ 4318534 h 4717133"/>
                <a:gd name="connsiteX217" fmla="*/ 3162028 w 4694357"/>
                <a:gd name="connsiteY217" fmla="*/ 4323091 h 4717133"/>
                <a:gd name="connsiteX218" fmla="*/ 3158042 w 4694357"/>
                <a:gd name="connsiteY218" fmla="*/ 4318534 h 4717133"/>
                <a:gd name="connsiteX219" fmla="*/ 3162028 w 4694357"/>
                <a:gd name="connsiteY219" fmla="*/ 4313978 h 4717133"/>
                <a:gd name="connsiteX220" fmla="*/ 3614723 w 4694357"/>
                <a:gd name="connsiteY220" fmla="*/ 4309423 h 4717133"/>
                <a:gd name="connsiteX221" fmla="*/ 3629528 w 4694357"/>
                <a:gd name="connsiteY221" fmla="*/ 4324798 h 4717133"/>
                <a:gd name="connsiteX222" fmla="*/ 3614723 w 4694357"/>
                <a:gd name="connsiteY222" fmla="*/ 4340173 h 4717133"/>
                <a:gd name="connsiteX223" fmla="*/ 3599918 w 4694357"/>
                <a:gd name="connsiteY223" fmla="*/ 4324798 h 4717133"/>
                <a:gd name="connsiteX224" fmla="*/ 3614723 w 4694357"/>
                <a:gd name="connsiteY224" fmla="*/ 4309423 h 4717133"/>
                <a:gd name="connsiteX225" fmla="*/ 1536885 w 4694357"/>
                <a:gd name="connsiteY225" fmla="*/ 4307145 h 4717133"/>
                <a:gd name="connsiteX226" fmla="*/ 1547705 w 4694357"/>
                <a:gd name="connsiteY226" fmla="*/ 4317965 h 4717133"/>
                <a:gd name="connsiteX227" fmla="*/ 1536885 w 4694357"/>
                <a:gd name="connsiteY227" fmla="*/ 4328785 h 4717133"/>
                <a:gd name="connsiteX228" fmla="*/ 1526065 w 4694357"/>
                <a:gd name="connsiteY228" fmla="*/ 4317965 h 4717133"/>
                <a:gd name="connsiteX229" fmla="*/ 1536885 w 4694357"/>
                <a:gd name="connsiteY229" fmla="*/ 4307145 h 4717133"/>
                <a:gd name="connsiteX230" fmla="*/ 1854054 w 4694357"/>
                <a:gd name="connsiteY230" fmla="*/ 4298034 h 4717133"/>
                <a:gd name="connsiteX231" fmla="*/ 1867720 w 4694357"/>
                <a:gd name="connsiteY231" fmla="*/ 4312270 h 4717133"/>
                <a:gd name="connsiteX232" fmla="*/ 1854054 w 4694357"/>
                <a:gd name="connsiteY232" fmla="*/ 4326506 h 4717133"/>
                <a:gd name="connsiteX233" fmla="*/ 1840388 w 4694357"/>
                <a:gd name="connsiteY233" fmla="*/ 4312270 h 4717133"/>
                <a:gd name="connsiteX234" fmla="*/ 1854054 w 4694357"/>
                <a:gd name="connsiteY234" fmla="*/ 4298034 h 4717133"/>
                <a:gd name="connsiteX235" fmla="*/ 2844858 w 4694357"/>
                <a:gd name="connsiteY235" fmla="*/ 4293479 h 4717133"/>
                <a:gd name="connsiteX236" fmla="*/ 2863080 w 4694357"/>
                <a:gd name="connsiteY236" fmla="*/ 4311701 h 4717133"/>
                <a:gd name="connsiteX237" fmla="*/ 2844858 w 4694357"/>
                <a:gd name="connsiteY237" fmla="*/ 4329923 h 4717133"/>
                <a:gd name="connsiteX238" fmla="*/ 2826636 w 4694357"/>
                <a:gd name="connsiteY238" fmla="*/ 4311701 h 4717133"/>
                <a:gd name="connsiteX239" fmla="*/ 2844858 w 4694357"/>
                <a:gd name="connsiteY239" fmla="*/ 4293479 h 4717133"/>
                <a:gd name="connsiteX240" fmla="*/ 1232810 w 4694357"/>
                <a:gd name="connsiteY240" fmla="*/ 4266146 h 4717133"/>
                <a:gd name="connsiteX241" fmla="*/ 1258435 w 4694357"/>
                <a:gd name="connsiteY241" fmla="*/ 4291771 h 4717133"/>
                <a:gd name="connsiteX242" fmla="*/ 1232810 w 4694357"/>
                <a:gd name="connsiteY242" fmla="*/ 4317396 h 4717133"/>
                <a:gd name="connsiteX243" fmla="*/ 1207185 w 4694357"/>
                <a:gd name="connsiteY243" fmla="*/ 4291771 h 4717133"/>
                <a:gd name="connsiteX244" fmla="*/ 1232810 w 4694357"/>
                <a:gd name="connsiteY244" fmla="*/ 4266146 h 4717133"/>
                <a:gd name="connsiteX245" fmla="*/ 3466103 w 4694357"/>
                <a:gd name="connsiteY245" fmla="*/ 4258174 h 4717133"/>
                <a:gd name="connsiteX246" fmla="*/ 3498561 w 4694357"/>
                <a:gd name="connsiteY246" fmla="*/ 4290632 h 4717133"/>
                <a:gd name="connsiteX247" fmla="*/ 3466103 w 4694357"/>
                <a:gd name="connsiteY247" fmla="*/ 4323090 h 4717133"/>
                <a:gd name="connsiteX248" fmla="*/ 3433645 w 4694357"/>
                <a:gd name="connsiteY248" fmla="*/ 4290632 h 4717133"/>
                <a:gd name="connsiteX249" fmla="*/ 3466103 w 4694357"/>
                <a:gd name="connsiteY249" fmla="*/ 4258174 h 4717133"/>
                <a:gd name="connsiteX250" fmla="*/ 1694046 w 4694357"/>
                <a:gd name="connsiteY250" fmla="*/ 4252480 h 4717133"/>
                <a:gd name="connsiteX251" fmla="*/ 1706004 w 4694357"/>
                <a:gd name="connsiteY251" fmla="*/ 4264438 h 4717133"/>
                <a:gd name="connsiteX252" fmla="*/ 1694046 w 4694357"/>
                <a:gd name="connsiteY252" fmla="*/ 4276396 h 4717133"/>
                <a:gd name="connsiteX253" fmla="*/ 1682088 w 4694357"/>
                <a:gd name="connsiteY253" fmla="*/ 4264438 h 4717133"/>
                <a:gd name="connsiteX254" fmla="*/ 1694046 w 4694357"/>
                <a:gd name="connsiteY254" fmla="*/ 4252480 h 4717133"/>
                <a:gd name="connsiteX255" fmla="*/ 3004867 w 4694357"/>
                <a:gd name="connsiteY255" fmla="*/ 4246786 h 4717133"/>
                <a:gd name="connsiteX256" fmla="*/ 3022520 w 4694357"/>
                <a:gd name="connsiteY256" fmla="*/ 4264439 h 4717133"/>
                <a:gd name="connsiteX257" fmla="*/ 3004867 w 4694357"/>
                <a:gd name="connsiteY257" fmla="*/ 4282092 h 4717133"/>
                <a:gd name="connsiteX258" fmla="*/ 2987214 w 4694357"/>
                <a:gd name="connsiteY258" fmla="*/ 4264439 h 4717133"/>
                <a:gd name="connsiteX259" fmla="*/ 3004867 w 4694357"/>
                <a:gd name="connsiteY259" fmla="*/ 4246786 h 4717133"/>
                <a:gd name="connsiteX260" fmla="*/ 3313496 w 4694357"/>
                <a:gd name="connsiteY260" fmla="*/ 4244508 h 4717133"/>
                <a:gd name="connsiteX261" fmla="*/ 3317482 w 4694357"/>
                <a:gd name="connsiteY261" fmla="*/ 4248494 h 4717133"/>
                <a:gd name="connsiteX262" fmla="*/ 3313496 w 4694357"/>
                <a:gd name="connsiteY262" fmla="*/ 4252480 h 4717133"/>
                <a:gd name="connsiteX263" fmla="*/ 3309510 w 4694357"/>
                <a:gd name="connsiteY263" fmla="*/ 4248494 h 4717133"/>
                <a:gd name="connsiteX264" fmla="*/ 3313496 w 4694357"/>
                <a:gd name="connsiteY264" fmla="*/ 4244508 h 4717133"/>
                <a:gd name="connsiteX265" fmla="*/ 1385417 w 4694357"/>
                <a:gd name="connsiteY265" fmla="*/ 4235397 h 4717133"/>
                <a:gd name="connsiteX266" fmla="*/ 1398514 w 4694357"/>
                <a:gd name="connsiteY266" fmla="*/ 4248494 h 4717133"/>
                <a:gd name="connsiteX267" fmla="*/ 1385417 w 4694357"/>
                <a:gd name="connsiteY267" fmla="*/ 4261591 h 4717133"/>
                <a:gd name="connsiteX268" fmla="*/ 1372320 w 4694357"/>
                <a:gd name="connsiteY268" fmla="*/ 4248494 h 4717133"/>
                <a:gd name="connsiteX269" fmla="*/ 1385417 w 4694357"/>
                <a:gd name="connsiteY269" fmla="*/ 4235397 h 4717133"/>
                <a:gd name="connsiteX270" fmla="*/ 946958 w 4694357"/>
                <a:gd name="connsiteY270" fmla="*/ 4225147 h 4717133"/>
                <a:gd name="connsiteX271" fmla="*/ 952083 w 4694357"/>
                <a:gd name="connsiteY271" fmla="*/ 4230272 h 4717133"/>
                <a:gd name="connsiteX272" fmla="*/ 946958 w 4694357"/>
                <a:gd name="connsiteY272" fmla="*/ 4235397 h 4717133"/>
                <a:gd name="connsiteX273" fmla="*/ 941833 w 4694357"/>
                <a:gd name="connsiteY273" fmla="*/ 4230272 h 4717133"/>
                <a:gd name="connsiteX274" fmla="*/ 946958 w 4694357"/>
                <a:gd name="connsiteY274" fmla="*/ 4225147 h 4717133"/>
                <a:gd name="connsiteX275" fmla="*/ 3751385 w 4694357"/>
                <a:gd name="connsiteY275" fmla="*/ 4214898 h 4717133"/>
                <a:gd name="connsiteX276" fmla="*/ 3765051 w 4694357"/>
                <a:gd name="connsiteY276" fmla="*/ 4229134 h 4717133"/>
                <a:gd name="connsiteX277" fmla="*/ 3751385 w 4694357"/>
                <a:gd name="connsiteY277" fmla="*/ 4243370 h 4717133"/>
                <a:gd name="connsiteX278" fmla="*/ 3737719 w 4694357"/>
                <a:gd name="connsiteY278" fmla="*/ 4229134 h 4717133"/>
                <a:gd name="connsiteX279" fmla="*/ 3751385 w 4694357"/>
                <a:gd name="connsiteY279" fmla="*/ 4214898 h 4717133"/>
                <a:gd name="connsiteX280" fmla="*/ 1539162 w 4694357"/>
                <a:gd name="connsiteY280" fmla="*/ 4194399 h 4717133"/>
                <a:gd name="connsiteX281" fmla="*/ 1548843 w 4694357"/>
                <a:gd name="connsiteY281" fmla="*/ 4204080 h 4717133"/>
                <a:gd name="connsiteX282" fmla="*/ 1539162 w 4694357"/>
                <a:gd name="connsiteY282" fmla="*/ 4213761 h 4717133"/>
                <a:gd name="connsiteX283" fmla="*/ 1529481 w 4694357"/>
                <a:gd name="connsiteY283" fmla="*/ 4204080 h 4717133"/>
                <a:gd name="connsiteX284" fmla="*/ 1539162 w 4694357"/>
                <a:gd name="connsiteY284" fmla="*/ 4194399 h 4717133"/>
                <a:gd name="connsiteX285" fmla="*/ 3159181 w 4694357"/>
                <a:gd name="connsiteY285" fmla="*/ 4186426 h 4717133"/>
                <a:gd name="connsiteX286" fmla="*/ 3176264 w 4694357"/>
                <a:gd name="connsiteY286" fmla="*/ 4204079 h 4717133"/>
                <a:gd name="connsiteX287" fmla="*/ 3159181 w 4694357"/>
                <a:gd name="connsiteY287" fmla="*/ 4221732 h 4717133"/>
                <a:gd name="connsiteX288" fmla="*/ 3142098 w 4694357"/>
                <a:gd name="connsiteY288" fmla="*/ 4204079 h 4717133"/>
                <a:gd name="connsiteX289" fmla="*/ 3159181 w 4694357"/>
                <a:gd name="connsiteY289" fmla="*/ 4186426 h 4717133"/>
                <a:gd name="connsiteX290" fmla="*/ 1091593 w 4694357"/>
                <a:gd name="connsiteY290" fmla="*/ 4178455 h 4717133"/>
                <a:gd name="connsiteX291" fmla="*/ 1116079 w 4694357"/>
                <a:gd name="connsiteY291" fmla="*/ 4202941 h 4717133"/>
                <a:gd name="connsiteX292" fmla="*/ 1091593 w 4694357"/>
                <a:gd name="connsiteY292" fmla="*/ 4227427 h 4717133"/>
                <a:gd name="connsiteX293" fmla="*/ 1067107 w 4694357"/>
                <a:gd name="connsiteY293" fmla="*/ 4202941 h 4717133"/>
                <a:gd name="connsiteX294" fmla="*/ 1091593 w 4694357"/>
                <a:gd name="connsiteY294" fmla="*/ 4178455 h 4717133"/>
                <a:gd name="connsiteX295" fmla="*/ 3607320 w 4694357"/>
                <a:gd name="connsiteY295" fmla="*/ 4170482 h 4717133"/>
                <a:gd name="connsiteX296" fmla="*/ 3638639 w 4694357"/>
                <a:gd name="connsiteY296" fmla="*/ 4201801 h 4717133"/>
                <a:gd name="connsiteX297" fmla="*/ 3607320 w 4694357"/>
                <a:gd name="connsiteY297" fmla="*/ 4233120 h 4717133"/>
                <a:gd name="connsiteX298" fmla="*/ 3576001 w 4694357"/>
                <a:gd name="connsiteY298" fmla="*/ 4201801 h 4717133"/>
                <a:gd name="connsiteX299" fmla="*/ 3607320 w 4694357"/>
                <a:gd name="connsiteY299" fmla="*/ 4170482 h 4717133"/>
                <a:gd name="connsiteX300" fmla="*/ 3458130 w 4694357"/>
                <a:gd name="connsiteY300" fmla="*/ 4162511 h 4717133"/>
                <a:gd name="connsiteX301" fmla="*/ 3462116 w 4694357"/>
                <a:gd name="connsiteY301" fmla="*/ 4166497 h 4717133"/>
                <a:gd name="connsiteX302" fmla="*/ 3458130 w 4694357"/>
                <a:gd name="connsiteY302" fmla="*/ 4170483 h 4717133"/>
                <a:gd name="connsiteX303" fmla="*/ 3454144 w 4694357"/>
                <a:gd name="connsiteY303" fmla="*/ 4166497 h 4717133"/>
                <a:gd name="connsiteX304" fmla="*/ 3458130 w 4694357"/>
                <a:gd name="connsiteY304" fmla="*/ 4162511 h 4717133"/>
                <a:gd name="connsiteX305" fmla="*/ 1240212 w 4694357"/>
                <a:gd name="connsiteY305" fmla="*/ 4152261 h 4717133"/>
                <a:gd name="connsiteX306" fmla="*/ 1255017 w 4694357"/>
                <a:gd name="connsiteY306" fmla="*/ 4167066 h 4717133"/>
                <a:gd name="connsiteX307" fmla="*/ 1240212 w 4694357"/>
                <a:gd name="connsiteY307" fmla="*/ 4181871 h 4717133"/>
                <a:gd name="connsiteX308" fmla="*/ 1225407 w 4694357"/>
                <a:gd name="connsiteY308" fmla="*/ 4167066 h 4717133"/>
                <a:gd name="connsiteX309" fmla="*/ 1240212 w 4694357"/>
                <a:gd name="connsiteY309" fmla="*/ 4152261 h 4717133"/>
                <a:gd name="connsiteX310" fmla="*/ 1389402 w 4694357"/>
                <a:gd name="connsiteY310" fmla="*/ 4122651 h 4717133"/>
                <a:gd name="connsiteX311" fmla="*/ 1397374 w 4694357"/>
                <a:gd name="connsiteY311" fmla="*/ 4130623 h 4717133"/>
                <a:gd name="connsiteX312" fmla="*/ 1389402 w 4694357"/>
                <a:gd name="connsiteY312" fmla="*/ 4138595 h 4717133"/>
                <a:gd name="connsiteX313" fmla="*/ 1381430 w 4694357"/>
                <a:gd name="connsiteY313" fmla="*/ 4130623 h 4717133"/>
                <a:gd name="connsiteX314" fmla="*/ 1389402 w 4694357"/>
                <a:gd name="connsiteY314" fmla="*/ 4122651 h 4717133"/>
                <a:gd name="connsiteX315" fmla="*/ 817128 w 4694357"/>
                <a:gd name="connsiteY315" fmla="*/ 4121512 h 4717133"/>
                <a:gd name="connsiteX316" fmla="*/ 821114 w 4694357"/>
                <a:gd name="connsiteY316" fmla="*/ 4125498 h 4717133"/>
                <a:gd name="connsiteX317" fmla="*/ 817128 w 4694357"/>
                <a:gd name="connsiteY317" fmla="*/ 4129484 h 4717133"/>
                <a:gd name="connsiteX318" fmla="*/ 813142 w 4694357"/>
                <a:gd name="connsiteY318" fmla="*/ 4125498 h 4717133"/>
                <a:gd name="connsiteX319" fmla="*/ 817128 w 4694357"/>
                <a:gd name="connsiteY319" fmla="*/ 4121512 h 4717133"/>
                <a:gd name="connsiteX320" fmla="*/ 3308941 w 4694357"/>
                <a:gd name="connsiteY320" fmla="*/ 4113540 h 4717133"/>
                <a:gd name="connsiteX321" fmla="*/ 3325455 w 4694357"/>
                <a:gd name="connsiteY321" fmla="*/ 4130054 h 4717133"/>
                <a:gd name="connsiteX322" fmla="*/ 3308941 w 4694357"/>
                <a:gd name="connsiteY322" fmla="*/ 4146568 h 4717133"/>
                <a:gd name="connsiteX323" fmla="*/ 3292427 w 4694357"/>
                <a:gd name="connsiteY323" fmla="*/ 4130054 h 4717133"/>
                <a:gd name="connsiteX324" fmla="*/ 3308941 w 4694357"/>
                <a:gd name="connsiteY324" fmla="*/ 4113540 h 4717133"/>
                <a:gd name="connsiteX325" fmla="*/ 3881215 w 4694357"/>
                <a:gd name="connsiteY325" fmla="*/ 4111262 h 4717133"/>
                <a:gd name="connsiteX326" fmla="*/ 3893743 w 4694357"/>
                <a:gd name="connsiteY326" fmla="*/ 4124359 h 4717133"/>
                <a:gd name="connsiteX327" fmla="*/ 3881215 w 4694357"/>
                <a:gd name="connsiteY327" fmla="*/ 4137456 h 4717133"/>
                <a:gd name="connsiteX328" fmla="*/ 3868687 w 4694357"/>
                <a:gd name="connsiteY328" fmla="*/ 4124359 h 4717133"/>
                <a:gd name="connsiteX329" fmla="*/ 3881215 w 4694357"/>
                <a:gd name="connsiteY329" fmla="*/ 4111262 h 4717133"/>
                <a:gd name="connsiteX330" fmla="*/ 957208 w 4694357"/>
                <a:gd name="connsiteY330" fmla="*/ 4079374 h 4717133"/>
                <a:gd name="connsiteX331" fmla="*/ 980555 w 4694357"/>
                <a:gd name="connsiteY331" fmla="*/ 4103290 h 4717133"/>
                <a:gd name="connsiteX332" fmla="*/ 957208 w 4694357"/>
                <a:gd name="connsiteY332" fmla="*/ 4127206 h 4717133"/>
                <a:gd name="connsiteX333" fmla="*/ 933861 w 4694357"/>
                <a:gd name="connsiteY333" fmla="*/ 4103290 h 4717133"/>
                <a:gd name="connsiteX334" fmla="*/ 957208 w 4694357"/>
                <a:gd name="connsiteY334" fmla="*/ 4079374 h 4717133"/>
                <a:gd name="connsiteX335" fmla="*/ 3741705 w 4694357"/>
                <a:gd name="connsiteY335" fmla="*/ 4071402 h 4717133"/>
                <a:gd name="connsiteX336" fmla="*/ 3773024 w 4694357"/>
                <a:gd name="connsiteY336" fmla="*/ 4102151 h 4717133"/>
                <a:gd name="connsiteX337" fmla="*/ 3741705 w 4694357"/>
                <a:gd name="connsiteY337" fmla="*/ 4132900 h 4717133"/>
                <a:gd name="connsiteX338" fmla="*/ 3710386 w 4694357"/>
                <a:gd name="connsiteY338" fmla="*/ 4102151 h 4717133"/>
                <a:gd name="connsiteX339" fmla="*/ 3741705 w 4694357"/>
                <a:gd name="connsiteY339" fmla="*/ 4071402 h 4717133"/>
                <a:gd name="connsiteX340" fmla="*/ 3597071 w 4694357"/>
                <a:gd name="connsiteY340" fmla="*/ 4070263 h 4717133"/>
                <a:gd name="connsiteX341" fmla="*/ 3601057 w 4694357"/>
                <a:gd name="connsiteY341" fmla="*/ 4074249 h 4717133"/>
                <a:gd name="connsiteX342" fmla="*/ 3597071 w 4694357"/>
                <a:gd name="connsiteY342" fmla="*/ 4078235 h 4717133"/>
                <a:gd name="connsiteX343" fmla="*/ 3593085 w 4694357"/>
                <a:gd name="connsiteY343" fmla="*/ 4074249 h 4717133"/>
                <a:gd name="connsiteX344" fmla="*/ 3597071 w 4694357"/>
                <a:gd name="connsiteY344" fmla="*/ 4070263 h 4717133"/>
                <a:gd name="connsiteX345" fmla="*/ 1101272 w 4694357"/>
                <a:gd name="connsiteY345" fmla="*/ 4056597 h 4717133"/>
                <a:gd name="connsiteX346" fmla="*/ 1118355 w 4694357"/>
                <a:gd name="connsiteY346" fmla="*/ 4074250 h 4717133"/>
                <a:gd name="connsiteX347" fmla="*/ 1101272 w 4694357"/>
                <a:gd name="connsiteY347" fmla="*/ 4091903 h 4717133"/>
                <a:gd name="connsiteX348" fmla="*/ 1084189 w 4694357"/>
                <a:gd name="connsiteY348" fmla="*/ 4074250 h 4717133"/>
                <a:gd name="connsiteX349" fmla="*/ 1101272 w 4694357"/>
                <a:gd name="connsiteY349" fmla="*/ 4056597 h 4717133"/>
                <a:gd name="connsiteX350" fmla="*/ 1246477 w 4694357"/>
                <a:gd name="connsiteY350" fmla="*/ 4039515 h 4717133"/>
                <a:gd name="connsiteX351" fmla="*/ 1252741 w 4694357"/>
                <a:gd name="connsiteY351" fmla="*/ 4045210 h 4717133"/>
                <a:gd name="connsiteX352" fmla="*/ 1246477 w 4694357"/>
                <a:gd name="connsiteY352" fmla="*/ 4050905 h 4717133"/>
                <a:gd name="connsiteX353" fmla="*/ 1240213 w 4694357"/>
                <a:gd name="connsiteY353" fmla="*/ 4045210 h 4717133"/>
                <a:gd name="connsiteX354" fmla="*/ 1246477 w 4694357"/>
                <a:gd name="connsiteY354" fmla="*/ 4039515 h 4717133"/>
                <a:gd name="connsiteX355" fmla="*/ 3451867 w 4694357"/>
                <a:gd name="connsiteY355" fmla="*/ 4028126 h 4717133"/>
                <a:gd name="connsiteX356" fmla="*/ 3467811 w 4694357"/>
                <a:gd name="connsiteY356" fmla="*/ 4044640 h 4717133"/>
                <a:gd name="connsiteX357" fmla="*/ 3451867 w 4694357"/>
                <a:gd name="connsiteY357" fmla="*/ 4061154 h 4717133"/>
                <a:gd name="connsiteX358" fmla="*/ 3435923 w 4694357"/>
                <a:gd name="connsiteY358" fmla="*/ 4044640 h 4717133"/>
                <a:gd name="connsiteX359" fmla="*/ 3451867 w 4694357"/>
                <a:gd name="connsiteY359" fmla="*/ 4028126 h 4717133"/>
                <a:gd name="connsiteX360" fmla="*/ 694702 w 4694357"/>
                <a:gd name="connsiteY360" fmla="*/ 4008765 h 4717133"/>
                <a:gd name="connsiteX361" fmla="*/ 698119 w 4694357"/>
                <a:gd name="connsiteY361" fmla="*/ 4011613 h 4717133"/>
                <a:gd name="connsiteX362" fmla="*/ 694702 w 4694357"/>
                <a:gd name="connsiteY362" fmla="*/ 4014461 h 4717133"/>
                <a:gd name="connsiteX363" fmla="*/ 691285 w 4694357"/>
                <a:gd name="connsiteY363" fmla="*/ 4011613 h 4717133"/>
                <a:gd name="connsiteX364" fmla="*/ 694702 w 4694357"/>
                <a:gd name="connsiteY364" fmla="*/ 4008765 h 4717133"/>
                <a:gd name="connsiteX365" fmla="*/ 4003641 w 4694357"/>
                <a:gd name="connsiteY365" fmla="*/ 3998516 h 4717133"/>
                <a:gd name="connsiteX366" fmla="*/ 4015599 w 4694357"/>
                <a:gd name="connsiteY366" fmla="*/ 4010474 h 4717133"/>
                <a:gd name="connsiteX367" fmla="*/ 4003641 w 4694357"/>
                <a:gd name="connsiteY367" fmla="*/ 4022432 h 4717133"/>
                <a:gd name="connsiteX368" fmla="*/ 3991683 w 4694357"/>
                <a:gd name="connsiteY368" fmla="*/ 4010474 h 4717133"/>
                <a:gd name="connsiteX369" fmla="*/ 4003641 w 4694357"/>
                <a:gd name="connsiteY369" fmla="*/ 3998516 h 4717133"/>
                <a:gd name="connsiteX370" fmla="*/ 830225 w 4694357"/>
                <a:gd name="connsiteY370" fmla="*/ 3971183 h 4717133"/>
                <a:gd name="connsiteX371" fmla="*/ 853002 w 4694357"/>
                <a:gd name="connsiteY371" fmla="*/ 3993960 h 4717133"/>
                <a:gd name="connsiteX372" fmla="*/ 830225 w 4694357"/>
                <a:gd name="connsiteY372" fmla="*/ 4016737 h 4717133"/>
                <a:gd name="connsiteX373" fmla="*/ 807448 w 4694357"/>
                <a:gd name="connsiteY373" fmla="*/ 3993960 h 4717133"/>
                <a:gd name="connsiteX374" fmla="*/ 830225 w 4694357"/>
                <a:gd name="connsiteY374" fmla="*/ 3971183 h 4717133"/>
                <a:gd name="connsiteX375" fmla="*/ 3726900 w 4694357"/>
                <a:gd name="connsiteY375" fmla="*/ 3966628 h 4717133"/>
                <a:gd name="connsiteX376" fmla="*/ 3730886 w 4694357"/>
                <a:gd name="connsiteY376" fmla="*/ 3970614 h 4717133"/>
                <a:gd name="connsiteX377" fmla="*/ 3726900 w 4694357"/>
                <a:gd name="connsiteY377" fmla="*/ 3974600 h 4717133"/>
                <a:gd name="connsiteX378" fmla="*/ 3722914 w 4694357"/>
                <a:gd name="connsiteY378" fmla="*/ 3970614 h 4717133"/>
                <a:gd name="connsiteX379" fmla="*/ 3726900 w 4694357"/>
                <a:gd name="connsiteY379" fmla="*/ 3966628 h 4717133"/>
                <a:gd name="connsiteX380" fmla="*/ 3868118 w 4694357"/>
                <a:gd name="connsiteY380" fmla="*/ 3963211 h 4717133"/>
                <a:gd name="connsiteX381" fmla="*/ 3898298 w 4694357"/>
                <a:gd name="connsiteY381" fmla="*/ 3993391 h 4717133"/>
                <a:gd name="connsiteX382" fmla="*/ 3868118 w 4694357"/>
                <a:gd name="connsiteY382" fmla="*/ 4023571 h 4717133"/>
                <a:gd name="connsiteX383" fmla="*/ 3837938 w 4694357"/>
                <a:gd name="connsiteY383" fmla="*/ 3993391 h 4717133"/>
                <a:gd name="connsiteX384" fmla="*/ 3868118 w 4694357"/>
                <a:gd name="connsiteY384" fmla="*/ 3963211 h 4717133"/>
                <a:gd name="connsiteX385" fmla="*/ 970874 w 4694357"/>
                <a:gd name="connsiteY385" fmla="*/ 3951822 h 4717133"/>
                <a:gd name="connsiteX386" fmla="*/ 989666 w 4694357"/>
                <a:gd name="connsiteY386" fmla="*/ 3971183 h 4717133"/>
                <a:gd name="connsiteX387" fmla="*/ 970874 w 4694357"/>
                <a:gd name="connsiteY387" fmla="*/ 3990544 h 4717133"/>
                <a:gd name="connsiteX388" fmla="*/ 952082 w 4694357"/>
                <a:gd name="connsiteY388" fmla="*/ 3971183 h 4717133"/>
                <a:gd name="connsiteX389" fmla="*/ 970874 w 4694357"/>
                <a:gd name="connsiteY389" fmla="*/ 3951822 h 4717133"/>
                <a:gd name="connsiteX390" fmla="*/ 1110952 w 4694357"/>
                <a:gd name="connsiteY390" fmla="*/ 3943851 h 4717133"/>
                <a:gd name="connsiteX391" fmla="*/ 1114938 w 4694357"/>
                <a:gd name="connsiteY391" fmla="*/ 3948407 h 4717133"/>
                <a:gd name="connsiteX392" fmla="*/ 1110952 w 4694357"/>
                <a:gd name="connsiteY392" fmla="*/ 3952964 h 4717133"/>
                <a:gd name="connsiteX393" fmla="*/ 1106966 w 4694357"/>
                <a:gd name="connsiteY393" fmla="*/ 3948407 h 4717133"/>
                <a:gd name="connsiteX394" fmla="*/ 1110952 w 4694357"/>
                <a:gd name="connsiteY394" fmla="*/ 3943851 h 4717133"/>
                <a:gd name="connsiteX395" fmla="*/ 3587390 w 4694357"/>
                <a:gd name="connsiteY395" fmla="*/ 3932462 h 4717133"/>
                <a:gd name="connsiteX396" fmla="*/ 3603334 w 4694357"/>
                <a:gd name="connsiteY396" fmla="*/ 3947837 h 4717133"/>
                <a:gd name="connsiteX397" fmla="*/ 3587390 w 4694357"/>
                <a:gd name="connsiteY397" fmla="*/ 3963212 h 4717133"/>
                <a:gd name="connsiteX398" fmla="*/ 3571446 w 4694357"/>
                <a:gd name="connsiteY398" fmla="*/ 3947837 h 4717133"/>
                <a:gd name="connsiteX399" fmla="*/ 3587390 w 4694357"/>
                <a:gd name="connsiteY399" fmla="*/ 3932462 h 4717133"/>
                <a:gd name="connsiteX400" fmla="*/ 581386 w 4694357"/>
                <a:gd name="connsiteY400" fmla="*/ 3886908 h 4717133"/>
                <a:gd name="connsiteX401" fmla="*/ 583095 w 4694357"/>
                <a:gd name="connsiteY401" fmla="*/ 3889186 h 4717133"/>
                <a:gd name="connsiteX402" fmla="*/ 581386 w 4694357"/>
                <a:gd name="connsiteY402" fmla="*/ 3891464 h 4717133"/>
                <a:gd name="connsiteX403" fmla="*/ 579677 w 4694357"/>
                <a:gd name="connsiteY403" fmla="*/ 3889186 h 4717133"/>
                <a:gd name="connsiteX404" fmla="*/ 581386 w 4694357"/>
                <a:gd name="connsiteY404" fmla="*/ 3886908 h 4717133"/>
                <a:gd name="connsiteX405" fmla="*/ 4117527 w 4694357"/>
                <a:gd name="connsiteY405" fmla="*/ 3877797 h 4717133"/>
                <a:gd name="connsiteX406" fmla="*/ 4128347 w 4694357"/>
                <a:gd name="connsiteY406" fmla="*/ 3888617 h 4717133"/>
                <a:gd name="connsiteX407" fmla="*/ 4117527 w 4694357"/>
                <a:gd name="connsiteY407" fmla="*/ 3899437 h 4717133"/>
                <a:gd name="connsiteX408" fmla="*/ 4106707 w 4694357"/>
                <a:gd name="connsiteY408" fmla="*/ 3888617 h 4717133"/>
                <a:gd name="connsiteX409" fmla="*/ 4117527 w 4694357"/>
                <a:gd name="connsiteY409" fmla="*/ 3877797 h 4717133"/>
                <a:gd name="connsiteX410" fmla="*/ 712923 w 4694357"/>
                <a:gd name="connsiteY410" fmla="*/ 3855020 h 4717133"/>
                <a:gd name="connsiteX411" fmla="*/ 734561 w 4694357"/>
                <a:gd name="connsiteY411" fmla="*/ 3876658 h 4717133"/>
                <a:gd name="connsiteX412" fmla="*/ 712923 w 4694357"/>
                <a:gd name="connsiteY412" fmla="*/ 3898296 h 4717133"/>
                <a:gd name="connsiteX413" fmla="*/ 691285 w 4694357"/>
                <a:gd name="connsiteY413" fmla="*/ 3876658 h 4717133"/>
                <a:gd name="connsiteX414" fmla="*/ 712923 w 4694357"/>
                <a:gd name="connsiteY414" fmla="*/ 3855020 h 4717133"/>
                <a:gd name="connsiteX415" fmla="*/ 3849896 w 4694357"/>
                <a:gd name="connsiteY415" fmla="*/ 3853881 h 4717133"/>
                <a:gd name="connsiteX416" fmla="*/ 3853882 w 4694357"/>
                <a:gd name="connsiteY416" fmla="*/ 3857867 h 4717133"/>
                <a:gd name="connsiteX417" fmla="*/ 3849896 w 4694357"/>
                <a:gd name="connsiteY417" fmla="*/ 3861853 h 4717133"/>
                <a:gd name="connsiteX418" fmla="*/ 3845910 w 4694357"/>
                <a:gd name="connsiteY418" fmla="*/ 3857867 h 4717133"/>
                <a:gd name="connsiteX419" fmla="*/ 3849896 w 4694357"/>
                <a:gd name="connsiteY419" fmla="*/ 3853881 h 4717133"/>
                <a:gd name="connsiteX420" fmla="*/ 3985989 w 4694357"/>
                <a:gd name="connsiteY420" fmla="*/ 3845909 h 4717133"/>
                <a:gd name="connsiteX421" fmla="*/ 4015599 w 4694357"/>
                <a:gd name="connsiteY421" fmla="*/ 3875519 h 4717133"/>
                <a:gd name="connsiteX422" fmla="*/ 3985989 w 4694357"/>
                <a:gd name="connsiteY422" fmla="*/ 3905129 h 4717133"/>
                <a:gd name="connsiteX423" fmla="*/ 3956379 w 4694357"/>
                <a:gd name="connsiteY423" fmla="*/ 3875519 h 4717133"/>
                <a:gd name="connsiteX424" fmla="*/ 3985989 w 4694357"/>
                <a:gd name="connsiteY424" fmla="*/ 3845909 h 4717133"/>
                <a:gd name="connsiteX425" fmla="*/ 983971 w 4694357"/>
                <a:gd name="connsiteY425" fmla="*/ 3837937 h 4717133"/>
                <a:gd name="connsiteX426" fmla="*/ 987388 w 4694357"/>
                <a:gd name="connsiteY426" fmla="*/ 3840785 h 4717133"/>
                <a:gd name="connsiteX427" fmla="*/ 983971 w 4694357"/>
                <a:gd name="connsiteY427" fmla="*/ 3843633 h 4717133"/>
                <a:gd name="connsiteX428" fmla="*/ 980554 w 4694357"/>
                <a:gd name="connsiteY428" fmla="*/ 3840785 h 4717133"/>
                <a:gd name="connsiteX429" fmla="*/ 983971 w 4694357"/>
                <a:gd name="connsiteY429" fmla="*/ 3837937 h 4717133"/>
                <a:gd name="connsiteX430" fmla="*/ 849016 w 4694357"/>
                <a:gd name="connsiteY430" fmla="*/ 3836799 h 4717133"/>
                <a:gd name="connsiteX431" fmla="*/ 870085 w 4694357"/>
                <a:gd name="connsiteY431" fmla="*/ 3857868 h 4717133"/>
                <a:gd name="connsiteX432" fmla="*/ 849016 w 4694357"/>
                <a:gd name="connsiteY432" fmla="*/ 3878937 h 4717133"/>
                <a:gd name="connsiteX433" fmla="*/ 827947 w 4694357"/>
                <a:gd name="connsiteY433" fmla="*/ 3857868 h 4717133"/>
                <a:gd name="connsiteX434" fmla="*/ 849016 w 4694357"/>
                <a:gd name="connsiteY434" fmla="*/ 3836799 h 4717133"/>
                <a:gd name="connsiteX435" fmla="*/ 3714942 w 4694357"/>
                <a:gd name="connsiteY435" fmla="*/ 3824271 h 4717133"/>
                <a:gd name="connsiteX436" fmla="*/ 3730886 w 4694357"/>
                <a:gd name="connsiteY436" fmla="*/ 3840215 h 4717133"/>
                <a:gd name="connsiteX437" fmla="*/ 3714942 w 4694357"/>
                <a:gd name="connsiteY437" fmla="*/ 3856159 h 4717133"/>
                <a:gd name="connsiteX438" fmla="*/ 3698998 w 4694357"/>
                <a:gd name="connsiteY438" fmla="*/ 3840215 h 4717133"/>
                <a:gd name="connsiteX439" fmla="*/ 3714942 w 4694357"/>
                <a:gd name="connsiteY439" fmla="*/ 3824271 h 4717133"/>
                <a:gd name="connsiteX440" fmla="*/ 476042 w 4694357"/>
                <a:gd name="connsiteY440" fmla="*/ 3758217 h 4717133"/>
                <a:gd name="connsiteX441" fmla="*/ 478320 w 4694357"/>
                <a:gd name="connsiteY441" fmla="*/ 3759926 h 4717133"/>
                <a:gd name="connsiteX442" fmla="*/ 476042 w 4694357"/>
                <a:gd name="connsiteY442" fmla="*/ 3761635 h 4717133"/>
                <a:gd name="connsiteX443" fmla="*/ 473764 w 4694357"/>
                <a:gd name="connsiteY443" fmla="*/ 3759926 h 4717133"/>
                <a:gd name="connsiteX444" fmla="*/ 476042 w 4694357"/>
                <a:gd name="connsiteY444" fmla="*/ 3758217 h 4717133"/>
                <a:gd name="connsiteX445" fmla="*/ 4222302 w 4694357"/>
                <a:gd name="connsiteY445" fmla="*/ 3749107 h 4717133"/>
                <a:gd name="connsiteX446" fmla="*/ 4231983 w 4694357"/>
                <a:gd name="connsiteY446" fmla="*/ 3758788 h 4717133"/>
                <a:gd name="connsiteX447" fmla="*/ 4222302 w 4694357"/>
                <a:gd name="connsiteY447" fmla="*/ 3768469 h 4717133"/>
                <a:gd name="connsiteX448" fmla="*/ 4212621 w 4694357"/>
                <a:gd name="connsiteY448" fmla="*/ 3758788 h 4717133"/>
                <a:gd name="connsiteX449" fmla="*/ 4222302 w 4694357"/>
                <a:gd name="connsiteY449" fmla="*/ 3749107 h 4717133"/>
                <a:gd name="connsiteX450" fmla="*/ 3962642 w 4694357"/>
                <a:gd name="connsiteY450" fmla="*/ 3730885 h 4717133"/>
                <a:gd name="connsiteX451" fmla="*/ 3966628 w 4694357"/>
                <a:gd name="connsiteY451" fmla="*/ 3735441 h 4717133"/>
                <a:gd name="connsiteX452" fmla="*/ 3962642 w 4694357"/>
                <a:gd name="connsiteY452" fmla="*/ 3739998 h 4717133"/>
                <a:gd name="connsiteX453" fmla="*/ 3958656 w 4694357"/>
                <a:gd name="connsiteY453" fmla="*/ 3735441 h 4717133"/>
                <a:gd name="connsiteX454" fmla="*/ 3962642 w 4694357"/>
                <a:gd name="connsiteY454" fmla="*/ 3730885 h 4717133"/>
                <a:gd name="connsiteX455" fmla="*/ 603594 w 4694357"/>
                <a:gd name="connsiteY455" fmla="*/ 3728607 h 4717133"/>
                <a:gd name="connsiteX456" fmla="*/ 624094 w 4694357"/>
                <a:gd name="connsiteY456" fmla="*/ 3749676 h 4717133"/>
                <a:gd name="connsiteX457" fmla="*/ 603594 w 4694357"/>
                <a:gd name="connsiteY457" fmla="*/ 3770745 h 4717133"/>
                <a:gd name="connsiteX458" fmla="*/ 583094 w 4694357"/>
                <a:gd name="connsiteY458" fmla="*/ 3749676 h 4717133"/>
                <a:gd name="connsiteX459" fmla="*/ 603594 w 4694357"/>
                <a:gd name="connsiteY459" fmla="*/ 3728607 h 4717133"/>
                <a:gd name="connsiteX460" fmla="*/ 4095320 w 4694357"/>
                <a:gd name="connsiteY460" fmla="*/ 3720636 h 4717133"/>
                <a:gd name="connsiteX461" fmla="*/ 4123792 w 4694357"/>
                <a:gd name="connsiteY461" fmla="*/ 3749108 h 4717133"/>
                <a:gd name="connsiteX462" fmla="*/ 4095320 w 4694357"/>
                <a:gd name="connsiteY462" fmla="*/ 3777580 h 4717133"/>
                <a:gd name="connsiteX463" fmla="*/ 4066848 w 4694357"/>
                <a:gd name="connsiteY463" fmla="*/ 3749108 h 4717133"/>
                <a:gd name="connsiteX464" fmla="*/ 4095320 w 4694357"/>
                <a:gd name="connsiteY464" fmla="*/ 3720636 h 4717133"/>
                <a:gd name="connsiteX465" fmla="*/ 865530 w 4694357"/>
                <a:gd name="connsiteY465" fmla="*/ 3720636 h 4717133"/>
                <a:gd name="connsiteX466" fmla="*/ 867808 w 4694357"/>
                <a:gd name="connsiteY466" fmla="*/ 3722914 h 4717133"/>
                <a:gd name="connsiteX467" fmla="*/ 865530 w 4694357"/>
                <a:gd name="connsiteY467" fmla="*/ 3725192 h 4717133"/>
                <a:gd name="connsiteX468" fmla="*/ 863252 w 4694357"/>
                <a:gd name="connsiteY468" fmla="*/ 3722914 h 4717133"/>
                <a:gd name="connsiteX469" fmla="*/ 865530 w 4694357"/>
                <a:gd name="connsiteY469" fmla="*/ 3720636 h 4717133"/>
                <a:gd name="connsiteX470" fmla="*/ 735700 w 4694357"/>
                <a:gd name="connsiteY470" fmla="*/ 3712663 h 4717133"/>
                <a:gd name="connsiteX471" fmla="*/ 758477 w 4694357"/>
                <a:gd name="connsiteY471" fmla="*/ 3735440 h 4717133"/>
                <a:gd name="connsiteX472" fmla="*/ 735700 w 4694357"/>
                <a:gd name="connsiteY472" fmla="*/ 3758217 h 4717133"/>
                <a:gd name="connsiteX473" fmla="*/ 712923 w 4694357"/>
                <a:gd name="connsiteY473" fmla="*/ 3735440 h 4717133"/>
                <a:gd name="connsiteX474" fmla="*/ 735700 w 4694357"/>
                <a:gd name="connsiteY474" fmla="*/ 3712663 h 4717133"/>
                <a:gd name="connsiteX475" fmla="*/ 3832244 w 4694357"/>
                <a:gd name="connsiteY475" fmla="*/ 3706969 h 4717133"/>
                <a:gd name="connsiteX476" fmla="*/ 3848188 w 4694357"/>
                <a:gd name="connsiteY476" fmla="*/ 3722913 h 4717133"/>
                <a:gd name="connsiteX477" fmla="*/ 3832244 w 4694357"/>
                <a:gd name="connsiteY477" fmla="*/ 3738857 h 4717133"/>
                <a:gd name="connsiteX478" fmla="*/ 3816300 w 4694357"/>
                <a:gd name="connsiteY478" fmla="*/ 3722913 h 4717133"/>
                <a:gd name="connsiteX479" fmla="*/ 3832244 w 4694357"/>
                <a:gd name="connsiteY479" fmla="*/ 3706969 h 4717133"/>
                <a:gd name="connsiteX480" fmla="*/ 380948 w 4694357"/>
                <a:gd name="connsiteY480" fmla="*/ 3620416 h 4717133"/>
                <a:gd name="connsiteX481" fmla="*/ 382657 w 4694357"/>
                <a:gd name="connsiteY481" fmla="*/ 3622694 h 4717133"/>
                <a:gd name="connsiteX482" fmla="*/ 380948 w 4694357"/>
                <a:gd name="connsiteY482" fmla="*/ 3624972 h 4717133"/>
                <a:gd name="connsiteX483" fmla="*/ 379239 w 4694357"/>
                <a:gd name="connsiteY483" fmla="*/ 3622694 h 4717133"/>
                <a:gd name="connsiteX484" fmla="*/ 380948 w 4694357"/>
                <a:gd name="connsiteY484" fmla="*/ 3620416 h 4717133"/>
                <a:gd name="connsiteX485" fmla="*/ 4317965 w 4694357"/>
                <a:gd name="connsiteY485" fmla="*/ 3613583 h 4717133"/>
                <a:gd name="connsiteX486" fmla="*/ 4326507 w 4694357"/>
                <a:gd name="connsiteY486" fmla="*/ 3622125 h 4717133"/>
                <a:gd name="connsiteX487" fmla="*/ 4317965 w 4694357"/>
                <a:gd name="connsiteY487" fmla="*/ 3630667 h 4717133"/>
                <a:gd name="connsiteX488" fmla="*/ 4309423 w 4694357"/>
                <a:gd name="connsiteY488" fmla="*/ 3622125 h 4717133"/>
                <a:gd name="connsiteX489" fmla="*/ 4317965 w 4694357"/>
                <a:gd name="connsiteY489" fmla="*/ 3613583 h 4717133"/>
                <a:gd name="connsiteX490" fmla="*/ 4066278 w 4694357"/>
                <a:gd name="connsiteY490" fmla="*/ 3599917 h 4717133"/>
                <a:gd name="connsiteX491" fmla="*/ 4071403 w 4694357"/>
                <a:gd name="connsiteY491" fmla="*/ 3604473 h 4717133"/>
                <a:gd name="connsiteX492" fmla="*/ 4066278 w 4694357"/>
                <a:gd name="connsiteY492" fmla="*/ 3609030 h 4717133"/>
                <a:gd name="connsiteX493" fmla="*/ 4061153 w 4694357"/>
                <a:gd name="connsiteY493" fmla="*/ 3604473 h 4717133"/>
                <a:gd name="connsiteX494" fmla="*/ 4066278 w 4694357"/>
                <a:gd name="connsiteY494" fmla="*/ 3599917 h 4717133"/>
                <a:gd name="connsiteX495" fmla="*/ 758478 w 4694357"/>
                <a:gd name="connsiteY495" fmla="*/ 3595362 h 4717133"/>
                <a:gd name="connsiteX496" fmla="*/ 759617 w 4694357"/>
                <a:gd name="connsiteY496" fmla="*/ 3596501 h 4717133"/>
                <a:gd name="connsiteX497" fmla="*/ 758478 w 4694357"/>
                <a:gd name="connsiteY497" fmla="*/ 3597640 h 4717133"/>
                <a:gd name="connsiteX498" fmla="*/ 757339 w 4694357"/>
                <a:gd name="connsiteY498" fmla="*/ 3596501 h 4717133"/>
                <a:gd name="connsiteX499" fmla="*/ 758478 w 4694357"/>
                <a:gd name="connsiteY499" fmla="*/ 3595362 h 4717133"/>
                <a:gd name="connsiteX500" fmla="*/ 503944 w 4694357"/>
                <a:gd name="connsiteY500" fmla="*/ 3595362 h 4717133"/>
                <a:gd name="connsiteX501" fmla="*/ 523874 w 4694357"/>
                <a:gd name="connsiteY501" fmla="*/ 3615862 h 4717133"/>
                <a:gd name="connsiteX502" fmla="*/ 503944 w 4694357"/>
                <a:gd name="connsiteY502" fmla="*/ 3636362 h 4717133"/>
                <a:gd name="connsiteX503" fmla="*/ 484014 w 4694357"/>
                <a:gd name="connsiteY503" fmla="*/ 3615862 h 4717133"/>
                <a:gd name="connsiteX504" fmla="*/ 503944 w 4694357"/>
                <a:gd name="connsiteY504" fmla="*/ 3595362 h 4717133"/>
                <a:gd name="connsiteX505" fmla="*/ 4194400 w 4694357"/>
                <a:gd name="connsiteY505" fmla="*/ 3587389 h 4717133"/>
                <a:gd name="connsiteX506" fmla="*/ 4221733 w 4694357"/>
                <a:gd name="connsiteY506" fmla="*/ 3615291 h 4717133"/>
                <a:gd name="connsiteX507" fmla="*/ 4194400 w 4694357"/>
                <a:gd name="connsiteY507" fmla="*/ 3643193 h 4717133"/>
                <a:gd name="connsiteX508" fmla="*/ 4167067 w 4694357"/>
                <a:gd name="connsiteY508" fmla="*/ 3615291 h 4717133"/>
                <a:gd name="connsiteX509" fmla="*/ 4194400 w 4694357"/>
                <a:gd name="connsiteY509" fmla="*/ 3587389 h 4717133"/>
                <a:gd name="connsiteX510" fmla="*/ 632064 w 4694357"/>
                <a:gd name="connsiteY510" fmla="*/ 3581695 h 4717133"/>
                <a:gd name="connsiteX511" fmla="*/ 655980 w 4694357"/>
                <a:gd name="connsiteY511" fmla="*/ 3605611 h 4717133"/>
                <a:gd name="connsiteX512" fmla="*/ 632064 w 4694357"/>
                <a:gd name="connsiteY512" fmla="*/ 3629527 h 4717133"/>
                <a:gd name="connsiteX513" fmla="*/ 608148 w 4694357"/>
                <a:gd name="connsiteY513" fmla="*/ 3605611 h 4717133"/>
                <a:gd name="connsiteX514" fmla="*/ 632064 w 4694357"/>
                <a:gd name="connsiteY514" fmla="*/ 3581695 h 4717133"/>
                <a:gd name="connsiteX515" fmla="*/ 3939866 w 4694357"/>
                <a:gd name="connsiteY515" fmla="*/ 3579418 h 4717133"/>
                <a:gd name="connsiteX516" fmla="*/ 3956380 w 4694357"/>
                <a:gd name="connsiteY516" fmla="*/ 3595362 h 4717133"/>
                <a:gd name="connsiteX517" fmla="*/ 3939866 w 4694357"/>
                <a:gd name="connsiteY517" fmla="*/ 3611306 h 4717133"/>
                <a:gd name="connsiteX518" fmla="*/ 3923352 w 4694357"/>
                <a:gd name="connsiteY518" fmla="*/ 3595362 h 4717133"/>
                <a:gd name="connsiteX519" fmla="*/ 3939866 w 4694357"/>
                <a:gd name="connsiteY519" fmla="*/ 3579418 h 4717133"/>
                <a:gd name="connsiteX520" fmla="*/ 294964 w 4694357"/>
                <a:gd name="connsiteY520" fmla="*/ 3476921 h 4717133"/>
                <a:gd name="connsiteX521" fmla="*/ 297242 w 4694357"/>
                <a:gd name="connsiteY521" fmla="*/ 3479199 h 4717133"/>
                <a:gd name="connsiteX522" fmla="*/ 294964 w 4694357"/>
                <a:gd name="connsiteY522" fmla="*/ 3481477 h 4717133"/>
                <a:gd name="connsiteX523" fmla="*/ 292686 w 4694357"/>
                <a:gd name="connsiteY523" fmla="*/ 3479199 h 4717133"/>
                <a:gd name="connsiteX524" fmla="*/ 294964 w 4694357"/>
                <a:gd name="connsiteY524" fmla="*/ 3476921 h 4717133"/>
                <a:gd name="connsiteX525" fmla="*/ 4403379 w 4694357"/>
                <a:gd name="connsiteY525" fmla="*/ 3471226 h 4717133"/>
                <a:gd name="connsiteX526" fmla="*/ 4410782 w 4694357"/>
                <a:gd name="connsiteY526" fmla="*/ 3478629 h 4717133"/>
                <a:gd name="connsiteX527" fmla="*/ 4403379 w 4694357"/>
                <a:gd name="connsiteY527" fmla="*/ 3486032 h 4717133"/>
                <a:gd name="connsiteX528" fmla="*/ 4395976 w 4694357"/>
                <a:gd name="connsiteY528" fmla="*/ 3478629 h 4717133"/>
                <a:gd name="connsiteX529" fmla="*/ 4403379 w 4694357"/>
                <a:gd name="connsiteY529" fmla="*/ 3471226 h 4717133"/>
                <a:gd name="connsiteX530" fmla="*/ 4159096 w 4694357"/>
                <a:gd name="connsiteY530" fmla="*/ 3460977 h 4717133"/>
                <a:gd name="connsiteX531" fmla="*/ 4164791 w 4694357"/>
                <a:gd name="connsiteY531" fmla="*/ 3466672 h 4717133"/>
                <a:gd name="connsiteX532" fmla="*/ 4159096 w 4694357"/>
                <a:gd name="connsiteY532" fmla="*/ 3472367 h 4717133"/>
                <a:gd name="connsiteX533" fmla="*/ 4153401 w 4694357"/>
                <a:gd name="connsiteY533" fmla="*/ 3466672 h 4717133"/>
                <a:gd name="connsiteX534" fmla="*/ 4159096 w 4694357"/>
                <a:gd name="connsiteY534" fmla="*/ 3460977 h 4717133"/>
                <a:gd name="connsiteX535" fmla="*/ 661106 w 4694357"/>
                <a:gd name="connsiteY535" fmla="*/ 3458699 h 4717133"/>
                <a:gd name="connsiteX536" fmla="*/ 662815 w 4694357"/>
                <a:gd name="connsiteY536" fmla="*/ 3460408 h 4717133"/>
                <a:gd name="connsiteX537" fmla="*/ 661106 w 4694357"/>
                <a:gd name="connsiteY537" fmla="*/ 3462117 h 4717133"/>
                <a:gd name="connsiteX538" fmla="*/ 659397 w 4694357"/>
                <a:gd name="connsiteY538" fmla="*/ 3460408 h 4717133"/>
                <a:gd name="connsiteX539" fmla="*/ 661106 w 4694357"/>
                <a:gd name="connsiteY539" fmla="*/ 3458699 h 4717133"/>
                <a:gd name="connsiteX540" fmla="*/ 414544 w 4694357"/>
                <a:gd name="connsiteY540" fmla="*/ 3455282 h 4717133"/>
                <a:gd name="connsiteX541" fmla="*/ 433905 w 4694357"/>
                <a:gd name="connsiteY541" fmla="*/ 3474643 h 4717133"/>
                <a:gd name="connsiteX542" fmla="*/ 414544 w 4694357"/>
                <a:gd name="connsiteY542" fmla="*/ 3494004 h 4717133"/>
                <a:gd name="connsiteX543" fmla="*/ 395183 w 4694357"/>
                <a:gd name="connsiteY543" fmla="*/ 3474643 h 4717133"/>
                <a:gd name="connsiteX544" fmla="*/ 414544 w 4694357"/>
                <a:gd name="connsiteY544" fmla="*/ 3455282 h 4717133"/>
                <a:gd name="connsiteX545" fmla="*/ 4283231 w 4694357"/>
                <a:gd name="connsiteY545" fmla="*/ 3447311 h 4717133"/>
                <a:gd name="connsiteX546" fmla="*/ 4310564 w 4694357"/>
                <a:gd name="connsiteY546" fmla="*/ 3474074 h 4717133"/>
                <a:gd name="connsiteX547" fmla="*/ 4283231 w 4694357"/>
                <a:gd name="connsiteY547" fmla="*/ 3500837 h 4717133"/>
                <a:gd name="connsiteX548" fmla="*/ 4255898 w 4694357"/>
                <a:gd name="connsiteY548" fmla="*/ 3474074 h 4717133"/>
                <a:gd name="connsiteX549" fmla="*/ 4283231 w 4694357"/>
                <a:gd name="connsiteY549" fmla="*/ 3447311 h 4717133"/>
                <a:gd name="connsiteX550" fmla="*/ 4037237 w 4694357"/>
                <a:gd name="connsiteY550" fmla="*/ 3442755 h 4717133"/>
                <a:gd name="connsiteX551" fmla="*/ 4054320 w 4694357"/>
                <a:gd name="connsiteY551" fmla="*/ 3459838 h 4717133"/>
                <a:gd name="connsiteX552" fmla="*/ 4037237 w 4694357"/>
                <a:gd name="connsiteY552" fmla="*/ 3476921 h 4717133"/>
                <a:gd name="connsiteX553" fmla="*/ 4020154 w 4694357"/>
                <a:gd name="connsiteY553" fmla="*/ 3459838 h 4717133"/>
                <a:gd name="connsiteX554" fmla="*/ 4037237 w 4694357"/>
                <a:gd name="connsiteY554" fmla="*/ 3442755 h 4717133"/>
                <a:gd name="connsiteX555" fmla="*/ 539248 w 4694357"/>
                <a:gd name="connsiteY555" fmla="*/ 3441616 h 4717133"/>
                <a:gd name="connsiteX556" fmla="*/ 563734 w 4694357"/>
                <a:gd name="connsiteY556" fmla="*/ 3466671 h 4717133"/>
                <a:gd name="connsiteX557" fmla="*/ 539248 w 4694357"/>
                <a:gd name="connsiteY557" fmla="*/ 3491726 h 4717133"/>
                <a:gd name="connsiteX558" fmla="*/ 514762 w 4694357"/>
                <a:gd name="connsiteY558" fmla="*/ 3466671 h 4717133"/>
                <a:gd name="connsiteX559" fmla="*/ 539248 w 4694357"/>
                <a:gd name="connsiteY559" fmla="*/ 3441616 h 4717133"/>
                <a:gd name="connsiteX560" fmla="*/ 220370 w 4694357"/>
                <a:gd name="connsiteY560" fmla="*/ 3327731 h 4717133"/>
                <a:gd name="connsiteX561" fmla="*/ 223218 w 4694357"/>
                <a:gd name="connsiteY561" fmla="*/ 3330579 h 4717133"/>
                <a:gd name="connsiteX562" fmla="*/ 220370 w 4694357"/>
                <a:gd name="connsiteY562" fmla="*/ 3333427 h 4717133"/>
                <a:gd name="connsiteX563" fmla="*/ 217522 w 4694357"/>
                <a:gd name="connsiteY563" fmla="*/ 3330579 h 4717133"/>
                <a:gd name="connsiteX564" fmla="*/ 220370 w 4694357"/>
                <a:gd name="connsiteY564" fmla="*/ 3327731 h 4717133"/>
                <a:gd name="connsiteX565" fmla="*/ 4477974 w 4694357"/>
                <a:gd name="connsiteY565" fmla="*/ 3322037 h 4717133"/>
                <a:gd name="connsiteX566" fmla="*/ 4484807 w 4694357"/>
                <a:gd name="connsiteY566" fmla="*/ 3328870 h 4717133"/>
                <a:gd name="connsiteX567" fmla="*/ 4477974 w 4694357"/>
                <a:gd name="connsiteY567" fmla="*/ 3335703 h 4717133"/>
                <a:gd name="connsiteX568" fmla="*/ 4471141 w 4694357"/>
                <a:gd name="connsiteY568" fmla="*/ 3328870 h 4717133"/>
                <a:gd name="connsiteX569" fmla="*/ 4477974 w 4694357"/>
                <a:gd name="connsiteY569" fmla="*/ 3322037 h 4717133"/>
                <a:gd name="connsiteX570" fmla="*/ 575692 w 4694357"/>
                <a:gd name="connsiteY570" fmla="*/ 3316342 h 4717133"/>
                <a:gd name="connsiteX571" fmla="*/ 577401 w 4694357"/>
                <a:gd name="connsiteY571" fmla="*/ 3317481 h 4717133"/>
                <a:gd name="connsiteX572" fmla="*/ 575692 w 4694357"/>
                <a:gd name="connsiteY572" fmla="*/ 3318620 h 4717133"/>
                <a:gd name="connsiteX573" fmla="*/ 573983 w 4694357"/>
                <a:gd name="connsiteY573" fmla="*/ 3317481 h 4717133"/>
                <a:gd name="connsiteX574" fmla="*/ 575692 w 4694357"/>
                <a:gd name="connsiteY574" fmla="*/ 3316342 h 4717133"/>
                <a:gd name="connsiteX575" fmla="*/ 4240523 w 4694357"/>
                <a:gd name="connsiteY575" fmla="*/ 3315204 h 4717133"/>
                <a:gd name="connsiteX576" fmla="*/ 4246787 w 4694357"/>
                <a:gd name="connsiteY576" fmla="*/ 3321468 h 4717133"/>
                <a:gd name="connsiteX577" fmla="*/ 4240523 w 4694357"/>
                <a:gd name="connsiteY577" fmla="*/ 3327732 h 4717133"/>
                <a:gd name="connsiteX578" fmla="*/ 4234259 w 4694357"/>
                <a:gd name="connsiteY578" fmla="*/ 3321468 h 4717133"/>
                <a:gd name="connsiteX579" fmla="*/ 4240523 w 4694357"/>
                <a:gd name="connsiteY579" fmla="*/ 3315204 h 4717133"/>
                <a:gd name="connsiteX580" fmla="*/ 336533 w 4694357"/>
                <a:gd name="connsiteY580" fmla="*/ 3308370 h 4717133"/>
                <a:gd name="connsiteX581" fmla="*/ 355325 w 4694357"/>
                <a:gd name="connsiteY581" fmla="*/ 3327162 h 4717133"/>
                <a:gd name="connsiteX582" fmla="*/ 336533 w 4694357"/>
                <a:gd name="connsiteY582" fmla="*/ 3345954 h 4717133"/>
                <a:gd name="connsiteX583" fmla="*/ 317741 w 4694357"/>
                <a:gd name="connsiteY583" fmla="*/ 3327162 h 4717133"/>
                <a:gd name="connsiteX584" fmla="*/ 336533 w 4694357"/>
                <a:gd name="connsiteY584" fmla="*/ 3308370 h 4717133"/>
                <a:gd name="connsiteX585" fmla="*/ 4361811 w 4694357"/>
                <a:gd name="connsiteY585" fmla="*/ 3300398 h 4717133"/>
                <a:gd name="connsiteX586" fmla="*/ 4388005 w 4694357"/>
                <a:gd name="connsiteY586" fmla="*/ 3326592 h 4717133"/>
                <a:gd name="connsiteX587" fmla="*/ 4361811 w 4694357"/>
                <a:gd name="connsiteY587" fmla="*/ 3352786 h 4717133"/>
                <a:gd name="connsiteX588" fmla="*/ 4335617 w 4694357"/>
                <a:gd name="connsiteY588" fmla="*/ 3326592 h 4717133"/>
                <a:gd name="connsiteX589" fmla="*/ 4361811 w 4694357"/>
                <a:gd name="connsiteY589" fmla="*/ 3300398 h 4717133"/>
                <a:gd name="connsiteX590" fmla="*/ 4122652 w 4694357"/>
                <a:gd name="connsiteY590" fmla="*/ 3299260 h 4717133"/>
                <a:gd name="connsiteX591" fmla="*/ 4140874 w 4694357"/>
                <a:gd name="connsiteY591" fmla="*/ 3317482 h 4717133"/>
                <a:gd name="connsiteX592" fmla="*/ 4122652 w 4694357"/>
                <a:gd name="connsiteY592" fmla="*/ 3335704 h 4717133"/>
                <a:gd name="connsiteX593" fmla="*/ 4104430 w 4694357"/>
                <a:gd name="connsiteY593" fmla="*/ 3317482 h 4717133"/>
                <a:gd name="connsiteX594" fmla="*/ 4122652 w 4694357"/>
                <a:gd name="connsiteY594" fmla="*/ 3299260 h 4717133"/>
                <a:gd name="connsiteX595" fmla="*/ 457820 w 4694357"/>
                <a:gd name="connsiteY595" fmla="*/ 3296982 h 4717133"/>
                <a:gd name="connsiteX596" fmla="*/ 482875 w 4694357"/>
                <a:gd name="connsiteY596" fmla="*/ 3322037 h 4717133"/>
                <a:gd name="connsiteX597" fmla="*/ 457820 w 4694357"/>
                <a:gd name="connsiteY597" fmla="*/ 3347092 h 4717133"/>
                <a:gd name="connsiteX598" fmla="*/ 432765 w 4694357"/>
                <a:gd name="connsiteY598" fmla="*/ 3322037 h 4717133"/>
                <a:gd name="connsiteX599" fmla="*/ 457820 w 4694357"/>
                <a:gd name="connsiteY599" fmla="*/ 3296982 h 4717133"/>
                <a:gd name="connsiteX600" fmla="*/ 156593 w 4694357"/>
                <a:gd name="connsiteY600" fmla="*/ 3172847 h 4717133"/>
                <a:gd name="connsiteX601" fmla="*/ 160579 w 4694357"/>
                <a:gd name="connsiteY601" fmla="*/ 3176833 h 4717133"/>
                <a:gd name="connsiteX602" fmla="*/ 156593 w 4694357"/>
                <a:gd name="connsiteY602" fmla="*/ 3180819 h 4717133"/>
                <a:gd name="connsiteX603" fmla="*/ 152607 w 4694357"/>
                <a:gd name="connsiteY603" fmla="*/ 3176833 h 4717133"/>
                <a:gd name="connsiteX604" fmla="*/ 156593 w 4694357"/>
                <a:gd name="connsiteY604" fmla="*/ 3172847 h 4717133"/>
                <a:gd name="connsiteX605" fmla="*/ 4541749 w 4694357"/>
                <a:gd name="connsiteY605" fmla="*/ 3168291 h 4717133"/>
                <a:gd name="connsiteX606" fmla="*/ 4548582 w 4694357"/>
                <a:gd name="connsiteY606" fmla="*/ 3175124 h 4717133"/>
                <a:gd name="connsiteX607" fmla="*/ 4541749 w 4694357"/>
                <a:gd name="connsiteY607" fmla="*/ 3181957 h 4717133"/>
                <a:gd name="connsiteX608" fmla="*/ 4534916 w 4694357"/>
                <a:gd name="connsiteY608" fmla="*/ 3175124 h 4717133"/>
                <a:gd name="connsiteX609" fmla="*/ 4541749 w 4694357"/>
                <a:gd name="connsiteY609" fmla="*/ 3168291 h 4717133"/>
                <a:gd name="connsiteX610" fmla="*/ 502236 w 4694357"/>
                <a:gd name="connsiteY610" fmla="*/ 3166013 h 4717133"/>
                <a:gd name="connsiteX611" fmla="*/ 504514 w 4694357"/>
                <a:gd name="connsiteY611" fmla="*/ 3168291 h 4717133"/>
                <a:gd name="connsiteX612" fmla="*/ 502236 w 4694357"/>
                <a:gd name="connsiteY612" fmla="*/ 3170569 h 4717133"/>
                <a:gd name="connsiteX613" fmla="*/ 499958 w 4694357"/>
                <a:gd name="connsiteY613" fmla="*/ 3168291 h 4717133"/>
                <a:gd name="connsiteX614" fmla="*/ 502236 w 4694357"/>
                <a:gd name="connsiteY614" fmla="*/ 3166013 h 4717133"/>
                <a:gd name="connsiteX615" fmla="*/ 4309993 w 4694357"/>
                <a:gd name="connsiteY615" fmla="*/ 3162597 h 4717133"/>
                <a:gd name="connsiteX616" fmla="*/ 4317396 w 4694357"/>
                <a:gd name="connsiteY616" fmla="*/ 3170000 h 4717133"/>
                <a:gd name="connsiteX617" fmla="*/ 4309993 w 4694357"/>
                <a:gd name="connsiteY617" fmla="*/ 3177403 h 4717133"/>
                <a:gd name="connsiteX618" fmla="*/ 4302590 w 4694357"/>
                <a:gd name="connsiteY618" fmla="*/ 3170000 h 4717133"/>
                <a:gd name="connsiteX619" fmla="*/ 4309993 w 4694357"/>
                <a:gd name="connsiteY619" fmla="*/ 3162597 h 4717133"/>
                <a:gd name="connsiteX620" fmla="*/ 269909 w 4694357"/>
                <a:gd name="connsiteY620" fmla="*/ 3155764 h 4717133"/>
                <a:gd name="connsiteX621" fmla="*/ 288131 w 4694357"/>
                <a:gd name="connsiteY621" fmla="*/ 3174556 h 4717133"/>
                <a:gd name="connsiteX622" fmla="*/ 269909 w 4694357"/>
                <a:gd name="connsiteY622" fmla="*/ 3193348 h 4717133"/>
                <a:gd name="connsiteX623" fmla="*/ 251687 w 4694357"/>
                <a:gd name="connsiteY623" fmla="*/ 3174556 h 4717133"/>
                <a:gd name="connsiteX624" fmla="*/ 269909 w 4694357"/>
                <a:gd name="connsiteY624" fmla="*/ 3155764 h 4717133"/>
                <a:gd name="connsiteX625" fmla="*/ 4427864 w 4694357"/>
                <a:gd name="connsiteY625" fmla="*/ 3147792 h 4717133"/>
                <a:gd name="connsiteX626" fmla="*/ 4452919 w 4694357"/>
                <a:gd name="connsiteY626" fmla="*/ 3173417 h 4717133"/>
                <a:gd name="connsiteX627" fmla="*/ 4427864 w 4694357"/>
                <a:gd name="connsiteY627" fmla="*/ 3199042 h 4717133"/>
                <a:gd name="connsiteX628" fmla="*/ 4402809 w 4694357"/>
                <a:gd name="connsiteY628" fmla="*/ 3173417 h 4717133"/>
                <a:gd name="connsiteX629" fmla="*/ 4427864 w 4694357"/>
                <a:gd name="connsiteY629" fmla="*/ 3147792 h 4717133"/>
                <a:gd name="connsiteX630" fmla="*/ 4195539 w 4694357"/>
                <a:gd name="connsiteY630" fmla="*/ 3147792 h 4717133"/>
                <a:gd name="connsiteX631" fmla="*/ 4216039 w 4694357"/>
                <a:gd name="connsiteY631" fmla="*/ 3167722 h 4717133"/>
                <a:gd name="connsiteX632" fmla="*/ 4195539 w 4694357"/>
                <a:gd name="connsiteY632" fmla="*/ 3187652 h 4717133"/>
                <a:gd name="connsiteX633" fmla="*/ 4175039 w 4694357"/>
                <a:gd name="connsiteY633" fmla="*/ 3167722 h 4717133"/>
                <a:gd name="connsiteX634" fmla="*/ 4195539 w 4694357"/>
                <a:gd name="connsiteY634" fmla="*/ 3147792 h 4717133"/>
                <a:gd name="connsiteX635" fmla="*/ 387781 w 4694357"/>
                <a:gd name="connsiteY635" fmla="*/ 3145514 h 4717133"/>
                <a:gd name="connsiteX636" fmla="*/ 413406 w 4694357"/>
                <a:gd name="connsiteY636" fmla="*/ 3170569 h 4717133"/>
                <a:gd name="connsiteX637" fmla="*/ 387781 w 4694357"/>
                <a:gd name="connsiteY637" fmla="*/ 3195624 h 4717133"/>
                <a:gd name="connsiteX638" fmla="*/ 362156 w 4694357"/>
                <a:gd name="connsiteY638" fmla="*/ 3170569 h 4717133"/>
                <a:gd name="connsiteX639" fmla="*/ 387781 w 4694357"/>
                <a:gd name="connsiteY639" fmla="*/ 3145514 h 4717133"/>
                <a:gd name="connsiteX640" fmla="*/ 103067 w 4694357"/>
                <a:gd name="connsiteY640" fmla="*/ 3013407 h 4717133"/>
                <a:gd name="connsiteX641" fmla="*/ 108192 w 4694357"/>
                <a:gd name="connsiteY641" fmla="*/ 3018532 h 4717133"/>
                <a:gd name="connsiteX642" fmla="*/ 103067 w 4694357"/>
                <a:gd name="connsiteY642" fmla="*/ 3023657 h 4717133"/>
                <a:gd name="connsiteX643" fmla="*/ 97942 w 4694357"/>
                <a:gd name="connsiteY643" fmla="*/ 3018532 h 4717133"/>
                <a:gd name="connsiteX644" fmla="*/ 103067 w 4694357"/>
                <a:gd name="connsiteY644" fmla="*/ 3013407 h 4717133"/>
                <a:gd name="connsiteX645" fmla="*/ 4594707 w 4694357"/>
                <a:gd name="connsiteY645" fmla="*/ 3009991 h 4717133"/>
                <a:gd name="connsiteX646" fmla="*/ 4600971 w 4694357"/>
                <a:gd name="connsiteY646" fmla="*/ 3016824 h 4717133"/>
                <a:gd name="connsiteX647" fmla="*/ 4594707 w 4694357"/>
                <a:gd name="connsiteY647" fmla="*/ 3023657 h 4717133"/>
                <a:gd name="connsiteX648" fmla="*/ 4588443 w 4694357"/>
                <a:gd name="connsiteY648" fmla="*/ 3016824 h 4717133"/>
                <a:gd name="connsiteX649" fmla="*/ 4594707 w 4694357"/>
                <a:gd name="connsiteY649" fmla="*/ 3009991 h 4717133"/>
                <a:gd name="connsiteX650" fmla="*/ 441307 w 4694357"/>
                <a:gd name="connsiteY650" fmla="*/ 3009991 h 4717133"/>
                <a:gd name="connsiteX651" fmla="*/ 444155 w 4694357"/>
                <a:gd name="connsiteY651" fmla="*/ 3013408 h 4717133"/>
                <a:gd name="connsiteX652" fmla="*/ 441307 w 4694357"/>
                <a:gd name="connsiteY652" fmla="*/ 3016825 h 4717133"/>
                <a:gd name="connsiteX653" fmla="*/ 438459 w 4694357"/>
                <a:gd name="connsiteY653" fmla="*/ 3013408 h 4717133"/>
                <a:gd name="connsiteX654" fmla="*/ 441307 w 4694357"/>
                <a:gd name="connsiteY654" fmla="*/ 3009991 h 4717133"/>
                <a:gd name="connsiteX655" fmla="*/ 4368075 w 4694357"/>
                <a:gd name="connsiteY655" fmla="*/ 3005435 h 4717133"/>
                <a:gd name="connsiteX656" fmla="*/ 4376617 w 4694357"/>
                <a:gd name="connsiteY656" fmla="*/ 3013977 h 4717133"/>
                <a:gd name="connsiteX657" fmla="*/ 4368075 w 4694357"/>
                <a:gd name="connsiteY657" fmla="*/ 3022519 h 4717133"/>
                <a:gd name="connsiteX658" fmla="*/ 4359533 w 4694357"/>
                <a:gd name="connsiteY658" fmla="*/ 3013977 h 4717133"/>
                <a:gd name="connsiteX659" fmla="*/ 4368075 w 4694357"/>
                <a:gd name="connsiteY659" fmla="*/ 3005435 h 4717133"/>
                <a:gd name="connsiteX660" fmla="*/ 214105 w 4694357"/>
                <a:gd name="connsiteY660" fmla="*/ 2998602 h 4717133"/>
                <a:gd name="connsiteX661" fmla="*/ 232327 w 4694357"/>
                <a:gd name="connsiteY661" fmla="*/ 3016824 h 4717133"/>
                <a:gd name="connsiteX662" fmla="*/ 214105 w 4694357"/>
                <a:gd name="connsiteY662" fmla="*/ 3035046 h 4717133"/>
                <a:gd name="connsiteX663" fmla="*/ 195883 w 4694357"/>
                <a:gd name="connsiteY663" fmla="*/ 3016824 h 4717133"/>
                <a:gd name="connsiteX664" fmla="*/ 214105 w 4694357"/>
                <a:gd name="connsiteY664" fmla="*/ 2998602 h 4717133"/>
                <a:gd name="connsiteX665" fmla="*/ 4483668 w 4694357"/>
                <a:gd name="connsiteY665" fmla="*/ 2991769 h 4717133"/>
                <a:gd name="connsiteX666" fmla="*/ 4507584 w 4694357"/>
                <a:gd name="connsiteY666" fmla="*/ 3016255 h 4717133"/>
                <a:gd name="connsiteX667" fmla="*/ 4483668 w 4694357"/>
                <a:gd name="connsiteY667" fmla="*/ 3040741 h 4717133"/>
                <a:gd name="connsiteX668" fmla="*/ 4459752 w 4694357"/>
                <a:gd name="connsiteY668" fmla="*/ 3016255 h 4717133"/>
                <a:gd name="connsiteX669" fmla="*/ 4483668 w 4694357"/>
                <a:gd name="connsiteY669" fmla="*/ 2991769 h 4717133"/>
                <a:gd name="connsiteX670" fmla="*/ 330268 w 4694357"/>
                <a:gd name="connsiteY670" fmla="*/ 2991769 h 4717133"/>
                <a:gd name="connsiteX671" fmla="*/ 353045 w 4694357"/>
                <a:gd name="connsiteY671" fmla="*/ 3014546 h 4717133"/>
                <a:gd name="connsiteX672" fmla="*/ 330268 w 4694357"/>
                <a:gd name="connsiteY672" fmla="*/ 3037323 h 4717133"/>
                <a:gd name="connsiteX673" fmla="*/ 307491 w 4694357"/>
                <a:gd name="connsiteY673" fmla="*/ 3014546 h 4717133"/>
                <a:gd name="connsiteX674" fmla="*/ 330268 w 4694357"/>
                <a:gd name="connsiteY674" fmla="*/ 2991769 h 4717133"/>
                <a:gd name="connsiteX675" fmla="*/ 4256467 w 4694357"/>
                <a:gd name="connsiteY675" fmla="*/ 2990630 h 4717133"/>
                <a:gd name="connsiteX676" fmla="*/ 4278675 w 4694357"/>
                <a:gd name="connsiteY676" fmla="*/ 3012838 h 4717133"/>
                <a:gd name="connsiteX677" fmla="*/ 4256467 w 4694357"/>
                <a:gd name="connsiteY677" fmla="*/ 3035046 h 4717133"/>
                <a:gd name="connsiteX678" fmla="*/ 4234259 w 4694357"/>
                <a:gd name="connsiteY678" fmla="*/ 3012838 h 4717133"/>
                <a:gd name="connsiteX679" fmla="*/ 4256467 w 4694357"/>
                <a:gd name="connsiteY679" fmla="*/ 2990630 h 4717133"/>
                <a:gd name="connsiteX680" fmla="*/ 62069 w 4694357"/>
                <a:gd name="connsiteY680" fmla="*/ 2850551 h 4717133"/>
                <a:gd name="connsiteX681" fmla="*/ 68333 w 4694357"/>
                <a:gd name="connsiteY681" fmla="*/ 2856246 h 4717133"/>
                <a:gd name="connsiteX682" fmla="*/ 62069 w 4694357"/>
                <a:gd name="connsiteY682" fmla="*/ 2861941 h 4717133"/>
                <a:gd name="connsiteX683" fmla="*/ 55805 w 4694357"/>
                <a:gd name="connsiteY683" fmla="*/ 2856246 h 4717133"/>
                <a:gd name="connsiteX684" fmla="*/ 62069 w 4694357"/>
                <a:gd name="connsiteY684" fmla="*/ 2850551 h 4717133"/>
                <a:gd name="connsiteX685" fmla="*/ 4636275 w 4694357"/>
                <a:gd name="connsiteY685" fmla="*/ 2849412 h 4717133"/>
                <a:gd name="connsiteX686" fmla="*/ 4641970 w 4694357"/>
                <a:gd name="connsiteY686" fmla="*/ 2855107 h 4717133"/>
                <a:gd name="connsiteX687" fmla="*/ 4636275 w 4694357"/>
                <a:gd name="connsiteY687" fmla="*/ 2860802 h 4717133"/>
                <a:gd name="connsiteX688" fmla="*/ 4630580 w 4694357"/>
                <a:gd name="connsiteY688" fmla="*/ 2855107 h 4717133"/>
                <a:gd name="connsiteX689" fmla="*/ 4636275 w 4694357"/>
                <a:gd name="connsiteY689" fmla="*/ 2849412 h 4717133"/>
                <a:gd name="connsiteX690" fmla="*/ 394044 w 4694357"/>
                <a:gd name="connsiteY690" fmla="*/ 2849412 h 4717133"/>
                <a:gd name="connsiteX691" fmla="*/ 398601 w 4694357"/>
                <a:gd name="connsiteY691" fmla="*/ 2853398 h 4717133"/>
                <a:gd name="connsiteX692" fmla="*/ 394044 w 4694357"/>
                <a:gd name="connsiteY692" fmla="*/ 2857384 h 4717133"/>
                <a:gd name="connsiteX693" fmla="*/ 389488 w 4694357"/>
                <a:gd name="connsiteY693" fmla="*/ 2853398 h 4717133"/>
                <a:gd name="connsiteX694" fmla="*/ 394044 w 4694357"/>
                <a:gd name="connsiteY694" fmla="*/ 2849412 h 4717133"/>
                <a:gd name="connsiteX695" fmla="*/ 4413060 w 4694357"/>
                <a:gd name="connsiteY695" fmla="*/ 2844857 h 4717133"/>
                <a:gd name="connsiteX696" fmla="*/ 4422171 w 4694357"/>
                <a:gd name="connsiteY696" fmla="*/ 2853968 h 4717133"/>
                <a:gd name="connsiteX697" fmla="*/ 4413060 w 4694357"/>
                <a:gd name="connsiteY697" fmla="*/ 2863079 h 4717133"/>
                <a:gd name="connsiteX698" fmla="*/ 4403949 w 4694357"/>
                <a:gd name="connsiteY698" fmla="*/ 2853968 h 4717133"/>
                <a:gd name="connsiteX699" fmla="*/ 4413060 w 4694357"/>
                <a:gd name="connsiteY699" fmla="*/ 2844857 h 4717133"/>
                <a:gd name="connsiteX700" fmla="*/ 284714 w 4694357"/>
                <a:gd name="connsiteY700" fmla="*/ 2838024 h 4717133"/>
                <a:gd name="connsiteX701" fmla="*/ 301797 w 4694357"/>
                <a:gd name="connsiteY701" fmla="*/ 2854538 h 4717133"/>
                <a:gd name="connsiteX702" fmla="*/ 284714 w 4694357"/>
                <a:gd name="connsiteY702" fmla="*/ 2871052 h 4717133"/>
                <a:gd name="connsiteX703" fmla="*/ 267631 w 4694357"/>
                <a:gd name="connsiteY703" fmla="*/ 2854538 h 4717133"/>
                <a:gd name="connsiteX704" fmla="*/ 284714 w 4694357"/>
                <a:gd name="connsiteY704" fmla="*/ 2838024 h 4717133"/>
                <a:gd name="connsiteX705" fmla="*/ 171399 w 4694357"/>
                <a:gd name="connsiteY705" fmla="*/ 2838024 h 4717133"/>
                <a:gd name="connsiteX706" fmla="*/ 189052 w 4694357"/>
                <a:gd name="connsiteY706" fmla="*/ 2856246 h 4717133"/>
                <a:gd name="connsiteX707" fmla="*/ 171399 w 4694357"/>
                <a:gd name="connsiteY707" fmla="*/ 2874468 h 4717133"/>
                <a:gd name="connsiteX708" fmla="*/ 153746 w 4694357"/>
                <a:gd name="connsiteY708" fmla="*/ 2856246 h 4717133"/>
                <a:gd name="connsiteX709" fmla="*/ 171399 w 4694357"/>
                <a:gd name="connsiteY709" fmla="*/ 2838024 h 4717133"/>
                <a:gd name="connsiteX710" fmla="*/ 4526945 w 4694357"/>
                <a:gd name="connsiteY710" fmla="*/ 2831190 h 4717133"/>
                <a:gd name="connsiteX711" fmla="*/ 4549722 w 4694357"/>
                <a:gd name="connsiteY711" fmla="*/ 2854537 h 4717133"/>
                <a:gd name="connsiteX712" fmla="*/ 4526945 w 4694357"/>
                <a:gd name="connsiteY712" fmla="*/ 2877884 h 4717133"/>
                <a:gd name="connsiteX713" fmla="*/ 4504168 w 4694357"/>
                <a:gd name="connsiteY713" fmla="*/ 2854537 h 4717133"/>
                <a:gd name="connsiteX714" fmla="*/ 4526945 w 4694357"/>
                <a:gd name="connsiteY714" fmla="*/ 2831190 h 4717133"/>
                <a:gd name="connsiteX715" fmla="*/ 4303729 w 4694357"/>
                <a:gd name="connsiteY715" fmla="*/ 2828913 h 4717133"/>
                <a:gd name="connsiteX716" fmla="*/ 4327645 w 4694357"/>
                <a:gd name="connsiteY716" fmla="*/ 2852829 h 4717133"/>
                <a:gd name="connsiteX717" fmla="*/ 4303729 w 4694357"/>
                <a:gd name="connsiteY717" fmla="*/ 2876745 h 4717133"/>
                <a:gd name="connsiteX718" fmla="*/ 4279813 w 4694357"/>
                <a:gd name="connsiteY718" fmla="*/ 2852829 h 4717133"/>
                <a:gd name="connsiteX719" fmla="*/ 4303729 w 4694357"/>
                <a:gd name="connsiteY719" fmla="*/ 2828913 h 4717133"/>
                <a:gd name="connsiteX720" fmla="*/ 4665885 w 4694357"/>
                <a:gd name="connsiteY720" fmla="*/ 2685417 h 4717133"/>
                <a:gd name="connsiteX721" fmla="*/ 4671580 w 4694357"/>
                <a:gd name="connsiteY721" fmla="*/ 2691112 h 4717133"/>
                <a:gd name="connsiteX722" fmla="*/ 4665885 w 4694357"/>
                <a:gd name="connsiteY722" fmla="*/ 2696807 h 4717133"/>
                <a:gd name="connsiteX723" fmla="*/ 4660190 w 4694357"/>
                <a:gd name="connsiteY723" fmla="*/ 2691112 h 4717133"/>
                <a:gd name="connsiteX724" fmla="*/ 4665885 w 4694357"/>
                <a:gd name="connsiteY724" fmla="*/ 2685417 h 4717133"/>
                <a:gd name="connsiteX725" fmla="*/ 360448 w 4694357"/>
                <a:gd name="connsiteY725" fmla="*/ 2685417 h 4717133"/>
                <a:gd name="connsiteX726" fmla="*/ 365573 w 4694357"/>
                <a:gd name="connsiteY726" fmla="*/ 2690542 h 4717133"/>
                <a:gd name="connsiteX727" fmla="*/ 360448 w 4694357"/>
                <a:gd name="connsiteY727" fmla="*/ 2695667 h 4717133"/>
                <a:gd name="connsiteX728" fmla="*/ 355323 w 4694357"/>
                <a:gd name="connsiteY728" fmla="*/ 2690542 h 4717133"/>
                <a:gd name="connsiteX729" fmla="*/ 360448 w 4694357"/>
                <a:gd name="connsiteY729" fmla="*/ 2685417 h 4717133"/>
                <a:gd name="connsiteX730" fmla="*/ 33027 w 4694357"/>
                <a:gd name="connsiteY730" fmla="*/ 2685417 h 4717133"/>
                <a:gd name="connsiteX731" fmla="*/ 39860 w 4694357"/>
                <a:gd name="connsiteY731" fmla="*/ 2692250 h 4717133"/>
                <a:gd name="connsiteX732" fmla="*/ 33027 w 4694357"/>
                <a:gd name="connsiteY732" fmla="*/ 2699083 h 4717133"/>
                <a:gd name="connsiteX733" fmla="*/ 26194 w 4694357"/>
                <a:gd name="connsiteY733" fmla="*/ 2692250 h 4717133"/>
                <a:gd name="connsiteX734" fmla="*/ 33027 w 4694357"/>
                <a:gd name="connsiteY734" fmla="*/ 2685417 h 4717133"/>
                <a:gd name="connsiteX735" fmla="*/ 252257 w 4694357"/>
                <a:gd name="connsiteY735" fmla="*/ 2682001 h 4717133"/>
                <a:gd name="connsiteX736" fmla="*/ 260799 w 4694357"/>
                <a:gd name="connsiteY736" fmla="*/ 2691112 h 4717133"/>
                <a:gd name="connsiteX737" fmla="*/ 252257 w 4694357"/>
                <a:gd name="connsiteY737" fmla="*/ 2700223 h 4717133"/>
                <a:gd name="connsiteX738" fmla="*/ 243715 w 4694357"/>
                <a:gd name="connsiteY738" fmla="*/ 2691112 h 4717133"/>
                <a:gd name="connsiteX739" fmla="*/ 252257 w 4694357"/>
                <a:gd name="connsiteY739" fmla="*/ 2682001 h 4717133"/>
                <a:gd name="connsiteX740" fmla="*/ 4446086 w 4694357"/>
                <a:gd name="connsiteY740" fmla="*/ 2679723 h 4717133"/>
                <a:gd name="connsiteX741" fmla="*/ 4456336 w 4694357"/>
                <a:gd name="connsiteY741" fmla="*/ 2689973 h 4717133"/>
                <a:gd name="connsiteX742" fmla="*/ 4446086 w 4694357"/>
                <a:gd name="connsiteY742" fmla="*/ 2700223 h 4717133"/>
                <a:gd name="connsiteX743" fmla="*/ 4435836 w 4694357"/>
                <a:gd name="connsiteY743" fmla="*/ 2689973 h 4717133"/>
                <a:gd name="connsiteX744" fmla="*/ 4446086 w 4694357"/>
                <a:gd name="connsiteY744" fmla="*/ 2679723 h 4717133"/>
                <a:gd name="connsiteX745" fmla="*/ 140080 w 4694357"/>
                <a:gd name="connsiteY745" fmla="*/ 2674029 h 4717133"/>
                <a:gd name="connsiteX746" fmla="*/ 158302 w 4694357"/>
                <a:gd name="connsiteY746" fmla="*/ 2692251 h 4717133"/>
                <a:gd name="connsiteX747" fmla="*/ 140080 w 4694357"/>
                <a:gd name="connsiteY747" fmla="*/ 2710473 h 4717133"/>
                <a:gd name="connsiteX748" fmla="*/ 121858 w 4694357"/>
                <a:gd name="connsiteY748" fmla="*/ 2692251 h 4717133"/>
                <a:gd name="connsiteX749" fmla="*/ 140080 w 4694357"/>
                <a:gd name="connsiteY749" fmla="*/ 2674029 h 4717133"/>
                <a:gd name="connsiteX750" fmla="*/ 4558264 w 4694357"/>
                <a:gd name="connsiteY750" fmla="*/ 2668335 h 4717133"/>
                <a:gd name="connsiteX751" fmla="*/ 4580472 w 4694357"/>
                <a:gd name="connsiteY751" fmla="*/ 2691112 h 4717133"/>
                <a:gd name="connsiteX752" fmla="*/ 4558264 w 4694357"/>
                <a:gd name="connsiteY752" fmla="*/ 2713889 h 4717133"/>
                <a:gd name="connsiteX753" fmla="*/ 4536056 w 4694357"/>
                <a:gd name="connsiteY753" fmla="*/ 2691112 h 4717133"/>
                <a:gd name="connsiteX754" fmla="*/ 4558264 w 4694357"/>
                <a:gd name="connsiteY754" fmla="*/ 2668335 h 4717133"/>
                <a:gd name="connsiteX755" fmla="*/ 4337895 w 4694357"/>
                <a:gd name="connsiteY755" fmla="*/ 2664918 h 4717133"/>
                <a:gd name="connsiteX756" fmla="*/ 4364089 w 4694357"/>
                <a:gd name="connsiteY756" fmla="*/ 2690543 h 4717133"/>
                <a:gd name="connsiteX757" fmla="*/ 4337895 w 4694357"/>
                <a:gd name="connsiteY757" fmla="*/ 2716168 h 4717133"/>
                <a:gd name="connsiteX758" fmla="*/ 4311701 w 4694357"/>
                <a:gd name="connsiteY758" fmla="*/ 2690543 h 4717133"/>
                <a:gd name="connsiteX759" fmla="*/ 4337895 w 4694357"/>
                <a:gd name="connsiteY759" fmla="*/ 2664918 h 4717133"/>
                <a:gd name="connsiteX760" fmla="*/ 232327 w 4694357"/>
                <a:gd name="connsiteY760" fmla="*/ 2522561 h 4717133"/>
                <a:gd name="connsiteX761" fmla="*/ 235744 w 4694357"/>
                <a:gd name="connsiteY761" fmla="*/ 2525978 h 4717133"/>
                <a:gd name="connsiteX762" fmla="*/ 232327 w 4694357"/>
                <a:gd name="connsiteY762" fmla="*/ 2529395 h 4717133"/>
                <a:gd name="connsiteX763" fmla="*/ 228910 w 4694357"/>
                <a:gd name="connsiteY763" fmla="*/ 2525978 h 4717133"/>
                <a:gd name="connsiteX764" fmla="*/ 232327 w 4694357"/>
                <a:gd name="connsiteY764" fmla="*/ 2522561 h 4717133"/>
                <a:gd name="connsiteX765" fmla="*/ 4682968 w 4694357"/>
                <a:gd name="connsiteY765" fmla="*/ 2519145 h 4717133"/>
                <a:gd name="connsiteX766" fmla="*/ 4688663 w 4694357"/>
                <a:gd name="connsiteY766" fmla="*/ 2524840 h 4717133"/>
                <a:gd name="connsiteX767" fmla="*/ 4682968 w 4694357"/>
                <a:gd name="connsiteY767" fmla="*/ 2530535 h 4717133"/>
                <a:gd name="connsiteX768" fmla="*/ 4677273 w 4694357"/>
                <a:gd name="connsiteY768" fmla="*/ 2524840 h 4717133"/>
                <a:gd name="connsiteX769" fmla="*/ 4682968 w 4694357"/>
                <a:gd name="connsiteY769" fmla="*/ 2519145 h 4717133"/>
                <a:gd name="connsiteX770" fmla="*/ 339380 w 4694357"/>
                <a:gd name="connsiteY770" fmla="*/ 2519145 h 4717133"/>
                <a:gd name="connsiteX771" fmla="*/ 345075 w 4694357"/>
                <a:gd name="connsiteY771" fmla="*/ 2525409 h 4717133"/>
                <a:gd name="connsiteX772" fmla="*/ 339380 w 4694357"/>
                <a:gd name="connsiteY772" fmla="*/ 2531673 h 4717133"/>
                <a:gd name="connsiteX773" fmla="*/ 333685 w 4694357"/>
                <a:gd name="connsiteY773" fmla="*/ 2525409 h 4717133"/>
                <a:gd name="connsiteX774" fmla="*/ 339380 w 4694357"/>
                <a:gd name="connsiteY774" fmla="*/ 2519145 h 4717133"/>
                <a:gd name="connsiteX775" fmla="*/ 14806 w 4694357"/>
                <a:gd name="connsiteY775" fmla="*/ 2519145 h 4717133"/>
                <a:gd name="connsiteX776" fmla="*/ 22778 w 4694357"/>
                <a:gd name="connsiteY776" fmla="*/ 2526548 h 4717133"/>
                <a:gd name="connsiteX777" fmla="*/ 14806 w 4694357"/>
                <a:gd name="connsiteY777" fmla="*/ 2533951 h 4717133"/>
                <a:gd name="connsiteX778" fmla="*/ 6834 w 4694357"/>
                <a:gd name="connsiteY778" fmla="*/ 2526548 h 4717133"/>
                <a:gd name="connsiteX779" fmla="*/ 14806 w 4694357"/>
                <a:gd name="connsiteY779" fmla="*/ 2519145 h 4717133"/>
                <a:gd name="connsiteX780" fmla="*/ 4464877 w 4694357"/>
                <a:gd name="connsiteY780" fmla="*/ 2513451 h 4717133"/>
                <a:gd name="connsiteX781" fmla="*/ 4476835 w 4694357"/>
                <a:gd name="connsiteY781" fmla="*/ 2524840 h 4717133"/>
                <a:gd name="connsiteX782" fmla="*/ 4464877 w 4694357"/>
                <a:gd name="connsiteY782" fmla="*/ 2536229 h 4717133"/>
                <a:gd name="connsiteX783" fmla="*/ 4452919 w 4694357"/>
                <a:gd name="connsiteY783" fmla="*/ 2524840 h 4717133"/>
                <a:gd name="connsiteX784" fmla="*/ 4464877 w 4694357"/>
                <a:gd name="connsiteY784" fmla="*/ 2513451 h 4717133"/>
                <a:gd name="connsiteX785" fmla="*/ 121289 w 4694357"/>
                <a:gd name="connsiteY785" fmla="*/ 2508895 h 4717133"/>
                <a:gd name="connsiteX786" fmla="*/ 138942 w 4694357"/>
                <a:gd name="connsiteY786" fmla="*/ 2526548 h 4717133"/>
                <a:gd name="connsiteX787" fmla="*/ 121289 w 4694357"/>
                <a:gd name="connsiteY787" fmla="*/ 2544201 h 4717133"/>
                <a:gd name="connsiteX788" fmla="*/ 103636 w 4694357"/>
                <a:gd name="connsiteY788" fmla="*/ 2526548 h 4717133"/>
                <a:gd name="connsiteX789" fmla="*/ 121289 w 4694357"/>
                <a:gd name="connsiteY789" fmla="*/ 2508895 h 4717133"/>
                <a:gd name="connsiteX790" fmla="*/ 4576485 w 4694357"/>
                <a:gd name="connsiteY790" fmla="*/ 2503201 h 4717133"/>
                <a:gd name="connsiteX791" fmla="*/ 4597554 w 4694357"/>
                <a:gd name="connsiteY791" fmla="*/ 2524839 h 4717133"/>
                <a:gd name="connsiteX792" fmla="*/ 4576485 w 4694357"/>
                <a:gd name="connsiteY792" fmla="*/ 2546477 h 4717133"/>
                <a:gd name="connsiteX793" fmla="*/ 4555416 w 4694357"/>
                <a:gd name="connsiteY793" fmla="*/ 2524839 h 4717133"/>
                <a:gd name="connsiteX794" fmla="*/ 4576485 w 4694357"/>
                <a:gd name="connsiteY794" fmla="*/ 2503201 h 4717133"/>
                <a:gd name="connsiteX795" fmla="*/ 4358394 w 4694357"/>
                <a:gd name="connsiteY795" fmla="*/ 2498645 h 4717133"/>
                <a:gd name="connsiteX796" fmla="*/ 4384588 w 4694357"/>
                <a:gd name="connsiteY796" fmla="*/ 2525408 h 4717133"/>
                <a:gd name="connsiteX797" fmla="*/ 4358394 w 4694357"/>
                <a:gd name="connsiteY797" fmla="*/ 2552171 h 4717133"/>
                <a:gd name="connsiteX798" fmla="*/ 4332200 w 4694357"/>
                <a:gd name="connsiteY798" fmla="*/ 2525408 h 4717133"/>
                <a:gd name="connsiteX799" fmla="*/ 4358394 w 4694357"/>
                <a:gd name="connsiteY799" fmla="*/ 2498645 h 4717133"/>
                <a:gd name="connsiteX800" fmla="*/ 226064 w 4694357"/>
                <a:gd name="connsiteY800" fmla="*/ 2357427 h 4717133"/>
                <a:gd name="connsiteX801" fmla="*/ 227773 w 4694357"/>
                <a:gd name="connsiteY801" fmla="*/ 2359136 h 4717133"/>
                <a:gd name="connsiteX802" fmla="*/ 226064 w 4694357"/>
                <a:gd name="connsiteY802" fmla="*/ 2360845 h 4717133"/>
                <a:gd name="connsiteX803" fmla="*/ 224355 w 4694357"/>
                <a:gd name="connsiteY803" fmla="*/ 2359136 h 4717133"/>
                <a:gd name="connsiteX804" fmla="*/ 226064 w 4694357"/>
                <a:gd name="connsiteY804" fmla="*/ 2357427 h 4717133"/>
                <a:gd name="connsiteX805" fmla="*/ 332546 w 4694357"/>
                <a:gd name="connsiteY805" fmla="*/ 2352872 h 4717133"/>
                <a:gd name="connsiteX806" fmla="*/ 339379 w 4694357"/>
                <a:gd name="connsiteY806" fmla="*/ 2359705 h 4717133"/>
                <a:gd name="connsiteX807" fmla="*/ 332546 w 4694357"/>
                <a:gd name="connsiteY807" fmla="*/ 2366538 h 4717133"/>
                <a:gd name="connsiteX808" fmla="*/ 325713 w 4694357"/>
                <a:gd name="connsiteY808" fmla="*/ 2359705 h 4717133"/>
                <a:gd name="connsiteX809" fmla="*/ 332546 w 4694357"/>
                <a:gd name="connsiteY809" fmla="*/ 2352872 h 4717133"/>
                <a:gd name="connsiteX810" fmla="*/ 4688662 w 4694357"/>
                <a:gd name="connsiteY810" fmla="*/ 2351733 h 4717133"/>
                <a:gd name="connsiteX811" fmla="*/ 4694357 w 4694357"/>
                <a:gd name="connsiteY811" fmla="*/ 2357997 h 4717133"/>
                <a:gd name="connsiteX812" fmla="*/ 4688662 w 4694357"/>
                <a:gd name="connsiteY812" fmla="*/ 2364261 h 4717133"/>
                <a:gd name="connsiteX813" fmla="*/ 4682967 w 4694357"/>
                <a:gd name="connsiteY813" fmla="*/ 2357997 h 4717133"/>
                <a:gd name="connsiteX814" fmla="*/ 4688662 w 4694357"/>
                <a:gd name="connsiteY814" fmla="*/ 2351733 h 4717133"/>
                <a:gd name="connsiteX815" fmla="*/ 8542 w 4694357"/>
                <a:gd name="connsiteY815" fmla="*/ 2350594 h 4717133"/>
                <a:gd name="connsiteX816" fmla="*/ 17084 w 4694357"/>
                <a:gd name="connsiteY816" fmla="*/ 2359705 h 4717133"/>
                <a:gd name="connsiteX817" fmla="*/ 8542 w 4694357"/>
                <a:gd name="connsiteY817" fmla="*/ 2368816 h 4717133"/>
                <a:gd name="connsiteX818" fmla="*/ 0 w 4694357"/>
                <a:gd name="connsiteY818" fmla="*/ 2359705 h 4717133"/>
                <a:gd name="connsiteX819" fmla="*/ 8542 w 4694357"/>
                <a:gd name="connsiteY819" fmla="*/ 2350594 h 4717133"/>
                <a:gd name="connsiteX820" fmla="*/ 4471711 w 4694357"/>
                <a:gd name="connsiteY820" fmla="*/ 2346039 h 4717133"/>
                <a:gd name="connsiteX821" fmla="*/ 4484808 w 4694357"/>
                <a:gd name="connsiteY821" fmla="*/ 2358567 h 4717133"/>
                <a:gd name="connsiteX822" fmla="*/ 4471711 w 4694357"/>
                <a:gd name="connsiteY822" fmla="*/ 2371095 h 4717133"/>
                <a:gd name="connsiteX823" fmla="*/ 4458614 w 4694357"/>
                <a:gd name="connsiteY823" fmla="*/ 2358567 h 4717133"/>
                <a:gd name="connsiteX824" fmla="*/ 4471711 w 4694357"/>
                <a:gd name="connsiteY824" fmla="*/ 2346039 h 4717133"/>
                <a:gd name="connsiteX825" fmla="*/ 115595 w 4694357"/>
                <a:gd name="connsiteY825" fmla="*/ 2341483 h 4717133"/>
                <a:gd name="connsiteX826" fmla="*/ 133248 w 4694357"/>
                <a:gd name="connsiteY826" fmla="*/ 2359136 h 4717133"/>
                <a:gd name="connsiteX827" fmla="*/ 115595 w 4694357"/>
                <a:gd name="connsiteY827" fmla="*/ 2376789 h 4717133"/>
                <a:gd name="connsiteX828" fmla="*/ 97942 w 4694357"/>
                <a:gd name="connsiteY828" fmla="*/ 2359136 h 4717133"/>
                <a:gd name="connsiteX829" fmla="*/ 115595 w 4694357"/>
                <a:gd name="connsiteY829" fmla="*/ 2341483 h 4717133"/>
                <a:gd name="connsiteX830" fmla="*/ 4582179 w 4694357"/>
                <a:gd name="connsiteY830" fmla="*/ 2336928 h 4717133"/>
                <a:gd name="connsiteX831" fmla="*/ 4603248 w 4694357"/>
                <a:gd name="connsiteY831" fmla="*/ 2357997 h 4717133"/>
                <a:gd name="connsiteX832" fmla="*/ 4582179 w 4694357"/>
                <a:gd name="connsiteY832" fmla="*/ 2379066 h 4717133"/>
                <a:gd name="connsiteX833" fmla="*/ 4561110 w 4694357"/>
                <a:gd name="connsiteY833" fmla="*/ 2357997 h 4717133"/>
                <a:gd name="connsiteX834" fmla="*/ 4582179 w 4694357"/>
                <a:gd name="connsiteY834" fmla="*/ 2336928 h 4717133"/>
                <a:gd name="connsiteX835" fmla="*/ 4365228 w 4694357"/>
                <a:gd name="connsiteY835" fmla="*/ 2331234 h 4717133"/>
                <a:gd name="connsiteX836" fmla="*/ 4392561 w 4694357"/>
                <a:gd name="connsiteY836" fmla="*/ 2358567 h 4717133"/>
                <a:gd name="connsiteX837" fmla="*/ 4365228 w 4694357"/>
                <a:gd name="connsiteY837" fmla="*/ 2385900 h 4717133"/>
                <a:gd name="connsiteX838" fmla="*/ 4337895 w 4694357"/>
                <a:gd name="connsiteY838" fmla="*/ 2358567 h 4717133"/>
                <a:gd name="connsiteX839" fmla="*/ 4365228 w 4694357"/>
                <a:gd name="connsiteY839" fmla="*/ 2331234 h 4717133"/>
                <a:gd name="connsiteX840" fmla="*/ 232897 w 4694357"/>
                <a:gd name="connsiteY840" fmla="*/ 2191155 h 4717133"/>
                <a:gd name="connsiteX841" fmla="*/ 234606 w 4694357"/>
                <a:gd name="connsiteY841" fmla="*/ 2192864 h 4717133"/>
                <a:gd name="connsiteX842" fmla="*/ 232897 w 4694357"/>
                <a:gd name="connsiteY842" fmla="*/ 2194573 h 4717133"/>
                <a:gd name="connsiteX843" fmla="*/ 231188 w 4694357"/>
                <a:gd name="connsiteY843" fmla="*/ 2192864 h 4717133"/>
                <a:gd name="connsiteX844" fmla="*/ 232897 w 4694357"/>
                <a:gd name="connsiteY844" fmla="*/ 2191155 h 4717133"/>
                <a:gd name="connsiteX845" fmla="*/ 339379 w 4694357"/>
                <a:gd name="connsiteY845" fmla="*/ 2185461 h 4717133"/>
                <a:gd name="connsiteX846" fmla="*/ 347351 w 4694357"/>
                <a:gd name="connsiteY846" fmla="*/ 2192864 h 4717133"/>
                <a:gd name="connsiteX847" fmla="*/ 339379 w 4694357"/>
                <a:gd name="connsiteY847" fmla="*/ 2200267 h 4717133"/>
                <a:gd name="connsiteX848" fmla="*/ 331407 w 4694357"/>
                <a:gd name="connsiteY848" fmla="*/ 2192864 h 4717133"/>
                <a:gd name="connsiteX849" fmla="*/ 339379 w 4694357"/>
                <a:gd name="connsiteY849" fmla="*/ 2185461 h 4717133"/>
                <a:gd name="connsiteX850" fmla="*/ 4682968 w 4694357"/>
                <a:gd name="connsiteY850" fmla="*/ 2184322 h 4717133"/>
                <a:gd name="connsiteX851" fmla="*/ 4690940 w 4694357"/>
                <a:gd name="connsiteY851" fmla="*/ 2191155 h 4717133"/>
                <a:gd name="connsiteX852" fmla="*/ 4682968 w 4694357"/>
                <a:gd name="connsiteY852" fmla="*/ 2197988 h 4717133"/>
                <a:gd name="connsiteX853" fmla="*/ 4674996 w 4694357"/>
                <a:gd name="connsiteY853" fmla="*/ 2191155 h 4717133"/>
                <a:gd name="connsiteX854" fmla="*/ 4682968 w 4694357"/>
                <a:gd name="connsiteY854" fmla="*/ 2184322 h 4717133"/>
                <a:gd name="connsiteX855" fmla="*/ 14237 w 4694357"/>
                <a:gd name="connsiteY855" fmla="*/ 2183183 h 4717133"/>
                <a:gd name="connsiteX856" fmla="*/ 23918 w 4694357"/>
                <a:gd name="connsiteY856" fmla="*/ 2192864 h 4717133"/>
                <a:gd name="connsiteX857" fmla="*/ 14237 w 4694357"/>
                <a:gd name="connsiteY857" fmla="*/ 2202545 h 4717133"/>
                <a:gd name="connsiteX858" fmla="*/ 4556 w 4694357"/>
                <a:gd name="connsiteY858" fmla="*/ 2192864 h 4717133"/>
                <a:gd name="connsiteX859" fmla="*/ 14237 w 4694357"/>
                <a:gd name="connsiteY859" fmla="*/ 2183183 h 4717133"/>
                <a:gd name="connsiteX860" fmla="*/ 121289 w 4694357"/>
                <a:gd name="connsiteY860" fmla="*/ 2178628 h 4717133"/>
                <a:gd name="connsiteX861" fmla="*/ 135525 w 4694357"/>
                <a:gd name="connsiteY861" fmla="*/ 2192864 h 4717133"/>
                <a:gd name="connsiteX862" fmla="*/ 121289 w 4694357"/>
                <a:gd name="connsiteY862" fmla="*/ 2207100 h 4717133"/>
                <a:gd name="connsiteX863" fmla="*/ 107053 w 4694357"/>
                <a:gd name="connsiteY863" fmla="*/ 2192864 h 4717133"/>
                <a:gd name="connsiteX864" fmla="*/ 121289 w 4694357"/>
                <a:gd name="connsiteY864" fmla="*/ 2178628 h 4717133"/>
                <a:gd name="connsiteX865" fmla="*/ 4464878 w 4694357"/>
                <a:gd name="connsiteY865" fmla="*/ 2176350 h 4717133"/>
                <a:gd name="connsiteX866" fmla="*/ 4480253 w 4694357"/>
                <a:gd name="connsiteY866" fmla="*/ 2191725 h 4717133"/>
                <a:gd name="connsiteX867" fmla="*/ 4464878 w 4694357"/>
                <a:gd name="connsiteY867" fmla="*/ 2207100 h 4717133"/>
                <a:gd name="connsiteX868" fmla="*/ 4449503 w 4694357"/>
                <a:gd name="connsiteY868" fmla="*/ 2191725 h 4717133"/>
                <a:gd name="connsiteX869" fmla="*/ 4464878 w 4694357"/>
                <a:gd name="connsiteY869" fmla="*/ 2176350 h 4717133"/>
                <a:gd name="connsiteX870" fmla="*/ 4576485 w 4694357"/>
                <a:gd name="connsiteY870" fmla="*/ 2170655 h 4717133"/>
                <a:gd name="connsiteX871" fmla="*/ 4597554 w 4694357"/>
                <a:gd name="connsiteY871" fmla="*/ 2191724 h 4717133"/>
                <a:gd name="connsiteX872" fmla="*/ 4576485 w 4694357"/>
                <a:gd name="connsiteY872" fmla="*/ 2212793 h 4717133"/>
                <a:gd name="connsiteX873" fmla="*/ 4555416 w 4694357"/>
                <a:gd name="connsiteY873" fmla="*/ 2191724 h 4717133"/>
                <a:gd name="connsiteX874" fmla="*/ 4576485 w 4694357"/>
                <a:gd name="connsiteY874" fmla="*/ 2170655 h 4717133"/>
                <a:gd name="connsiteX875" fmla="*/ 4358395 w 4694357"/>
                <a:gd name="connsiteY875" fmla="*/ 2163822 h 4717133"/>
                <a:gd name="connsiteX876" fmla="*/ 4386867 w 4694357"/>
                <a:gd name="connsiteY876" fmla="*/ 2191724 h 4717133"/>
                <a:gd name="connsiteX877" fmla="*/ 4358395 w 4694357"/>
                <a:gd name="connsiteY877" fmla="*/ 2219626 h 4717133"/>
                <a:gd name="connsiteX878" fmla="*/ 4329923 w 4694357"/>
                <a:gd name="connsiteY878" fmla="*/ 2191724 h 4717133"/>
                <a:gd name="connsiteX879" fmla="*/ 4358395 w 4694357"/>
                <a:gd name="connsiteY879" fmla="*/ 2163822 h 4717133"/>
                <a:gd name="connsiteX880" fmla="*/ 251688 w 4694357"/>
                <a:gd name="connsiteY880" fmla="*/ 2026021 h 4717133"/>
                <a:gd name="connsiteX881" fmla="*/ 253966 w 4694357"/>
                <a:gd name="connsiteY881" fmla="*/ 2027730 h 4717133"/>
                <a:gd name="connsiteX882" fmla="*/ 251688 w 4694357"/>
                <a:gd name="connsiteY882" fmla="*/ 2029439 h 4717133"/>
                <a:gd name="connsiteX883" fmla="*/ 249410 w 4694357"/>
                <a:gd name="connsiteY883" fmla="*/ 2027730 h 4717133"/>
                <a:gd name="connsiteX884" fmla="*/ 251688 w 4694357"/>
                <a:gd name="connsiteY884" fmla="*/ 2026021 h 4717133"/>
                <a:gd name="connsiteX885" fmla="*/ 359879 w 4694357"/>
                <a:gd name="connsiteY885" fmla="*/ 2020327 h 4717133"/>
                <a:gd name="connsiteX886" fmla="*/ 367851 w 4694357"/>
                <a:gd name="connsiteY886" fmla="*/ 2028299 h 4717133"/>
                <a:gd name="connsiteX887" fmla="*/ 359879 w 4694357"/>
                <a:gd name="connsiteY887" fmla="*/ 2036271 h 4717133"/>
                <a:gd name="connsiteX888" fmla="*/ 351907 w 4694357"/>
                <a:gd name="connsiteY888" fmla="*/ 2028299 h 4717133"/>
                <a:gd name="connsiteX889" fmla="*/ 359879 w 4694357"/>
                <a:gd name="connsiteY889" fmla="*/ 2020327 h 4717133"/>
                <a:gd name="connsiteX890" fmla="*/ 4664746 w 4694357"/>
                <a:gd name="connsiteY890" fmla="*/ 2016910 h 4717133"/>
                <a:gd name="connsiteX891" fmla="*/ 4673857 w 4694357"/>
                <a:gd name="connsiteY891" fmla="*/ 2025452 h 4717133"/>
                <a:gd name="connsiteX892" fmla="*/ 4664746 w 4694357"/>
                <a:gd name="connsiteY892" fmla="*/ 2033994 h 4717133"/>
                <a:gd name="connsiteX893" fmla="*/ 4655635 w 4694357"/>
                <a:gd name="connsiteY893" fmla="*/ 2025452 h 4717133"/>
                <a:gd name="connsiteX894" fmla="*/ 4664746 w 4694357"/>
                <a:gd name="connsiteY894" fmla="*/ 2016910 h 4717133"/>
                <a:gd name="connsiteX895" fmla="*/ 32459 w 4694357"/>
                <a:gd name="connsiteY895" fmla="*/ 2016910 h 4717133"/>
                <a:gd name="connsiteX896" fmla="*/ 43279 w 4694357"/>
                <a:gd name="connsiteY896" fmla="*/ 2027160 h 4717133"/>
                <a:gd name="connsiteX897" fmla="*/ 32459 w 4694357"/>
                <a:gd name="connsiteY897" fmla="*/ 2037410 h 4717133"/>
                <a:gd name="connsiteX898" fmla="*/ 21639 w 4694357"/>
                <a:gd name="connsiteY898" fmla="*/ 2027160 h 4717133"/>
                <a:gd name="connsiteX899" fmla="*/ 32459 w 4694357"/>
                <a:gd name="connsiteY899" fmla="*/ 2016910 h 4717133"/>
                <a:gd name="connsiteX900" fmla="*/ 139511 w 4694357"/>
                <a:gd name="connsiteY900" fmla="*/ 2011216 h 4717133"/>
                <a:gd name="connsiteX901" fmla="*/ 154886 w 4694357"/>
                <a:gd name="connsiteY901" fmla="*/ 2026591 h 4717133"/>
                <a:gd name="connsiteX902" fmla="*/ 139511 w 4694357"/>
                <a:gd name="connsiteY902" fmla="*/ 2041966 h 4717133"/>
                <a:gd name="connsiteX903" fmla="*/ 124136 w 4694357"/>
                <a:gd name="connsiteY903" fmla="*/ 2026591 h 4717133"/>
                <a:gd name="connsiteX904" fmla="*/ 139511 w 4694357"/>
                <a:gd name="connsiteY904" fmla="*/ 2011216 h 4717133"/>
                <a:gd name="connsiteX905" fmla="*/ 4445517 w 4694357"/>
                <a:gd name="connsiteY905" fmla="*/ 2005522 h 4717133"/>
                <a:gd name="connsiteX906" fmla="*/ 4466586 w 4694357"/>
                <a:gd name="connsiteY906" fmla="*/ 2026591 h 4717133"/>
                <a:gd name="connsiteX907" fmla="*/ 4445517 w 4694357"/>
                <a:gd name="connsiteY907" fmla="*/ 2047660 h 4717133"/>
                <a:gd name="connsiteX908" fmla="*/ 4424448 w 4694357"/>
                <a:gd name="connsiteY908" fmla="*/ 2026591 h 4717133"/>
                <a:gd name="connsiteX909" fmla="*/ 4445517 w 4694357"/>
                <a:gd name="connsiteY909" fmla="*/ 2005522 h 4717133"/>
                <a:gd name="connsiteX910" fmla="*/ 4557694 w 4694357"/>
                <a:gd name="connsiteY910" fmla="*/ 2004383 h 4717133"/>
                <a:gd name="connsiteX911" fmla="*/ 4579332 w 4694357"/>
                <a:gd name="connsiteY911" fmla="*/ 2026021 h 4717133"/>
                <a:gd name="connsiteX912" fmla="*/ 4557694 w 4694357"/>
                <a:gd name="connsiteY912" fmla="*/ 2047659 h 4717133"/>
                <a:gd name="connsiteX913" fmla="*/ 4536056 w 4694357"/>
                <a:gd name="connsiteY913" fmla="*/ 2026021 h 4717133"/>
                <a:gd name="connsiteX914" fmla="*/ 4557694 w 4694357"/>
                <a:gd name="connsiteY914" fmla="*/ 2004383 h 4717133"/>
                <a:gd name="connsiteX915" fmla="*/ 4337895 w 4694357"/>
                <a:gd name="connsiteY915" fmla="*/ 1998689 h 4717133"/>
                <a:gd name="connsiteX916" fmla="*/ 4366367 w 4694357"/>
                <a:gd name="connsiteY916" fmla="*/ 2027161 h 4717133"/>
                <a:gd name="connsiteX917" fmla="*/ 4337895 w 4694357"/>
                <a:gd name="connsiteY917" fmla="*/ 2055633 h 4717133"/>
                <a:gd name="connsiteX918" fmla="*/ 4309423 w 4694357"/>
                <a:gd name="connsiteY918" fmla="*/ 2027161 h 4717133"/>
                <a:gd name="connsiteX919" fmla="*/ 4337895 w 4694357"/>
                <a:gd name="connsiteY919" fmla="*/ 1998689 h 4717133"/>
                <a:gd name="connsiteX920" fmla="*/ 284714 w 4694357"/>
                <a:gd name="connsiteY920" fmla="*/ 1862026 h 4717133"/>
                <a:gd name="connsiteX921" fmla="*/ 286992 w 4694357"/>
                <a:gd name="connsiteY921" fmla="*/ 1864304 h 4717133"/>
                <a:gd name="connsiteX922" fmla="*/ 284714 w 4694357"/>
                <a:gd name="connsiteY922" fmla="*/ 1866582 h 4717133"/>
                <a:gd name="connsiteX923" fmla="*/ 282436 w 4694357"/>
                <a:gd name="connsiteY923" fmla="*/ 1864304 h 4717133"/>
                <a:gd name="connsiteX924" fmla="*/ 284714 w 4694357"/>
                <a:gd name="connsiteY924" fmla="*/ 1862026 h 4717133"/>
                <a:gd name="connsiteX925" fmla="*/ 394044 w 4694357"/>
                <a:gd name="connsiteY925" fmla="*/ 1856332 h 4717133"/>
                <a:gd name="connsiteX926" fmla="*/ 402016 w 4694357"/>
                <a:gd name="connsiteY926" fmla="*/ 1864874 h 4717133"/>
                <a:gd name="connsiteX927" fmla="*/ 394044 w 4694357"/>
                <a:gd name="connsiteY927" fmla="*/ 1873416 h 4717133"/>
                <a:gd name="connsiteX928" fmla="*/ 386072 w 4694357"/>
                <a:gd name="connsiteY928" fmla="*/ 1864874 h 4717133"/>
                <a:gd name="connsiteX929" fmla="*/ 394044 w 4694357"/>
                <a:gd name="connsiteY929" fmla="*/ 1856332 h 4717133"/>
                <a:gd name="connsiteX930" fmla="*/ 62069 w 4694357"/>
                <a:gd name="connsiteY930" fmla="*/ 1851776 h 4717133"/>
                <a:gd name="connsiteX931" fmla="*/ 72889 w 4694357"/>
                <a:gd name="connsiteY931" fmla="*/ 1862596 h 4717133"/>
                <a:gd name="connsiteX932" fmla="*/ 62069 w 4694357"/>
                <a:gd name="connsiteY932" fmla="*/ 1873416 h 4717133"/>
                <a:gd name="connsiteX933" fmla="*/ 51249 w 4694357"/>
                <a:gd name="connsiteY933" fmla="*/ 1862596 h 4717133"/>
                <a:gd name="connsiteX934" fmla="*/ 62069 w 4694357"/>
                <a:gd name="connsiteY934" fmla="*/ 1851776 h 4717133"/>
                <a:gd name="connsiteX935" fmla="*/ 4635136 w 4694357"/>
                <a:gd name="connsiteY935" fmla="*/ 1850638 h 4717133"/>
                <a:gd name="connsiteX936" fmla="*/ 4646525 w 4694357"/>
                <a:gd name="connsiteY936" fmla="*/ 1861458 h 4717133"/>
                <a:gd name="connsiteX937" fmla="*/ 4635136 w 4694357"/>
                <a:gd name="connsiteY937" fmla="*/ 1872278 h 4717133"/>
                <a:gd name="connsiteX938" fmla="*/ 4623747 w 4694357"/>
                <a:gd name="connsiteY938" fmla="*/ 1861458 h 4717133"/>
                <a:gd name="connsiteX939" fmla="*/ 4635136 w 4694357"/>
                <a:gd name="connsiteY939" fmla="*/ 1850638 h 4717133"/>
                <a:gd name="connsiteX940" fmla="*/ 170829 w 4694357"/>
                <a:gd name="connsiteY940" fmla="*/ 1846082 h 4717133"/>
                <a:gd name="connsiteX941" fmla="*/ 187912 w 4694357"/>
                <a:gd name="connsiteY941" fmla="*/ 1862596 h 4717133"/>
                <a:gd name="connsiteX942" fmla="*/ 170829 w 4694357"/>
                <a:gd name="connsiteY942" fmla="*/ 1879110 h 4717133"/>
                <a:gd name="connsiteX943" fmla="*/ 153746 w 4694357"/>
                <a:gd name="connsiteY943" fmla="*/ 1862596 h 4717133"/>
                <a:gd name="connsiteX944" fmla="*/ 170829 w 4694357"/>
                <a:gd name="connsiteY944" fmla="*/ 1846082 h 4717133"/>
                <a:gd name="connsiteX945" fmla="*/ 4526376 w 4694357"/>
                <a:gd name="connsiteY945" fmla="*/ 1840388 h 4717133"/>
                <a:gd name="connsiteX946" fmla="*/ 4548584 w 4694357"/>
                <a:gd name="connsiteY946" fmla="*/ 1862026 h 4717133"/>
                <a:gd name="connsiteX947" fmla="*/ 4526376 w 4694357"/>
                <a:gd name="connsiteY947" fmla="*/ 1883664 h 4717133"/>
                <a:gd name="connsiteX948" fmla="*/ 4504168 w 4694357"/>
                <a:gd name="connsiteY948" fmla="*/ 1862026 h 4717133"/>
                <a:gd name="connsiteX949" fmla="*/ 4526376 w 4694357"/>
                <a:gd name="connsiteY949" fmla="*/ 1840388 h 4717133"/>
                <a:gd name="connsiteX950" fmla="*/ 4303730 w 4694357"/>
                <a:gd name="connsiteY950" fmla="*/ 1836972 h 4717133"/>
                <a:gd name="connsiteX951" fmla="*/ 4331063 w 4694357"/>
                <a:gd name="connsiteY951" fmla="*/ 1864305 h 4717133"/>
                <a:gd name="connsiteX952" fmla="*/ 4303730 w 4694357"/>
                <a:gd name="connsiteY952" fmla="*/ 1891638 h 4717133"/>
                <a:gd name="connsiteX953" fmla="*/ 4276397 w 4694357"/>
                <a:gd name="connsiteY953" fmla="*/ 1864305 h 4717133"/>
                <a:gd name="connsiteX954" fmla="*/ 4303730 w 4694357"/>
                <a:gd name="connsiteY954" fmla="*/ 1836972 h 4717133"/>
                <a:gd name="connsiteX955" fmla="*/ 4413060 w 4694357"/>
                <a:gd name="connsiteY955" fmla="*/ 1835832 h 4717133"/>
                <a:gd name="connsiteX956" fmla="*/ 4441532 w 4694357"/>
                <a:gd name="connsiteY956" fmla="*/ 1863734 h 4717133"/>
                <a:gd name="connsiteX957" fmla="*/ 4413060 w 4694357"/>
                <a:gd name="connsiteY957" fmla="*/ 1891636 h 4717133"/>
                <a:gd name="connsiteX958" fmla="*/ 4384588 w 4694357"/>
                <a:gd name="connsiteY958" fmla="*/ 1863734 h 4717133"/>
                <a:gd name="connsiteX959" fmla="*/ 4413060 w 4694357"/>
                <a:gd name="connsiteY959" fmla="*/ 1835832 h 4717133"/>
                <a:gd name="connsiteX960" fmla="*/ 329700 w 4694357"/>
                <a:gd name="connsiteY960" fmla="*/ 1701448 h 4717133"/>
                <a:gd name="connsiteX961" fmla="*/ 332548 w 4694357"/>
                <a:gd name="connsiteY961" fmla="*/ 1704296 h 4717133"/>
                <a:gd name="connsiteX962" fmla="*/ 329700 w 4694357"/>
                <a:gd name="connsiteY962" fmla="*/ 1707144 h 4717133"/>
                <a:gd name="connsiteX963" fmla="*/ 326852 w 4694357"/>
                <a:gd name="connsiteY963" fmla="*/ 1704296 h 4717133"/>
                <a:gd name="connsiteX964" fmla="*/ 329700 w 4694357"/>
                <a:gd name="connsiteY964" fmla="*/ 1701448 h 4717133"/>
                <a:gd name="connsiteX965" fmla="*/ 441307 w 4694357"/>
                <a:gd name="connsiteY965" fmla="*/ 1696892 h 4717133"/>
                <a:gd name="connsiteX966" fmla="*/ 449849 w 4694357"/>
                <a:gd name="connsiteY966" fmla="*/ 1705434 h 4717133"/>
                <a:gd name="connsiteX967" fmla="*/ 441307 w 4694357"/>
                <a:gd name="connsiteY967" fmla="*/ 1713976 h 4717133"/>
                <a:gd name="connsiteX968" fmla="*/ 432765 w 4694357"/>
                <a:gd name="connsiteY968" fmla="*/ 1705434 h 4717133"/>
                <a:gd name="connsiteX969" fmla="*/ 441307 w 4694357"/>
                <a:gd name="connsiteY969" fmla="*/ 1696892 h 4717133"/>
                <a:gd name="connsiteX970" fmla="*/ 103637 w 4694357"/>
                <a:gd name="connsiteY970" fmla="*/ 1690059 h 4717133"/>
                <a:gd name="connsiteX971" fmla="*/ 115026 w 4694357"/>
                <a:gd name="connsiteY971" fmla="*/ 1700879 h 4717133"/>
                <a:gd name="connsiteX972" fmla="*/ 103637 w 4694357"/>
                <a:gd name="connsiteY972" fmla="*/ 1711699 h 4717133"/>
                <a:gd name="connsiteX973" fmla="*/ 92248 w 4694357"/>
                <a:gd name="connsiteY973" fmla="*/ 1700879 h 4717133"/>
                <a:gd name="connsiteX974" fmla="*/ 103637 w 4694357"/>
                <a:gd name="connsiteY974" fmla="*/ 1690059 h 4717133"/>
                <a:gd name="connsiteX975" fmla="*/ 4594137 w 4694357"/>
                <a:gd name="connsiteY975" fmla="*/ 1686643 h 4717133"/>
                <a:gd name="connsiteX976" fmla="*/ 4607803 w 4694357"/>
                <a:gd name="connsiteY976" fmla="*/ 1699740 h 4717133"/>
                <a:gd name="connsiteX977" fmla="*/ 4594137 w 4694357"/>
                <a:gd name="connsiteY977" fmla="*/ 1712837 h 4717133"/>
                <a:gd name="connsiteX978" fmla="*/ 4580471 w 4694357"/>
                <a:gd name="connsiteY978" fmla="*/ 1699740 h 4717133"/>
                <a:gd name="connsiteX979" fmla="*/ 4594137 w 4694357"/>
                <a:gd name="connsiteY979" fmla="*/ 1686643 h 4717133"/>
                <a:gd name="connsiteX980" fmla="*/ 214106 w 4694357"/>
                <a:gd name="connsiteY980" fmla="*/ 1682087 h 4717133"/>
                <a:gd name="connsiteX981" fmla="*/ 233467 w 4694357"/>
                <a:gd name="connsiteY981" fmla="*/ 1701448 h 4717133"/>
                <a:gd name="connsiteX982" fmla="*/ 214106 w 4694357"/>
                <a:gd name="connsiteY982" fmla="*/ 1720809 h 4717133"/>
                <a:gd name="connsiteX983" fmla="*/ 194745 w 4694357"/>
                <a:gd name="connsiteY983" fmla="*/ 1701448 h 4717133"/>
                <a:gd name="connsiteX984" fmla="*/ 214106 w 4694357"/>
                <a:gd name="connsiteY984" fmla="*/ 1682087 h 4717133"/>
                <a:gd name="connsiteX985" fmla="*/ 4483099 w 4694357"/>
                <a:gd name="connsiteY985" fmla="*/ 1678670 h 4717133"/>
                <a:gd name="connsiteX986" fmla="*/ 4505307 w 4694357"/>
                <a:gd name="connsiteY986" fmla="*/ 1700878 h 4717133"/>
                <a:gd name="connsiteX987" fmla="*/ 4483099 w 4694357"/>
                <a:gd name="connsiteY987" fmla="*/ 1723086 h 4717133"/>
                <a:gd name="connsiteX988" fmla="*/ 4460891 w 4694357"/>
                <a:gd name="connsiteY988" fmla="*/ 1700878 h 4717133"/>
                <a:gd name="connsiteX989" fmla="*/ 4483099 w 4694357"/>
                <a:gd name="connsiteY989" fmla="*/ 1678670 h 4717133"/>
                <a:gd name="connsiteX990" fmla="*/ 4255898 w 4694357"/>
                <a:gd name="connsiteY990" fmla="*/ 1677532 h 4717133"/>
                <a:gd name="connsiteX991" fmla="*/ 4283231 w 4694357"/>
                <a:gd name="connsiteY991" fmla="*/ 1704865 h 4717133"/>
                <a:gd name="connsiteX992" fmla="*/ 4255898 w 4694357"/>
                <a:gd name="connsiteY992" fmla="*/ 1732198 h 4717133"/>
                <a:gd name="connsiteX993" fmla="*/ 4228565 w 4694357"/>
                <a:gd name="connsiteY993" fmla="*/ 1704865 h 4717133"/>
                <a:gd name="connsiteX994" fmla="*/ 4255898 w 4694357"/>
                <a:gd name="connsiteY994" fmla="*/ 1677532 h 4717133"/>
                <a:gd name="connsiteX995" fmla="*/ 4367506 w 4694357"/>
                <a:gd name="connsiteY995" fmla="*/ 1669560 h 4717133"/>
                <a:gd name="connsiteX996" fmla="*/ 4401672 w 4694357"/>
                <a:gd name="connsiteY996" fmla="*/ 1703157 h 4717133"/>
                <a:gd name="connsiteX997" fmla="*/ 4367506 w 4694357"/>
                <a:gd name="connsiteY997" fmla="*/ 1736754 h 4717133"/>
                <a:gd name="connsiteX998" fmla="*/ 4333340 w 4694357"/>
                <a:gd name="connsiteY998" fmla="*/ 1703157 h 4717133"/>
                <a:gd name="connsiteX999" fmla="*/ 4367506 w 4694357"/>
                <a:gd name="connsiteY999" fmla="*/ 1669560 h 4717133"/>
                <a:gd name="connsiteX1000" fmla="*/ 387781 w 4694357"/>
                <a:gd name="connsiteY1000" fmla="*/ 1545425 h 4717133"/>
                <a:gd name="connsiteX1001" fmla="*/ 390629 w 4694357"/>
                <a:gd name="connsiteY1001" fmla="*/ 1548273 h 4717133"/>
                <a:gd name="connsiteX1002" fmla="*/ 387781 w 4694357"/>
                <a:gd name="connsiteY1002" fmla="*/ 1551121 h 4717133"/>
                <a:gd name="connsiteX1003" fmla="*/ 384933 w 4694357"/>
                <a:gd name="connsiteY1003" fmla="*/ 1548273 h 4717133"/>
                <a:gd name="connsiteX1004" fmla="*/ 387781 w 4694357"/>
                <a:gd name="connsiteY1004" fmla="*/ 1545425 h 4717133"/>
                <a:gd name="connsiteX1005" fmla="*/ 502235 w 4694357"/>
                <a:gd name="connsiteY1005" fmla="*/ 1540870 h 4717133"/>
                <a:gd name="connsiteX1006" fmla="*/ 511346 w 4694357"/>
                <a:gd name="connsiteY1006" fmla="*/ 1549981 h 4717133"/>
                <a:gd name="connsiteX1007" fmla="*/ 502235 w 4694357"/>
                <a:gd name="connsiteY1007" fmla="*/ 1559092 h 4717133"/>
                <a:gd name="connsiteX1008" fmla="*/ 493124 w 4694357"/>
                <a:gd name="connsiteY1008" fmla="*/ 1549981 h 4717133"/>
                <a:gd name="connsiteX1009" fmla="*/ 502235 w 4694357"/>
                <a:gd name="connsiteY1009" fmla="*/ 1540870 h 4717133"/>
                <a:gd name="connsiteX1010" fmla="*/ 156024 w 4694357"/>
                <a:gd name="connsiteY1010" fmla="*/ 1530620 h 4717133"/>
                <a:gd name="connsiteX1011" fmla="*/ 168552 w 4694357"/>
                <a:gd name="connsiteY1011" fmla="*/ 1542578 h 4717133"/>
                <a:gd name="connsiteX1012" fmla="*/ 156024 w 4694357"/>
                <a:gd name="connsiteY1012" fmla="*/ 1554536 h 4717133"/>
                <a:gd name="connsiteX1013" fmla="*/ 143496 w 4694357"/>
                <a:gd name="connsiteY1013" fmla="*/ 1542578 h 4717133"/>
                <a:gd name="connsiteX1014" fmla="*/ 156024 w 4694357"/>
                <a:gd name="connsiteY1014" fmla="*/ 1530620 h 4717133"/>
                <a:gd name="connsiteX1015" fmla="*/ 4541181 w 4694357"/>
                <a:gd name="connsiteY1015" fmla="*/ 1526064 h 4717133"/>
                <a:gd name="connsiteX1016" fmla="*/ 4556556 w 4694357"/>
                <a:gd name="connsiteY1016" fmla="*/ 1541439 h 4717133"/>
                <a:gd name="connsiteX1017" fmla="*/ 4541181 w 4694357"/>
                <a:gd name="connsiteY1017" fmla="*/ 1556814 h 4717133"/>
                <a:gd name="connsiteX1018" fmla="*/ 4525806 w 4694357"/>
                <a:gd name="connsiteY1018" fmla="*/ 1541439 h 4717133"/>
                <a:gd name="connsiteX1019" fmla="*/ 4541181 w 4694357"/>
                <a:gd name="connsiteY1019" fmla="*/ 1526064 h 4717133"/>
                <a:gd name="connsiteX1020" fmla="*/ 4195539 w 4694357"/>
                <a:gd name="connsiteY1020" fmla="*/ 1523786 h 4717133"/>
                <a:gd name="connsiteX1021" fmla="*/ 4221733 w 4694357"/>
                <a:gd name="connsiteY1021" fmla="*/ 1549980 h 4717133"/>
                <a:gd name="connsiteX1022" fmla="*/ 4195539 w 4694357"/>
                <a:gd name="connsiteY1022" fmla="*/ 1576174 h 4717133"/>
                <a:gd name="connsiteX1023" fmla="*/ 4169345 w 4694357"/>
                <a:gd name="connsiteY1023" fmla="*/ 1549980 h 4717133"/>
                <a:gd name="connsiteX1024" fmla="*/ 4195539 w 4694357"/>
                <a:gd name="connsiteY1024" fmla="*/ 1523786 h 4717133"/>
                <a:gd name="connsiteX1025" fmla="*/ 269340 w 4694357"/>
                <a:gd name="connsiteY1025" fmla="*/ 1522648 h 4717133"/>
                <a:gd name="connsiteX1026" fmla="*/ 290409 w 4694357"/>
                <a:gd name="connsiteY1026" fmla="*/ 1543717 h 4717133"/>
                <a:gd name="connsiteX1027" fmla="*/ 269340 w 4694357"/>
                <a:gd name="connsiteY1027" fmla="*/ 1564786 h 4717133"/>
                <a:gd name="connsiteX1028" fmla="*/ 248271 w 4694357"/>
                <a:gd name="connsiteY1028" fmla="*/ 1543717 h 4717133"/>
                <a:gd name="connsiteX1029" fmla="*/ 269340 w 4694357"/>
                <a:gd name="connsiteY1029" fmla="*/ 1522648 h 4717133"/>
                <a:gd name="connsiteX1030" fmla="*/ 4427864 w 4694357"/>
                <a:gd name="connsiteY1030" fmla="*/ 1521509 h 4717133"/>
                <a:gd name="connsiteX1031" fmla="*/ 4450641 w 4694357"/>
                <a:gd name="connsiteY1031" fmla="*/ 1543717 h 4717133"/>
                <a:gd name="connsiteX1032" fmla="*/ 4427864 w 4694357"/>
                <a:gd name="connsiteY1032" fmla="*/ 1565925 h 4717133"/>
                <a:gd name="connsiteX1033" fmla="*/ 4405087 w 4694357"/>
                <a:gd name="connsiteY1033" fmla="*/ 1543717 h 4717133"/>
                <a:gd name="connsiteX1034" fmla="*/ 4427864 w 4694357"/>
                <a:gd name="connsiteY1034" fmla="*/ 1521509 h 4717133"/>
                <a:gd name="connsiteX1035" fmla="*/ 4309993 w 4694357"/>
                <a:gd name="connsiteY1035" fmla="*/ 1511259 h 4717133"/>
                <a:gd name="connsiteX1036" fmla="*/ 4345867 w 4694357"/>
                <a:gd name="connsiteY1036" fmla="*/ 1547133 h 4717133"/>
                <a:gd name="connsiteX1037" fmla="*/ 4309993 w 4694357"/>
                <a:gd name="connsiteY1037" fmla="*/ 1583007 h 4717133"/>
                <a:gd name="connsiteX1038" fmla="*/ 4274119 w 4694357"/>
                <a:gd name="connsiteY1038" fmla="*/ 1547133 h 4717133"/>
                <a:gd name="connsiteX1039" fmla="*/ 4309993 w 4694357"/>
                <a:gd name="connsiteY1039" fmla="*/ 1511259 h 4717133"/>
                <a:gd name="connsiteX1040" fmla="*/ 457820 w 4694357"/>
                <a:gd name="connsiteY1040" fmla="*/ 1392819 h 4717133"/>
                <a:gd name="connsiteX1041" fmla="*/ 461237 w 4694357"/>
                <a:gd name="connsiteY1041" fmla="*/ 1396805 h 4717133"/>
                <a:gd name="connsiteX1042" fmla="*/ 457820 w 4694357"/>
                <a:gd name="connsiteY1042" fmla="*/ 1400791 h 4717133"/>
                <a:gd name="connsiteX1043" fmla="*/ 454403 w 4694357"/>
                <a:gd name="connsiteY1043" fmla="*/ 1396805 h 4717133"/>
                <a:gd name="connsiteX1044" fmla="*/ 457820 w 4694357"/>
                <a:gd name="connsiteY1044" fmla="*/ 1392819 h 4717133"/>
                <a:gd name="connsiteX1045" fmla="*/ 575692 w 4694357"/>
                <a:gd name="connsiteY1045" fmla="*/ 1391679 h 4717133"/>
                <a:gd name="connsiteX1046" fmla="*/ 585373 w 4694357"/>
                <a:gd name="connsiteY1046" fmla="*/ 1400790 h 4717133"/>
                <a:gd name="connsiteX1047" fmla="*/ 575692 w 4694357"/>
                <a:gd name="connsiteY1047" fmla="*/ 1409901 h 4717133"/>
                <a:gd name="connsiteX1048" fmla="*/ 566011 w 4694357"/>
                <a:gd name="connsiteY1048" fmla="*/ 1400790 h 4717133"/>
                <a:gd name="connsiteX1049" fmla="*/ 575692 w 4694357"/>
                <a:gd name="connsiteY1049" fmla="*/ 1391679 h 4717133"/>
                <a:gd name="connsiteX1050" fmla="*/ 219800 w 4694357"/>
                <a:gd name="connsiteY1050" fmla="*/ 1375735 h 4717133"/>
                <a:gd name="connsiteX1051" fmla="*/ 232328 w 4694357"/>
                <a:gd name="connsiteY1051" fmla="*/ 1388263 h 4717133"/>
                <a:gd name="connsiteX1052" fmla="*/ 219800 w 4694357"/>
                <a:gd name="connsiteY1052" fmla="*/ 1400791 h 4717133"/>
                <a:gd name="connsiteX1053" fmla="*/ 207272 w 4694357"/>
                <a:gd name="connsiteY1053" fmla="*/ 1388263 h 4717133"/>
                <a:gd name="connsiteX1054" fmla="*/ 219800 w 4694357"/>
                <a:gd name="connsiteY1054" fmla="*/ 1375735 h 4717133"/>
                <a:gd name="connsiteX1055" fmla="*/ 4122083 w 4694357"/>
                <a:gd name="connsiteY1055" fmla="*/ 1374597 h 4717133"/>
                <a:gd name="connsiteX1056" fmla="*/ 4147708 w 4694357"/>
                <a:gd name="connsiteY1056" fmla="*/ 1400222 h 4717133"/>
                <a:gd name="connsiteX1057" fmla="*/ 4122083 w 4694357"/>
                <a:gd name="connsiteY1057" fmla="*/ 1425847 h 4717133"/>
                <a:gd name="connsiteX1058" fmla="*/ 4096458 w 4694357"/>
                <a:gd name="connsiteY1058" fmla="*/ 1400222 h 4717133"/>
                <a:gd name="connsiteX1059" fmla="*/ 4122083 w 4694357"/>
                <a:gd name="connsiteY1059" fmla="*/ 1374597 h 4717133"/>
                <a:gd name="connsiteX1060" fmla="*/ 4477405 w 4694357"/>
                <a:gd name="connsiteY1060" fmla="*/ 1370041 h 4717133"/>
                <a:gd name="connsiteX1061" fmla="*/ 4495058 w 4694357"/>
                <a:gd name="connsiteY1061" fmla="*/ 1387694 h 4717133"/>
                <a:gd name="connsiteX1062" fmla="*/ 4477405 w 4694357"/>
                <a:gd name="connsiteY1062" fmla="*/ 1405347 h 4717133"/>
                <a:gd name="connsiteX1063" fmla="*/ 4459752 w 4694357"/>
                <a:gd name="connsiteY1063" fmla="*/ 1387694 h 4717133"/>
                <a:gd name="connsiteX1064" fmla="*/ 4477405 w 4694357"/>
                <a:gd name="connsiteY1064" fmla="*/ 1370041 h 4717133"/>
                <a:gd name="connsiteX1065" fmla="*/ 4360672 w 4694357"/>
                <a:gd name="connsiteY1065" fmla="*/ 1367764 h 4717133"/>
                <a:gd name="connsiteX1066" fmla="*/ 4383449 w 4694357"/>
                <a:gd name="connsiteY1066" fmla="*/ 1390541 h 4717133"/>
                <a:gd name="connsiteX1067" fmla="*/ 4360672 w 4694357"/>
                <a:gd name="connsiteY1067" fmla="*/ 1413318 h 4717133"/>
                <a:gd name="connsiteX1068" fmla="*/ 4337895 w 4694357"/>
                <a:gd name="connsiteY1068" fmla="*/ 1390541 h 4717133"/>
                <a:gd name="connsiteX1069" fmla="*/ 4360672 w 4694357"/>
                <a:gd name="connsiteY1069" fmla="*/ 1367764 h 4717133"/>
                <a:gd name="connsiteX1070" fmla="*/ 336533 w 4694357"/>
                <a:gd name="connsiteY1070" fmla="*/ 1367764 h 4717133"/>
                <a:gd name="connsiteX1071" fmla="*/ 359880 w 4694357"/>
                <a:gd name="connsiteY1071" fmla="*/ 1391111 h 4717133"/>
                <a:gd name="connsiteX1072" fmla="*/ 336533 w 4694357"/>
                <a:gd name="connsiteY1072" fmla="*/ 1414458 h 4717133"/>
                <a:gd name="connsiteX1073" fmla="*/ 313186 w 4694357"/>
                <a:gd name="connsiteY1073" fmla="*/ 1391111 h 4717133"/>
                <a:gd name="connsiteX1074" fmla="*/ 336533 w 4694357"/>
                <a:gd name="connsiteY1074" fmla="*/ 1367764 h 4717133"/>
                <a:gd name="connsiteX1075" fmla="*/ 4239954 w 4694357"/>
                <a:gd name="connsiteY1075" fmla="*/ 1359791 h 4717133"/>
                <a:gd name="connsiteX1076" fmla="*/ 4276398 w 4694357"/>
                <a:gd name="connsiteY1076" fmla="*/ 1395665 h 4717133"/>
                <a:gd name="connsiteX1077" fmla="*/ 4239954 w 4694357"/>
                <a:gd name="connsiteY1077" fmla="*/ 1431539 h 4717133"/>
                <a:gd name="connsiteX1078" fmla="*/ 4203510 w 4694357"/>
                <a:gd name="connsiteY1078" fmla="*/ 1395665 h 4717133"/>
                <a:gd name="connsiteX1079" fmla="*/ 4239954 w 4694357"/>
                <a:gd name="connsiteY1079" fmla="*/ 1359791 h 4717133"/>
                <a:gd name="connsiteX1080" fmla="*/ 661106 w 4694357"/>
                <a:gd name="connsiteY1080" fmla="*/ 1248184 h 4717133"/>
                <a:gd name="connsiteX1081" fmla="*/ 670787 w 4694357"/>
                <a:gd name="connsiteY1081" fmla="*/ 1257865 h 4717133"/>
                <a:gd name="connsiteX1082" fmla="*/ 661106 w 4694357"/>
                <a:gd name="connsiteY1082" fmla="*/ 1267546 h 4717133"/>
                <a:gd name="connsiteX1083" fmla="*/ 651425 w 4694357"/>
                <a:gd name="connsiteY1083" fmla="*/ 1257865 h 4717133"/>
                <a:gd name="connsiteX1084" fmla="*/ 661106 w 4694357"/>
                <a:gd name="connsiteY1084" fmla="*/ 1248184 h 4717133"/>
                <a:gd name="connsiteX1085" fmla="*/ 538679 w 4694357"/>
                <a:gd name="connsiteY1085" fmla="*/ 1247045 h 4717133"/>
                <a:gd name="connsiteX1086" fmla="*/ 543236 w 4694357"/>
                <a:gd name="connsiteY1086" fmla="*/ 1251601 h 4717133"/>
                <a:gd name="connsiteX1087" fmla="*/ 538679 w 4694357"/>
                <a:gd name="connsiteY1087" fmla="*/ 1256158 h 4717133"/>
                <a:gd name="connsiteX1088" fmla="*/ 534123 w 4694357"/>
                <a:gd name="connsiteY1088" fmla="*/ 1251601 h 4717133"/>
                <a:gd name="connsiteX1089" fmla="*/ 538679 w 4694357"/>
                <a:gd name="connsiteY1089" fmla="*/ 1247045 h 4717133"/>
                <a:gd name="connsiteX1090" fmla="*/ 4036099 w 4694357"/>
                <a:gd name="connsiteY1090" fmla="*/ 1232240 h 4717133"/>
                <a:gd name="connsiteX1091" fmla="*/ 4061154 w 4694357"/>
                <a:gd name="connsiteY1091" fmla="*/ 1257295 h 4717133"/>
                <a:gd name="connsiteX1092" fmla="*/ 4036099 w 4694357"/>
                <a:gd name="connsiteY1092" fmla="*/ 1282350 h 4717133"/>
                <a:gd name="connsiteX1093" fmla="*/ 4011044 w 4694357"/>
                <a:gd name="connsiteY1093" fmla="*/ 1257295 h 4717133"/>
                <a:gd name="connsiteX1094" fmla="*/ 4036099 w 4694357"/>
                <a:gd name="connsiteY1094" fmla="*/ 1232240 h 4717133"/>
                <a:gd name="connsiteX1095" fmla="*/ 295533 w 4694357"/>
                <a:gd name="connsiteY1095" fmla="*/ 1226546 h 4717133"/>
                <a:gd name="connsiteX1096" fmla="*/ 308630 w 4694357"/>
                <a:gd name="connsiteY1096" fmla="*/ 1239643 h 4717133"/>
                <a:gd name="connsiteX1097" fmla="*/ 295533 w 4694357"/>
                <a:gd name="connsiteY1097" fmla="*/ 1252740 h 4717133"/>
                <a:gd name="connsiteX1098" fmla="*/ 282436 w 4694357"/>
                <a:gd name="connsiteY1098" fmla="*/ 1239643 h 4717133"/>
                <a:gd name="connsiteX1099" fmla="*/ 295533 w 4694357"/>
                <a:gd name="connsiteY1099" fmla="*/ 1226546 h 4717133"/>
                <a:gd name="connsiteX1100" fmla="*/ 4282661 w 4694357"/>
                <a:gd name="connsiteY1100" fmla="*/ 1219713 h 4717133"/>
                <a:gd name="connsiteX1101" fmla="*/ 4306008 w 4694357"/>
                <a:gd name="connsiteY1101" fmla="*/ 1243060 h 4717133"/>
                <a:gd name="connsiteX1102" fmla="*/ 4282661 w 4694357"/>
                <a:gd name="connsiteY1102" fmla="*/ 1266407 h 4717133"/>
                <a:gd name="connsiteX1103" fmla="*/ 4259314 w 4694357"/>
                <a:gd name="connsiteY1103" fmla="*/ 1243060 h 4717133"/>
                <a:gd name="connsiteX1104" fmla="*/ 4282661 w 4694357"/>
                <a:gd name="connsiteY1104" fmla="*/ 1219713 h 4717133"/>
                <a:gd name="connsiteX1105" fmla="*/ 4402240 w 4694357"/>
                <a:gd name="connsiteY1105" fmla="*/ 1218574 h 4717133"/>
                <a:gd name="connsiteX1106" fmla="*/ 4422170 w 4694357"/>
                <a:gd name="connsiteY1106" fmla="*/ 1238504 h 4717133"/>
                <a:gd name="connsiteX1107" fmla="*/ 4402240 w 4694357"/>
                <a:gd name="connsiteY1107" fmla="*/ 1258434 h 4717133"/>
                <a:gd name="connsiteX1108" fmla="*/ 4382310 w 4694357"/>
                <a:gd name="connsiteY1108" fmla="*/ 1238504 h 4717133"/>
                <a:gd name="connsiteX1109" fmla="*/ 4402240 w 4694357"/>
                <a:gd name="connsiteY1109" fmla="*/ 1218574 h 4717133"/>
                <a:gd name="connsiteX1110" fmla="*/ 414543 w 4694357"/>
                <a:gd name="connsiteY1110" fmla="*/ 1218574 h 4717133"/>
                <a:gd name="connsiteX1111" fmla="*/ 439598 w 4694357"/>
                <a:gd name="connsiteY1111" fmla="*/ 1244199 h 4717133"/>
                <a:gd name="connsiteX1112" fmla="*/ 414543 w 4694357"/>
                <a:gd name="connsiteY1112" fmla="*/ 1269824 h 4717133"/>
                <a:gd name="connsiteX1113" fmla="*/ 389488 w 4694357"/>
                <a:gd name="connsiteY1113" fmla="*/ 1244199 h 4717133"/>
                <a:gd name="connsiteX1114" fmla="*/ 414543 w 4694357"/>
                <a:gd name="connsiteY1114" fmla="*/ 1218574 h 4717133"/>
                <a:gd name="connsiteX1115" fmla="*/ 4157957 w 4694357"/>
                <a:gd name="connsiteY1115" fmla="*/ 1215157 h 4717133"/>
                <a:gd name="connsiteX1116" fmla="*/ 4194401 w 4694357"/>
                <a:gd name="connsiteY1116" fmla="*/ 1251031 h 4717133"/>
                <a:gd name="connsiteX1117" fmla="*/ 4157957 w 4694357"/>
                <a:gd name="connsiteY1117" fmla="*/ 1286905 h 4717133"/>
                <a:gd name="connsiteX1118" fmla="*/ 4121513 w 4694357"/>
                <a:gd name="connsiteY1118" fmla="*/ 1251031 h 4717133"/>
                <a:gd name="connsiteX1119" fmla="*/ 4157957 w 4694357"/>
                <a:gd name="connsiteY1119" fmla="*/ 1215157 h 4717133"/>
                <a:gd name="connsiteX1120" fmla="*/ 758478 w 4694357"/>
                <a:gd name="connsiteY1120" fmla="*/ 1112661 h 4717133"/>
                <a:gd name="connsiteX1121" fmla="*/ 768728 w 4694357"/>
                <a:gd name="connsiteY1121" fmla="*/ 1122911 h 4717133"/>
                <a:gd name="connsiteX1122" fmla="*/ 758478 w 4694357"/>
                <a:gd name="connsiteY1122" fmla="*/ 1133161 h 4717133"/>
                <a:gd name="connsiteX1123" fmla="*/ 748228 w 4694357"/>
                <a:gd name="connsiteY1123" fmla="*/ 1122911 h 4717133"/>
                <a:gd name="connsiteX1124" fmla="*/ 758478 w 4694357"/>
                <a:gd name="connsiteY1124" fmla="*/ 1112661 h 4717133"/>
                <a:gd name="connsiteX1125" fmla="*/ 632065 w 4694357"/>
                <a:gd name="connsiteY1125" fmla="*/ 1108105 h 4717133"/>
                <a:gd name="connsiteX1126" fmla="*/ 637760 w 4694357"/>
                <a:gd name="connsiteY1126" fmla="*/ 1113800 h 4717133"/>
                <a:gd name="connsiteX1127" fmla="*/ 632065 w 4694357"/>
                <a:gd name="connsiteY1127" fmla="*/ 1119495 h 4717133"/>
                <a:gd name="connsiteX1128" fmla="*/ 626370 w 4694357"/>
                <a:gd name="connsiteY1128" fmla="*/ 1113800 h 4717133"/>
                <a:gd name="connsiteX1129" fmla="*/ 632065 w 4694357"/>
                <a:gd name="connsiteY1129" fmla="*/ 1108105 h 4717133"/>
                <a:gd name="connsiteX1130" fmla="*/ 3939296 w 4694357"/>
                <a:gd name="connsiteY1130" fmla="*/ 1097855 h 4717133"/>
                <a:gd name="connsiteX1131" fmla="*/ 3963212 w 4694357"/>
                <a:gd name="connsiteY1131" fmla="*/ 1121771 h 4717133"/>
                <a:gd name="connsiteX1132" fmla="*/ 3939296 w 4694357"/>
                <a:gd name="connsiteY1132" fmla="*/ 1145687 h 4717133"/>
                <a:gd name="connsiteX1133" fmla="*/ 3915380 w 4694357"/>
                <a:gd name="connsiteY1133" fmla="*/ 1121771 h 4717133"/>
                <a:gd name="connsiteX1134" fmla="*/ 3939296 w 4694357"/>
                <a:gd name="connsiteY1134" fmla="*/ 1097855 h 4717133"/>
                <a:gd name="connsiteX1135" fmla="*/ 380377 w 4694357"/>
                <a:gd name="connsiteY1135" fmla="*/ 1081911 h 4717133"/>
                <a:gd name="connsiteX1136" fmla="*/ 394043 w 4694357"/>
                <a:gd name="connsiteY1136" fmla="*/ 1095577 h 4717133"/>
                <a:gd name="connsiteX1137" fmla="*/ 380377 w 4694357"/>
                <a:gd name="connsiteY1137" fmla="*/ 1109243 h 4717133"/>
                <a:gd name="connsiteX1138" fmla="*/ 366711 w 4694357"/>
                <a:gd name="connsiteY1138" fmla="*/ 1095577 h 4717133"/>
                <a:gd name="connsiteX1139" fmla="*/ 380377 w 4694357"/>
                <a:gd name="connsiteY1139" fmla="*/ 1081911 h 4717133"/>
                <a:gd name="connsiteX1140" fmla="*/ 4193830 w 4694357"/>
                <a:gd name="connsiteY1140" fmla="*/ 1078495 h 4717133"/>
                <a:gd name="connsiteX1141" fmla="*/ 4217177 w 4694357"/>
                <a:gd name="connsiteY1141" fmla="*/ 1101842 h 4717133"/>
                <a:gd name="connsiteX1142" fmla="*/ 4193830 w 4694357"/>
                <a:gd name="connsiteY1142" fmla="*/ 1125189 h 4717133"/>
                <a:gd name="connsiteX1143" fmla="*/ 4170483 w 4694357"/>
                <a:gd name="connsiteY1143" fmla="*/ 1101842 h 4717133"/>
                <a:gd name="connsiteX1144" fmla="*/ 4193830 w 4694357"/>
                <a:gd name="connsiteY1144" fmla="*/ 1078495 h 4717133"/>
                <a:gd name="connsiteX1145" fmla="*/ 4065139 w 4694357"/>
                <a:gd name="connsiteY1145" fmla="*/ 1077356 h 4717133"/>
                <a:gd name="connsiteX1146" fmla="*/ 4101013 w 4694357"/>
                <a:gd name="connsiteY1146" fmla="*/ 1113230 h 4717133"/>
                <a:gd name="connsiteX1147" fmla="*/ 4065139 w 4694357"/>
                <a:gd name="connsiteY1147" fmla="*/ 1149104 h 4717133"/>
                <a:gd name="connsiteX1148" fmla="*/ 4029265 w 4694357"/>
                <a:gd name="connsiteY1148" fmla="*/ 1113230 h 4717133"/>
                <a:gd name="connsiteX1149" fmla="*/ 4065139 w 4694357"/>
                <a:gd name="connsiteY1149" fmla="*/ 1077356 h 4717133"/>
                <a:gd name="connsiteX1150" fmla="*/ 503944 w 4694357"/>
                <a:gd name="connsiteY1150" fmla="*/ 1076217 h 4717133"/>
                <a:gd name="connsiteX1151" fmla="*/ 530707 w 4694357"/>
                <a:gd name="connsiteY1151" fmla="*/ 1102980 h 4717133"/>
                <a:gd name="connsiteX1152" fmla="*/ 503944 w 4694357"/>
                <a:gd name="connsiteY1152" fmla="*/ 1129743 h 4717133"/>
                <a:gd name="connsiteX1153" fmla="*/ 477181 w 4694357"/>
                <a:gd name="connsiteY1153" fmla="*/ 1102980 h 4717133"/>
                <a:gd name="connsiteX1154" fmla="*/ 503944 w 4694357"/>
                <a:gd name="connsiteY1154" fmla="*/ 1076217 h 4717133"/>
                <a:gd name="connsiteX1155" fmla="*/ 4316257 w 4694357"/>
                <a:gd name="connsiteY1155" fmla="*/ 1072800 h 4717133"/>
                <a:gd name="connsiteX1156" fmla="*/ 4337895 w 4694357"/>
                <a:gd name="connsiteY1156" fmla="*/ 1094438 h 4717133"/>
                <a:gd name="connsiteX1157" fmla="*/ 4316257 w 4694357"/>
                <a:gd name="connsiteY1157" fmla="*/ 1116076 h 4717133"/>
                <a:gd name="connsiteX1158" fmla="*/ 4294619 w 4694357"/>
                <a:gd name="connsiteY1158" fmla="*/ 1094438 h 4717133"/>
                <a:gd name="connsiteX1159" fmla="*/ 4316257 w 4694357"/>
                <a:gd name="connsiteY1159" fmla="*/ 1072800 h 4717133"/>
                <a:gd name="connsiteX1160" fmla="*/ 866100 w 4694357"/>
                <a:gd name="connsiteY1160" fmla="*/ 985109 h 4717133"/>
                <a:gd name="connsiteX1161" fmla="*/ 876920 w 4694357"/>
                <a:gd name="connsiteY1161" fmla="*/ 995929 h 4717133"/>
                <a:gd name="connsiteX1162" fmla="*/ 866100 w 4694357"/>
                <a:gd name="connsiteY1162" fmla="*/ 1006749 h 4717133"/>
                <a:gd name="connsiteX1163" fmla="*/ 855280 w 4694357"/>
                <a:gd name="connsiteY1163" fmla="*/ 995929 h 4717133"/>
                <a:gd name="connsiteX1164" fmla="*/ 866100 w 4694357"/>
                <a:gd name="connsiteY1164" fmla="*/ 985109 h 4717133"/>
                <a:gd name="connsiteX1165" fmla="*/ 735700 w 4694357"/>
                <a:gd name="connsiteY1165" fmla="*/ 975998 h 4717133"/>
                <a:gd name="connsiteX1166" fmla="*/ 742533 w 4694357"/>
                <a:gd name="connsiteY1166" fmla="*/ 982831 h 4717133"/>
                <a:gd name="connsiteX1167" fmla="*/ 735700 w 4694357"/>
                <a:gd name="connsiteY1167" fmla="*/ 989664 h 4717133"/>
                <a:gd name="connsiteX1168" fmla="*/ 728867 w 4694357"/>
                <a:gd name="connsiteY1168" fmla="*/ 982831 h 4717133"/>
                <a:gd name="connsiteX1169" fmla="*/ 735700 w 4694357"/>
                <a:gd name="connsiteY1169" fmla="*/ 975998 h 4717133"/>
                <a:gd name="connsiteX1170" fmla="*/ 3831105 w 4694357"/>
                <a:gd name="connsiteY1170" fmla="*/ 971443 h 4717133"/>
                <a:gd name="connsiteX1171" fmla="*/ 3855021 w 4694357"/>
                <a:gd name="connsiteY1171" fmla="*/ 994790 h 4717133"/>
                <a:gd name="connsiteX1172" fmla="*/ 3831105 w 4694357"/>
                <a:gd name="connsiteY1172" fmla="*/ 1018137 h 4717133"/>
                <a:gd name="connsiteX1173" fmla="*/ 3807189 w 4694357"/>
                <a:gd name="connsiteY1173" fmla="*/ 994790 h 4717133"/>
                <a:gd name="connsiteX1174" fmla="*/ 3831105 w 4694357"/>
                <a:gd name="connsiteY1174" fmla="*/ 971443 h 4717133"/>
                <a:gd name="connsiteX1175" fmla="*/ 3961504 w 4694357"/>
                <a:gd name="connsiteY1175" fmla="*/ 946388 h 4717133"/>
                <a:gd name="connsiteX1176" fmla="*/ 3997378 w 4694357"/>
                <a:gd name="connsiteY1176" fmla="*/ 982262 h 4717133"/>
                <a:gd name="connsiteX1177" fmla="*/ 3961504 w 4694357"/>
                <a:gd name="connsiteY1177" fmla="*/ 1018136 h 4717133"/>
                <a:gd name="connsiteX1178" fmla="*/ 3925630 w 4694357"/>
                <a:gd name="connsiteY1178" fmla="*/ 982262 h 4717133"/>
                <a:gd name="connsiteX1179" fmla="*/ 3961504 w 4694357"/>
                <a:gd name="connsiteY1179" fmla="*/ 946388 h 4717133"/>
                <a:gd name="connsiteX1180" fmla="*/ 476042 w 4694357"/>
                <a:gd name="connsiteY1180" fmla="*/ 945249 h 4717133"/>
                <a:gd name="connsiteX1181" fmla="*/ 490847 w 4694357"/>
                <a:gd name="connsiteY1181" fmla="*/ 959485 h 4717133"/>
                <a:gd name="connsiteX1182" fmla="*/ 476042 w 4694357"/>
                <a:gd name="connsiteY1182" fmla="*/ 973721 h 4717133"/>
                <a:gd name="connsiteX1183" fmla="*/ 461237 w 4694357"/>
                <a:gd name="connsiteY1183" fmla="*/ 959485 h 4717133"/>
                <a:gd name="connsiteX1184" fmla="*/ 476042 w 4694357"/>
                <a:gd name="connsiteY1184" fmla="*/ 945249 h 4717133"/>
                <a:gd name="connsiteX1185" fmla="*/ 4094180 w 4694357"/>
                <a:gd name="connsiteY1185" fmla="*/ 944110 h 4717133"/>
                <a:gd name="connsiteX1186" fmla="*/ 4118096 w 4694357"/>
                <a:gd name="connsiteY1186" fmla="*/ 968026 h 4717133"/>
                <a:gd name="connsiteX1187" fmla="*/ 4094180 w 4694357"/>
                <a:gd name="connsiteY1187" fmla="*/ 991942 h 4717133"/>
                <a:gd name="connsiteX1188" fmla="*/ 4070264 w 4694357"/>
                <a:gd name="connsiteY1188" fmla="*/ 968026 h 4717133"/>
                <a:gd name="connsiteX1189" fmla="*/ 4094180 w 4694357"/>
                <a:gd name="connsiteY1189" fmla="*/ 944110 h 4717133"/>
                <a:gd name="connsiteX1190" fmla="*/ 602455 w 4694357"/>
                <a:gd name="connsiteY1190" fmla="*/ 941832 h 4717133"/>
                <a:gd name="connsiteX1191" fmla="*/ 629788 w 4694357"/>
                <a:gd name="connsiteY1191" fmla="*/ 969165 h 4717133"/>
                <a:gd name="connsiteX1192" fmla="*/ 602455 w 4694357"/>
                <a:gd name="connsiteY1192" fmla="*/ 996498 h 4717133"/>
                <a:gd name="connsiteX1193" fmla="*/ 575122 w 4694357"/>
                <a:gd name="connsiteY1193" fmla="*/ 969165 h 4717133"/>
                <a:gd name="connsiteX1194" fmla="*/ 602455 w 4694357"/>
                <a:gd name="connsiteY1194" fmla="*/ 941832 h 4717133"/>
                <a:gd name="connsiteX1195" fmla="*/ 4220593 w 4694357"/>
                <a:gd name="connsiteY1195" fmla="*/ 934999 h 4717133"/>
                <a:gd name="connsiteX1196" fmla="*/ 4243370 w 4694357"/>
                <a:gd name="connsiteY1196" fmla="*/ 957776 h 4717133"/>
                <a:gd name="connsiteX1197" fmla="*/ 4220593 w 4694357"/>
                <a:gd name="connsiteY1197" fmla="*/ 980553 h 4717133"/>
                <a:gd name="connsiteX1198" fmla="*/ 4197816 w 4694357"/>
                <a:gd name="connsiteY1198" fmla="*/ 957776 h 4717133"/>
                <a:gd name="connsiteX1199" fmla="*/ 4220593 w 4694357"/>
                <a:gd name="connsiteY1199" fmla="*/ 934999 h 4717133"/>
                <a:gd name="connsiteX1200" fmla="*/ 983971 w 4694357"/>
                <a:gd name="connsiteY1200" fmla="*/ 866668 h 4717133"/>
                <a:gd name="connsiteX1201" fmla="*/ 995360 w 4694357"/>
                <a:gd name="connsiteY1201" fmla="*/ 878057 h 4717133"/>
                <a:gd name="connsiteX1202" fmla="*/ 983971 w 4694357"/>
                <a:gd name="connsiteY1202" fmla="*/ 889446 h 4717133"/>
                <a:gd name="connsiteX1203" fmla="*/ 972582 w 4694357"/>
                <a:gd name="connsiteY1203" fmla="*/ 878057 h 4717133"/>
                <a:gd name="connsiteX1204" fmla="*/ 983971 w 4694357"/>
                <a:gd name="connsiteY1204" fmla="*/ 866668 h 4717133"/>
                <a:gd name="connsiteX1205" fmla="*/ 3713803 w 4694357"/>
                <a:gd name="connsiteY1205" fmla="*/ 854140 h 4717133"/>
                <a:gd name="connsiteX1206" fmla="*/ 3736580 w 4694357"/>
                <a:gd name="connsiteY1206" fmla="*/ 877487 h 4717133"/>
                <a:gd name="connsiteX1207" fmla="*/ 3713803 w 4694357"/>
                <a:gd name="connsiteY1207" fmla="*/ 900834 h 4717133"/>
                <a:gd name="connsiteX1208" fmla="*/ 3691026 w 4694357"/>
                <a:gd name="connsiteY1208" fmla="*/ 877487 h 4717133"/>
                <a:gd name="connsiteX1209" fmla="*/ 3713803 w 4694357"/>
                <a:gd name="connsiteY1209" fmla="*/ 854140 h 4717133"/>
                <a:gd name="connsiteX1210" fmla="*/ 848447 w 4694357"/>
                <a:gd name="connsiteY1210" fmla="*/ 853002 h 4717133"/>
                <a:gd name="connsiteX1211" fmla="*/ 856419 w 4694357"/>
                <a:gd name="connsiteY1211" fmla="*/ 860974 h 4717133"/>
                <a:gd name="connsiteX1212" fmla="*/ 848447 w 4694357"/>
                <a:gd name="connsiteY1212" fmla="*/ 868946 h 4717133"/>
                <a:gd name="connsiteX1213" fmla="*/ 840475 w 4694357"/>
                <a:gd name="connsiteY1213" fmla="*/ 860974 h 4717133"/>
                <a:gd name="connsiteX1214" fmla="*/ 848447 w 4694357"/>
                <a:gd name="connsiteY1214" fmla="*/ 853002 h 4717133"/>
                <a:gd name="connsiteX1215" fmla="*/ 3848757 w 4694357"/>
                <a:gd name="connsiteY1215" fmla="*/ 825669 h 4717133"/>
                <a:gd name="connsiteX1216" fmla="*/ 3883492 w 4694357"/>
                <a:gd name="connsiteY1216" fmla="*/ 859835 h 4717133"/>
                <a:gd name="connsiteX1217" fmla="*/ 3848757 w 4694357"/>
                <a:gd name="connsiteY1217" fmla="*/ 894001 h 4717133"/>
                <a:gd name="connsiteX1218" fmla="*/ 3814022 w 4694357"/>
                <a:gd name="connsiteY1218" fmla="*/ 859835 h 4717133"/>
                <a:gd name="connsiteX1219" fmla="*/ 3848757 w 4694357"/>
                <a:gd name="connsiteY1219" fmla="*/ 825669 h 4717133"/>
                <a:gd name="connsiteX1220" fmla="*/ 3984850 w 4694357"/>
                <a:gd name="connsiteY1220" fmla="*/ 817697 h 4717133"/>
                <a:gd name="connsiteX1221" fmla="*/ 4008766 w 4694357"/>
                <a:gd name="connsiteY1221" fmla="*/ 841613 h 4717133"/>
                <a:gd name="connsiteX1222" fmla="*/ 3984850 w 4694357"/>
                <a:gd name="connsiteY1222" fmla="*/ 865529 h 4717133"/>
                <a:gd name="connsiteX1223" fmla="*/ 3960934 w 4694357"/>
                <a:gd name="connsiteY1223" fmla="*/ 841613 h 4717133"/>
                <a:gd name="connsiteX1224" fmla="*/ 3984850 w 4694357"/>
                <a:gd name="connsiteY1224" fmla="*/ 817697 h 4717133"/>
                <a:gd name="connsiteX1225" fmla="*/ 711785 w 4694357"/>
                <a:gd name="connsiteY1225" fmla="*/ 815419 h 4717133"/>
                <a:gd name="connsiteX1226" fmla="*/ 739118 w 4694357"/>
                <a:gd name="connsiteY1226" fmla="*/ 842752 h 4717133"/>
                <a:gd name="connsiteX1227" fmla="*/ 711785 w 4694357"/>
                <a:gd name="connsiteY1227" fmla="*/ 870085 h 4717133"/>
                <a:gd name="connsiteX1228" fmla="*/ 684452 w 4694357"/>
                <a:gd name="connsiteY1228" fmla="*/ 842752 h 4717133"/>
                <a:gd name="connsiteX1229" fmla="*/ 711785 w 4694357"/>
                <a:gd name="connsiteY1229" fmla="*/ 815419 h 4717133"/>
                <a:gd name="connsiteX1230" fmla="*/ 580816 w 4694357"/>
                <a:gd name="connsiteY1230" fmla="*/ 814281 h 4717133"/>
                <a:gd name="connsiteX1231" fmla="*/ 595621 w 4694357"/>
                <a:gd name="connsiteY1231" fmla="*/ 829086 h 4717133"/>
                <a:gd name="connsiteX1232" fmla="*/ 580816 w 4694357"/>
                <a:gd name="connsiteY1232" fmla="*/ 843891 h 4717133"/>
                <a:gd name="connsiteX1233" fmla="*/ 566011 w 4694357"/>
                <a:gd name="connsiteY1233" fmla="*/ 829086 h 4717133"/>
                <a:gd name="connsiteX1234" fmla="*/ 580816 w 4694357"/>
                <a:gd name="connsiteY1234" fmla="*/ 814281 h 4717133"/>
                <a:gd name="connsiteX1235" fmla="*/ 4116388 w 4694357"/>
                <a:gd name="connsiteY1235" fmla="*/ 805170 h 4717133"/>
                <a:gd name="connsiteX1236" fmla="*/ 4139735 w 4694357"/>
                <a:gd name="connsiteY1236" fmla="*/ 828517 h 4717133"/>
                <a:gd name="connsiteX1237" fmla="*/ 4116388 w 4694357"/>
                <a:gd name="connsiteY1237" fmla="*/ 851864 h 4717133"/>
                <a:gd name="connsiteX1238" fmla="*/ 4093041 w 4694357"/>
                <a:gd name="connsiteY1238" fmla="*/ 828517 h 4717133"/>
                <a:gd name="connsiteX1239" fmla="*/ 4116388 w 4694357"/>
                <a:gd name="connsiteY1239" fmla="*/ 805170 h 4717133"/>
                <a:gd name="connsiteX1240" fmla="*/ 1110953 w 4694357"/>
                <a:gd name="connsiteY1240" fmla="*/ 758477 h 4717133"/>
                <a:gd name="connsiteX1241" fmla="*/ 1122911 w 4694357"/>
                <a:gd name="connsiteY1241" fmla="*/ 770435 h 4717133"/>
                <a:gd name="connsiteX1242" fmla="*/ 1110953 w 4694357"/>
                <a:gd name="connsiteY1242" fmla="*/ 782393 h 4717133"/>
                <a:gd name="connsiteX1243" fmla="*/ 1098995 w 4694357"/>
                <a:gd name="connsiteY1243" fmla="*/ 770435 h 4717133"/>
                <a:gd name="connsiteX1244" fmla="*/ 1110953 w 4694357"/>
                <a:gd name="connsiteY1244" fmla="*/ 758477 h 4717133"/>
                <a:gd name="connsiteX1245" fmla="*/ 3586821 w 4694357"/>
                <a:gd name="connsiteY1245" fmla="*/ 748227 h 4717133"/>
                <a:gd name="connsiteX1246" fmla="*/ 3609029 w 4694357"/>
                <a:gd name="connsiteY1246" fmla="*/ 769865 h 4717133"/>
                <a:gd name="connsiteX1247" fmla="*/ 3586821 w 4694357"/>
                <a:gd name="connsiteY1247" fmla="*/ 791503 h 4717133"/>
                <a:gd name="connsiteX1248" fmla="*/ 3564613 w 4694357"/>
                <a:gd name="connsiteY1248" fmla="*/ 769865 h 4717133"/>
                <a:gd name="connsiteX1249" fmla="*/ 3586821 w 4694357"/>
                <a:gd name="connsiteY1249" fmla="*/ 748227 h 4717133"/>
                <a:gd name="connsiteX1250" fmla="*/ 970874 w 4694357"/>
                <a:gd name="connsiteY1250" fmla="*/ 737977 h 4717133"/>
                <a:gd name="connsiteX1251" fmla="*/ 979416 w 4694357"/>
                <a:gd name="connsiteY1251" fmla="*/ 747088 h 4717133"/>
                <a:gd name="connsiteX1252" fmla="*/ 970874 w 4694357"/>
                <a:gd name="connsiteY1252" fmla="*/ 756199 h 4717133"/>
                <a:gd name="connsiteX1253" fmla="*/ 962332 w 4694357"/>
                <a:gd name="connsiteY1253" fmla="*/ 747088 h 4717133"/>
                <a:gd name="connsiteX1254" fmla="*/ 970874 w 4694357"/>
                <a:gd name="connsiteY1254" fmla="*/ 737977 h 4717133"/>
                <a:gd name="connsiteX1255" fmla="*/ 3726331 w 4694357"/>
                <a:gd name="connsiteY1255" fmla="*/ 714062 h 4717133"/>
                <a:gd name="connsiteX1256" fmla="*/ 3759358 w 4694357"/>
                <a:gd name="connsiteY1256" fmla="*/ 747089 h 4717133"/>
                <a:gd name="connsiteX1257" fmla="*/ 3726331 w 4694357"/>
                <a:gd name="connsiteY1257" fmla="*/ 780116 h 4717133"/>
                <a:gd name="connsiteX1258" fmla="*/ 3693304 w 4694357"/>
                <a:gd name="connsiteY1258" fmla="*/ 747089 h 4717133"/>
                <a:gd name="connsiteX1259" fmla="*/ 3726331 w 4694357"/>
                <a:gd name="connsiteY1259" fmla="*/ 714062 h 4717133"/>
                <a:gd name="connsiteX1260" fmla="*/ 3866979 w 4694357"/>
                <a:gd name="connsiteY1260" fmla="*/ 699256 h 4717133"/>
                <a:gd name="connsiteX1261" fmla="*/ 3891465 w 4694357"/>
                <a:gd name="connsiteY1261" fmla="*/ 723742 h 4717133"/>
                <a:gd name="connsiteX1262" fmla="*/ 3866979 w 4694357"/>
                <a:gd name="connsiteY1262" fmla="*/ 748228 h 4717133"/>
                <a:gd name="connsiteX1263" fmla="*/ 3842493 w 4694357"/>
                <a:gd name="connsiteY1263" fmla="*/ 723742 h 4717133"/>
                <a:gd name="connsiteX1264" fmla="*/ 3866979 w 4694357"/>
                <a:gd name="connsiteY1264" fmla="*/ 699256 h 4717133"/>
                <a:gd name="connsiteX1265" fmla="*/ 830226 w 4694357"/>
                <a:gd name="connsiteY1265" fmla="*/ 696979 h 4717133"/>
                <a:gd name="connsiteX1266" fmla="*/ 857559 w 4694357"/>
                <a:gd name="connsiteY1266" fmla="*/ 724312 h 4717133"/>
                <a:gd name="connsiteX1267" fmla="*/ 830226 w 4694357"/>
                <a:gd name="connsiteY1267" fmla="*/ 751645 h 4717133"/>
                <a:gd name="connsiteX1268" fmla="*/ 802893 w 4694357"/>
                <a:gd name="connsiteY1268" fmla="*/ 724312 h 4717133"/>
                <a:gd name="connsiteX1269" fmla="*/ 830226 w 4694357"/>
                <a:gd name="connsiteY1269" fmla="*/ 696979 h 4717133"/>
                <a:gd name="connsiteX1270" fmla="*/ 694701 w 4694357"/>
                <a:gd name="connsiteY1270" fmla="*/ 691285 h 4717133"/>
                <a:gd name="connsiteX1271" fmla="*/ 710645 w 4694357"/>
                <a:gd name="connsiteY1271" fmla="*/ 707229 h 4717133"/>
                <a:gd name="connsiteX1272" fmla="*/ 694701 w 4694357"/>
                <a:gd name="connsiteY1272" fmla="*/ 723173 h 4717133"/>
                <a:gd name="connsiteX1273" fmla="*/ 678757 w 4694357"/>
                <a:gd name="connsiteY1273" fmla="*/ 707229 h 4717133"/>
                <a:gd name="connsiteX1274" fmla="*/ 694701 w 4694357"/>
                <a:gd name="connsiteY1274" fmla="*/ 691285 h 4717133"/>
                <a:gd name="connsiteX1275" fmla="*/ 4002503 w 4694357"/>
                <a:gd name="connsiteY1275" fmla="*/ 683312 h 4717133"/>
                <a:gd name="connsiteX1276" fmla="*/ 4025850 w 4694357"/>
                <a:gd name="connsiteY1276" fmla="*/ 706089 h 4717133"/>
                <a:gd name="connsiteX1277" fmla="*/ 4002503 w 4694357"/>
                <a:gd name="connsiteY1277" fmla="*/ 728866 h 4717133"/>
                <a:gd name="connsiteX1278" fmla="*/ 3979156 w 4694357"/>
                <a:gd name="connsiteY1278" fmla="*/ 706089 h 4717133"/>
                <a:gd name="connsiteX1279" fmla="*/ 4002503 w 4694357"/>
                <a:gd name="connsiteY1279" fmla="*/ 683312 h 4717133"/>
                <a:gd name="connsiteX1280" fmla="*/ 1245907 w 4694357"/>
                <a:gd name="connsiteY1280" fmla="*/ 660535 h 4717133"/>
                <a:gd name="connsiteX1281" fmla="*/ 1258435 w 4694357"/>
                <a:gd name="connsiteY1281" fmla="*/ 673063 h 4717133"/>
                <a:gd name="connsiteX1282" fmla="*/ 1245907 w 4694357"/>
                <a:gd name="connsiteY1282" fmla="*/ 685591 h 4717133"/>
                <a:gd name="connsiteX1283" fmla="*/ 1233379 w 4694357"/>
                <a:gd name="connsiteY1283" fmla="*/ 673063 h 4717133"/>
                <a:gd name="connsiteX1284" fmla="*/ 1245907 w 4694357"/>
                <a:gd name="connsiteY1284" fmla="*/ 660535 h 4717133"/>
                <a:gd name="connsiteX1285" fmla="*/ 3450728 w 4694357"/>
                <a:gd name="connsiteY1285" fmla="*/ 651424 h 4717133"/>
                <a:gd name="connsiteX1286" fmla="*/ 3472366 w 4694357"/>
                <a:gd name="connsiteY1286" fmla="*/ 673062 h 4717133"/>
                <a:gd name="connsiteX1287" fmla="*/ 3450728 w 4694357"/>
                <a:gd name="connsiteY1287" fmla="*/ 694700 h 4717133"/>
                <a:gd name="connsiteX1288" fmla="*/ 3429090 w 4694357"/>
                <a:gd name="connsiteY1288" fmla="*/ 673062 h 4717133"/>
                <a:gd name="connsiteX1289" fmla="*/ 3450728 w 4694357"/>
                <a:gd name="connsiteY1289" fmla="*/ 651424 h 4717133"/>
                <a:gd name="connsiteX1290" fmla="*/ 1101272 w 4694357"/>
                <a:gd name="connsiteY1290" fmla="*/ 634342 h 4717133"/>
                <a:gd name="connsiteX1291" fmla="*/ 1111522 w 4694357"/>
                <a:gd name="connsiteY1291" fmla="*/ 644592 h 4717133"/>
                <a:gd name="connsiteX1292" fmla="*/ 1101272 w 4694357"/>
                <a:gd name="connsiteY1292" fmla="*/ 654842 h 4717133"/>
                <a:gd name="connsiteX1293" fmla="*/ 1091022 w 4694357"/>
                <a:gd name="connsiteY1293" fmla="*/ 644592 h 4717133"/>
                <a:gd name="connsiteX1294" fmla="*/ 1101272 w 4694357"/>
                <a:gd name="connsiteY1294" fmla="*/ 634342 h 4717133"/>
                <a:gd name="connsiteX1295" fmla="*/ 3595932 w 4694357"/>
                <a:gd name="connsiteY1295" fmla="*/ 611565 h 4717133"/>
                <a:gd name="connsiteX1296" fmla="*/ 3628390 w 4694357"/>
                <a:gd name="connsiteY1296" fmla="*/ 644023 h 4717133"/>
                <a:gd name="connsiteX1297" fmla="*/ 3595932 w 4694357"/>
                <a:gd name="connsiteY1297" fmla="*/ 676481 h 4717133"/>
                <a:gd name="connsiteX1298" fmla="*/ 3563474 w 4694357"/>
                <a:gd name="connsiteY1298" fmla="*/ 644023 h 4717133"/>
                <a:gd name="connsiteX1299" fmla="*/ 3595932 w 4694357"/>
                <a:gd name="connsiteY1299" fmla="*/ 611565 h 4717133"/>
                <a:gd name="connsiteX1300" fmla="*/ 3740567 w 4694357"/>
                <a:gd name="connsiteY1300" fmla="*/ 589926 h 4717133"/>
                <a:gd name="connsiteX1301" fmla="*/ 3765053 w 4694357"/>
                <a:gd name="connsiteY1301" fmla="*/ 614412 h 4717133"/>
                <a:gd name="connsiteX1302" fmla="*/ 3740567 w 4694357"/>
                <a:gd name="connsiteY1302" fmla="*/ 638898 h 4717133"/>
                <a:gd name="connsiteX1303" fmla="*/ 3716081 w 4694357"/>
                <a:gd name="connsiteY1303" fmla="*/ 614412 h 4717133"/>
                <a:gd name="connsiteX1304" fmla="*/ 3740567 w 4694357"/>
                <a:gd name="connsiteY1304" fmla="*/ 589926 h 4717133"/>
                <a:gd name="connsiteX1305" fmla="*/ 956638 w 4694357"/>
                <a:gd name="connsiteY1305" fmla="*/ 588788 h 4717133"/>
                <a:gd name="connsiteX1306" fmla="*/ 983971 w 4694357"/>
                <a:gd name="connsiteY1306" fmla="*/ 615551 h 4717133"/>
                <a:gd name="connsiteX1307" fmla="*/ 956638 w 4694357"/>
                <a:gd name="connsiteY1307" fmla="*/ 642314 h 4717133"/>
                <a:gd name="connsiteX1308" fmla="*/ 929305 w 4694357"/>
                <a:gd name="connsiteY1308" fmla="*/ 615551 h 4717133"/>
                <a:gd name="connsiteX1309" fmla="*/ 956638 w 4694357"/>
                <a:gd name="connsiteY1309" fmla="*/ 588788 h 4717133"/>
                <a:gd name="connsiteX1310" fmla="*/ 816559 w 4694357"/>
                <a:gd name="connsiteY1310" fmla="*/ 577399 h 4717133"/>
                <a:gd name="connsiteX1311" fmla="*/ 832503 w 4694357"/>
                <a:gd name="connsiteY1311" fmla="*/ 593343 h 4717133"/>
                <a:gd name="connsiteX1312" fmla="*/ 816559 w 4694357"/>
                <a:gd name="connsiteY1312" fmla="*/ 609287 h 4717133"/>
                <a:gd name="connsiteX1313" fmla="*/ 800615 w 4694357"/>
                <a:gd name="connsiteY1313" fmla="*/ 593343 h 4717133"/>
                <a:gd name="connsiteX1314" fmla="*/ 816559 w 4694357"/>
                <a:gd name="connsiteY1314" fmla="*/ 577399 h 4717133"/>
                <a:gd name="connsiteX1315" fmla="*/ 1389402 w 4694357"/>
                <a:gd name="connsiteY1315" fmla="*/ 573982 h 4717133"/>
                <a:gd name="connsiteX1316" fmla="*/ 1403068 w 4694357"/>
                <a:gd name="connsiteY1316" fmla="*/ 587648 h 4717133"/>
                <a:gd name="connsiteX1317" fmla="*/ 1389402 w 4694357"/>
                <a:gd name="connsiteY1317" fmla="*/ 601314 h 4717133"/>
                <a:gd name="connsiteX1318" fmla="*/ 1375736 w 4694357"/>
                <a:gd name="connsiteY1318" fmla="*/ 587648 h 4717133"/>
                <a:gd name="connsiteX1319" fmla="*/ 1389402 w 4694357"/>
                <a:gd name="connsiteY1319" fmla="*/ 573982 h 4717133"/>
                <a:gd name="connsiteX1320" fmla="*/ 3880076 w 4694357"/>
                <a:gd name="connsiteY1320" fmla="*/ 569427 h 4717133"/>
                <a:gd name="connsiteX1321" fmla="*/ 3902853 w 4694357"/>
                <a:gd name="connsiteY1321" fmla="*/ 592204 h 4717133"/>
                <a:gd name="connsiteX1322" fmla="*/ 3880076 w 4694357"/>
                <a:gd name="connsiteY1322" fmla="*/ 614981 h 4717133"/>
                <a:gd name="connsiteX1323" fmla="*/ 3857299 w 4694357"/>
                <a:gd name="connsiteY1323" fmla="*/ 592204 h 4717133"/>
                <a:gd name="connsiteX1324" fmla="*/ 3880076 w 4694357"/>
                <a:gd name="connsiteY1324" fmla="*/ 569427 h 4717133"/>
                <a:gd name="connsiteX1325" fmla="*/ 3307802 w 4694357"/>
                <a:gd name="connsiteY1325" fmla="*/ 566011 h 4717133"/>
                <a:gd name="connsiteX1326" fmla="*/ 3328871 w 4694357"/>
                <a:gd name="connsiteY1326" fmla="*/ 587080 h 4717133"/>
                <a:gd name="connsiteX1327" fmla="*/ 3307802 w 4694357"/>
                <a:gd name="connsiteY1327" fmla="*/ 608149 h 4717133"/>
                <a:gd name="connsiteX1328" fmla="*/ 3286733 w 4694357"/>
                <a:gd name="connsiteY1328" fmla="*/ 587080 h 4717133"/>
                <a:gd name="connsiteX1329" fmla="*/ 3307802 w 4694357"/>
                <a:gd name="connsiteY1329" fmla="*/ 566011 h 4717133"/>
                <a:gd name="connsiteX1330" fmla="*/ 1240213 w 4694357"/>
                <a:gd name="connsiteY1330" fmla="*/ 539817 h 4717133"/>
                <a:gd name="connsiteX1331" fmla="*/ 1251602 w 4694357"/>
                <a:gd name="connsiteY1331" fmla="*/ 551775 h 4717133"/>
                <a:gd name="connsiteX1332" fmla="*/ 1240213 w 4694357"/>
                <a:gd name="connsiteY1332" fmla="*/ 563733 h 4717133"/>
                <a:gd name="connsiteX1333" fmla="*/ 1228824 w 4694357"/>
                <a:gd name="connsiteY1333" fmla="*/ 551775 h 4717133"/>
                <a:gd name="connsiteX1334" fmla="*/ 1240213 w 4694357"/>
                <a:gd name="connsiteY1334" fmla="*/ 539817 h 4717133"/>
                <a:gd name="connsiteX1335" fmla="*/ 3457561 w 4694357"/>
                <a:gd name="connsiteY1335" fmla="*/ 520457 h 4717133"/>
                <a:gd name="connsiteX1336" fmla="*/ 3488310 w 4694357"/>
                <a:gd name="connsiteY1336" fmla="*/ 551206 h 4717133"/>
                <a:gd name="connsiteX1337" fmla="*/ 3457561 w 4694357"/>
                <a:gd name="connsiteY1337" fmla="*/ 581955 h 4717133"/>
                <a:gd name="connsiteX1338" fmla="*/ 3426812 w 4694357"/>
                <a:gd name="connsiteY1338" fmla="*/ 551206 h 4717133"/>
                <a:gd name="connsiteX1339" fmla="*/ 3457561 w 4694357"/>
                <a:gd name="connsiteY1339" fmla="*/ 520457 h 4717133"/>
                <a:gd name="connsiteX1340" fmla="*/ 1538592 w 4694357"/>
                <a:gd name="connsiteY1340" fmla="*/ 499957 h 4717133"/>
                <a:gd name="connsiteX1341" fmla="*/ 1552258 w 4694357"/>
                <a:gd name="connsiteY1341" fmla="*/ 514193 h 4717133"/>
                <a:gd name="connsiteX1342" fmla="*/ 1538592 w 4694357"/>
                <a:gd name="connsiteY1342" fmla="*/ 528429 h 4717133"/>
                <a:gd name="connsiteX1343" fmla="*/ 1524926 w 4694357"/>
                <a:gd name="connsiteY1343" fmla="*/ 514193 h 4717133"/>
                <a:gd name="connsiteX1344" fmla="*/ 1538592 w 4694357"/>
                <a:gd name="connsiteY1344" fmla="*/ 499957 h 4717133"/>
                <a:gd name="connsiteX1345" fmla="*/ 3158612 w 4694357"/>
                <a:gd name="connsiteY1345" fmla="*/ 494263 h 4717133"/>
                <a:gd name="connsiteX1346" fmla="*/ 3178542 w 4694357"/>
                <a:gd name="connsiteY1346" fmla="*/ 514193 h 4717133"/>
                <a:gd name="connsiteX1347" fmla="*/ 3158612 w 4694357"/>
                <a:gd name="connsiteY1347" fmla="*/ 534123 h 4717133"/>
                <a:gd name="connsiteX1348" fmla="*/ 3138682 w 4694357"/>
                <a:gd name="connsiteY1348" fmla="*/ 514193 h 4717133"/>
                <a:gd name="connsiteX1349" fmla="*/ 3158612 w 4694357"/>
                <a:gd name="connsiteY1349" fmla="*/ 494263 h 4717133"/>
                <a:gd name="connsiteX1350" fmla="*/ 3606182 w 4694357"/>
                <a:gd name="connsiteY1350" fmla="*/ 490846 h 4717133"/>
                <a:gd name="connsiteX1351" fmla="*/ 3630668 w 4694357"/>
                <a:gd name="connsiteY1351" fmla="*/ 515901 h 4717133"/>
                <a:gd name="connsiteX1352" fmla="*/ 3606182 w 4694357"/>
                <a:gd name="connsiteY1352" fmla="*/ 540956 h 4717133"/>
                <a:gd name="connsiteX1353" fmla="*/ 3581696 w 4694357"/>
                <a:gd name="connsiteY1353" fmla="*/ 515901 h 4717133"/>
                <a:gd name="connsiteX1354" fmla="*/ 3606182 w 4694357"/>
                <a:gd name="connsiteY1354" fmla="*/ 490846 h 4717133"/>
                <a:gd name="connsiteX1355" fmla="*/ 1091023 w 4694357"/>
                <a:gd name="connsiteY1355" fmla="*/ 489707 h 4717133"/>
                <a:gd name="connsiteX1356" fmla="*/ 1118356 w 4694357"/>
                <a:gd name="connsiteY1356" fmla="*/ 516470 h 4717133"/>
                <a:gd name="connsiteX1357" fmla="*/ 1091023 w 4694357"/>
                <a:gd name="connsiteY1357" fmla="*/ 543233 h 4717133"/>
                <a:gd name="connsiteX1358" fmla="*/ 1063690 w 4694357"/>
                <a:gd name="connsiteY1358" fmla="*/ 516470 h 4717133"/>
                <a:gd name="connsiteX1359" fmla="*/ 1091023 w 4694357"/>
                <a:gd name="connsiteY1359" fmla="*/ 489707 h 4717133"/>
                <a:gd name="connsiteX1360" fmla="*/ 946958 w 4694357"/>
                <a:gd name="connsiteY1360" fmla="*/ 472625 h 4717133"/>
                <a:gd name="connsiteX1361" fmla="*/ 963472 w 4694357"/>
                <a:gd name="connsiteY1361" fmla="*/ 489139 h 4717133"/>
                <a:gd name="connsiteX1362" fmla="*/ 946958 w 4694357"/>
                <a:gd name="connsiteY1362" fmla="*/ 505653 h 4717133"/>
                <a:gd name="connsiteX1363" fmla="*/ 930444 w 4694357"/>
                <a:gd name="connsiteY1363" fmla="*/ 489139 h 4717133"/>
                <a:gd name="connsiteX1364" fmla="*/ 946958 w 4694357"/>
                <a:gd name="connsiteY1364" fmla="*/ 472625 h 4717133"/>
                <a:gd name="connsiteX1365" fmla="*/ 3750246 w 4694357"/>
                <a:gd name="connsiteY1365" fmla="*/ 464652 h 4717133"/>
                <a:gd name="connsiteX1366" fmla="*/ 3773023 w 4694357"/>
                <a:gd name="connsiteY1366" fmla="*/ 487429 h 4717133"/>
                <a:gd name="connsiteX1367" fmla="*/ 3750246 w 4694357"/>
                <a:gd name="connsiteY1367" fmla="*/ 510206 h 4717133"/>
                <a:gd name="connsiteX1368" fmla="*/ 3727469 w 4694357"/>
                <a:gd name="connsiteY1368" fmla="*/ 487429 h 4717133"/>
                <a:gd name="connsiteX1369" fmla="*/ 3750246 w 4694357"/>
                <a:gd name="connsiteY1369" fmla="*/ 464652 h 4717133"/>
                <a:gd name="connsiteX1370" fmla="*/ 1385417 w 4694357"/>
                <a:gd name="connsiteY1370" fmla="*/ 456681 h 4717133"/>
                <a:gd name="connsiteX1371" fmla="*/ 1398514 w 4694357"/>
                <a:gd name="connsiteY1371" fmla="*/ 469778 h 4717133"/>
                <a:gd name="connsiteX1372" fmla="*/ 1385417 w 4694357"/>
                <a:gd name="connsiteY1372" fmla="*/ 482875 h 4717133"/>
                <a:gd name="connsiteX1373" fmla="*/ 1372320 w 4694357"/>
                <a:gd name="connsiteY1373" fmla="*/ 469778 h 4717133"/>
                <a:gd name="connsiteX1374" fmla="*/ 1385417 w 4694357"/>
                <a:gd name="connsiteY1374" fmla="*/ 456681 h 4717133"/>
                <a:gd name="connsiteX1375" fmla="*/ 3311787 w 4694357"/>
                <a:gd name="connsiteY1375" fmla="*/ 440737 h 4717133"/>
                <a:gd name="connsiteX1376" fmla="*/ 3341397 w 4694357"/>
                <a:gd name="connsiteY1376" fmla="*/ 469778 h 4717133"/>
                <a:gd name="connsiteX1377" fmla="*/ 3311787 w 4694357"/>
                <a:gd name="connsiteY1377" fmla="*/ 498819 h 4717133"/>
                <a:gd name="connsiteX1378" fmla="*/ 3282177 w 4694357"/>
                <a:gd name="connsiteY1378" fmla="*/ 469778 h 4717133"/>
                <a:gd name="connsiteX1379" fmla="*/ 3311787 w 4694357"/>
                <a:gd name="connsiteY1379" fmla="*/ 440737 h 4717133"/>
                <a:gd name="connsiteX1380" fmla="*/ 1694046 w 4694357"/>
                <a:gd name="connsiteY1380" fmla="*/ 439598 h 4717133"/>
                <a:gd name="connsiteX1381" fmla="*/ 1708282 w 4694357"/>
                <a:gd name="connsiteY1381" fmla="*/ 454403 h 4717133"/>
                <a:gd name="connsiteX1382" fmla="*/ 1694046 w 4694357"/>
                <a:gd name="connsiteY1382" fmla="*/ 469208 h 4717133"/>
                <a:gd name="connsiteX1383" fmla="*/ 1679810 w 4694357"/>
                <a:gd name="connsiteY1383" fmla="*/ 454403 h 4717133"/>
                <a:gd name="connsiteX1384" fmla="*/ 1694046 w 4694357"/>
                <a:gd name="connsiteY1384" fmla="*/ 439598 h 4717133"/>
                <a:gd name="connsiteX1385" fmla="*/ 3003158 w 4694357"/>
                <a:gd name="connsiteY1385" fmla="*/ 433904 h 4717133"/>
                <a:gd name="connsiteX1386" fmla="*/ 3022519 w 4694357"/>
                <a:gd name="connsiteY1386" fmla="*/ 453265 h 4717133"/>
                <a:gd name="connsiteX1387" fmla="*/ 3003158 w 4694357"/>
                <a:gd name="connsiteY1387" fmla="*/ 472626 h 4717133"/>
                <a:gd name="connsiteX1388" fmla="*/ 2983797 w 4694357"/>
                <a:gd name="connsiteY1388" fmla="*/ 453265 h 4717133"/>
                <a:gd name="connsiteX1389" fmla="*/ 3003158 w 4694357"/>
                <a:gd name="connsiteY1389" fmla="*/ 433904 h 4717133"/>
                <a:gd name="connsiteX1390" fmla="*/ 3464394 w 4694357"/>
                <a:gd name="connsiteY1390" fmla="*/ 402016 h 4717133"/>
                <a:gd name="connsiteX1391" fmla="*/ 3489449 w 4694357"/>
                <a:gd name="connsiteY1391" fmla="*/ 427071 h 4717133"/>
                <a:gd name="connsiteX1392" fmla="*/ 3464394 w 4694357"/>
                <a:gd name="connsiteY1392" fmla="*/ 452126 h 4717133"/>
                <a:gd name="connsiteX1393" fmla="*/ 3439339 w 4694357"/>
                <a:gd name="connsiteY1393" fmla="*/ 427071 h 4717133"/>
                <a:gd name="connsiteX1394" fmla="*/ 3464394 w 4694357"/>
                <a:gd name="connsiteY1394" fmla="*/ 402016 h 4717133"/>
                <a:gd name="connsiteX1395" fmla="*/ 1231671 w 4694357"/>
                <a:gd name="connsiteY1395" fmla="*/ 399738 h 4717133"/>
                <a:gd name="connsiteX1396" fmla="*/ 1258434 w 4694357"/>
                <a:gd name="connsiteY1396" fmla="*/ 427071 h 4717133"/>
                <a:gd name="connsiteX1397" fmla="*/ 1231671 w 4694357"/>
                <a:gd name="connsiteY1397" fmla="*/ 454404 h 4717133"/>
                <a:gd name="connsiteX1398" fmla="*/ 1204908 w 4694357"/>
                <a:gd name="connsiteY1398" fmla="*/ 427071 h 4717133"/>
                <a:gd name="connsiteX1399" fmla="*/ 1231671 w 4694357"/>
                <a:gd name="connsiteY1399" fmla="*/ 399738 h 4717133"/>
                <a:gd name="connsiteX1400" fmla="*/ 1853485 w 4694357"/>
                <a:gd name="connsiteY1400" fmla="*/ 390627 h 4717133"/>
                <a:gd name="connsiteX1401" fmla="*/ 1868860 w 4694357"/>
                <a:gd name="connsiteY1401" fmla="*/ 406002 h 4717133"/>
                <a:gd name="connsiteX1402" fmla="*/ 1853485 w 4694357"/>
                <a:gd name="connsiteY1402" fmla="*/ 421377 h 4717133"/>
                <a:gd name="connsiteX1403" fmla="*/ 1838110 w 4694357"/>
                <a:gd name="connsiteY1403" fmla="*/ 406002 h 4717133"/>
                <a:gd name="connsiteX1404" fmla="*/ 1853485 w 4694357"/>
                <a:gd name="connsiteY1404" fmla="*/ 390627 h 4717133"/>
                <a:gd name="connsiteX1405" fmla="*/ 2843150 w 4694357"/>
                <a:gd name="connsiteY1405" fmla="*/ 387210 h 4717133"/>
                <a:gd name="connsiteX1406" fmla="*/ 2861942 w 4694357"/>
                <a:gd name="connsiteY1406" fmla="*/ 406002 h 4717133"/>
                <a:gd name="connsiteX1407" fmla="*/ 2843150 w 4694357"/>
                <a:gd name="connsiteY1407" fmla="*/ 424794 h 4717133"/>
                <a:gd name="connsiteX1408" fmla="*/ 2824358 w 4694357"/>
                <a:gd name="connsiteY1408" fmla="*/ 406002 h 4717133"/>
                <a:gd name="connsiteX1409" fmla="*/ 2843150 w 4694357"/>
                <a:gd name="connsiteY1409" fmla="*/ 387210 h 4717133"/>
                <a:gd name="connsiteX1410" fmla="*/ 1536314 w 4694357"/>
                <a:gd name="connsiteY1410" fmla="*/ 386072 h 4717133"/>
                <a:gd name="connsiteX1411" fmla="*/ 1551119 w 4694357"/>
                <a:gd name="connsiteY1411" fmla="*/ 400308 h 4717133"/>
                <a:gd name="connsiteX1412" fmla="*/ 1536314 w 4694357"/>
                <a:gd name="connsiteY1412" fmla="*/ 414544 h 4717133"/>
                <a:gd name="connsiteX1413" fmla="*/ 1521509 w 4694357"/>
                <a:gd name="connsiteY1413" fmla="*/ 400308 h 4717133"/>
                <a:gd name="connsiteX1414" fmla="*/ 1536314 w 4694357"/>
                <a:gd name="connsiteY1414" fmla="*/ 386072 h 4717133"/>
                <a:gd name="connsiteX1415" fmla="*/ 1083621 w 4694357"/>
                <a:gd name="connsiteY1415" fmla="*/ 375822 h 4717133"/>
                <a:gd name="connsiteX1416" fmla="*/ 1101274 w 4694357"/>
                <a:gd name="connsiteY1416" fmla="*/ 392905 h 4717133"/>
                <a:gd name="connsiteX1417" fmla="*/ 1083621 w 4694357"/>
                <a:gd name="connsiteY1417" fmla="*/ 409988 h 4717133"/>
                <a:gd name="connsiteX1418" fmla="*/ 1065968 w 4694357"/>
                <a:gd name="connsiteY1418" fmla="*/ 392905 h 4717133"/>
                <a:gd name="connsiteX1419" fmla="*/ 1083621 w 4694357"/>
                <a:gd name="connsiteY1419" fmla="*/ 375822 h 4717133"/>
                <a:gd name="connsiteX1420" fmla="*/ 3160890 w 4694357"/>
                <a:gd name="connsiteY1420" fmla="*/ 372406 h 4717133"/>
                <a:gd name="connsiteX1421" fmla="*/ 3188792 w 4694357"/>
                <a:gd name="connsiteY1421" fmla="*/ 400308 h 4717133"/>
                <a:gd name="connsiteX1422" fmla="*/ 3160890 w 4694357"/>
                <a:gd name="connsiteY1422" fmla="*/ 428210 h 4717133"/>
                <a:gd name="connsiteX1423" fmla="*/ 3132988 w 4694357"/>
                <a:gd name="connsiteY1423" fmla="*/ 400308 h 4717133"/>
                <a:gd name="connsiteX1424" fmla="*/ 3160890 w 4694357"/>
                <a:gd name="connsiteY1424" fmla="*/ 372406 h 4717133"/>
                <a:gd name="connsiteX1425" fmla="*/ 3612445 w 4694357"/>
                <a:gd name="connsiteY1425" fmla="*/ 370128 h 4717133"/>
                <a:gd name="connsiteX1426" fmla="*/ 3635222 w 4694357"/>
                <a:gd name="connsiteY1426" fmla="*/ 392905 h 4717133"/>
                <a:gd name="connsiteX1427" fmla="*/ 3612445 w 4694357"/>
                <a:gd name="connsiteY1427" fmla="*/ 415682 h 4717133"/>
                <a:gd name="connsiteX1428" fmla="*/ 3589668 w 4694357"/>
                <a:gd name="connsiteY1428" fmla="*/ 392905 h 4717133"/>
                <a:gd name="connsiteX1429" fmla="*/ 3612445 w 4694357"/>
                <a:gd name="connsiteY1429" fmla="*/ 370128 h 4717133"/>
                <a:gd name="connsiteX1430" fmla="*/ 2016911 w 4694357"/>
                <a:gd name="connsiteY1430" fmla="*/ 356462 h 4717133"/>
                <a:gd name="connsiteX1431" fmla="*/ 2032855 w 4694357"/>
                <a:gd name="connsiteY1431" fmla="*/ 372406 h 4717133"/>
                <a:gd name="connsiteX1432" fmla="*/ 2016911 w 4694357"/>
                <a:gd name="connsiteY1432" fmla="*/ 388350 h 4717133"/>
                <a:gd name="connsiteX1433" fmla="*/ 2000967 w 4694357"/>
                <a:gd name="connsiteY1433" fmla="*/ 372406 h 4717133"/>
                <a:gd name="connsiteX1434" fmla="*/ 2016911 w 4694357"/>
                <a:gd name="connsiteY1434" fmla="*/ 356462 h 4717133"/>
                <a:gd name="connsiteX1435" fmla="*/ 2680294 w 4694357"/>
                <a:gd name="connsiteY1435" fmla="*/ 353045 h 4717133"/>
                <a:gd name="connsiteX1436" fmla="*/ 2699086 w 4694357"/>
                <a:gd name="connsiteY1436" fmla="*/ 371837 h 4717133"/>
                <a:gd name="connsiteX1437" fmla="*/ 2680294 w 4694357"/>
                <a:gd name="connsiteY1437" fmla="*/ 390629 h 4717133"/>
                <a:gd name="connsiteX1438" fmla="*/ 2661502 w 4694357"/>
                <a:gd name="connsiteY1438" fmla="*/ 371837 h 4717133"/>
                <a:gd name="connsiteX1439" fmla="*/ 2680294 w 4694357"/>
                <a:gd name="connsiteY1439" fmla="*/ 353045 h 4717133"/>
                <a:gd name="connsiteX1440" fmla="*/ 2181476 w 4694357"/>
                <a:gd name="connsiteY1440" fmla="*/ 334823 h 4717133"/>
                <a:gd name="connsiteX1441" fmla="*/ 2197990 w 4694357"/>
                <a:gd name="connsiteY1441" fmla="*/ 351337 h 4717133"/>
                <a:gd name="connsiteX1442" fmla="*/ 2181476 w 4694357"/>
                <a:gd name="connsiteY1442" fmla="*/ 367851 h 4717133"/>
                <a:gd name="connsiteX1443" fmla="*/ 2164962 w 4694357"/>
                <a:gd name="connsiteY1443" fmla="*/ 351337 h 4717133"/>
                <a:gd name="connsiteX1444" fmla="*/ 2181476 w 4694357"/>
                <a:gd name="connsiteY1444" fmla="*/ 334823 h 4717133"/>
                <a:gd name="connsiteX1445" fmla="*/ 2515160 w 4694357"/>
                <a:gd name="connsiteY1445" fmla="*/ 333685 h 4717133"/>
                <a:gd name="connsiteX1446" fmla="*/ 2532813 w 4694357"/>
                <a:gd name="connsiteY1446" fmla="*/ 351338 h 4717133"/>
                <a:gd name="connsiteX1447" fmla="*/ 2515160 w 4694357"/>
                <a:gd name="connsiteY1447" fmla="*/ 368991 h 4717133"/>
                <a:gd name="connsiteX1448" fmla="*/ 2497507 w 4694357"/>
                <a:gd name="connsiteY1448" fmla="*/ 351338 h 4717133"/>
                <a:gd name="connsiteX1449" fmla="*/ 2515160 w 4694357"/>
                <a:gd name="connsiteY1449" fmla="*/ 333685 h 4717133"/>
                <a:gd name="connsiteX1450" fmla="*/ 2348318 w 4694357"/>
                <a:gd name="connsiteY1450" fmla="*/ 327990 h 4717133"/>
                <a:gd name="connsiteX1451" fmla="*/ 2365401 w 4694357"/>
                <a:gd name="connsiteY1451" fmla="*/ 345073 h 4717133"/>
                <a:gd name="connsiteX1452" fmla="*/ 2348318 w 4694357"/>
                <a:gd name="connsiteY1452" fmla="*/ 362156 h 4717133"/>
                <a:gd name="connsiteX1453" fmla="*/ 2331235 w 4694357"/>
                <a:gd name="connsiteY1453" fmla="*/ 345073 h 4717133"/>
                <a:gd name="connsiteX1454" fmla="*/ 2348318 w 4694357"/>
                <a:gd name="connsiteY1454" fmla="*/ 327990 h 4717133"/>
                <a:gd name="connsiteX1455" fmla="*/ 1692907 w 4694357"/>
                <a:gd name="connsiteY1455" fmla="*/ 326851 h 4717133"/>
                <a:gd name="connsiteX1456" fmla="*/ 1708282 w 4694357"/>
                <a:gd name="connsiteY1456" fmla="*/ 342226 h 4717133"/>
                <a:gd name="connsiteX1457" fmla="*/ 1692907 w 4694357"/>
                <a:gd name="connsiteY1457" fmla="*/ 357601 h 4717133"/>
                <a:gd name="connsiteX1458" fmla="*/ 1677532 w 4694357"/>
                <a:gd name="connsiteY1458" fmla="*/ 342226 h 4717133"/>
                <a:gd name="connsiteX1459" fmla="*/ 1692907 w 4694357"/>
                <a:gd name="connsiteY1459" fmla="*/ 326851 h 4717133"/>
                <a:gd name="connsiteX1460" fmla="*/ 3316913 w 4694357"/>
                <a:gd name="connsiteY1460" fmla="*/ 323435 h 4717133"/>
                <a:gd name="connsiteX1461" fmla="*/ 3342538 w 4694357"/>
                <a:gd name="connsiteY1461" fmla="*/ 348490 h 4717133"/>
                <a:gd name="connsiteX1462" fmla="*/ 3316913 w 4694357"/>
                <a:gd name="connsiteY1462" fmla="*/ 373545 h 4717133"/>
                <a:gd name="connsiteX1463" fmla="*/ 3291288 w 4694357"/>
                <a:gd name="connsiteY1463" fmla="*/ 348490 h 4717133"/>
                <a:gd name="connsiteX1464" fmla="*/ 3316913 w 4694357"/>
                <a:gd name="connsiteY1464" fmla="*/ 323435 h 4717133"/>
                <a:gd name="connsiteX1465" fmla="*/ 1379722 w 4694357"/>
                <a:gd name="connsiteY1465" fmla="*/ 322296 h 4717133"/>
                <a:gd name="connsiteX1466" fmla="*/ 1406485 w 4694357"/>
                <a:gd name="connsiteY1466" fmla="*/ 349059 h 4717133"/>
                <a:gd name="connsiteX1467" fmla="*/ 1379722 w 4694357"/>
                <a:gd name="connsiteY1467" fmla="*/ 375822 h 4717133"/>
                <a:gd name="connsiteX1468" fmla="*/ 1352959 w 4694357"/>
                <a:gd name="connsiteY1468" fmla="*/ 349059 h 4717133"/>
                <a:gd name="connsiteX1469" fmla="*/ 1379722 w 4694357"/>
                <a:gd name="connsiteY1469" fmla="*/ 322296 h 4717133"/>
                <a:gd name="connsiteX1470" fmla="*/ 3004298 w 4694357"/>
                <a:gd name="connsiteY1470" fmla="*/ 316601 h 4717133"/>
                <a:gd name="connsiteX1471" fmla="*/ 3030492 w 4694357"/>
                <a:gd name="connsiteY1471" fmla="*/ 342226 h 4717133"/>
                <a:gd name="connsiteX1472" fmla="*/ 3004298 w 4694357"/>
                <a:gd name="connsiteY1472" fmla="*/ 367851 h 4717133"/>
                <a:gd name="connsiteX1473" fmla="*/ 2978104 w 4694357"/>
                <a:gd name="connsiteY1473" fmla="*/ 342226 h 4717133"/>
                <a:gd name="connsiteX1474" fmla="*/ 3004298 w 4694357"/>
                <a:gd name="connsiteY1474" fmla="*/ 316601 h 4717133"/>
                <a:gd name="connsiteX1475" fmla="*/ 1227116 w 4694357"/>
                <a:gd name="connsiteY1475" fmla="*/ 290408 h 4717133"/>
                <a:gd name="connsiteX1476" fmla="*/ 1244769 w 4694357"/>
                <a:gd name="connsiteY1476" fmla="*/ 308061 h 4717133"/>
                <a:gd name="connsiteX1477" fmla="*/ 1227116 w 4694357"/>
                <a:gd name="connsiteY1477" fmla="*/ 325714 h 4717133"/>
                <a:gd name="connsiteX1478" fmla="*/ 1209463 w 4694357"/>
                <a:gd name="connsiteY1478" fmla="*/ 308061 h 4717133"/>
                <a:gd name="connsiteX1479" fmla="*/ 1227116 w 4694357"/>
                <a:gd name="connsiteY1479" fmla="*/ 290408 h 4717133"/>
                <a:gd name="connsiteX1480" fmla="*/ 3468949 w 4694357"/>
                <a:gd name="connsiteY1480" fmla="*/ 284714 h 4717133"/>
                <a:gd name="connsiteX1481" fmla="*/ 3491726 w 4694357"/>
                <a:gd name="connsiteY1481" fmla="*/ 307491 h 4717133"/>
                <a:gd name="connsiteX1482" fmla="*/ 3468949 w 4694357"/>
                <a:gd name="connsiteY1482" fmla="*/ 330268 h 4717133"/>
                <a:gd name="connsiteX1483" fmla="*/ 3446172 w 4694357"/>
                <a:gd name="connsiteY1483" fmla="*/ 307491 h 4717133"/>
                <a:gd name="connsiteX1484" fmla="*/ 3468949 w 4694357"/>
                <a:gd name="connsiteY1484" fmla="*/ 284714 h 4717133"/>
                <a:gd name="connsiteX1485" fmla="*/ 1852916 w 4694357"/>
                <a:gd name="connsiteY1485" fmla="*/ 280158 h 4717133"/>
                <a:gd name="connsiteX1486" fmla="*/ 1869999 w 4694357"/>
                <a:gd name="connsiteY1486" fmla="*/ 297241 h 4717133"/>
                <a:gd name="connsiteX1487" fmla="*/ 1852916 w 4694357"/>
                <a:gd name="connsiteY1487" fmla="*/ 314324 h 4717133"/>
                <a:gd name="connsiteX1488" fmla="*/ 1835833 w 4694357"/>
                <a:gd name="connsiteY1488" fmla="*/ 297241 h 4717133"/>
                <a:gd name="connsiteX1489" fmla="*/ 1852916 w 4694357"/>
                <a:gd name="connsiteY1489" fmla="*/ 280158 h 4717133"/>
                <a:gd name="connsiteX1490" fmla="*/ 2843719 w 4694357"/>
                <a:gd name="connsiteY1490" fmla="*/ 272187 h 4717133"/>
                <a:gd name="connsiteX1491" fmla="*/ 2868774 w 4694357"/>
                <a:gd name="connsiteY1491" fmla="*/ 296673 h 4717133"/>
                <a:gd name="connsiteX1492" fmla="*/ 2843719 w 4694357"/>
                <a:gd name="connsiteY1492" fmla="*/ 321159 h 4717133"/>
                <a:gd name="connsiteX1493" fmla="*/ 2818664 w 4694357"/>
                <a:gd name="connsiteY1493" fmla="*/ 296673 h 4717133"/>
                <a:gd name="connsiteX1494" fmla="*/ 2843719 w 4694357"/>
                <a:gd name="connsiteY1494" fmla="*/ 272187 h 4717133"/>
                <a:gd name="connsiteX1495" fmla="*/ 3164307 w 4694357"/>
                <a:gd name="connsiteY1495" fmla="*/ 256243 h 4717133"/>
                <a:gd name="connsiteX1496" fmla="*/ 3189932 w 4694357"/>
                <a:gd name="connsiteY1496" fmla="*/ 281868 h 4717133"/>
                <a:gd name="connsiteX1497" fmla="*/ 3164307 w 4694357"/>
                <a:gd name="connsiteY1497" fmla="*/ 307493 h 4717133"/>
                <a:gd name="connsiteX1498" fmla="*/ 3138682 w 4694357"/>
                <a:gd name="connsiteY1498" fmla="*/ 281868 h 4717133"/>
                <a:gd name="connsiteX1499" fmla="*/ 3164307 w 4694357"/>
                <a:gd name="connsiteY1499" fmla="*/ 256243 h 4717133"/>
                <a:gd name="connsiteX1500" fmla="*/ 1532328 w 4694357"/>
                <a:gd name="connsiteY1500" fmla="*/ 255103 h 4717133"/>
                <a:gd name="connsiteX1501" fmla="*/ 1559091 w 4694357"/>
                <a:gd name="connsiteY1501" fmla="*/ 281866 h 4717133"/>
                <a:gd name="connsiteX1502" fmla="*/ 1532328 w 4694357"/>
                <a:gd name="connsiteY1502" fmla="*/ 308629 h 4717133"/>
                <a:gd name="connsiteX1503" fmla="*/ 1505565 w 4694357"/>
                <a:gd name="connsiteY1503" fmla="*/ 281866 h 4717133"/>
                <a:gd name="connsiteX1504" fmla="*/ 1532328 w 4694357"/>
                <a:gd name="connsiteY1504" fmla="*/ 255103 h 4717133"/>
                <a:gd name="connsiteX1505" fmla="*/ 2016911 w 4694357"/>
                <a:gd name="connsiteY1505" fmla="*/ 245993 h 4717133"/>
                <a:gd name="connsiteX1506" fmla="*/ 2035133 w 4694357"/>
                <a:gd name="connsiteY1506" fmla="*/ 264785 h 4717133"/>
                <a:gd name="connsiteX1507" fmla="*/ 2016911 w 4694357"/>
                <a:gd name="connsiteY1507" fmla="*/ 283577 h 4717133"/>
                <a:gd name="connsiteX1508" fmla="*/ 1998689 w 4694357"/>
                <a:gd name="connsiteY1508" fmla="*/ 264785 h 4717133"/>
                <a:gd name="connsiteX1509" fmla="*/ 2016911 w 4694357"/>
                <a:gd name="connsiteY1509" fmla="*/ 245993 h 4717133"/>
                <a:gd name="connsiteX1510" fmla="*/ 2680294 w 4694357"/>
                <a:gd name="connsiteY1510" fmla="*/ 241437 h 4717133"/>
                <a:gd name="connsiteX1511" fmla="*/ 2703641 w 4694357"/>
                <a:gd name="connsiteY1511" fmla="*/ 264784 h 4717133"/>
                <a:gd name="connsiteX1512" fmla="*/ 2680294 w 4694357"/>
                <a:gd name="connsiteY1512" fmla="*/ 288131 h 4717133"/>
                <a:gd name="connsiteX1513" fmla="*/ 2656947 w 4694357"/>
                <a:gd name="connsiteY1513" fmla="*/ 264784 h 4717133"/>
                <a:gd name="connsiteX1514" fmla="*/ 2680294 w 4694357"/>
                <a:gd name="connsiteY1514" fmla="*/ 241437 h 4717133"/>
                <a:gd name="connsiteX1515" fmla="*/ 2182045 w 4694357"/>
                <a:gd name="connsiteY1515" fmla="*/ 225493 h 4717133"/>
                <a:gd name="connsiteX1516" fmla="*/ 2201406 w 4694357"/>
                <a:gd name="connsiteY1516" fmla="*/ 244854 h 4717133"/>
                <a:gd name="connsiteX1517" fmla="*/ 2182045 w 4694357"/>
                <a:gd name="connsiteY1517" fmla="*/ 264215 h 4717133"/>
                <a:gd name="connsiteX1518" fmla="*/ 2162684 w 4694357"/>
                <a:gd name="connsiteY1518" fmla="*/ 244854 h 4717133"/>
                <a:gd name="connsiteX1519" fmla="*/ 2182045 w 4694357"/>
                <a:gd name="connsiteY1519" fmla="*/ 225493 h 4717133"/>
                <a:gd name="connsiteX1520" fmla="*/ 2515160 w 4694357"/>
                <a:gd name="connsiteY1520" fmla="*/ 223215 h 4717133"/>
                <a:gd name="connsiteX1521" fmla="*/ 2537368 w 4694357"/>
                <a:gd name="connsiteY1521" fmla="*/ 245423 h 4717133"/>
                <a:gd name="connsiteX1522" fmla="*/ 2515160 w 4694357"/>
                <a:gd name="connsiteY1522" fmla="*/ 267631 h 4717133"/>
                <a:gd name="connsiteX1523" fmla="*/ 2492952 w 4694357"/>
                <a:gd name="connsiteY1523" fmla="*/ 245423 h 4717133"/>
                <a:gd name="connsiteX1524" fmla="*/ 2515160 w 4694357"/>
                <a:gd name="connsiteY1524" fmla="*/ 223215 h 4717133"/>
                <a:gd name="connsiteX1525" fmla="*/ 2348318 w 4694357"/>
                <a:gd name="connsiteY1525" fmla="*/ 217522 h 4717133"/>
                <a:gd name="connsiteX1526" fmla="*/ 2368818 w 4694357"/>
                <a:gd name="connsiteY1526" fmla="*/ 238591 h 4717133"/>
                <a:gd name="connsiteX1527" fmla="*/ 2348318 w 4694357"/>
                <a:gd name="connsiteY1527" fmla="*/ 259660 h 4717133"/>
                <a:gd name="connsiteX1528" fmla="*/ 2327818 w 4694357"/>
                <a:gd name="connsiteY1528" fmla="*/ 238591 h 4717133"/>
                <a:gd name="connsiteX1529" fmla="*/ 2348318 w 4694357"/>
                <a:gd name="connsiteY1529" fmla="*/ 217522 h 4717133"/>
                <a:gd name="connsiteX1530" fmla="*/ 1376875 w 4694357"/>
                <a:gd name="connsiteY1530" fmla="*/ 214105 h 4717133"/>
                <a:gd name="connsiteX1531" fmla="*/ 1395097 w 4694357"/>
                <a:gd name="connsiteY1531" fmla="*/ 232897 h 4717133"/>
                <a:gd name="connsiteX1532" fmla="*/ 1376875 w 4694357"/>
                <a:gd name="connsiteY1532" fmla="*/ 251689 h 4717133"/>
                <a:gd name="connsiteX1533" fmla="*/ 1358653 w 4694357"/>
                <a:gd name="connsiteY1533" fmla="*/ 232897 h 4717133"/>
                <a:gd name="connsiteX1534" fmla="*/ 1376875 w 4694357"/>
                <a:gd name="connsiteY1534" fmla="*/ 214105 h 4717133"/>
                <a:gd name="connsiteX1535" fmla="*/ 3319760 w 4694357"/>
                <a:gd name="connsiteY1535" fmla="*/ 209549 h 4717133"/>
                <a:gd name="connsiteX1536" fmla="*/ 3342537 w 4694357"/>
                <a:gd name="connsiteY1536" fmla="*/ 232326 h 4717133"/>
                <a:gd name="connsiteX1537" fmla="*/ 3319760 w 4694357"/>
                <a:gd name="connsiteY1537" fmla="*/ 255103 h 4717133"/>
                <a:gd name="connsiteX1538" fmla="*/ 3296983 w 4694357"/>
                <a:gd name="connsiteY1538" fmla="*/ 232326 h 4717133"/>
                <a:gd name="connsiteX1539" fmla="*/ 3319760 w 4694357"/>
                <a:gd name="connsiteY1539" fmla="*/ 209549 h 4717133"/>
                <a:gd name="connsiteX1540" fmla="*/ 3006575 w 4694357"/>
                <a:gd name="connsiteY1540" fmla="*/ 200438 h 4717133"/>
                <a:gd name="connsiteX1541" fmla="*/ 3032769 w 4694357"/>
                <a:gd name="connsiteY1541" fmla="*/ 226632 h 4717133"/>
                <a:gd name="connsiteX1542" fmla="*/ 3006575 w 4694357"/>
                <a:gd name="connsiteY1542" fmla="*/ 252826 h 4717133"/>
                <a:gd name="connsiteX1543" fmla="*/ 2980381 w 4694357"/>
                <a:gd name="connsiteY1543" fmla="*/ 226632 h 4717133"/>
                <a:gd name="connsiteX1544" fmla="*/ 3006575 w 4694357"/>
                <a:gd name="connsiteY1544" fmla="*/ 200438 h 4717133"/>
                <a:gd name="connsiteX1545" fmla="*/ 1690629 w 4694357"/>
                <a:gd name="connsiteY1545" fmla="*/ 200438 h 4717133"/>
                <a:gd name="connsiteX1546" fmla="*/ 1717392 w 4694357"/>
                <a:gd name="connsiteY1546" fmla="*/ 227201 h 4717133"/>
                <a:gd name="connsiteX1547" fmla="*/ 1690629 w 4694357"/>
                <a:gd name="connsiteY1547" fmla="*/ 253964 h 4717133"/>
                <a:gd name="connsiteX1548" fmla="*/ 1663866 w 4694357"/>
                <a:gd name="connsiteY1548" fmla="*/ 227201 h 4717133"/>
                <a:gd name="connsiteX1549" fmla="*/ 1690629 w 4694357"/>
                <a:gd name="connsiteY1549" fmla="*/ 200438 h 4717133"/>
                <a:gd name="connsiteX1550" fmla="*/ 2845427 w 4694357"/>
                <a:gd name="connsiteY1550" fmla="*/ 157162 h 4717133"/>
                <a:gd name="connsiteX1551" fmla="*/ 2871052 w 4694357"/>
                <a:gd name="connsiteY1551" fmla="*/ 183356 h 4717133"/>
                <a:gd name="connsiteX1552" fmla="*/ 2845427 w 4694357"/>
                <a:gd name="connsiteY1552" fmla="*/ 209550 h 4717133"/>
                <a:gd name="connsiteX1553" fmla="*/ 2819802 w 4694357"/>
                <a:gd name="connsiteY1553" fmla="*/ 183356 h 4717133"/>
                <a:gd name="connsiteX1554" fmla="*/ 2845427 w 4694357"/>
                <a:gd name="connsiteY1554" fmla="*/ 157162 h 4717133"/>
                <a:gd name="connsiteX1555" fmla="*/ 1851207 w 4694357"/>
                <a:gd name="connsiteY1555" fmla="*/ 157162 h 4717133"/>
                <a:gd name="connsiteX1556" fmla="*/ 1877970 w 4694357"/>
                <a:gd name="connsiteY1556" fmla="*/ 183925 h 4717133"/>
                <a:gd name="connsiteX1557" fmla="*/ 1851207 w 4694357"/>
                <a:gd name="connsiteY1557" fmla="*/ 210688 h 4717133"/>
                <a:gd name="connsiteX1558" fmla="*/ 1824444 w 4694357"/>
                <a:gd name="connsiteY1558" fmla="*/ 183925 h 4717133"/>
                <a:gd name="connsiteX1559" fmla="*/ 1851207 w 4694357"/>
                <a:gd name="connsiteY1559" fmla="*/ 157162 h 4717133"/>
                <a:gd name="connsiteX1560" fmla="*/ 1530621 w 4694357"/>
                <a:gd name="connsiteY1560" fmla="*/ 150329 h 4717133"/>
                <a:gd name="connsiteX1561" fmla="*/ 1549982 w 4694357"/>
                <a:gd name="connsiteY1561" fmla="*/ 169121 h 4717133"/>
                <a:gd name="connsiteX1562" fmla="*/ 1530621 w 4694357"/>
                <a:gd name="connsiteY1562" fmla="*/ 187913 h 4717133"/>
                <a:gd name="connsiteX1563" fmla="*/ 1511260 w 4694357"/>
                <a:gd name="connsiteY1563" fmla="*/ 169121 h 4717133"/>
                <a:gd name="connsiteX1564" fmla="*/ 1530621 w 4694357"/>
                <a:gd name="connsiteY1564" fmla="*/ 150329 h 4717133"/>
                <a:gd name="connsiteX1565" fmla="*/ 3166014 w 4694357"/>
                <a:gd name="connsiteY1565" fmla="*/ 145773 h 4717133"/>
                <a:gd name="connsiteX1566" fmla="*/ 3188791 w 4694357"/>
                <a:gd name="connsiteY1566" fmla="*/ 168550 h 4717133"/>
                <a:gd name="connsiteX1567" fmla="*/ 3166014 w 4694357"/>
                <a:gd name="connsiteY1567" fmla="*/ 191327 h 4717133"/>
                <a:gd name="connsiteX1568" fmla="*/ 3143237 w 4694357"/>
                <a:gd name="connsiteY1568" fmla="*/ 168550 h 4717133"/>
                <a:gd name="connsiteX1569" fmla="*/ 3166014 w 4694357"/>
                <a:gd name="connsiteY1569" fmla="*/ 145773 h 4717133"/>
                <a:gd name="connsiteX1570" fmla="*/ 2681433 w 4694357"/>
                <a:gd name="connsiteY1570" fmla="*/ 126413 h 4717133"/>
                <a:gd name="connsiteX1571" fmla="*/ 2707058 w 4694357"/>
                <a:gd name="connsiteY1571" fmla="*/ 152607 h 4717133"/>
                <a:gd name="connsiteX1572" fmla="*/ 2681433 w 4694357"/>
                <a:gd name="connsiteY1572" fmla="*/ 178801 h 4717133"/>
                <a:gd name="connsiteX1573" fmla="*/ 2655808 w 4694357"/>
                <a:gd name="connsiteY1573" fmla="*/ 152607 h 4717133"/>
                <a:gd name="connsiteX1574" fmla="*/ 2681433 w 4694357"/>
                <a:gd name="connsiteY1574" fmla="*/ 126413 h 4717133"/>
                <a:gd name="connsiteX1575" fmla="*/ 2015202 w 4694357"/>
                <a:gd name="connsiteY1575" fmla="*/ 126413 h 4717133"/>
                <a:gd name="connsiteX1576" fmla="*/ 2041965 w 4694357"/>
                <a:gd name="connsiteY1576" fmla="*/ 152607 h 4717133"/>
                <a:gd name="connsiteX1577" fmla="*/ 2015202 w 4694357"/>
                <a:gd name="connsiteY1577" fmla="*/ 178801 h 4717133"/>
                <a:gd name="connsiteX1578" fmla="*/ 1988439 w 4694357"/>
                <a:gd name="connsiteY1578" fmla="*/ 152607 h 4717133"/>
                <a:gd name="connsiteX1579" fmla="*/ 2015202 w 4694357"/>
                <a:gd name="connsiteY1579" fmla="*/ 126413 h 4717133"/>
                <a:gd name="connsiteX1580" fmla="*/ 2515159 w 4694357"/>
                <a:gd name="connsiteY1580" fmla="*/ 108192 h 4717133"/>
                <a:gd name="connsiteX1581" fmla="*/ 2541922 w 4694357"/>
                <a:gd name="connsiteY1581" fmla="*/ 133817 h 4717133"/>
                <a:gd name="connsiteX1582" fmla="*/ 2515159 w 4694357"/>
                <a:gd name="connsiteY1582" fmla="*/ 159442 h 4717133"/>
                <a:gd name="connsiteX1583" fmla="*/ 2488396 w 4694357"/>
                <a:gd name="connsiteY1583" fmla="*/ 133817 h 4717133"/>
                <a:gd name="connsiteX1584" fmla="*/ 2515159 w 4694357"/>
                <a:gd name="connsiteY1584" fmla="*/ 108192 h 4717133"/>
                <a:gd name="connsiteX1585" fmla="*/ 2181475 w 4694357"/>
                <a:gd name="connsiteY1585" fmla="*/ 107052 h 4717133"/>
                <a:gd name="connsiteX1586" fmla="*/ 2208238 w 4694357"/>
                <a:gd name="connsiteY1586" fmla="*/ 133815 h 4717133"/>
                <a:gd name="connsiteX1587" fmla="*/ 2181475 w 4694357"/>
                <a:gd name="connsiteY1587" fmla="*/ 160578 h 4717133"/>
                <a:gd name="connsiteX1588" fmla="*/ 2154712 w 4694357"/>
                <a:gd name="connsiteY1588" fmla="*/ 133815 h 4717133"/>
                <a:gd name="connsiteX1589" fmla="*/ 2181475 w 4694357"/>
                <a:gd name="connsiteY1589" fmla="*/ 107052 h 4717133"/>
                <a:gd name="connsiteX1590" fmla="*/ 2348318 w 4694357"/>
                <a:gd name="connsiteY1590" fmla="*/ 101358 h 4717133"/>
                <a:gd name="connsiteX1591" fmla="*/ 2374512 w 4694357"/>
                <a:gd name="connsiteY1591" fmla="*/ 127552 h 4717133"/>
                <a:gd name="connsiteX1592" fmla="*/ 2348318 w 4694357"/>
                <a:gd name="connsiteY1592" fmla="*/ 153746 h 4717133"/>
                <a:gd name="connsiteX1593" fmla="*/ 2322124 w 4694357"/>
                <a:gd name="connsiteY1593" fmla="*/ 127552 h 4717133"/>
                <a:gd name="connsiteX1594" fmla="*/ 2348318 w 4694357"/>
                <a:gd name="connsiteY1594" fmla="*/ 101358 h 4717133"/>
                <a:gd name="connsiteX1595" fmla="*/ 1688921 w 4694357"/>
                <a:gd name="connsiteY1595" fmla="*/ 96803 h 4717133"/>
                <a:gd name="connsiteX1596" fmla="*/ 1708282 w 4694357"/>
                <a:gd name="connsiteY1596" fmla="*/ 116164 h 4717133"/>
                <a:gd name="connsiteX1597" fmla="*/ 1688921 w 4694357"/>
                <a:gd name="connsiteY1597" fmla="*/ 135525 h 4717133"/>
                <a:gd name="connsiteX1598" fmla="*/ 1669560 w 4694357"/>
                <a:gd name="connsiteY1598" fmla="*/ 116164 h 4717133"/>
                <a:gd name="connsiteX1599" fmla="*/ 1688921 w 4694357"/>
                <a:gd name="connsiteY1599" fmla="*/ 96803 h 4717133"/>
                <a:gd name="connsiteX1600" fmla="*/ 3007714 w 4694357"/>
                <a:gd name="connsiteY1600" fmla="*/ 93386 h 4717133"/>
                <a:gd name="connsiteX1601" fmla="*/ 3030491 w 4694357"/>
                <a:gd name="connsiteY1601" fmla="*/ 115594 h 4717133"/>
                <a:gd name="connsiteX1602" fmla="*/ 3007714 w 4694357"/>
                <a:gd name="connsiteY1602" fmla="*/ 137802 h 4717133"/>
                <a:gd name="connsiteX1603" fmla="*/ 2984937 w 4694357"/>
                <a:gd name="connsiteY1603" fmla="*/ 115594 h 4717133"/>
                <a:gd name="connsiteX1604" fmla="*/ 3007714 w 4694357"/>
                <a:gd name="connsiteY1604" fmla="*/ 93386 h 4717133"/>
                <a:gd name="connsiteX1605" fmla="*/ 1850638 w 4694357"/>
                <a:gd name="connsiteY1605" fmla="*/ 54665 h 4717133"/>
                <a:gd name="connsiteX1606" fmla="*/ 1869999 w 4694357"/>
                <a:gd name="connsiteY1606" fmla="*/ 74595 h 4717133"/>
                <a:gd name="connsiteX1607" fmla="*/ 1850638 w 4694357"/>
                <a:gd name="connsiteY1607" fmla="*/ 94525 h 4717133"/>
                <a:gd name="connsiteX1608" fmla="*/ 1831277 w 4694357"/>
                <a:gd name="connsiteY1608" fmla="*/ 74595 h 4717133"/>
                <a:gd name="connsiteX1609" fmla="*/ 1850638 w 4694357"/>
                <a:gd name="connsiteY1609" fmla="*/ 54665 h 4717133"/>
                <a:gd name="connsiteX1610" fmla="*/ 2845427 w 4694357"/>
                <a:gd name="connsiteY1610" fmla="*/ 52387 h 4717133"/>
                <a:gd name="connsiteX1611" fmla="*/ 2867635 w 4694357"/>
                <a:gd name="connsiteY1611" fmla="*/ 74595 h 4717133"/>
                <a:gd name="connsiteX1612" fmla="*/ 2845427 w 4694357"/>
                <a:gd name="connsiteY1612" fmla="*/ 96803 h 4717133"/>
                <a:gd name="connsiteX1613" fmla="*/ 2823219 w 4694357"/>
                <a:gd name="connsiteY1613" fmla="*/ 74595 h 4717133"/>
                <a:gd name="connsiteX1614" fmla="*/ 2845427 w 4694357"/>
                <a:gd name="connsiteY1614" fmla="*/ 52387 h 4717133"/>
                <a:gd name="connsiteX1615" fmla="*/ 2015202 w 4694357"/>
                <a:gd name="connsiteY1615" fmla="*/ 25055 h 4717133"/>
                <a:gd name="connsiteX1616" fmla="*/ 2035132 w 4694357"/>
                <a:gd name="connsiteY1616" fmla="*/ 44985 h 4717133"/>
                <a:gd name="connsiteX1617" fmla="*/ 2015202 w 4694357"/>
                <a:gd name="connsiteY1617" fmla="*/ 64915 h 4717133"/>
                <a:gd name="connsiteX1618" fmla="*/ 1995272 w 4694357"/>
                <a:gd name="connsiteY1618" fmla="*/ 44985 h 4717133"/>
                <a:gd name="connsiteX1619" fmla="*/ 2015202 w 4694357"/>
                <a:gd name="connsiteY1619" fmla="*/ 25055 h 4717133"/>
                <a:gd name="connsiteX1620" fmla="*/ 2680862 w 4694357"/>
                <a:gd name="connsiteY1620" fmla="*/ 22777 h 4717133"/>
                <a:gd name="connsiteX1621" fmla="*/ 2702500 w 4694357"/>
                <a:gd name="connsiteY1621" fmla="*/ 44985 h 4717133"/>
                <a:gd name="connsiteX1622" fmla="*/ 2680862 w 4694357"/>
                <a:gd name="connsiteY1622" fmla="*/ 67193 h 4717133"/>
                <a:gd name="connsiteX1623" fmla="*/ 2659224 w 4694357"/>
                <a:gd name="connsiteY1623" fmla="*/ 44985 h 4717133"/>
                <a:gd name="connsiteX1624" fmla="*/ 2680862 w 4694357"/>
                <a:gd name="connsiteY1624" fmla="*/ 22777 h 4717133"/>
                <a:gd name="connsiteX1625" fmla="*/ 2181475 w 4694357"/>
                <a:gd name="connsiteY1625" fmla="*/ 6833 h 4717133"/>
                <a:gd name="connsiteX1626" fmla="*/ 2202544 w 4694357"/>
                <a:gd name="connsiteY1626" fmla="*/ 27333 h 4717133"/>
                <a:gd name="connsiteX1627" fmla="*/ 2181475 w 4694357"/>
                <a:gd name="connsiteY1627" fmla="*/ 47833 h 4717133"/>
                <a:gd name="connsiteX1628" fmla="*/ 2160406 w 4694357"/>
                <a:gd name="connsiteY1628" fmla="*/ 27333 h 4717133"/>
                <a:gd name="connsiteX1629" fmla="*/ 2181475 w 4694357"/>
                <a:gd name="connsiteY1629" fmla="*/ 6833 h 4717133"/>
                <a:gd name="connsiteX1630" fmla="*/ 2515159 w 4694357"/>
                <a:gd name="connsiteY1630" fmla="*/ 5695 h 4717133"/>
                <a:gd name="connsiteX1631" fmla="*/ 2536228 w 4694357"/>
                <a:gd name="connsiteY1631" fmla="*/ 27333 h 4717133"/>
                <a:gd name="connsiteX1632" fmla="*/ 2515159 w 4694357"/>
                <a:gd name="connsiteY1632" fmla="*/ 48971 h 4717133"/>
                <a:gd name="connsiteX1633" fmla="*/ 2494090 w 4694357"/>
                <a:gd name="connsiteY1633" fmla="*/ 27333 h 4717133"/>
                <a:gd name="connsiteX1634" fmla="*/ 2515159 w 4694357"/>
                <a:gd name="connsiteY1634" fmla="*/ 5695 h 4717133"/>
                <a:gd name="connsiteX1635" fmla="*/ 2347748 w 4694357"/>
                <a:gd name="connsiteY1635" fmla="*/ 0 h 4717133"/>
                <a:gd name="connsiteX1636" fmla="*/ 2368817 w 4694357"/>
                <a:gd name="connsiteY1636" fmla="*/ 21069 h 4717133"/>
                <a:gd name="connsiteX1637" fmla="*/ 2347748 w 4694357"/>
                <a:gd name="connsiteY1637" fmla="*/ 42138 h 4717133"/>
                <a:gd name="connsiteX1638" fmla="*/ 2326679 w 4694357"/>
                <a:gd name="connsiteY1638" fmla="*/ 21069 h 4717133"/>
                <a:gd name="connsiteX1639" fmla="*/ 2347748 w 4694357"/>
                <a:gd name="connsiteY1639" fmla="*/ 0 h 471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Lst>
              <a:rect l="l" t="t" r="r" b="b"/>
              <a:pathLst>
                <a:path w="4694357" h="4717133">
                  <a:moveTo>
                    <a:pt x="2348887" y="4677273"/>
                  </a:moveTo>
                  <a:cubicBezTo>
                    <a:pt x="2359894" y="4677273"/>
                    <a:pt x="2368817" y="4686196"/>
                    <a:pt x="2368817" y="4697203"/>
                  </a:cubicBezTo>
                  <a:cubicBezTo>
                    <a:pt x="2368817" y="4708210"/>
                    <a:pt x="2359894" y="4717133"/>
                    <a:pt x="2348887" y="4717133"/>
                  </a:cubicBezTo>
                  <a:cubicBezTo>
                    <a:pt x="2337880" y="4717133"/>
                    <a:pt x="2328957" y="4708210"/>
                    <a:pt x="2328957" y="4697203"/>
                  </a:cubicBezTo>
                  <a:cubicBezTo>
                    <a:pt x="2328957" y="4686196"/>
                    <a:pt x="2337880" y="4677273"/>
                    <a:pt x="2348887" y="4677273"/>
                  </a:cubicBezTo>
                  <a:close/>
                  <a:moveTo>
                    <a:pt x="2182045" y="4672717"/>
                  </a:moveTo>
                  <a:cubicBezTo>
                    <a:pt x="2192738" y="4672717"/>
                    <a:pt x="2201406" y="4681130"/>
                    <a:pt x="2201406" y="4691509"/>
                  </a:cubicBezTo>
                  <a:cubicBezTo>
                    <a:pt x="2201406" y="4701888"/>
                    <a:pt x="2192738" y="4710301"/>
                    <a:pt x="2182045" y="4710301"/>
                  </a:cubicBezTo>
                  <a:cubicBezTo>
                    <a:pt x="2171352" y="4710301"/>
                    <a:pt x="2162684" y="4701888"/>
                    <a:pt x="2162684" y="4691509"/>
                  </a:cubicBezTo>
                  <a:cubicBezTo>
                    <a:pt x="2162684" y="4681130"/>
                    <a:pt x="2171352" y="4672717"/>
                    <a:pt x="2182045" y="4672717"/>
                  </a:cubicBezTo>
                  <a:close/>
                  <a:moveTo>
                    <a:pt x="2517438" y="4671578"/>
                  </a:moveTo>
                  <a:cubicBezTo>
                    <a:pt x="2527817" y="4671578"/>
                    <a:pt x="2536230" y="4680246"/>
                    <a:pt x="2536230" y="4690939"/>
                  </a:cubicBezTo>
                  <a:cubicBezTo>
                    <a:pt x="2536230" y="4701632"/>
                    <a:pt x="2527817" y="4710300"/>
                    <a:pt x="2517438" y="4710300"/>
                  </a:cubicBezTo>
                  <a:cubicBezTo>
                    <a:pt x="2507059" y="4710300"/>
                    <a:pt x="2498646" y="4701632"/>
                    <a:pt x="2498646" y="4690939"/>
                  </a:cubicBezTo>
                  <a:cubicBezTo>
                    <a:pt x="2498646" y="4680246"/>
                    <a:pt x="2507059" y="4671578"/>
                    <a:pt x="2517438" y="4671578"/>
                  </a:cubicBezTo>
                  <a:close/>
                  <a:moveTo>
                    <a:pt x="2015772" y="4655634"/>
                  </a:moveTo>
                  <a:cubicBezTo>
                    <a:pt x="2025836" y="4655634"/>
                    <a:pt x="2033994" y="4663792"/>
                    <a:pt x="2033994" y="4673856"/>
                  </a:cubicBezTo>
                  <a:cubicBezTo>
                    <a:pt x="2033994" y="4683920"/>
                    <a:pt x="2025836" y="4692078"/>
                    <a:pt x="2015772" y="4692078"/>
                  </a:cubicBezTo>
                  <a:cubicBezTo>
                    <a:pt x="2005708" y="4692078"/>
                    <a:pt x="1997550" y="4683920"/>
                    <a:pt x="1997550" y="4673856"/>
                  </a:cubicBezTo>
                  <a:cubicBezTo>
                    <a:pt x="1997550" y="4663792"/>
                    <a:pt x="2005708" y="4655634"/>
                    <a:pt x="2015772" y="4655634"/>
                  </a:cubicBezTo>
                  <a:close/>
                  <a:moveTo>
                    <a:pt x="2683710" y="4654496"/>
                  </a:moveTo>
                  <a:cubicBezTo>
                    <a:pt x="2694089" y="4654496"/>
                    <a:pt x="2702502" y="4662909"/>
                    <a:pt x="2702502" y="4673288"/>
                  </a:cubicBezTo>
                  <a:cubicBezTo>
                    <a:pt x="2702502" y="4683667"/>
                    <a:pt x="2694089" y="4692080"/>
                    <a:pt x="2683710" y="4692080"/>
                  </a:cubicBezTo>
                  <a:cubicBezTo>
                    <a:pt x="2673331" y="4692080"/>
                    <a:pt x="2664918" y="4683667"/>
                    <a:pt x="2664918" y="4673288"/>
                  </a:cubicBezTo>
                  <a:cubicBezTo>
                    <a:pt x="2664918" y="4662909"/>
                    <a:pt x="2673331" y="4654496"/>
                    <a:pt x="2683710" y="4654496"/>
                  </a:cubicBezTo>
                  <a:close/>
                  <a:moveTo>
                    <a:pt x="1851777" y="4627163"/>
                  </a:moveTo>
                  <a:cubicBezTo>
                    <a:pt x="1861212" y="4627163"/>
                    <a:pt x="1868860" y="4634811"/>
                    <a:pt x="1868860" y="4644246"/>
                  </a:cubicBezTo>
                  <a:cubicBezTo>
                    <a:pt x="1868860" y="4653681"/>
                    <a:pt x="1861212" y="4661329"/>
                    <a:pt x="1851777" y="4661329"/>
                  </a:cubicBezTo>
                  <a:cubicBezTo>
                    <a:pt x="1842342" y="4661329"/>
                    <a:pt x="1834694" y="4653681"/>
                    <a:pt x="1834694" y="4644246"/>
                  </a:cubicBezTo>
                  <a:cubicBezTo>
                    <a:pt x="1834694" y="4634811"/>
                    <a:pt x="1842342" y="4627163"/>
                    <a:pt x="1851777" y="4627163"/>
                  </a:cubicBezTo>
                  <a:close/>
                  <a:moveTo>
                    <a:pt x="2847705" y="4624885"/>
                  </a:moveTo>
                  <a:cubicBezTo>
                    <a:pt x="2858084" y="4624885"/>
                    <a:pt x="2866497" y="4633298"/>
                    <a:pt x="2866497" y="4643677"/>
                  </a:cubicBezTo>
                  <a:cubicBezTo>
                    <a:pt x="2866497" y="4654056"/>
                    <a:pt x="2858084" y="4662469"/>
                    <a:pt x="2847705" y="4662469"/>
                  </a:cubicBezTo>
                  <a:cubicBezTo>
                    <a:pt x="2837326" y="4662469"/>
                    <a:pt x="2828913" y="4654056"/>
                    <a:pt x="2828913" y="4643677"/>
                  </a:cubicBezTo>
                  <a:cubicBezTo>
                    <a:pt x="2828913" y="4633298"/>
                    <a:pt x="2837326" y="4624885"/>
                    <a:pt x="2847705" y="4624885"/>
                  </a:cubicBezTo>
                  <a:close/>
                  <a:moveTo>
                    <a:pt x="1689491" y="4587303"/>
                  </a:moveTo>
                  <a:cubicBezTo>
                    <a:pt x="1697982" y="4587303"/>
                    <a:pt x="1704866" y="4594187"/>
                    <a:pt x="1704866" y="4602678"/>
                  </a:cubicBezTo>
                  <a:cubicBezTo>
                    <a:pt x="1704866" y="4611169"/>
                    <a:pt x="1697982" y="4618053"/>
                    <a:pt x="1689491" y="4618053"/>
                  </a:cubicBezTo>
                  <a:cubicBezTo>
                    <a:pt x="1681000" y="4618053"/>
                    <a:pt x="1674116" y="4611169"/>
                    <a:pt x="1674116" y="4602678"/>
                  </a:cubicBezTo>
                  <a:cubicBezTo>
                    <a:pt x="1674116" y="4594187"/>
                    <a:pt x="1681000" y="4587303"/>
                    <a:pt x="1689491" y="4587303"/>
                  </a:cubicBezTo>
                  <a:close/>
                  <a:moveTo>
                    <a:pt x="3009992" y="4583887"/>
                  </a:moveTo>
                  <a:cubicBezTo>
                    <a:pt x="3020056" y="4583887"/>
                    <a:pt x="3028214" y="4592045"/>
                    <a:pt x="3028214" y="4602109"/>
                  </a:cubicBezTo>
                  <a:cubicBezTo>
                    <a:pt x="3028214" y="4612173"/>
                    <a:pt x="3020056" y="4620331"/>
                    <a:pt x="3009992" y="4620331"/>
                  </a:cubicBezTo>
                  <a:cubicBezTo>
                    <a:pt x="2999928" y="4620331"/>
                    <a:pt x="2991770" y="4612173"/>
                    <a:pt x="2991770" y="4602109"/>
                  </a:cubicBezTo>
                  <a:cubicBezTo>
                    <a:pt x="2991770" y="4592045"/>
                    <a:pt x="2999928" y="4583887"/>
                    <a:pt x="3009992" y="4583887"/>
                  </a:cubicBezTo>
                  <a:close/>
                  <a:moveTo>
                    <a:pt x="2348886" y="4555415"/>
                  </a:moveTo>
                  <a:cubicBezTo>
                    <a:pt x="2368070" y="4555415"/>
                    <a:pt x="2383621" y="4571222"/>
                    <a:pt x="2383621" y="4590720"/>
                  </a:cubicBezTo>
                  <a:cubicBezTo>
                    <a:pt x="2383621" y="4610218"/>
                    <a:pt x="2368070" y="4626025"/>
                    <a:pt x="2348886" y="4626025"/>
                  </a:cubicBezTo>
                  <a:cubicBezTo>
                    <a:pt x="2329702" y="4626025"/>
                    <a:pt x="2314151" y="4610218"/>
                    <a:pt x="2314151" y="4590720"/>
                  </a:cubicBezTo>
                  <a:cubicBezTo>
                    <a:pt x="2314151" y="4571222"/>
                    <a:pt x="2329702" y="4555415"/>
                    <a:pt x="2348886" y="4555415"/>
                  </a:cubicBezTo>
                  <a:close/>
                  <a:moveTo>
                    <a:pt x="2182045" y="4550860"/>
                  </a:moveTo>
                  <a:cubicBezTo>
                    <a:pt x="2200914" y="4550860"/>
                    <a:pt x="2216211" y="4566157"/>
                    <a:pt x="2216211" y="4585026"/>
                  </a:cubicBezTo>
                  <a:cubicBezTo>
                    <a:pt x="2216211" y="4603895"/>
                    <a:pt x="2200914" y="4619192"/>
                    <a:pt x="2182045" y="4619192"/>
                  </a:cubicBezTo>
                  <a:cubicBezTo>
                    <a:pt x="2163176" y="4619192"/>
                    <a:pt x="2147879" y="4603895"/>
                    <a:pt x="2147879" y="4585026"/>
                  </a:cubicBezTo>
                  <a:cubicBezTo>
                    <a:pt x="2147879" y="4566157"/>
                    <a:pt x="2163176" y="4550860"/>
                    <a:pt x="2182045" y="4550860"/>
                  </a:cubicBezTo>
                  <a:close/>
                  <a:moveTo>
                    <a:pt x="2517437" y="4549721"/>
                  </a:moveTo>
                  <a:cubicBezTo>
                    <a:pt x="2536621" y="4549721"/>
                    <a:pt x="2552172" y="4565272"/>
                    <a:pt x="2552172" y="4584456"/>
                  </a:cubicBezTo>
                  <a:cubicBezTo>
                    <a:pt x="2552172" y="4603640"/>
                    <a:pt x="2536621" y="4619191"/>
                    <a:pt x="2517437" y="4619191"/>
                  </a:cubicBezTo>
                  <a:cubicBezTo>
                    <a:pt x="2498253" y="4619191"/>
                    <a:pt x="2482702" y="4603640"/>
                    <a:pt x="2482702" y="4584456"/>
                  </a:cubicBezTo>
                  <a:cubicBezTo>
                    <a:pt x="2482702" y="4565272"/>
                    <a:pt x="2498253" y="4549721"/>
                    <a:pt x="2517437" y="4549721"/>
                  </a:cubicBezTo>
                  <a:close/>
                  <a:moveTo>
                    <a:pt x="1531190" y="4536055"/>
                  </a:moveTo>
                  <a:cubicBezTo>
                    <a:pt x="1538423" y="4536055"/>
                    <a:pt x="1544287" y="4542173"/>
                    <a:pt x="1544287" y="4549721"/>
                  </a:cubicBezTo>
                  <a:cubicBezTo>
                    <a:pt x="1544287" y="4557269"/>
                    <a:pt x="1538423" y="4563387"/>
                    <a:pt x="1531190" y="4563387"/>
                  </a:cubicBezTo>
                  <a:cubicBezTo>
                    <a:pt x="1523957" y="4563387"/>
                    <a:pt x="1518093" y="4557269"/>
                    <a:pt x="1518093" y="4549721"/>
                  </a:cubicBezTo>
                  <a:cubicBezTo>
                    <a:pt x="1518093" y="4542173"/>
                    <a:pt x="1523957" y="4536055"/>
                    <a:pt x="1531190" y="4536055"/>
                  </a:cubicBezTo>
                  <a:close/>
                  <a:moveTo>
                    <a:pt x="2015772" y="4533777"/>
                  </a:moveTo>
                  <a:cubicBezTo>
                    <a:pt x="2033383" y="4533777"/>
                    <a:pt x="2047660" y="4548309"/>
                    <a:pt x="2047660" y="4566235"/>
                  </a:cubicBezTo>
                  <a:cubicBezTo>
                    <a:pt x="2047660" y="4584161"/>
                    <a:pt x="2033383" y="4598693"/>
                    <a:pt x="2015772" y="4598693"/>
                  </a:cubicBezTo>
                  <a:cubicBezTo>
                    <a:pt x="1998161" y="4598693"/>
                    <a:pt x="1983884" y="4584161"/>
                    <a:pt x="1983884" y="4566235"/>
                  </a:cubicBezTo>
                  <a:cubicBezTo>
                    <a:pt x="1983884" y="4548309"/>
                    <a:pt x="1998161" y="4533777"/>
                    <a:pt x="2015772" y="4533777"/>
                  </a:cubicBezTo>
                  <a:close/>
                  <a:moveTo>
                    <a:pt x="3167723" y="4531499"/>
                  </a:moveTo>
                  <a:cubicBezTo>
                    <a:pt x="3177472" y="4531499"/>
                    <a:pt x="3185376" y="4539403"/>
                    <a:pt x="3185376" y="4549152"/>
                  </a:cubicBezTo>
                  <a:cubicBezTo>
                    <a:pt x="3185376" y="4558901"/>
                    <a:pt x="3177472" y="4566805"/>
                    <a:pt x="3167723" y="4566805"/>
                  </a:cubicBezTo>
                  <a:cubicBezTo>
                    <a:pt x="3157974" y="4566805"/>
                    <a:pt x="3150070" y="4558901"/>
                    <a:pt x="3150070" y="4549152"/>
                  </a:cubicBezTo>
                  <a:cubicBezTo>
                    <a:pt x="3150070" y="4539403"/>
                    <a:pt x="3157974" y="4531499"/>
                    <a:pt x="3167723" y="4531499"/>
                  </a:cubicBezTo>
                  <a:close/>
                  <a:moveTo>
                    <a:pt x="2682571" y="4531499"/>
                  </a:moveTo>
                  <a:cubicBezTo>
                    <a:pt x="2701755" y="4531499"/>
                    <a:pt x="2717306" y="4547050"/>
                    <a:pt x="2717306" y="4566234"/>
                  </a:cubicBezTo>
                  <a:cubicBezTo>
                    <a:pt x="2717306" y="4585418"/>
                    <a:pt x="2701755" y="4600969"/>
                    <a:pt x="2682571" y="4600969"/>
                  </a:cubicBezTo>
                  <a:cubicBezTo>
                    <a:pt x="2663387" y="4600969"/>
                    <a:pt x="2647836" y="4585418"/>
                    <a:pt x="2647836" y="4566234"/>
                  </a:cubicBezTo>
                  <a:cubicBezTo>
                    <a:pt x="2647836" y="4547050"/>
                    <a:pt x="2663387" y="4531499"/>
                    <a:pt x="2682571" y="4531499"/>
                  </a:cubicBezTo>
                  <a:close/>
                  <a:moveTo>
                    <a:pt x="1851777" y="4505305"/>
                  </a:moveTo>
                  <a:cubicBezTo>
                    <a:pt x="1868130" y="4505305"/>
                    <a:pt x="1881387" y="4518562"/>
                    <a:pt x="1881387" y="4534915"/>
                  </a:cubicBezTo>
                  <a:cubicBezTo>
                    <a:pt x="1881387" y="4551268"/>
                    <a:pt x="1868130" y="4564525"/>
                    <a:pt x="1851777" y="4564525"/>
                  </a:cubicBezTo>
                  <a:cubicBezTo>
                    <a:pt x="1835424" y="4564525"/>
                    <a:pt x="1822167" y="4551268"/>
                    <a:pt x="1822167" y="4534915"/>
                  </a:cubicBezTo>
                  <a:cubicBezTo>
                    <a:pt x="1822167" y="4518562"/>
                    <a:pt x="1835424" y="4505305"/>
                    <a:pt x="1851777" y="4505305"/>
                  </a:cubicBezTo>
                  <a:close/>
                  <a:moveTo>
                    <a:pt x="2847135" y="4500750"/>
                  </a:moveTo>
                  <a:cubicBezTo>
                    <a:pt x="2866004" y="4500750"/>
                    <a:pt x="2881301" y="4516047"/>
                    <a:pt x="2881301" y="4534916"/>
                  </a:cubicBezTo>
                  <a:cubicBezTo>
                    <a:pt x="2881301" y="4553785"/>
                    <a:pt x="2866004" y="4569082"/>
                    <a:pt x="2847135" y="4569082"/>
                  </a:cubicBezTo>
                  <a:cubicBezTo>
                    <a:pt x="2828266" y="4569082"/>
                    <a:pt x="2812969" y="4553785"/>
                    <a:pt x="2812969" y="4534916"/>
                  </a:cubicBezTo>
                  <a:cubicBezTo>
                    <a:pt x="2812969" y="4516047"/>
                    <a:pt x="2828266" y="4500750"/>
                    <a:pt x="2847135" y="4500750"/>
                  </a:cubicBezTo>
                  <a:close/>
                  <a:moveTo>
                    <a:pt x="2348318" y="4475695"/>
                  </a:moveTo>
                  <a:cubicBezTo>
                    <a:pt x="2350835" y="4475695"/>
                    <a:pt x="2352875" y="4477735"/>
                    <a:pt x="2352875" y="4480251"/>
                  </a:cubicBezTo>
                  <a:cubicBezTo>
                    <a:pt x="2352875" y="4482768"/>
                    <a:pt x="2350835" y="4484808"/>
                    <a:pt x="2348318" y="4484808"/>
                  </a:cubicBezTo>
                  <a:cubicBezTo>
                    <a:pt x="2345802" y="4484808"/>
                    <a:pt x="2343762" y="4482768"/>
                    <a:pt x="2343762" y="4480251"/>
                  </a:cubicBezTo>
                  <a:cubicBezTo>
                    <a:pt x="2343762" y="4477735"/>
                    <a:pt x="2345802" y="4475695"/>
                    <a:pt x="2348318" y="4475695"/>
                  </a:cubicBezTo>
                  <a:close/>
                  <a:moveTo>
                    <a:pt x="1376875" y="4474557"/>
                  </a:moveTo>
                  <a:cubicBezTo>
                    <a:pt x="1383165" y="4474557"/>
                    <a:pt x="1388264" y="4479656"/>
                    <a:pt x="1388264" y="4485946"/>
                  </a:cubicBezTo>
                  <a:cubicBezTo>
                    <a:pt x="1388264" y="4492236"/>
                    <a:pt x="1383165" y="4497335"/>
                    <a:pt x="1376875" y="4497335"/>
                  </a:cubicBezTo>
                  <a:cubicBezTo>
                    <a:pt x="1370585" y="4497335"/>
                    <a:pt x="1365486" y="4492236"/>
                    <a:pt x="1365486" y="4485946"/>
                  </a:cubicBezTo>
                  <a:cubicBezTo>
                    <a:pt x="1365486" y="4479656"/>
                    <a:pt x="1370585" y="4474557"/>
                    <a:pt x="1376875" y="4474557"/>
                  </a:cubicBezTo>
                  <a:close/>
                  <a:moveTo>
                    <a:pt x="2516298" y="4468862"/>
                  </a:moveTo>
                  <a:cubicBezTo>
                    <a:pt x="2518499" y="4468862"/>
                    <a:pt x="2520284" y="4470902"/>
                    <a:pt x="2520284" y="4473418"/>
                  </a:cubicBezTo>
                  <a:cubicBezTo>
                    <a:pt x="2520284" y="4475935"/>
                    <a:pt x="2518499" y="4477975"/>
                    <a:pt x="2516298" y="4477975"/>
                  </a:cubicBezTo>
                  <a:cubicBezTo>
                    <a:pt x="2514097" y="4477975"/>
                    <a:pt x="2512312" y="4475935"/>
                    <a:pt x="2512312" y="4473418"/>
                  </a:cubicBezTo>
                  <a:cubicBezTo>
                    <a:pt x="2512312" y="4470902"/>
                    <a:pt x="2514097" y="4468862"/>
                    <a:pt x="2516298" y="4468862"/>
                  </a:cubicBezTo>
                  <a:close/>
                  <a:moveTo>
                    <a:pt x="3322037" y="4467724"/>
                  </a:moveTo>
                  <a:cubicBezTo>
                    <a:pt x="3331472" y="4467724"/>
                    <a:pt x="3339120" y="4475628"/>
                    <a:pt x="3339120" y="4485377"/>
                  </a:cubicBezTo>
                  <a:cubicBezTo>
                    <a:pt x="3339120" y="4495126"/>
                    <a:pt x="3331472" y="4503030"/>
                    <a:pt x="3322037" y="4503030"/>
                  </a:cubicBezTo>
                  <a:cubicBezTo>
                    <a:pt x="3312602" y="4503030"/>
                    <a:pt x="3304954" y="4495126"/>
                    <a:pt x="3304954" y="4485377"/>
                  </a:cubicBezTo>
                  <a:cubicBezTo>
                    <a:pt x="3304954" y="4475628"/>
                    <a:pt x="3312602" y="4467724"/>
                    <a:pt x="3322037" y="4467724"/>
                  </a:cubicBezTo>
                  <a:close/>
                  <a:moveTo>
                    <a:pt x="2182045" y="4467724"/>
                  </a:moveTo>
                  <a:cubicBezTo>
                    <a:pt x="2185190" y="4467724"/>
                    <a:pt x="2187740" y="4470274"/>
                    <a:pt x="2187740" y="4473419"/>
                  </a:cubicBezTo>
                  <a:cubicBezTo>
                    <a:pt x="2187740" y="4476564"/>
                    <a:pt x="2185190" y="4479114"/>
                    <a:pt x="2182045" y="4479114"/>
                  </a:cubicBezTo>
                  <a:cubicBezTo>
                    <a:pt x="2178900" y="4479114"/>
                    <a:pt x="2176350" y="4476564"/>
                    <a:pt x="2176350" y="4473419"/>
                  </a:cubicBezTo>
                  <a:cubicBezTo>
                    <a:pt x="2176350" y="4470274"/>
                    <a:pt x="2178900" y="4467724"/>
                    <a:pt x="2182045" y="4467724"/>
                  </a:cubicBezTo>
                  <a:close/>
                  <a:moveTo>
                    <a:pt x="1690629" y="4463168"/>
                  </a:moveTo>
                  <a:cubicBezTo>
                    <a:pt x="1706039" y="4463168"/>
                    <a:pt x="1718531" y="4475915"/>
                    <a:pt x="1718531" y="4491640"/>
                  </a:cubicBezTo>
                  <a:cubicBezTo>
                    <a:pt x="1718531" y="4507365"/>
                    <a:pt x="1706039" y="4520112"/>
                    <a:pt x="1690629" y="4520112"/>
                  </a:cubicBezTo>
                  <a:cubicBezTo>
                    <a:pt x="1675219" y="4520112"/>
                    <a:pt x="1662727" y="4507365"/>
                    <a:pt x="1662727" y="4491640"/>
                  </a:cubicBezTo>
                  <a:cubicBezTo>
                    <a:pt x="1662727" y="4475915"/>
                    <a:pt x="1675219" y="4463168"/>
                    <a:pt x="1690629" y="4463168"/>
                  </a:cubicBezTo>
                  <a:close/>
                  <a:moveTo>
                    <a:pt x="3008284" y="4457474"/>
                  </a:moveTo>
                  <a:cubicBezTo>
                    <a:pt x="3026839" y="4457474"/>
                    <a:pt x="3041881" y="4472771"/>
                    <a:pt x="3041881" y="4491640"/>
                  </a:cubicBezTo>
                  <a:cubicBezTo>
                    <a:pt x="3041881" y="4510509"/>
                    <a:pt x="3026839" y="4525806"/>
                    <a:pt x="3008284" y="4525806"/>
                  </a:cubicBezTo>
                  <a:cubicBezTo>
                    <a:pt x="2989729" y="4525806"/>
                    <a:pt x="2974687" y="4510509"/>
                    <a:pt x="2974687" y="4491640"/>
                  </a:cubicBezTo>
                  <a:cubicBezTo>
                    <a:pt x="2974687" y="4472771"/>
                    <a:pt x="2989729" y="4457474"/>
                    <a:pt x="3008284" y="4457474"/>
                  </a:cubicBezTo>
                  <a:close/>
                  <a:moveTo>
                    <a:pt x="2682002" y="4449502"/>
                  </a:moveTo>
                  <a:cubicBezTo>
                    <a:pt x="2684519" y="4449502"/>
                    <a:pt x="2686559" y="4451542"/>
                    <a:pt x="2686559" y="4454058"/>
                  </a:cubicBezTo>
                  <a:cubicBezTo>
                    <a:pt x="2686559" y="4456575"/>
                    <a:pt x="2684519" y="4458615"/>
                    <a:pt x="2682002" y="4458615"/>
                  </a:cubicBezTo>
                  <a:cubicBezTo>
                    <a:pt x="2679486" y="4458615"/>
                    <a:pt x="2677446" y="4456575"/>
                    <a:pt x="2677446" y="4454058"/>
                  </a:cubicBezTo>
                  <a:cubicBezTo>
                    <a:pt x="2677446" y="4451542"/>
                    <a:pt x="2679486" y="4449502"/>
                    <a:pt x="2682002" y="4449502"/>
                  </a:cubicBezTo>
                  <a:close/>
                  <a:moveTo>
                    <a:pt x="2016911" y="4448363"/>
                  </a:moveTo>
                  <a:cubicBezTo>
                    <a:pt x="2020056" y="4448363"/>
                    <a:pt x="2022606" y="4450913"/>
                    <a:pt x="2022606" y="4454058"/>
                  </a:cubicBezTo>
                  <a:cubicBezTo>
                    <a:pt x="2022606" y="4457203"/>
                    <a:pt x="2020056" y="4459753"/>
                    <a:pt x="2016911" y="4459753"/>
                  </a:cubicBezTo>
                  <a:cubicBezTo>
                    <a:pt x="2013766" y="4459753"/>
                    <a:pt x="2011216" y="4457203"/>
                    <a:pt x="2011216" y="4454058"/>
                  </a:cubicBezTo>
                  <a:cubicBezTo>
                    <a:pt x="2011216" y="4450913"/>
                    <a:pt x="2013766" y="4448363"/>
                    <a:pt x="2016911" y="4448363"/>
                  </a:cubicBezTo>
                  <a:close/>
                  <a:moveTo>
                    <a:pt x="2844858" y="4416475"/>
                  </a:moveTo>
                  <a:cubicBezTo>
                    <a:pt x="2847375" y="4416475"/>
                    <a:pt x="2849415" y="4418515"/>
                    <a:pt x="2849415" y="4421031"/>
                  </a:cubicBezTo>
                  <a:cubicBezTo>
                    <a:pt x="2849415" y="4423548"/>
                    <a:pt x="2847375" y="4425588"/>
                    <a:pt x="2844858" y="4425588"/>
                  </a:cubicBezTo>
                  <a:cubicBezTo>
                    <a:pt x="2842342" y="4425588"/>
                    <a:pt x="2840302" y="4423548"/>
                    <a:pt x="2840302" y="4421031"/>
                  </a:cubicBezTo>
                  <a:cubicBezTo>
                    <a:pt x="2840302" y="4418515"/>
                    <a:pt x="2842342" y="4416475"/>
                    <a:pt x="2844858" y="4416475"/>
                  </a:cubicBezTo>
                  <a:close/>
                  <a:moveTo>
                    <a:pt x="1853486" y="4414197"/>
                  </a:moveTo>
                  <a:cubicBezTo>
                    <a:pt x="1857575" y="4414197"/>
                    <a:pt x="1860889" y="4417511"/>
                    <a:pt x="1860889" y="4421600"/>
                  </a:cubicBezTo>
                  <a:cubicBezTo>
                    <a:pt x="1860889" y="4425689"/>
                    <a:pt x="1857575" y="4429003"/>
                    <a:pt x="1853486" y="4429003"/>
                  </a:cubicBezTo>
                  <a:cubicBezTo>
                    <a:pt x="1849397" y="4429003"/>
                    <a:pt x="1846083" y="4425689"/>
                    <a:pt x="1846083" y="4421600"/>
                  </a:cubicBezTo>
                  <a:cubicBezTo>
                    <a:pt x="1846083" y="4417511"/>
                    <a:pt x="1849397" y="4414197"/>
                    <a:pt x="1853486" y="4414197"/>
                  </a:cubicBezTo>
                  <a:close/>
                  <a:moveTo>
                    <a:pt x="1532898" y="4409642"/>
                  </a:moveTo>
                  <a:cubicBezTo>
                    <a:pt x="1547994" y="4409642"/>
                    <a:pt x="1560231" y="4421624"/>
                    <a:pt x="1560231" y="4436405"/>
                  </a:cubicBezTo>
                  <a:cubicBezTo>
                    <a:pt x="1560231" y="4451186"/>
                    <a:pt x="1547994" y="4463168"/>
                    <a:pt x="1532898" y="4463168"/>
                  </a:cubicBezTo>
                  <a:cubicBezTo>
                    <a:pt x="1517802" y="4463168"/>
                    <a:pt x="1505565" y="4451186"/>
                    <a:pt x="1505565" y="4436405"/>
                  </a:cubicBezTo>
                  <a:cubicBezTo>
                    <a:pt x="1505565" y="4421624"/>
                    <a:pt x="1517802" y="4409642"/>
                    <a:pt x="1532898" y="4409642"/>
                  </a:cubicBezTo>
                  <a:close/>
                  <a:moveTo>
                    <a:pt x="3165445" y="4402809"/>
                  </a:moveTo>
                  <a:cubicBezTo>
                    <a:pt x="3184000" y="4402809"/>
                    <a:pt x="3199042" y="4417851"/>
                    <a:pt x="3199042" y="4436406"/>
                  </a:cubicBezTo>
                  <a:cubicBezTo>
                    <a:pt x="3199042" y="4454961"/>
                    <a:pt x="3184000" y="4470003"/>
                    <a:pt x="3165445" y="4470003"/>
                  </a:cubicBezTo>
                  <a:cubicBezTo>
                    <a:pt x="3146890" y="4470003"/>
                    <a:pt x="3131848" y="4454961"/>
                    <a:pt x="3131848" y="4436406"/>
                  </a:cubicBezTo>
                  <a:cubicBezTo>
                    <a:pt x="3131848" y="4417851"/>
                    <a:pt x="3146890" y="4402809"/>
                    <a:pt x="3165445" y="4402809"/>
                  </a:cubicBezTo>
                  <a:close/>
                  <a:moveTo>
                    <a:pt x="1227685" y="4401670"/>
                  </a:moveTo>
                  <a:cubicBezTo>
                    <a:pt x="1232717" y="4401670"/>
                    <a:pt x="1236796" y="4405749"/>
                    <a:pt x="1236796" y="4410781"/>
                  </a:cubicBezTo>
                  <a:cubicBezTo>
                    <a:pt x="1236796" y="4415813"/>
                    <a:pt x="1232717" y="4419892"/>
                    <a:pt x="1227685" y="4419892"/>
                  </a:cubicBezTo>
                  <a:cubicBezTo>
                    <a:pt x="1222653" y="4419892"/>
                    <a:pt x="1218574" y="4415813"/>
                    <a:pt x="1218574" y="4410781"/>
                  </a:cubicBezTo>
                  <a:cubicBezTo>
                    <a:pt x="1218574" y="4405749"/>
                    <a:pt x="1222653" y="4401670"/>
                    <a:pt x="1227685" y="4401670"/>
                  </a:cubicBezTo>
                  <a:close/>
                  <a:moveTo>
                    <a:pt x="3471227" y="4393698"/>
                  </a:moveTo>
                  <a:cubicBezTo>
                    <a:pt x="3480033" y="4393698"/>
                    <a:pt x="3487171" y="4401092"/>
                    <a:pt x="3487171" y="4410212"/>
                  </a:cubicBezTo>
                  <a:cubicBezTo>
                    <a:pt x="3487171" y="4419332"/>
                    <a:pt x="3480033" y="4426726"/>
                    <a:pt x="3471227" y="4426726"/>
                  </a:cubicBezTo>
                  <a:cubicBezTo>
                    <a:pt x="3462421" y="4426726"/>
                    <a:pt x="3455283" y="4419332"/>
                    <a:pt x="3455283" y="4410212"/>
                  </a:cubicBezTo>
                  <a:cubicBezTo>
                    <a:pt x="3455283" y="4401092"/>
                    <a:pt x="3462421" y="4393698"/>
                    <a:pt x="3471227" y="4393698"/>
                  </a:cubicBezTo>
                  <a:close/>
                  <a:moveTo>
                    <a:pt x="3005437" y="4372060"/>
                  </a:moveTo>
                  <a:cubicBezTo>
                    <a:pt x="3007954" y="4372060"/>
                    <a:pt x="3009994" y="4373845"/>
                    <a:pt x="3009994" y="4376046"/>
                  </a:cubicBezTo>
                  <a:cubicBezTo>
                    <a:pt x="3009994" y="4378247"/>
                    <a:pt x="3007954" y="4380032"/>
                    <a:pt x="3005437" y="4380032"/>
                  </a:cubicBezTo>
                  <a:cubicBezTo>
                    <a:pt x="3002921" y="4380032"/>
                    <a:pt x="3000881" y="4378247"/>
                    <a:pt x="3000881" y="4376046"/>
                  </a:cubicBezTo>
                  <a:cubicBezTo>
                    <a:pt x="3000881" y="4373845"/>
                    <a:pt x="3002921" y="4372060"/>
                    <a:pt x="3005437" y="4372060"/>
                  </a:cubicBezTo>
                  <a:close/>
                  <a:moveTo>
                    <a:pt x="1692908" y="4367504"/>
                  </a:moveTo>
                  <a:cubicBezTo>
                    <a:pt x="1697626" y="4367504"/>
                    <a:pt x="1701450" y="4371583"/>
                    <a:pt x="1701450" y="4376615"/>
                  </a:cubicBezTo>
                  <a:cubicBezTo>
                    <a:pt x="1701450" y="4381647"/>
                    <a:pt x="1697626" y="4385726"/>
                    <a:pt x="1692908" y="4385726"/>
                  </a:cubicBezTo>
                  <a:cubicBezTo>
                    <a:pt x="1688190" y="4385726"/>
                    <a:pt x="1684366" y="4381647"/>
                    <a:pt x="1684366" y="4376615"/>
                  </a:cubicBezTo>
                  <a:cubicBezTo>
                    <a:pt x="1684366" y="4371583"/>
                    <a:pt x="1688190" y="4367504"/>
                    <a:pt x="1692908" y="4367504"/>
                  </a:cubicBezTo>
                  <a:close/>
                  <a:moveTo>
                    <a:pt x="2348888" y="4356116"/>
                  </a:moveTo>
                  <a:cubicBezTo>
                    <a:pt x="2358637" y="4356116"/>
                    <a:pt x="2366541" y="4364020"/>
                    <a:pt x="2366541" y="4373769"/>
                  </a:cubicBezTo>
                  <a:cubicBezTo>
                    <a:pt x="2366541" y="4383518"/>
                    <a:pt x="2358637" y="4391422"/>
                    <a:pt x="2348888" y="4391422"/>
                  </a:cubicBezTo>
                  <a:cubicBezTo>
                    <a:pt x="2339139" y="4391422"/>
                    <a:pt x="2331235" y="4383518"/>
                    <a:pt x="2331235" y="4373769"/>
                  </a:cubicBezTo>
                  <a:cubicBezTo>
                    <a:pt x="2331235" y="4364020"/>
                    <a:pt x="2339139" y="4356116"/>
                    <a:pt x="2348888" y="4356116"/>
                  </a:cubicBezTo>
                  <a:close/>
                  <a:moveTo>
                    <a:pt x="2182044" y="4350421"/>
                  </a:moveTo>
                  <a:cubicBezTo>
                    <a:pt x="2190850" y="4350421"/>
                    <a:pt x="2197988" y="4357815"/>
                    <a:pt x="2197988" y="4366935"/>
                  </a:cubicBezTo>
                  <a:cubicBezTo>
                    <a:pt x="2197988" y="4376055"/>
                    <a:pt x="2190850" y="4383449"/>
                    <a:pt x="2182044" y="4383449"/>
                  </a:cubicBezTo>
                  <a:cubicBezTo>
                    <a:pt x="2173238" y="4383449"/>
                    <a:pt x="2166100" y="4376055"/>
                    <a:pt x="2166100" y="4366935"/>
                  </a:cubicBezTo>
                  <a:cubicBezTo>
                    <a:pt x="2166100" y="4357815"/>
                    <a:pt x="2173238" y="4350421"/>
                    <a:pt x="2182044" y="4350421"/>
                  </a:cubicBezTo>
                  <a:close/>
                  <a:moveTo>
                    <a:pt x="2516299" y="4349283"/>
                  </a:moveTo>
                  <a:cubicBezTo>
                    <a:pt x="2526048" y="4349283"/>
                    <a:pt x="2533952" y="4357187"/>
                    <a:pt x="2533952" y="4366936"/>
                  </a:cubicBezTo>
                  <a:cubicBezTo>
                    <a:pt x="2533952" y="4376685"/>
                    <a:pt x="2526048" y="4384589"/>
                    <a:pt x="2516299" y="4384589"/>
                  </a:cubicBezTo>
                  <a:cubicBezTo>
                    <a:pt x="2506550" y="4384589"/>
                    <a:pt x="2498646" y="4376685"/>
                    <a:pt x="2498646" y="4366936"/>
                  </a:cubicBezTo>
                  <a:cubicBezTo>
                    <a:pt x="2498646" y="4357187"/>
                    <a:pt x="2506550" y="4349283"/>
                    <a:pt x="2516299" y="4349283"/>
                  </a:cubicBezTo>
                  <a:close/>
                  <a:moveTo>
                    <a:pt x="1380292" y="4343588"/>
                  </a:moveTo>
                  <a:cubicBezTo>
                    <a:pt x="1394759" y="4343588"/>
                    <a:pt x="1406486" y="4355315"/>
                    <a:pt x="1406486" y="4369782"/>
                  </a:cubicBezTo>
                  <a:cubicBezTo>
                    <a:pt x="1406486" y="4384249"/>
                    <a:pt x="1394759" y="4395976"/>
                    <a:pt x="1380292" y="4395976"/>
                  </a:cubicBezTo>
                  <a:cubicBezTo>
                    <a:pt x="1365825" y="4395976"/>
                    <a:pt x="1354098" y="4384249"/>
                    <a:pt x="1354098" y="4369782"/>
                  </a:cubicBezTo>
                  <a:cubicBezTo>
                    <a:pt x="1354098" y="4355315"/>
                    <a:pt x="1365825" y="4343588"/>
                    <a:pt x="1380292" y="4343588"/>
                  </a:cubicBezTo>
                  <a:close/>
                  <a:moveTo>
                    <a:pt x="3318621" y="4335617"/>
                  </a:moveTo>
                  <a:cubicBezTo>
                    <a:pt x="3336861" y="4335617"/>
                    <a:pt x="3351648" y="4350659"/>
                    <a:pt x="3351648" y="4369214"/>
                  </a:cubicBezTo>
                  <a:cubicBezTo>
                    <a:pt x="3351648" y="4387769"/>
                    <a:pt x="3336861" y="4402811"/>
                    <a:pt x="3318621" y="4402811"/>
                  </a:cubicBezTo>
                  <a:cubicBezTo>
                    <a:pt x="3300381" y="4402811"/>
                    <a:pt x="3285594" y="4387769"/>
                    <a:pt x="3285594" y="4369214"/>
                  </a:cubicBezTo>
                  <a:cubicBezTo>
                    <a:pt x="3285594" y="4350659"/>
                    <a:pt x="3300381" y="4335617"/>
                    <a:pt x="3318621" y="4335617"/>
                  </a:cubicBezTo>
                  <a:close/>
                  <a:moveTo>
                    <a:pt x="2016910" y="4331061"/>
                  </a:moveTo>
                  <a:cubicBezTo>
                    <a:pt x="2025087" y="4331061"/>
                    <a:pt x="2031715" y="4337945"/>
                    <a:pt x="2031715" y="4346436"/>
                  </a:cubicBezTo>
                  <a:cubicBezTo>
                    <a:pt x="2031715" y="4354927"/>
                    <a:pt x="2025087" y="4361811"/>
                    <a:pt x="2016910" y="4361811"/>
                  </a:cubicBezTo>
                  <a:cubicBezTo>
                    <a:pt x="2008733" y="4361811"/>
                    <a:pt x="2002105" y="4354927"/>
                    <a:pt x="2002105" y="4346436"/>
                  </a:cubicBezTo>
                  <a:cubicBezTo>
                    <a:pt x="2002105" y="4337945"/>
                    <a:pt x="2008733" y="4331061"/>
                    <a:pt x="2016910" y="4331061"/>
                  </a:cubicBezTo>
                  <a:close/>
                  <a:moveTo>
                    <a:pt x="2681433" y="4328783"/>
                  </a:moveTo>
                  <a:cubicBezTo>
                    <a:pt x="2691182" y="4328783"/>
                    <a:pt x="2699086" y="4336687"/>
                    <a:pt x="2699086" y="4346436"/>
                  </a:cubicBezTo>
                  <a:cubicBezTo>
                    <a:pt x="2699086" y="4356185"/>
                    <a:pt x="2691182" y="4364089"/>
                    <a:pt x="2681433" y="4364089"/>
                  </a:cubicBezTo>
                  <a:cubicBezTo>
                    <a:pt x="2671684" y="4364089"/>
                    <a:pt x="2663780" y="4356185"/>
                    <a:pt x="2663780" y="4346436"/>
                  </a:cubicBezTo>
                  <a:cubicBezTo>
                    <a:pt x="2663780" y="4336687"/>
                    <a:pt x="2671684" y="4328783"/>
                    <a:pt x="2681433" y="4328783"/>
                  </a:cubicBezTo>
                  <a:close/>
                  <a:moveTo>
                    <a:pt x="1084189" y="4318533"/>
                  </a:moveTo>
                  <a:cubicBezTo>
                    <a:pt x="1087963" y="4318533"/>
                    <a:pt x="1091022" y="4321592"/>
                    <a:pt x="1091022" y="4325366"/>
                  </a:cubicBezTo>
                  <a:cubicBezTo>
                    <a:pt x="1091022" y="4329140"/>
                    <a:pt x="1087963" y="4332199"/>
                    <a:pt x="1084189" y="4332199"/>
                  </a:cubicBezTo>
                  <a:cubicBezTo>
                    <a:pt x="1080415" y="4332199"/>
                    <a:pt x="1077356" y="4329140"/>
                    <a:pt x="1077356" y="4325366"/>
                  </a:cubicBezTo>
                  <a:cubicBezTo>
                    <a:pt x="1077356" y="4321592"/>
                    <a:pt x="1080415" y="4318533"/>
                    <a:pt x="1084189" y="4318533"/>
                  </a:cubicBezTo>
                  <a:close/>
                  <a:moveTo>
                    <a:pt x="3162028" y="4313978"/>
                  </a:moveTo>
                  <a:cubicBezTo>
                    <a:pt x="3164229" y="4313978"/>
                    <a:pt x="3166014" y="4316018"/>
                    <a:pt x="3166014" y="4318534"/>
                  </a:cubicBezTo>
                  <a:cubicBezTo>
                    <a:pt x="3166014" y="4321051"/>
                    <a:pt x="3164229" y="4323091"/>
                    <a:pt x="3162028" y="4323091"/>
                  </a:cubicBezTo>
                  <a:cubicBezTo>
                    <a:pt x="3159827" y="4323091"/>
                    <a:pt x="3158042" y="4321051"/>
                    <a:pt x="3158042" y="4318534"/>
                  </a:cubicBezTo>
                  <a:cubicBezTo>
                    <a:pt x="3158042" y="4316018"/>
                    <a:pt x="3159827" y="4313978"/>
                    <a:pt x="3162028" y="4313978"/>
                  </a:cubicBezTo>
                  <a:close/>
                  <a:moveTo>
                    <a:pt x="3614723" y="4309423"/>
                  </a:moveTo>
                  <a:cubicBezTo>
                    <a:pt x="3622900" y="4309423"/>
                    <a:pt x="3629528" y="4316307"/>
                    <a:pt x="3629528" y="4324798"/>
                  </a:cubicBezTo>
                  <a:cubicBezTo>
                    <a:pt x="3629528" y="4333289"/>
                    <a:pt x="3622900" y="4340173"/>
                    <a:pt x="3614723" y="4340173"/>
                  </a:cubicBezTo>
                  <a:cubicBezTo>
                    <a:pt x="3606546" y="4340173"/>
                    <a:pt x="3599918" y="4333289"/>
                    <a:pt x="3599918" y="4324798"/>
                  </a:cubicBezTo>
                  <a:cubicBezTo>
                    <a:pt x="3599918" y="4316307"/>
                    <a:pt x="3606546" y="4309423"/>
                    <a:pt x="3614723" y="4309423"/>
                  </a:cubicBezTo>
                  <a:close/>
                  <a:moveTo>
                    <a:pt x="1536885" y="4307145"/>
                  </a:moveTo>
                  <a:cubicBezTo>
                    <a:pt x="1542861" y="4307145"/>
                    <a:pt x="1547705" y="4311989"/>
                    <a:pt x="1547705" y="4317965"/>
                  </a:cubicBezTo>
                  <a:cubicBezTo>
                    <a:pt x="1547705" y="4323941"/>
                    <a:pt x="1542861" y="4328785"/>
                    <a:pt x="1536885" y="4328785"/>
                  </a:cubicBezTo>
                  <a:cubicBezTo>
                    <a:pt x="1530909" y="4328785"/>
                    <a:pt x="1526065" y="4323941"/>
                    <a:pt x="1526065" y="4317965"/>
                  </a:cubicBezTo>
                  <a:cubicBezTo>
                    <a:pt x="1526065" y="4311989"/>
                    <a:pt x="1530909" y="4307145"/>
                    <a:pt x="1536885" y="4307145"/>
                  </a:cubicBezTo>
                  <a:close/>
                  <a:moveTo>
                    <a:pt x="1854054" y="4298034"/>
                  </a:moveTo>
                  <a:cubicBezTo>
                    <a:pt x="1861602" y="4298034"/>
                    <a:pt x="1867720" y="4304408"/>
                    <a:pt x="1867720" y="4312270"/>
                  </a:cubicBezTo>
                  <a:cubicBezTo>
                    <a:pt x="1867720" y="4320132"/>
                    <a:pt x="1861602" y="4326506"/>
                    <a:pt x="1854054" y="4326506"/>
                  </a:cubicBezTo>
                  <a:cubicBezTo>
                    <a:pt x="1846506" y="4326506"/>
                    <a:pt x="1840388" y="4320132"/>
                    <a:pt x="1840388" y="4312270"/>
                  </a:cubicBezTo>
                  <a:cubicBezTo>
                    <a:pt x="1840388" y="4304408"/>
                    <a:pt x="1846506" y="4298034"/>
                    <a:pt x="1854054" y="4298034"/>
                  </a:cubicBezTo>
                  <a:close/>
                  <a:moveTo>
                    <a:pt x="2844858" y="4293479"/>
                  </a:moveTo>
                  <a:cubicBezTo>
                    <a:pt x="2854922" y="4293479"/>
                    <a:pt x="2863080" y="4301637"/>
                    <a:pt x="2863080" y="4311701"/>
                  </a:cubicBezTo>
                  <a:cubicBezTo>
                    <a:pt x="2863080" y="4321765"/>
                    <a:pt x="2854922" y="4329923"/>
                    <a:pt x="2844858" y="4329923"/>
                  </a:cubicBezTo>
                  <a:cubicBezTo>
                    <a:pt x="2834794" y="4329923"/>
                    <a:pt x="2826636" y="4321765"/>
                    <a:pt x="2826636" y="4311701"/>
                  </a:cubicBezTo>
                  <a:cubicBezTo>
                    <a:pt x="2826636" y="4301637"/>
                    <a:pt x="2834794" y="4293479"/>
                    <a:pt x="2844858" y="4293479"/>
                  </a:cubicBezTo>
                  <a:close/>
                  <a:moveTo>
                    <a:pt x="1232810" y="4266146"/>
                  </a:moveTo>
                  <a:cubicBezTo>
                    <a:pt x="1246962" y="4266146"/>
                    <a:pt x="1258435" y="4277619"/>
                    <a:pt x="1258435" y="4291771"/>
                  </a:cubicBezTo>
                  <a:cubicBezTo>
                    <a:pt x="1258435" y="4305923"/>
                    <a:pt x="1246962" y="4317396"/>
                    <a:pt x="1232810" y="4317396"/>
                  </a:cubicBezTo>
                  <a:cubicBezTo>
                    <a:pt x="1218658" y="4317396"/>
                    <a:pt x="1207185" y="4305923"/>
                    <a:pt x="1207185" y="4291771"/>
                  </a:cubicBezTo>
                  <a:cubicBezTo>
                    <a:pt x="1207185" y="4277619"/>
                    <a:pt x="1218658" y="4266146"/>
                    <a:pt x="1232810" y="4266146"/>
                  </a:cubicBezTo>
                  <a:close/>
                  <a:moveTo>
                    <a:pt x="3466103" y="4258174"/>
                  </a:moveTo>
                  <a:cubicBezTo>
                    <a:pt x="3484029" y="4258174"/>
                    <a:pt x="3498561" y="4272706"/>
                    <a:pt x="3498561" y="4290632"/>
                  </a:cubicBezTo>
                  <a:cubicBezTo>
                    <a:pt x="3498561" y="4308558"/>
                    <a:pt x="3484029" y="4323090"/>
                    <a:pt x="3466103" y="4323090"/>
                  </a:cubicBezTo>
                  <a:cubicBezTo>
                    <a:pt x="3448177" y="4323090"/>
                    <a:pt x="3433645" y="4308558"/>
                    <a:pt x="3433645" y="4290632"/>
                  </a:cubicBezTo>
                  <a:cubicBezTo>
                    <a:pt x="3433645" y="4272706"/>
                    <a:pt x="3448177" y="4258174"/>
                    <a:pt x="3466103" y="4258174"/>
                  </a:cubicBezTo>
                  <a:close/>
                  <a:moveTo>
                    <a:pt x="1694046" y="4252480"/>
                  </a:moveTo>
                  <a:cubicBezTo>
                    <a:pt x="1700650" y="4252480"/>
                    <a:pt x="1706004" y="4257834"/>
                    <a:pt x="1706004" y="4264438"/>
                  </a:cubicBezTo>
                  <a:cubicBezTo>
                    <a:pt x="1706004" y="4271042"/>
                    <a:pt x="1700650" y="4276396"/>
                    <a:pt x="1694046" y="4276396"/>
                  </a:cubicBezTo>
                  <a:cubicBezTo>
                    <a:pt x="1687442" y="4276396"/>
                    <a:pt x="1682088" y="4271042"/>
                    <a:pt x="1682088" y="4264438"/>
                  </a:cubicBezTo>
                  <a:cubicBezTo>
                    <a:pt x="1682088" y="4257834"/>
                    <a:pt x="1687442" y="4252480"/>
                    <a:pt x="1694046" y="4252480"/>
                  </a:cubicBezTo>
                  <a:close/>
                  <a:moveTo>
                    <a:pt x="3004867" y="4246786"/>
                  </a:moveTo>
                  <a:cubicBezTo>
                    <a:pt x="3014616" y="4246786"/>
                    <a:pt x="3022520" y="4254690"/>
                    <a:pt x="3022520" y="4264439"/>
                  </a:cubicBezTo>
                  <a:cubicBezTo>
                    <a:pt x="3022520" y="4274188"/>
                    <a:pt x="3014616" y="4282092"/>
                    <a:pt x="3004867" y="4282092"/>
                  </a:cubicBezTo>
                  <a:cubicBezTo>
                    <a:pt x="2995118" y="4282092"/>
                    <a:pt x="2987214" y="4274188"/>
                    <a:pt x="2987214" y="4264439"/>
                  </a:cubicBezTo>
                  <a:cubicBezTo>
                    <a:pt x="2987214" y="4254690"/>
                    <a:pt x="2995118" y="4246786"/>
                    <a:pt x="3004867" y="4246786"/>
                  </a:cubicBezTo>
                  <a:close/>
                  <a:moveTo>
                    <a:pt x="3313496" y="4244508"/>
                  </a:moveTo>
                  <a:cubicBezTo>
                    <a:pt x="3315697" y="4244508"/>
                    <a:pt x="3317482" y="4246293"/>
                    <a:pt x="3317482" y="4248494"/>
                  </a:cubicBezTo>
                  <a:cubicBezTo>
                    <a:pt x="3317482" y="4250695"/>
                    <a:pt x="3315697" y="4252480"/>
                    <a:pt x="3313496" y="4252480"/>
                  </a:cubicBezTo>
                  <a:cubicBezTo>
                    <a:pt x="3311295" y="4252480"/>
                    <a:pt x="3309510" y="4250695"/>
                    <a:pt x="3309510" y="4248494"/>
                  </a:cubicBezTo>
                  <a:cubicBezTo>
                    <a:pt x="3309510" y="4246293"/>
                    <a:pt x="3311295" y="4244508"/>
                    <a:pt x="3313496" y="4244508"/>
                  </a:cubicBezTo>
                  <a:close/>
                  <a:moveTo>
                    <a:pt x="1385417" y="4235397"/>
                  </a:moveTo>
                  <a:cubicBezTo>
                    <a:pt x="1392650" y="4235397"/>
                    <a:pt x="1398514" y="4241261"/>
                    <a:pt x="1398514" y="4248494"/>
                  </a:cubicBezTo>
                  <a:cubicBezTo>
                    <a:pt x="1398514" y="4255727"/>
                    <a:pt x="1392650" y="4261591"/>
                    <a:pt x="1385417" y="4261591"/>
                  </a:cubicBezTo>
                  <a:cubicBezTo>
                    <a:pt x="1378184" y="4261591"/>
                    <a:pt x="1372320" y="4255727"/>
                    <a:pt x="1372320" y="4248494"/>
                  </a:cubicBezTo>
                  <a:cubicBezTo>
                    <a:pt x="1372320" y="4241261"/>
                    <a:pt x="1378184" y="4235397"/>
                    <a:pt x="1385417" y="4235397"/>
                  </a:cubicBezTo>
                  <a:close/>
                  <a:moveTo>
                    <a:pt x="946958" y="4225147"/>
                  </a:moveTo>
                  <a:cubicBezTo>
                    <a:pt x="949788" y="4225147"/>
                    <a:pt x="952083" y="4227442"/>
                    <a:pt x="952083" y="4230272"/>
                  </a:cubicBezTo>
                  <a:cubicBezTo>
                    <a:pt x="952083" y="4233102"/>
                    <a:pt x="949788" y="4235397"/>
                    <a:pt x="946958" y="4235397"/>
                  </a:cubicBezTo>
                  <a:cubicBezTo>
                    <a:pt x="944128" y="4235397"/>
                    <a:pt x="941833" y="4233102"/>
                    <a:pt x="941833" y="4230272"/>
                  </a:cubicBezTo>
                  <a:cubicBezTo>
                    <a:pt x="941833" y="4227442"/>
                    <a:pt x="944128" y="4225147"/>
                    <a:pt x="946958" y="4225147"/>
                  </a:cubicBezTo>
                  <a:close/>
                  <a:moveTo>
                    <a:pt x="3751385" y="4214898"/>
                  </a:moveTo>
                  <a:cubicBezTo>
                    <a:pt x="3758933" y="4214898"/>
                    <a:pt x="3765051" y="4221272"/>
                    <a:pt x="3765051" y="4229134"/>
                  </a:cubicBezTo>
                  <a:cubicBezTo>
                    <a:pt x="3765051" y="4236996"/>
                    <a:pt x="3758933" y="4243370"/>
                    <a:pt x="3751385" y="4243370"/>
                  </a:cubicBezTo>
                  <a:cubicBezTo>
                    <a:pt x="3743837" y="4243370"/>
                    <a:pt x="3737719" y="4236996"/>
                    <a:pt x="3737719" y="4229134"/>
                  </a:cubicBezTo>
                  <a:cubicBezTo>
                    <a:pt x="3737719" y="4221272"/>
                    <a:pt x="3743837" y="4214898"/>
                    <a:pt x="3751385" y="4214898"/>
                  </a:cubicBezTo>
                  <a:close/>
                  <a:moveTo>
                    <a:pt x="1539162" y="4194399"/>
                  </a:moveTo>
                  <a:cubicBezTo>
                    <a:pt x="1544509" y="4194399"/>
                    <a:pt x="1548843" y="4198733"/>
                    <a:pt x="1548843" y="4204080"/>
                  </a:cubicBezTo>
                  <a:cubicBezTo>
                    <a:pt x="1548843" y="4209427"/>
                    <a:pt x="1544509" y="4213761"/>
                    <a:pt x="1539162" y="4213761"/>
                  </a:cubicBezTo>
                  <a:cubicBezTo>
                    <a:pt x="1533815" y="4213761"/>
                    <a:pt x="1529481" y="4209427"/>
                    <a:pt x="1529481" y="4204080"/>
                  </a:cubicBezTo>
                  <a:cubicBezTo>
                    <a:pt x="1529481" y="4198733"/>
                    <a:pt x="1533815" y="4194399"/>
                    <a:pt x="1539162" y="4194399"/>
                  </a:cubicBezTo>
                  <a:close/>
                  <a:moveTo>
                    <a:pt x="3159181" y="4186426"/>
                  </a:moveTo>
                  <a:cubicBezTo>
                    <a:pt x="3168616" y="4186426"/>
                    <a:pt x="3176264" y="4194330"/>
                    <a:pt x="3176264" y="4204079"/>
                  </a:cubicBezTo>
                  <a:cubicBezTo>
                    <a:pt x="3176264" y="4213828"/>
                    <a:pt x="3168616" y="4221732"/>
                    <a:pt x="3159181" y="4221732"/>
                  </a:cubicBezTo>
                  <a:cubicBezTo>
                    <a:pt x="3149746" y="4221732"/>
                    <a:pt x="3142098" y="4213828"/>
                    <a:pt x="3142098" y="4204079"/>
                  </a:cubicBezTo>
                  <a:cubicBezTo>
                    <a:pt x="3142098" y="4194330"/>
                    <a:pt x="3149746" y="4186426"/>
                    <a:pt x="3159181" y="4186426"/>
                  </a:cubicBezTo>
                  <a:close/>
                  <a:moveTo>
                    <a:pt x="1091593" y="4178455"/>
                  </a:moveTo>
                  <a:cubicBezTo>
                    <a:pt x="1105116" y="4178455"/>
                    <a:pt x="1116079" y="4189418"/>
                    <a:pt x="1116079" y="4202941"/>
                  </a:cubicBezTo>
                  <a:cubicBezTo>
                    <a:pt x="1116079" y="4216464"/>
                    <a:pt x="1105116" y="4227427"/>
                    <a:pt x="1091593" y="4227427"/>
                  </a:cubicBezTo>
                  <a:cubicBezTo>
                    <a:pt x="1078070" y="4227427"/>
                    <a:pt x="1067107" y="4216464"/>
                    <a:pt x="1067107" y="4202941"/>
                  </a:cubicBezTo>
                  <a:cubicBezTo>
                    <a:pt x="1067107" y="4189418"/>
                    <a:pt x="1078070" y="4178455"/>
                    <a:pt x="1091593" y="4178455"/>
                  </a:cubicBezTo>
                  <a:close/>
                  <a:moveTo>
                    <a:pt x="3607320" y="4170482"/>
                  </a:moveTo>
                  <a:cubicBezTo>
                    <a:pt x="3624617" y="4170482"/>
                    <a:pt x="3638639" y="4184504"/>
                    <a:pt x="3638639" y="4201801"/>
                  </a:cubicBezTo>
                  <a:cubicBezTo>
                    <a:pt x="3638639" y="4219098"/>
                    <a:pt x="3624617" y="4233120"/>
                    <a:pt x="3607320" y="4233120"/>
                  </a:cubicBezTo>
                  <a:cubicBezTo>
                    <a:pt x="3590023" y="4233120"/>
                    <a:pt x="3576001" y="4219098"/>
                    <a:pt x="3576001" y="4201801"/>
                  </a:cubicBezTo>
                  <a:cubicBezTo>
                    <a:pt x="3576001" y="4184504"/>
                    <a:pt x="3590023" y="4170482"/>
                    <a:pt x="3607320" y="4170482"/>
                  </a:cubicBezTo>
                  <a:close/>
                  <a:moveTo>
                    <a:pt x="3458130" y="4162511"/>
                  </a:moveTo>
                  <a:cubicBezTo>
                    <a:pt x="3460331" y="4162511"/>
                    <a:pt x="3462116" y="4164296"/>
                    <a:pt x="3462116" y="4166497"/>
                  </a:cubicBezTo>
                  <a:cubicBezTo>
                    <a:pt x="3462116" y="4168698"/>
                    <a:pt x="3460331" y="4170483"/>
                    <a:pt x="3458130" y="4170483"/>
                  </a:cubicBezTo>
                  <a:cubicBezTo>
                    <a:pt x="3455929" y="4170483"/>
                    <a:pt x="3454144" y="4168698"/>
                    <a:pt x="3454144" y="4166497"/>
                  </a:cubicBezTo>
                  <a:cubicBezTo>
                    <a:pt x="3454144" y="4164296"/>
                    <a:pt x="3455929" y="4162511"/>
                    <a:pt x="3458130" y="4162511"/>
                  </a:cubicBezTo>
                  <a:close/>
                  <a:moveTo>
                    <a:pt x="1240212" y="4152261"/>
                  </a:moveTo>
                  <a:cubicBezTo>
                    <a:pt x="1248389" y="4152261"/>
                    <a:pt x="1255017" y="4158889"/>
                    <a:pt x="1255017" y="4167066"/>
                  </a:cubicBezTo>
                  <a:cubicBezTo>
                    <a:pt x="1255017" y="4175243"/>
                    <a:pt x="1248389" y="4181871"/>
                    <a:pt x="1240212" y="4181871"/>
                  </a:cubicBezTo>
                  <a:cubicBezTo>
                    <a:pt x="1232035" y="4181871"/>
                    <a:pt x="1225407" y="4175243"/>
                    <a:pt x="1225407" y="4167066"/>
                  </a:cubicBezTo>
                  <a:cubicBezTo>
                    <a:pt x="1225407" y="4158889"/>
                    <a:pt x="1232035" y="4152261"/>
                    <a:pt x="1240212" y="4152261"/>
                  </a:cubicBezTo>
                  <a:close/>
                  <a:moveTo>
                    <a:pt x="1389402" y="4122651"/>
                  </a:moveTo>
                  <a:cubicBezTo>
                    <a:pt x="1393805" y="4122651"/>
                    <a:pt x="1397374" y="4126220"/>
                    <a:pt x="1397374" y="4130623"/>
                  </a:cubicBezTo>
                  <a:cubicBezTo>
                    <a:pt x="1397374" y="4135026"/>
                    <a:pt x="1393805" y="4138595"/>
                    <a:pt x="1389402" y="4138595"/>
                  </a:cubicBezTo>
                  <a:cubicBezTo>
                    <a:pt x="1384999" y="4138595"/>
                    <a:pt x="1381430" y="4135026"/>
                    <a:pt x="1381430" y="4130623"/>
                  </a:cubicBezTo>
                  <a:cubicBezTo>
                    <a:pt x="1381430" y="4126220"/>
                    <a:pt x="1384999" y="4122651"/>
                    <a:pt x="1389402" y="4122651"/>
                  </a:cubicBezTo>
                  <a:close/>
                  <a:moveTo>
                    <a:pt x="817128" y="4121512"/>
                  </a:moveTo>
                  <a:cubicBezTo>
                    <a:pt x="819329" y="4121512"/>
                    <a:pt x="821114" y="4123297"/>
                    <a:pt x="821114" y="4125498"/>
                  </a:cubicBezTo>
                  <a:cubicBezTo>
                    <a:pt x="821114" y="4127699"/>
                    <a:pt x="819329" y="4129484"/>
                    <a:pt x="817128" y="4129484"/>
                  </a:cubicBezTo>
                  <a:cubicBezTo>
                    <a:pt x="814927" y="4129484"/>
                    <a:pt x="813142" y="4127699"/>
                    <a:pt x="813142" y="4125498"/>
                  </a:cubicBezTo>
                  <a:cubicBezTo>
                    <a:pt x="813142" y="4123297"/>
                    <a:pt x="814927" y="4121512"/>
                    <a:pt x="817128" y="4121512"/>
                  </a:cubicBezTo>
                  <a:close/>
                  <a:moveTo>
                    <a:pt x="3308941" y="4113540"/>
                  </a:moveTo>
                  <a:cubicBezTo>
                    <a:pt x="3318061" y="4113540"/>
                    <a:pt x="3325455" y="4120934"/>
                    <a:pt x="3325455" y="4130054"/>
                  </a:cubicBezTo>
                  <a:cubicBezTo>
                    <a:pt x="3325455" y="4139174"/>
                    <a:pt x="3318061" y="4146568"/>
                    <a:pt x="3308941" y="4146568"/>
                  </a:cubicBezTo>
                  <a:cubicBezTo>
                    <a:pt x="3299821" y="4146568"/>
                    <a:pt x="3292427" y="4139174"/>
                    <a:pt x="3292427" y="4130054"/>
                  </a:cubicBezTo>
                  <a:cubicBezTo>
                    <a:pt x="3292427" y="4120934"/>
                    <a:pt x="3299821" y="4113540"/>
                    <a:pt x="3308941" y="4113540"/>
                  </a:cubicBezTo>
                  <a:close/>
                  <a:moveTo>
                    <a:pt x="3881215" y="4111262"/>
                  </a:moveTo>
                  <a:cubicBezTo>
                    <a:pt x="3888134" y="4111262"/>
                    <a:pt x="3893743" y="4117126"/>
                    <a:pt x="3893743" y="4124359"/>
                  </a:cubicBezTo>
                  <a:cubicBezTo>
                    <a:pt x="3893743" y="4131592"/>
                    <a:pt x="3888134" y="4137456"/>
                    <a:pt x="3881215" y="4137456"/>
                  </a:cubicBezTo>
                  <a:cubicBezTo>
                    <a:pt x="3874296" y="4137456"/>
                    <a:pt x="3868687" y="4131592"/>
                    <a:pt x="3868687" y="4124359"/>
                  </a:cubicBezTo>
                  <a:cubicBezTo>
                    <a:pt x="3868687" y="4117126"/>
                    <a:pt x="3874296" y="4111262"/>
                    <a:pt x="3881215" y="4111262"/>
                  </a:cubicBezTo>
                  <a:close/>
                  <a:moveTo>
                    <a:pt x="957208" y="4079374"/>
                  </a:moveTo>
                  <a:cubicBezTo>
                    <a:pt x="970102" y="4079374"/>
                    <a:pt x="980555" y="4090082"/>
                    <a:pt x="980555" y="4103290"/>
                  </a:cubicBezTo>
                  <a:cubicBezTo>
                    <a:pt x="980555" y="4116498"/>
                    <a:pt x="970102" y="4127206"/>
                    <a:pt x="957208" y="4127206"/>
                  </a:cubicBezTo>
                  <a:cubicBezTo>
                    <a:pt x="944314" y="4127206"/>
                    <a:pt x="933861" y="4116498"/>
                    <a:pt x="933861" y="4103290"/>
                  </a:cubicBezTo>
                  <a:cubicBezTo>
                    <a:pt x="933861" y="4090082"/>
                    <a:pt x="944314" y="4079374"/>
                    <a:pt x="957208" y="4079374"/>
                  </a:cubicBezTo>
                  <a:close/>
                  <a:moveTo>
                    <a:pt x="3741705" y="4071402"/>
                  </a:moveTo>
                  <a:cubicBezTo>
                    <a:pt x="3759002" y="4071402"/>
                    <a:pt x="3773024" y="4085169"/>
                    <a:pt x="3773024" y="4102151"/>
                  </a:cubicBezTo>
                  <a:cubicBezTo>
                    <a:pt x="3773024" y="4119133"/>
                    <a:pt x="3759002" y="4132900"/>
                    <a:pt x="3741705" y="4132900"/>
                  </a:cubicBezTo>
                  <a:cubicBezTo>
                    <a:pt x="3724408" y="4132900"/>
                    <a:pt x="3710386" y="4119133"/>
                    <a:pt x="3710386" y="4102151"/>
                  </a:cubicBezTo>
                  <a:cubicBezTo>
                    <a:pt x="3710386" y="4085169"/>
                    <a:pt x="3724408" y="4071402"/>
                    <a:pt x="3741705" y="4071402"/>
                  </a:cubicBezTo>
                  <a:close/>
                  <a:moveTo>
                    <a:pt x="3597071" y="4070263"/>
                  </a:moveTo>
                  <a:cubicBezTo>
                    <a:pt x="3599272" y="4070263"/>
                    <a:pt x="3601057" y="4072048"/>
                    <a:pt x="3601057" y="4074249"/>
                  </a:cubicBezTo>
                  <a:cubicBezTo>
                    <a:pt x="3601057" y="4076450"/>
                    <a:pt x="3599272" y="4078235"/>
                    <a:pt x="3597071" y="4078235"/>
                  </a:cubicBezTo>
                  <a:cubicBezTo>
                    <a:pt x="3594870" y="4078235"/>
                    <a:pt x="3593085" y="4076450"/>
                    <a:pt x="3593085" y="4074249"/>
                  </a:cubicBezTo>
                  <a:cubicBezTo>
                    <a:pt x="3593085" y="4072048"/>
                    <a:pt x="3594870" y="4070263"/>
                    <a:pt x="3597071" y="4070263"/>
                  </a:cubicBezTo>
                  <a:close/>
                  <a:moveTo>
                    <a:pt x="1101272" y="4056597"/>
                  </a:moveTo>
                  <a:cubicBezTo>
                    <a:pt x="1110707" y="4056597"/>
                    <a:pt x="1118355" y="4064501"/>
                    <a:pt x="1118355" y="4074250"/>
                  </a:cubicBezTo>
                  <a:cubicBezTo>
                    <a:pt x="1118355" y="4083999"/>
                    <a:pt x="1110707" y="4091903"/>
                    <a:pt x="1101272" y="4091903"/>
                  </a:cubicBezTo>
                  <a:cubicBezTo>
                    <a:pt x="1091837" y="4091903"/>
                    <a:pt x="1084189" y="4083999"/>
                    <a:pt x="1084189" y="4074250"/>
                  </a:cubicBezTo>
                  <a:cubicBezTo>
                    <a:pt x="1084189" y="4064501"/>
                    <a:pt x="1091837" y="4056597"/>
                    <a:pt x="1101272" y="4056597"/>
                  </a:cubicBezTo>
                  <a:close/>
                  <a:moveTo>
                    <a:pt x="1246477" y="4039515"/>
                  </a:moveTo>
                  <a:cubicBezTo>
                    <a:pt x="1249937" y="4039515"/>
                    <a:pt x="1252741" y="4042065"/>
                    <a:pt x="1252741" y="4045210"/>
                  </a:cubicBezTo>
                  <a:cubicBezTo>
                    <a:pt x="1252741" y="4048355"/>
                    <a:pt x="1249937" y="4050905"/>
                    <a:pt x="1246477" y="4050905"/>
                  </a:cubicBezTo>
                  <a:cubicBezTo>
                    <a:pt x="1243017" y="4050905"/>
                    <a:pt x="1240213" y="4048355"/>
                    <a:pt x="1240213" y="4045210"/>
                  </a:cubicBezTo>
                  <a:cubicBezTo>
                    <a:pt x="1240213" y="4042065"/>
                    <a:pt x="1243017" y="4039515"/>
                    <a:pt x="1246477" y="4039515"/>
                  </a:cubicBezTo>
                  <a:close/>
                  <a:moveTo>
                    <a:pt x="3451867" y="4028126"/>
                  </a:moveTo>
                  <a:cubicBezTo>
                    <a:pt x="3460673" y="4028126"/>
                    <a:pt x="3467811" y="4035520"/>
                    <a:pt x="3467811" y="4044640"/>
                  </a:cubicBezTo>
                  <a:cubicBezTo>
                    <a:pt x="3467811" y="4053760"/>
                    <a:pt x="3460673" y="4061154"/>
                    <a:pt x="3451867" y="4061154"/>
                  </a:cubicBezTo>
                  <a:cubicBezTo>
                    <a:pt x="3443061" y="4061154"/>
                    <a:pt x="3435923" y="4053760"/>
                    <a:pt x="3435923" y="4044640"/>
                  </a:cubicBezTo>
                  <a:cubicBezTo>
                    <a:pt x="3435923" y="4035520"/>
                    <a:pt x="3443061" y="4028126"/>
                    <a:pt x="3451867" y="4028126"/>
                  </a:cubicBezTo>
                  <a:close/>
                  <a:moveTo>
                    <a:pt x="694702" y="4008765"/>
                  </a:moveTo>
                  <a:cubicBezTo>
                    <a:pt x="696589" y="4008765"/>
                    <a:pt x="698119" y="4010040"/>
                    <a:pt x="698119" y="4011613"/>
                  </a:cubicBezTo>
                  <a:cubicBezTo>
                    <a:pt x="698119" y="4013186"/>
                    <a:pt x="696589" y="4014461"/>
                    <a:pt x="694702" y="4014461"/>
                  </a:cubicBezTo>
                  <a:cubicBezTo>
                    <a:pt x="692815" y="4014461"/>
                    <a:pt x="691285" y="4013186"/>
                    <a:pt x="691285" y="4011613"/>
                  </a:cubicBezTo>
                  <a:cubicBezTo>
                    <a:pt x="691285" y="4010040"/>
                    <a:pt x="692815" y="4008765"/>
                    <a:pt x="694702" y="4008765"/>
                  </a:cubicBezTo>
                  <a:close/>
                  <a:moveTo>
                    <a:pt x="4003641" y="3998516"/>
                  </a:moveTo>
                  <a:cubicBezTo>
                    <a:pt x="4010245" y="3998516"/>
                    <a:pt x="4015599" y="4003870"/>
                    <a:pt x="4015599" y="4010474"/>
                  </a:cubicBezTo>
                  <a:cubicBezTo>
                    <a:pt x="4015599" y="4017078"/>
                    <a:pt x="4010245" y="4022432"/>
                    <a:pt x="4003641" y="4022432"/>
                  </a:cubicBezTo>
                  <a:cubicBezTo>
                    <a:pt x="3997037" y="4022432"/>
                    <a:pt x="3991683" y="4017078"/>
                    <a:pt x="3991683" y="4010474"/>
                  </a:cubicBezTo>
                  <a:cubicBezTo>
                    <a:pt x="3991683" y="4003870"/>
                    <a:pt x="3997037" y="3998516"/>
                    <a:pt x="4003641" y="3998516"/>
                  </a:cubicBezTo>
                  <a:close/>
                  <a:moveTo>
                    <a:pt x="830225" y="3971183"/>
                  </a:moveTo>
                  <a:cubicBezTo>
                    <a:pt x="842804" y="3971183"/>
                    <a:pt x="853002" y="3981381"/>
                    <a:pt x="853002" y="3993960"/>
                  </a:cubicBezTo>
                  <a:cubicBezTo>
                    <a:pt x="853002" y="4006539"/>
                    <a:pt x="842804" y="4016737"/>
                    <a:pt x="830225" y="4016737"/>
                  </a:cubicBezTo>
                  <a:cubicBezTo>
                    <a:pt x="817646" y="4016737"/>
                    <a:pt x="807448" y="4006539"/>
                    <a:pt x="807448" y="3993960"/>
                  </a:cubicBezTo>
                  <a:cubicBezTo>
                    <a:pt x="807448" y="3981381"/>
                    <a:pt x="817646" y="3971183"/>
                    <a:pt x="830225" y="3971183"/>
                  </a:cubicBezTo>
                  <a:close/>
                  <a:moveTo>
                    <a:pt x="3726900" y="3966628"/>
                  </a:moveTo>
                  <a:cubicBezTo>
                    <a:pt x="3729101" y="3966628"/>
                    <a:pt x="3730886" y="3968413"/>
                    <a:pt x="3730886" y="3970614"/>
                  </a:cubicBezTo>
                  <a:cubicBezTo>
                    <a:pt x="3730886" y="3972815"/>
                    <a:pt x="3729101" y="3974600"/>
                    <a:pt x="3726900" y="3974600"/>
                  </a:cubicBezTo>
                  <a:cubicBezTo>
                    <a:pt x="3724699" y="3974600"/>
                    <a:pt x="3722914" y="3972815"/>
                    <a:pt x="3722914" y="3970614"/>
                  </a:cubicBezTo>
                  <a:cubicBezTo>
                    <a:pt x="3722914" y="3968413"/>
                    <a:pt x="3724699" y="3966628"/>
                    <a:pt x="3726900" y="3966628"/>
                  </a:cubicBezTo>
                  <a:close/>
                  <a:moveTo>
                    <a:pt x="3868118" y="3963211"/>
                  </a:moveTo>
                  <a:cubicBezTo>
                    <a:pt x="3884786" y="3963211"/>
                    <a:pt x="3898298" y="3976723"/>
                    <a:pt x="3898298" y="3993391"/>
                  </a:cubicBezTo>
                  <a:cubicBezTo>
                    <a:pt x="3898298" y="4010059"/>
                    <a:pt x="3884786" y="4023571"/>
                    <a:pt x="3868118" y="4023571"/>
                  </a:cubicBezTo>
                  <a:cubicBezTo>
                    <a:pt x="3851450" y="4023571"/>
                    <a:pt x="3837938" y="4010059"/>
                    <a:pt x="3837938" y="3993391"/>
                  </a:cubicBezTo>
                  <a:cubicBezTo>
                    <a:pt x="3837938" y="3976723"/>
                    <a:pt x="3851450" y="3963211"/>
                    <a:pt x="3868118" y="3963211"/>
                  </a:cubicBezTo>
                  <a:close/>
                  <a:moveTo>
                    <a:pt x="970874" y="3951822"/>
                  </a:moveTo>
                  <a:cubicBezTo>
                    <a:pt x="981253" y="3951822"/>
                    <a:pt x="989666" y="3960490"/>
                    <a:pt x="989666" y="3971183"/>
                  </a:cubicBezTo>
                  <a:cubicBezTo>
                    <a:pt x="989666" y="3981876"/>
                    <a:pt x="981253" y="3990544"/>
                    <a:pt x="970874" y="3990544"/>
                  </a:cubicBezTo>
                  <a:cubicBezTo>
                    <a:pt x="960495" y="3990544"/>
                    <a:pt x="952082" y="3981876"/>
                    <a:pt x="952082" y="3971183"/>
                  </a:cubicBezTo>
                  <a:cubicBezTo>
                    <a:pt x="952082" y="3960490"/>
                    <a:pt x="960495" y="3951822"/>
                    <a:pt x="970874" y="3951822"/>
                  </a:cubicBezTo>
                  <a:close/>
                  <a:moveTo>
                    <a:pt x="1110952" y="3943851"/>
                  </a:moveTo>
                  <a:cubicBezTo>
                    <a:pt x="1113153" y="3943851"/>
                    <a:pt x="1114938" y="3945891"/>
                    <a:pt x="1114938" y="3948407"/>
                  </a:cubicBezTo>
                  <a:cubicBezTo>
                    <a:pt x="1114938" y="3950924"/>
                    <a:pt x="1113153" y="3952964"/>
                    <a:pt x="1110952" y="3952964"/>
                  </a:cubicBezTo>
                  <a:cubicBezTo>
                    <a:pt x="1108751" y="3952964"/>
                    <a:pt x="1106966" y="3950924"/>
                    <a:pt x="1106966" y="3948407"/>
                  </a:cubicBezTo>
                  <a:cubicBezTo>
                    <a:pt x="1106966" y="3945891"/>
                    <a:pt x="1108751" y="3943851"/>
                    <a:pt x="1110952" y="3943851"/>
                  </a:cubicBezTo>
                  <a:close/>
                  <a:moveTo>
                    <a:pt x="3587390" y="3932462"/>
                  </a:moveTo>
                  <a:cubicBezTo>
                    <a:pt x="3596196" y="3932462"/>
                    <a:pt x="3603334" y="3939346"/>
                    <a:pt x="3603334" y="3947837"/>
                  </a:cubicBezTo>
                  <a:cubicBezTo>
                    <a:pt x="3603334" y="3956328"/>
                    <a:pt x="3596196" y="3963212"/>
                    <a:pt x="3587390" y="3963212"/>
                  </a:cubicBezTo>
                  <a:cubicBezTo>
                    <a:pt x="3578584" y="3963212"/>
                    <a:pt x="3571446" y="3956328"/>
                    <a:pt x="3571446" y="3947837"/>
                  </a:cubicBezTo>
                  <a:cubicBezTo>
                    <a:pt x="3571446" y="3939346"/>
                    <a:pt x="3578584" y="3932462"/>
                    <a:pt x="3587390" y="3932462"/>
                  </a:cubicBezTo>
                  <a:close/>
                  <a:moveTo>
                    <a:pt x="581386" y="3886908"/>
                  </a:moveTo>
                  <a:cubicBezTo>
                    <a:pt x="582330" y="3886908"/>
                    <a:pt x="583095" y="3887928"/>
                    <a:pt x="583095" y="3889186"/>
                  </a:cubicBezTo>
                  <a:cubicBezTo>
                    <a:pt x="583095" y="3890444"/>
                    <a:pt x="582330" y="3891464"/>
                    <a:pt x="581386" y="3891464"/>
                  </a:cubicBezTo>
                  <a:cubicBezTo>
                    <a:pt x="580442" y="3891464"/>
                    <a:pt x="579677" y="3890444"/>
                    <a:pt x="579677" y="3889186"/>
                  </a:cubicBezTo>
                  <a:cubicBezTo>
                    <a:pt x="579677" y="3887928"/>
                    <a:pt x="580442" y="3886908"/>
                    <a:pt x="581386" y="3886908"/>
                  </a:cubicBezTo>
                  <a:close/>
                  <a:moveTo>
                    <a:pt x="4117527" y="3877797"/>
                  </a:moveTo>
                  <a:cubicBezTo>
                    <a:pt x="4123503" y="3877797"/>
                    <a:pt x="4128347" y="3882641"/>
                    <a:pt x="4128347" y="3888617"/>
                  </a:cubicBezTo>
                  <a:cubicBezTo>
                    <a:pt x="4128347" y="3894593"/>
                    <a:pt x="4123503" y="3899437"/>
                    <a:pt x="4117527" y="3899437"/>
                  </a:cubicBezTo>
                  <a:cubicBezTo>
                    <a:pt x="4111551" y="3899437"/>
                    <a:pt x="4106707" y="3894593"/>
                    <a:pt x="4106707" y="3888617"/>
                  </a:cubicBezTo>
                  <a:cubicBezTo>
                    <a:pt x="4106707" y="3882641"/>
                    <a:pt x="4111551" y="3877797"/>
                    <a:pt x="4117527" y="3877797"/>
                  </a:cubicBezTo>
                  <a:close/>
                  <a:moveTo>
                    <a:pt x="712923" y="3855020"/>
                  </a:moveTo>
                  <a:cubicBezTo>
                    <a:pt x="724873" y="3855020"/>
                    <a:pt x="734561" y="3864708"/>
                    <a:pt x="734561" y="3876658"/>
                  </a:cubicBezTo>
                  <a:cubicBezTo>
                    <a:pt x="734561" y="3888608"/>
                    <a:pt x="724873" y="3898296"/>
                    <a:pt x="712923" y="3898296"/>
                  </a:cubicBezTo>
                  <a:cubicBezTo>
                    <a:pt x="700973" y="3898296"/>
                    <a:pt x="691285" y="3888608"/>
                    <a:pt x="691285" y="3876658"/>
                  </a:cubicBezTo>
                  <a:cubicBezTo>
                    <a:pt x="691285" y="3864708"/>
                    <a:pt x="700973" y="3855020"/>
                    <a:pt x="712923" y="3855020"/>
                  </a:cubicBezTo>
                  <a:close/>
                  <a:moveTo>
                    <a:pt x="3849896" y="3853881"/>
                  </a:moveTo>
                  <a:cubicBezTo>
                    <a:pt x="3852097" y="3853881"/>
                    <a:pt x="3853882" y="3855666"/>
                    <a:pt x="3853882" y="3857867"/>
                  </a:cubicBezTo>
                  <a:cubicBezTo>
                    <a:pt x="3853882" y="3860068"/>
                    <a:pt x="3852097" y="3861853"/>
                    <a:pt x="3849896" y="3861853"/>
                  </a:cubicBezTo>
                  <a:cubicBezTo>
                    <a:pt x="3847695" y="3861853"/>
                    <a:pt x="3845910" y="3860068"/>
                    <a:pt x="3845910" y="3857867"/>
                  </a:cubicBezTo>
                  <a:cubicBezTo>
                    <a:pt x="3845910" y="3855666"/>
                    <a:pt x="3847695" y="3853881"/>
                    <a:pt x="3849896" y="3853881"/>
                  </a:cubicBezTo>
                  <a:close/>
                  <a:moveTo>
                    <a:pt x="3985989" y="3845909"/>
                  </a:moveTo>
                  <a:cubicBezTo>
                    <a:pt x="4002342" y="3845909"/>
                    <a:pt x="4015599" y="3859166"/>
                    <a:pt x="4015599" y="3875519"/>
                  </a:cubicBezTo>
                  <a:cubicBezTo>
                    <a:pt x="4015599" y="3891872"/>
                    <a:pt x="4002342" y="3905129"/>
                    <a:pt x="3985989" y="3905129"/>
                  </a:cubicBezTo>
                  <a:cubicBezTo>
                    <a:pt x="3969636" y="3905129"/>
                    <a:pt x="3956379" y="3891872"/>
                    <a:pt x="3956379" y="3875519"/>
                  </a:cubicBezTo>
                  <a:cubicBezTo>
                    <a:pt x="3956379" y="3859166"/>
                    <a:pt x="3969636" y="3845909"/>
                    <a:pt x="3985989" y="3845909"/>
                  </a:cubicBezTo>
                  <a:close/>
                  <a:moveTo>
                    <a:pt x="983971" y="3837937"/>
                  </a:moveTo>
                  <a:cubicBezTo>
                    <a:pt x="985858" y="3837937"/>
                    <a:pt x="987388" y="3839212"/>
                    <a:pt x="987388" y="3840785"/>
                  </a:cubicBezTo>
                  <a:cubicBezTo>
                    <a:pt x="987388" y="3842358"/>
                    <a:pt x="985858" y="3843633"/>
                    <a:pt x="983971" y="3843633"/>
                  </a:cubicBezTo>
                  <a:cubicBezTo>
                    <a:pt x="982084" y="3843633"/>
                    <a:pt x="980554" y="3842358"/>
                    <a:pt x="980554" y="3840785"/>
                  </a:cubicBezTo>
                  <a:cubicBezTo>
                    <a:pt x="980554" y="3839212"/>
                    <a:pt x="982084" y="3837937"/>
                    <a:pt x="983971" y="3837937"/>
                  </a:cubicBezTo>
                  <a:close/>
                  <a:moveTo>
                    <a:pt x="849016" y="3836799"/>
                  </a:moveTo>
                  <a:cubicBezTo>
                    <a:pt x="860652" y="3836799"/>
                    <a:pt x="870085" y="3846232"/>
                    <a:pt x="870085" y="3857868"/>
                  </a:cubicBezTo>
                  <a:cubicBezTo>
                    <a:pt x="870085" y="3869504"/>
                    <a:pt x="860652" y="3878937"/>
                    <a:pt x="849016" y="3878937"/>
                  </a:cubicBezTo>
                  <a:cubicBezTo>
                    <a:pt x="837380" y="3878937"/>
                    <a:pt x="827947" y="3869504"/>
                    <a:pt x="827947" y="3857868"/>
                  </a:cubicBezTo>
                  <a:cubicBezTo>
                    <a:pt x="827947" y="3846232"/>
                    <a:pt x="837380" y="3836799"/>
                    <a:pt x="849016" y="3836799"/>
                  </a:cubicBezTo>
                  <a:close/>
                  <a:moveTo>
                    <a:pt x="3714942" y="3824271"/>
                  </a:moveTo>
                  <a:cubicBezTo>
                    <a:pt x="3723748" y="3824271"/>
                    <a:pt x="3730886" y="3831409"/>
                    <a:pt x="3730886" y="3840215"/>
                  </a:cubicBezTo>
                  <a:cubicBezTo>
                    <a:pt x="3730886" y="3849021"/>
                    <a:pt x="3723748" y="3856159"/>
                    <a:pt x="3714942" y="3856159"/>
                  </a:cubicBezTo>
                  <a:cubicBezTo>
                    <a:pt x="3706136" y="3856159"/>
                    <a:pt x="3698998" y="3849021"/>
                    <a:pt x="3698998" y="3840215"/>
                  </a:cubicBezTo>
                  <a:cubicBezTo>
                    <a:pt x="3698998" y="3831409"/>
                    <a:pt x="3706136" y="3824271"/>
                    <a:pt x="3714942" y="3824271"/>
                  </a:cubicBezTo>
                  <a:close/>
                  <a:moveTo>
                    <a:pt x="476042" y="3758217"/>
                  </a:moveTo>
                  <a:cubicBezTo>
                    <a:pt x="477300" y="3758217"/>
                    <a:pt x="478320" y="3758982"/>
                    <a:pt x="478320" y="3759926"/>
                  </a:cubicBezTo>
                  <a:cubicBezTo>
                    <a:pt x="478320" y="3760870"/>
                    <a:pt x="477300" y="3761635"/>
                    <a:pt x="476042" y="3761635"/>
                  </a:cubicBezTo>
                  <a:cubicBezTo>
                    <a:pt x="474784" y="3761635"/>
                    <a:pt x="473764" y="3760870"/>
                    <a:pt x="473764" y="3759926"/>
                  </a:cubicBezTo>
                  <a:cubicBezTo>
                    <a:pt x="473764" y="3758982"/>
                    <a:pt x="474784" y="3758217"/>
                    <a:pt x="476042" y="3758217"/>
                  </a:cubicBezTo>
                  <a:close/>
                  <a:moveTo>
                    <a:pt x="4222302" y="3749107"/>
                  </a:moveTo>
                  <a:cubicBezTo>
                    <a:pt x="4227649" y="3749107"/>
                    <a:pt x="4231983" y="3753441"/>
                    <a:pt x="4231983" y="3758788"/>
                  </a:cubicBezTo>
                  <a:cubicBezTo>
                    <a:pt x="4231983" y="3764135"/>
                    <a:pt x="4227649" y="3768469"/>
                    <a:pt x="4222302" y="3768469"/>
                  </a:cubicBezTo>
                  <a:cubicBezTo>
                    <a:pt x="4216955" y="3768469"/>
                    <a:pt x="4212621" y="3764135"/>
                    <a:pt x="4212621" y="3758788"/>
                  </a:cubicBezTo>
                  <a:cubicBezTo>
                    <a:pt x="4212621" y="3753441"/>
                    <a:pt x="4216955" y="3749107"/>
                    <a:pt x="4222302" y="3749107"/>
                  </a:cubicBezTo>
                  <a:close/>
                  <a:moveTo>
                    <a:pt x="3962642" y="3730885"/>
                  </a:moveTo>
                  <a:cubicBezTo>
                    <a:pt x="3964843" y="3730885"/>
                    <a:pt x="3966628" y="3732925"/>
                    <a:pt x="3966628" y="3735441"/>
                  </a:cubicBezTo>
                  <a:cubicBezTo>
                    <a:pt x="3966628" y="3737958"/>
                    <a:pt x="3964843" y="3739998"/>
                    <a:pt x="3962642" y="3739998"/>
                  </a:cubicBezTo>
                  <a:cubicBezTo>
                    <a:pt x="3960441" y="3739998"/>
                    <a:pt x="3958656" y="3737958"/>
                    <a:pt x="3958656" y="3735441"/>
                  </a:cubicBezTo>
                  <a:cubicBezTo>
                    <a:pt x="3958656" y="3732925"/>
                    <a:pt x="3960441" y="3730885"/>
                    <a:pt x="3962642" y="3730885"/>
                  </a:cubicBezTo>
                  <a:close/>
                  <a:moveTo>
                    <a:pt x="603594" y="3728607"/>
                  </a:moveTo>
                  <a:cubicBezTo>
                    <a:pt x="614916" y="3728607"/>
                    <a:pt x="624094" y="3738040"/>
                    <a:pt x="624094" y="3749676"/>
                  </a:cubicBezTo>
                  <a:cubicBezTo>
                    <a:pt x="624094" y="3761312"/>
                    <a:pt x="614916" y="3770745"/>
                    <a:pt x="603594" y="3770745"/>
                  </a:cubicBezTo>
                  <a:cubicBezTo>
                    <a:pt x="592272" y="3770745"/>
                    <a:pt x="583094" y="3761312"/>
                    <a:pt x="583094" y="3749676"/>
                  </a:cubicBezTo>
                  <a:cubicBezTo>
                    <a:pt x="583094" y="3738040"/>
                    <a:pt x="592272" y="3728607"/>
                    <a:pt x="603594" y="3728607"/>
                  </a:cubicBezTo>
                  <a:close/>
                  <a:moveTo>
                    <a:pt x="4095320" y="3720636"/>
                  </a:moveTo>
                  <a:cubicBezTo>
                    <a:pt x="4111045" y="3720636"/>
                    <a:pt x="4123792" y="3733383"/>
                    <a:pt x="4123792" y="3749108"/>
                  </a:cubicBezTo>
                  <a:cubicBezTo>
                    <a:pt x="4123792" y="3764833"/>
                    <a:pt x="4111045" y="3777580"/>
                    <a:pt x="4095320" y="3777580"/>
                  </a:cubicBezTo>
                  <a:cubicBezTo>
                    <a:pt x="4079595" y="3777580"/>
                    <a:pt x="4066848" y="3764833"/>
                    <a:pt x="4066848" y="3749108"/>
                  </a:cubicBezTo>
                  <a:cubicBezTo>
                    <a:pt x="4066848" y="3733383"/>
                    <a:pt x="4079595" y="3720636"/>
                    <a:pt x="4095320" y="3720636"/>
                  </a:cubicBezTo>
                  <a:close/>
                  <a:moveTo>
                    <a:pt x="865530" y="3720636"/>
                  </a:moveTo>
                  <a:cubicBezTo>
                    <a:pt x="866788" y="3720636"/>
                    <a:pt x="867808" y="3721656"/>
                    <a:pt x="867808" y="3722914"/>
                  </a:cubicBezTo>
                  <a:cubicBezTo>
                    <a:pt x="867808" y="3724172"/>
                    <a:pt x="866788" y="3725192"/>
                    <a:pt x="865530" y="3725192"/>
                  </a:cubicBezTo>
                  <a:cubicBezTo>
                    <a:pt x="864272" y="3725192"/>
                    <a:pt x="863252" y="3724172"/>
                    <a:pt x="863252" y="3722914"/>
                  </a:cubicBezTo>
                  <a:cubicBezTo>
                    <a:pt x="863252" y="3721656"/>
                    <a:pt x="864272" y="3720636"/>
                    <a:pt x="865530" y="3720636"/>
                  </a:cubicBezTo>
                  <a:close/>
                  <a:moveTo>
                    <a:pt x="735700" y="3712663"/>
                  </a:moveTo>
                  <a:cubicBezTo>
                    <a:pt x="748279" y="3712663"/>
                    <a:pt x="758477" y="3722861"/>
                    <a:pt x="758477" y="3735440"/>
                  </a:cubicBezTo>
                  <a:cubicBezTo>
                    <a:pt x="758477" y="3748019"/>
                    <a:pt x="748279" y="3758217"/>
                    <a:pt x="735700" y="3758217"/>
                  </a:cubicBezTo>
                  <a:cubicBezTo>
                    <a:pt x="723121" y="3758217"/>
                    <a:pt x="712923" y="3748019"/>
                    <a:pt x="712923" y="3735440"/>
                  </a:cubicBezTo>
                  <a:cubicBezTo>
                    <a:pt x="712923" y="3722861"/>
                    <a:pt x="723121" y="3712663"/>
                    <a:pt x="735700" y="3712663"/>
                  </a:cubicBezTo>
                  <a:close/>
                  <a:moveTo>
                    <a:pt x="3832244" y="3706969"/>
                  </a:moveTo>
                  <a:cubicBezTo>
                    <a:pt x="3841050" y="3706969"/>
                    <a:pt x="3848188" y="3714107"/>
                    <a:pt x="3848188" y="3722913"/>
                  </a:cubicBezTo>
                  <a:cubicBezTo>
                    <a:pt x="3848188" y="3731719"/>
                    <a:pt x="3841050" y="3738857"/>
                    <a:pt x="3832244" y="3738857"/>
                  </a:cubicBezTo>
                  <a:cubicBezTo>
                    <a:pt x="3823438" y="3738857"/>
                    <a:pt x="3816300" y="3731719"/>
                    <a:pt x="3816300" y="3722913"/>
                  </a:cubicBezTo>
                  <a:cubicBezTo>
                    <a:pt x="3816300" y="3714107"/>
                    <a:pt x="3823438" y="3706969"/>
                    <a:pt x="3832244" y="3706969"/>
                  </a:cubicBezTo>
                  <a:close/>
                  <a:moveTo>
                    <a:pt x="380948" y="3620416"/>
                  </a:moveTo>
                  <a:cubicBezTo>
                    <a:pt x="381892" y="3620416"/>
                    <a:pt x="382657" y="3621436"/>
                    <a:pt x="382657" y="3622694"/>
                  </a:cubicBezTo>
                  <a:cubicBezTo>
                    <a:pt x="382657" y="3623952"/>
                    <a:pt x="381892" y="3624972"/>
                    <a:pt x="380948" y="3624972"/>
                  </a:cubicBezTo>
                  <a:cubicBezTo>
                    <a:pt x="380004" y="3624972"/>
                    <a:pt x="379239" y="3623952"/>
                    <a:pt x="379239" y="3622694"/>
                  </a:cubicBezTo>
                  <a:cubicBezTo>
                    <a:pt x="379239" y="3621436"/>
                    <a:pt x="380004" y="3620416"/>
                    <a:pt x="380948" y="3620416"/>
                  </a:cubicBezTo>
                  <a:close/>
                  <a:moveTo>
                    <a:pt x="4317965" y="3613583"/>
                  </a:moveTo>
                  <a:cubicBezTo>
                    <a:pt x="4322683" y="3613583"/>
                    <a:pt x="4326507" y="3617407"/>
                    <a:pt x="4326507" y="3622125"/>
                  </a:cubicBezTo>
                  <a:cubicBezTo>
                    <a:pt x="4326507" y="3626843"/>
                    <a:pt x="4322683" y="3630667"/>
                    <a:pt x="4317965" y="3630667"/>
                  </a:cubicBezTo>
                  <a:cubicBezTo>
                    <a:pt x="4313247" y="3630667"/>
                    <a:pt x="4309423" y="3626843"/>
                    <a:pt x="4309423" y="3622125"/>
                  </a:cubicBezTo>
                  <a:cubicBezTo>
                    <a:pt x="4309423" y="3617407"/>
                    <a:pt x="4313247" y="3613583"/>
                    <a:pt x="4317965" y="3613583"/>
                  </a:cubicBezTo>
                  <a:close/>
                  <a:moveTo>
                    <a:pt x="4066278" y="3599917"/>
                  </a:moveTo>
                  <a:cubicBezTo>
                    <a:pt x="4069108" y="3599917"/>
                    <a:pt x="4071403" y="3601957"/>
                    <a:pt x="4071403" y="3604473"/>
                  </a:cubicBezTo>
                  <a:cubicBezTo>
                    <a:pt x="4071403" y="3606990"/>
                    <a:pt x="4069108" y="3609030"/>
                    <a:pt x="4066278" y="3609030"/>
                  </a:cubicBezTo>
                  <a:cubicBezTo>
                    <a:pt x="4063448" y="3609030"/>
                    <a:pt x="4061153" y="3606990"/>
                    <a:pt x="4061153" y="3604473"/>
                  </a:cubicBezTo>
                  <a:cubicBezTo>
                    <a:pt x="4061153" y="3601957"/>
                    <a:pt x="4063448" y="3599917"/>
                    <a:pt x="4066278" y="3599917"/>
                  </a:cubicBezTo>
                  <a:close/>
                  <a:moveTo>
                    <a:pt x="758478" y="3595362"/>
                  </a:moveTo>
                  <a:cubicBezTo>
                    <a:pt x="759107" y="3595362"/>
                    <a:pt x="759617" y="3595872"/>
                    <a:pt x="759617" y="3596501"/>
                  </a:cubicBezTo>
                  <a:cubicBezTo>
                    <a:pt x="759617" y="3597130"/>
                    <a:pt x="759107" y="3597640"/>
                    <a:pt x="758478" y="3597640"/>
                  </a:cubicBezTo>
                  <a:cubicBezTo>
                    <a:pt x="757849" y="3597640"/>
                    <a:pt x="757339" y="3597130"/>
                    <a:pt x="757339" y="3596501"/>
                  </a:cubicBezTo>
                  <a:cubicBezTo>
                    <a:pt x="757339" y="3595872"/>
                    <a:pt x="757849" y="3595362"/>
                    <a:pt x="758478" y="3595362"/>
                  </a:cubicBezTo>
                  <a:close/>
                  <a:moveTo>
                    <a:pt x="503944" y="3595362"/>
                  </a:moveTo>
                  <a:cubicBezTo>
                    <a:pt x="514951" y="3595362"/>
                    <a:pt x="523874" y="3604540"/>
                    <a:pt x="523874" y="3615862"/>
                  </a:cubicBezTo>
                  <a:cubicBezTo>
                    <a:pt x="523874" y="3627184"/>
                    <a:pt x="514951" y="3636362"/>
                    <a:pt x="503944" y="3636362"/>
                  </a:cubicBezTo>
                  <a:cubicBezTo>
                    <a:pt x="492937" y="3636362"/>
                    <a:pt x="484014" y="3627184"/>
                    <a:pt x="484014" y="3615862"/>
                  </a:cubicBezTo>
                  <a:cubicBezTo>
                    <a:pt x="484014" y="3604540"/>
                    <a:pt x="492937" y="3595362"/>
                    <a:pt x="503944" y="3595362"/>
                  </a:cubicBezTo>
                  <a:close/>
                  <a:moveTo>
                    <a:pt x="4194400" y="3587389"/>
                  </a:moveTo>
                  <a:cubicBezTo>
                    <a:pt x="4209496" y="3587389"/>
                    <a:pt x="4221733" y="3599881"/>
                    <a:pt x="4221733" y="3615291"/>
                  </a:cubicBezTo>
                  <a:cubicBezTo>
                    <a:pt x="4221733" y="3630701"/>
                    <a:pt x="4209496" y="3643193"/>
                    <a:pt x="4194400" y="3643193"/>
                  </a:cubicBezTo>
                  <a:cubicBezTo>
                    <a:pt x="4179304" y="3643193"/>
                    <a:pt x="4167067" y="3630701"/>
                    <a:pt x="4167067" y="3615291"/>
                  </a:cubicBezTo>
                  <a:cubicBezTo>
                    <a:pt x="4167067" y="3599881"/>
                    <a:pt x="4179304" y="3587389"/>
                    <a:pt x="4194400" y="3587389"/>
                  </a:cubicBezTo>
                  <a:close/>
                  <a:moveTo>
                    <a:pt x="632064" y="3581695"/>
                  </a:moveTo>
                  <a:cubicBezTo>
                    <a:pt x="645272" y="3581695"/>
                    <a:pt x="655980" y="3592403"/>
                    <a:pt x="655980" y="3605611"/>
                  </a:cubicBezTo>
                  <a:cubicBezTo>
                    <a:pt x="655980" y="3618819"/>
                    <a:pt x="645272" y="3629527"/>
                    <a:pt x="632064" y="3629527"/>
                  </a:cubicBezTo>
                  <a:cubicBezTo>
                    <a:pt x="618856" y="3629527"/>
                    <a:pt x="608148" y="3618819"/>
                    <a:pt x="608148" y="3605611"/>
                  </a:cubicBezTo>
                  <a:cubicBezTo>
                    <a:pt x="608148" y="3592403"/>
                    <a:pt x="618856" y="3581695"/>
                    <a:pt x="632064" y="3581695"/>
                  </a:cubicBezTo>
                  <a:close/>
                  <a:moveTo>
                    <a:pt x="3939866" y="3579418"/>
                  </a:moveTo>
                  <a:cubicBezTo>
                    <a:pt x="3948986" y="3579418"/>
                    <a:pt x="3956380" y="3586556"/>
                    <a:pt x="3956380" y="3595362"/>
                  </a:cubicBezTo>
                  <a:cubicBezTo>
                    <a:pt x="3956380" y="3604168"/>
                    <a:pt x="3948986" y="3611306"/>
                    <a:pt x="3939866" y="3611306"/>
                  </a:cubicBezTo>
                  <a:cubicBezTo>
                    <a:pt x="3930746" y="3611306"/>
                    <a:pt x="3923352" y="3604168"/>
                    <a:pt x="3923352" y="3595362"/>
                  </a:cubicBezTo>
                  <a:cubicBezTo>
                    <a:pt x="3923352" y="3586556"/>
                    <a:pt x="3930746" y="3579418"/>
                    <a:pt x="3939866" y="3579418"/>
                  </a:cubicBezTo>
                  <a:close/>
                  <a:moveTo>
                    <a:pt x="294964" y="3476921"/>
                  </a:moveTo>
                  <a:cubicBezTo>
                    <a:pt x="296222" y="3476921"/>
                    <a:pt x="297242" y="3477941"/>
                    <a:pt x="297242" y="3479199"/>
                  </a:cubicBezTo>
                  <a:cubicBezTo>
                    <a:pt x="297242" y="3480457"/>
                    <a:pt x="296222" y="3481477"/>
                    <a:pt x="294964" y="3481477"/>
                  </a:cubicBezTo>
                  <a:cubicBezTo>
                    <a:pt x="293706" y="3481477"/>
                    <a:pt x="292686" y="3480457"/>
                    <a:pt x="292686" y="3479199"/>
                  </a:cubicBezTo>
                  <a:cubicBezTo>
                    <a:pt x="292686" y="3477941"/>
                    <a:pt x="293706" y="3476921"/>
                    <a:pt x="294964" y="3476921"/>
                  </a:cubicBezTo>
                  <a:close/>
                  <a:moveTo>
                    <a:pt x="4403379" y="3471226"/>
                  </a:moveTo>
                  <a:cubicBezTo>
                    <a:pt x="4407468" y="3471226"/>
                    <a:pt x="4410782" y="3474540"/>
                    <a:pt x="4410782" y="3478629"/>
                  </a:cubicBezTo>
                  <a:cubicBezTo>
                    <a:pt x="4410782" y="3482718"/>
                    <a:pt x="4407468" y="3486032"/>
                    <a:pt x="4403379" y="3486032"/>
                  </a:cubicBezTo>
                  <a:cubicBezTo>
                    <a:pt x="4399290" y="3486032"/>
                    <a:pt x="4395976" y="3482718"/>
                    <a:pt x="4395976" y="3478629"/>
                  </a:cubicBezTo>
                  <a:cubicBezTo>
                    <a:pt x="4395976" y="3474540"/>
                    <a:pt x="4399290" y="3471226"/>
                    <a:pt x="4403379" y="3471226"/>
                  </a:cubicBezTo>
                  <a:close/>
                  <a:moveTo>
                    <a:pt x="4159096" y="3460977"/>
                  </a:moveTo>
                  <a:cubicBezTo>
                    <a:pt x="4162241" y="3460977"/>
                    <a:pt x="4164791" y="3463527"/>
                    <a:pt x="4164791" y="3466672"/>
                  </a:cubicBezTo>
                  <a:cubicBezTo>
                    <a:pt x="4164791" y="3469817"/>
                    <a:pt x="4162241" y="3472367"/>
                    <a:pt x="4159096" y="3472367"/>
                  </a:cubicBezTo>
                  <a:cubicBezTo>
                    <a:pt x="4155951" y="3472367"/>
                    <a:pt x="4153401" y="3469817"/>
                    <a:pt x="4153401" y="3466672"/>
                  </a:cubicBezTo>
                  <a:cubicBezTo>
                    <a:pt x="4153401" y="3463527"/>
                    <a:pt x="4155951" y="3460977"/>
                    <a:pt x="4159096" y="3460977"/>
                  </a:cubicBezTo>
                  <a:close/>
                  <a:moveTo>
                    <a:pt x="661106" y="3458699"/>
                  </a:moveTo>
                  <a:cubicBezTo>
                    <a:pt x="662050" y="3458699"/>
                    <a:pt x="662815" y="3459464"/>
                    <a:pt x="662815" y="3460408"/>
                  </a:cubicBezTo>
                  <a:cubicBezTo>
                    <a:pt x="662815" y="3461351"/>
                    <a:pt x="662050" y="3462117"/>
                    <a:pt x="661106" y="3462117"/>
                  </a:cubicBezTo>
                  <a:cubicBezTo>
                    <a:pt x="660162" y="3462117"/>
                    <a:pt x="659397" y="3461351"/>
                    <a:pt x="659397" y="3460408"/>
                  </a:cubicBezTo>
                  <a:cubicBezTo>
                    <a:pt x="659397" y="3459464"/>
                    <a:pt x="660162" y="3458699"/>
                    <a:pt x="661106" y="3458699"/>
                  </a:cubicBezTo>
                  <a:close/>
                  <a:moveTo>
                    <a:pt x="414544" y="3455282"/>
                  </a:moveTo>
                  <a:cubicBezTo>
                    <a:pt x="425237" y="3455282"/>
                    <a:pt x="433905" y="3463950"/>
                    <a:pt x="433905" y="3474643"/>
                  </a:cubicBezTo>
                  <a:cubicBezTo>
                    <a:pt x="433905" y="3485336"/>
                    <a:pt x="425237" y="3494004"/>
                    <a:pt x="414544" y="3494004"/>
                  </a:cubicBezTo>
                  <a:cubicBezTo>
                    <a:pt x="403851" y="3494004"/>
                    <a:pt x="395183" y="3485336"/>
                    <a:pt x="395183" y="3474643"/>
                  </a:cubicBezTo>
                  <a:cubicBezTo>
                    <a:pt x="395183" y="3463950"/>
                    <a:pt x="403851" y="3455282"/>
                    <a:pt x="414544" y="3455282"/>
                  </a:cubicBezTo>
                  <a:close/>
                  <a:moveTo>
                    <a:pt x="4283231" y="3447311"/>
                  </a:moveTo>
                  <a:cubicBezTo>
                    <a:pt x="4298327" y="3447311"/>
                    <a:pt x="4310564" y="3459293"/>
                    <a:pt x="4310564" y="3474074"/>
                  </a:cubicBezTo>
                  <a:cubicBezTo>
                    <a:pt x="4310564" y="3488855"/>
                    <a:pt x="4298327" y="3500837"/>
                    <a:pt x="4283231" y="3500837"/>
                  </a:cubicBezTo>
                  <a:cubicBezTo>
                    <a:pt x="4268135" y="3500837"/>
                    <a:pt x="4255898" y="3488855"/>
                    <a:pt x="4255898" y="3474074"/>
                  </a:cubicBezTo>
                  <a:cubicBezTo>
                    <a:pt x="4255898" y="3459293"/>
                    <a:pt x="4268135" y="3447311"/>
                    <a:pt x="4283231" y="3447311"/>
                  </a:cubicBezTo>
                  <a:close/>
                  <a:moveTo>
                    <a:pt x="4037237" y="3442755"/>
                  </a:moveTo>
                  <a:cubicBezTo>
                    <a:pt x="4046672" y="3442755"/>
                    <a:pt x="4054320" y="3450403"/>
                    <a:pt x="4054320" y="3459838"/>
                  </a:cubicBezTo>
                  <a:cubicBezTo>
                    <a:pt x="4054320" y="3469273"/>
                    <a:pt x="4046672" y="3476921"/>
                    <a:pt x="4037237" y="3476921"/>
                  </a:cubicBezTo>
                  <a:cubicBezTo>
                    <a:pt x="4027802" y="3476921"/>
                    <a:pt x="4020154" y="3469273"/>
                    <a:pt x="4020154" y="3459838"/>
                  </a:cubicBezTo>
                  <a:cubicBezTo>
                    <a:pt x="4020154" y="3450403"/>
                    <a:pt x="4027802" y="3442755"/>
                    <a:pt x="4037237" y="3442755"/>
                  </a:cubicBezTo>
                  <a:close/>
                  <a:moveTo>
                    <a:pt x="539248" y="3441616"/>
                  </a:moveTo>
                  <a:cubicBezTo>
                    <a:pt x="552771" y="3441616"/>
                    <a:pt x="563734" y="3452834"/>
                    <a:pt x="563734" y="3466671"/>
                  </a:cubicBezTo>
                  <a:cubicBezTo>
                    <a:pt x="563734" y="3480508"/>
                    <a:pt x="552771" y="3491726"/>
                    <a:pt x="539248" y="3491726"/>
                  </a:cubicBezTo>
                  <a:cubicBezTo>
                    <a:pt x="525725" y="3491726"/>
                    <a:pt x="514762" y="3480508"/>
                    <a:pt x="514762" y="3466671"/>
                  </a:cubicBezTo>
                  <a:cubicBezTo>
                    <a:pt x="514762" y="3452834"/>
                    <a:pt x="525725" y="3441616"/>
                    <a:pt x="539248" y="3441616"/>
                  </a:cubicBezTo>
                  <a:close/>
                  <a:moveTo>
                    <a:pt x="220370" y="3327731"/>
                  </a:moveTo>
                  <a:cubicBezTo>
                    <a:pt x="221943" y="3327731"/>
                    <a:pt x="223218" y="3329006"/>
                    <a:pt x="223218" y="3330579"/>
                  </a:cubicBezTo>
                  <a:cubicBezTo>
                    <a:pt x="223218" y="3332152"/>
                    <a:pt x="221943" y="3333427"/>
                    <a:pt x="220370" y="3333427"/>
                  </a:cubicBezTo>
                  <a:cubicBezTo>
                    <a:pt x="218797" y="3333427"/>
                    <a:pt x="217522" y="3332152"/>
                    <a:pt x="217522" y="3330579"/>
                  </a:cubicBezTo>
                  <a:cubicBezTo>
                    <a:pt x="217522" y="3329006"/>
                    <a:pt x="218797" y="3327731"/>
                    <a:pt x="220370" y="3327731"/>
                  </a:cubicBezTo>
                  <a:close/>
                  <a:moveTo>
                    <a:pt x="4477974" y="3322037"/>
                  </a:moveTo>
                  <a:cubicBezTo>
                    <a:pt x="4481748" y="3322037"/>
                    <a:pt x="4484807" y="3325096"/>
                    <a:pt x="4484807" y="3328870"/>
                  </a:cubicBezTo>
                  <a:cubicBezTo>
                    <a:pt x="4484807" y="3332644"/>
                    <a:pt x="4481748" y="3335703"/>
                    <a:pt x="4477974" y="3335703"/>
                  </a:cubicBezTo>
                  <a:cubicBezTo>
                    <a:pt x="4474200" y="3335703"/>
                    <a:pt x="4471141" y="3332644"/>
                    <a:pt x="4471141" y="3328870"/>
                  </a:cubicBezTo>
                  <a:cubicBezTo>
                    <a:pt x="4471141" y="3325096"/>
                    <a:pt x="4474200" y="3322037"/>
                    <a:pt x="4477974" y="3322037"/>
                  </a:cubicBezTo>
                  <a:close/>
                  <a:moveTo>
                    <a:pt x="575692" y="3316342"/>
                  </a:moveTo>
                  <a:cubicBezTo>
                    <a:pt x="576636" y="3316342"/>
                    <a:pt x="577401" y="3316852"/>
                    <a:pt x="577401" y="3317481"/>
                  </a:cubicBezTo>
                  <a:cubicBezTo>
                    <a:pt x="577401" y="3318110"/>
                    <a:pt x="576636" y="3318620"/>
                    <a:pt x="575692" y="3318620"/>
                  </a:cubicBezTo>
                  <a:cubicBezTo>
                    <a:pt x="574748" y="3318620"/>
                    <a:pt x="573983" y="3318110"/>
                    <a:pt x="573983" y="3317481"/>
                  </a:cubicBezTo>
                  <a:cubicBezTo>
                    <a:pt x="573983" y="3316852"/>
                    <a:pt x="574748" y="3316342"/>
                    <a:pt x="575692" y="3316342"/>
                  </a:cubicBezTo>
                  <a:close/>
                  <a:moveTo>
                    <a:pt x="4240523" y="3315204"/>
                  </a:moveTo>
                  <a:cubicBezTo>
                    <a:pt x="4243983" y="3315204"/>
                    <a:pt x="4246787" y="3318008"/>
                    <a:pt x="4246787" y="3321468"/>
                  </a:cubicBezTo>
                  <a:cubicBezTo>
                    <a:pt x="4246787" y="3324928"/>
                    <a:pt x="4243983" y="3327732"/>
                    <a:pt x="4240523" y="3327732"/>
                  </a:cubicBezTo>
                  <a:cubicBezTo>
                    <a:pt x="4237063" y="3327732"/>
                    <a:pt x="4234259" y="3324928"/>
                    <a:pt x="4234259" y="3321468"/>
                  </a:cubicBezTo>
                  <a:cubicBezTo>
                    <a:pt x="4234259" y="3318008"/>
                    <a:pt x="4237063" y="3315204"/>
                    <a:pt x="4240523" y="3315204"/>
                  </a:cubicBezTo>
                  <a:close/>
                  <a:moveTo>
                    <a:pt x="336533" y="3308370"/>
                  </a:moveTo>
                  <a:cubicBezTo>
                    <a:pt x="346912" y="3308370"/>
                    <a:pt x="355325" y="3316783"/>
                    <a:pt x="355325" y="3327162"/>
                  </a:cubicBezTo>
                  <a:cubicBezTo>
                    <a:pt x="355325" y="3337541"/>
                    <a:pt x="346912" y="3345954"/>
                    <a:pt x="336533" y="3345954"/>
                  </a:cubicBezTo>
                  <a:cubicBezTo>
                    <a:pt x="326154" y="3345954"/>
                    <a:pt x="317741" y="3337541"/>
                    <a:pt x="317741" y="3327162"/>
                  </a:cubicBezTo>
                  <a:cubicBezTo>
                    <a:pt x="317741" y="3316783"/>
                    <a:pt x="326154" y="3308370"/>
                    <a:pt x="336533" y="3308370"/>
                  </a:cubicBezTo>
                  <a:close/>
                  <a:moveTo>
                    <a:pt x="4361811" y="3300398"/>
                  </a:moveTo>
                  <a:cubicBezTo>
                    <a:pt x="4376278" y="3300398"/>
                    <a:pt x="4388005" y="3312125"/>
                    <a:pt x="4388005" y="3326592"/>
                  </a:cubicBezTo>
                  <a:cubicBezTo>
                    <a:pt x="4388005" y="3341059"/>
                    <a:pt x="4376278" y="3352786"/>
                    <a:pt x="4361811" y="3352786"/>
                  </a:cubicBezTo>
                  <a:cubicBezTo>
                    <a:pt x="4347344" y="3352786"/>
                    <a:pt x="4335617" y="3341059"/>
                    <a:pt x="4335617" y="3326592"/>
                  </a:cubicBezTo>
                  <a:cubicBezTo>
                    <a:pt x="4335617" y="3312125"/>
                    <a:pt x="4347344" y="3300398"/>
                    <a:pt x="4361811" y="3300398"/>
                  </a:cubicBezTo>
                  <a:close/>
                  <a:moveTo>
                    <a:pt x="4122652" y="3299260"/>
                  </a:moveTo>
                  <a:cubicBezTo>
                    <a:pt x="4132716" y="3299260"/>
                    <a:pt x="4140874" y="3307418"/>
                    <a:pt x="4140874" y="3317482"/>
                  </a:cubicBezTo>
                  <a:cubicBezTo>
                    <a:pt x="4140874" y="3327546"/>
                    <a:pt x="4132716" y="3335704"/>
                    <a:pt x="4122652" y="3335704"/>
                  </a:cubicBezTo>
                  <a:cubicBezTo>
                    <a:pt x="4112588" y="3335704"/>
                    <a:pt x="4104430" y="3327546"/>
                    <a:pt x="4104430" y="3317482"/>
                  </a:cubicBezTo>
                  <a:cubicBezTo>
                    <a:pt x="4104430" y="3307418"/>
                    <a:pt x="4112588" y="3299260"/>
                    <a:pt x="4122652" y="3299260"/>
                  </a:cubicBezTo>
                  <a:close/>
                  <a:moveTo>
                    <a:pt x="457820" y="3296982"/>
                  </a:moveTo>
                  <a:cubicBezTo>
                    <a:pt x="471657" y="3296982"/>
                    <a:pt x="482875" y="3308200"/>
                    <a:pt x="482875" y="3322037"/>
                  </a:cubicBezTo>
                  <a:cubicBezTo>
                    <a:pt x="482875" y="3335874"/>
                    <a:pt x="471657" y="3347092"/>
                    <a:pt x="457820" y="3347092"/>
                  </a:cubicBezTo>
                  <a:cubicBezTo>
                    <a:pt x="443983" y="3347092"/>
                    <a:pt x="432765" y="3335874"/>
                    <a:pt x="432765" y="3322037"/>
                  </a:cubicBezTo>
                  <a:cubicBezTo>
                    <a:pt x="432765" y="3308200"/>
                    <a:pt x="443983" y="3296982"/>
                    <a:pt x="457820" y="3296982"/>
                  </a:cubicBezTo>
                  <a:close/>
                  <a:moveTo>
                    <a:pt x="156593" y="3172847"/>
                  </a:moveTo>
                  <a:cubicBezTo>
                    <a:pt x="158794" y="3172847"/>
                    <a:pt x="160579" y="3174632"/>
                    <a:pt x="160579" y="3176833"/>
                  </a:cubicBezTo>
                  <a:cubicBezTo>
                    <a:pt x="160579" y="3179034"/>
                    <a:pt x="158794" y="3180819"/>
                    <a:pt x="156593" y="3180819"/>
                  </a:cubicBezTo>
                  <a:cubicBezTo>
                    <a:pt x="154392" y="3180819"/>
                    <a:pt x="152607" y="3179034"/>
                    <a:pt x="152607" y="3176833"/>
                  </a:cubicBezTo>
                  <a:cubicBezTo>
                    <a:pt x="152607" y="3174632"/>
                    <a:pt x="154392" y="3172847"/>
                    <a:pt x="156593" y="3172847"/>
                  </a:cubicBezTo>
                  <a:close/>
                  <a:moveTo>
                    <a:pt x="4541749" y="3168291"/>
                  </a:moveTo>
                  <a:cubicBezTo>
                    <a:pt x="4545523" y="3168291"/>
                    <a:pt x="4548582" y="3171350"/>
                    <a:pt x="4548582" y="3175124"/>
                  </a:cubicBezTo>
                  <a:cubicBezTo>
                    <a:pt x="4548582" y="3178898"/>
                    <a:pt x="4545523" y="3181957"/>
                    <a:pt x="4541749" y="3181957"/>
                  </a:cubicBezTo>
                  <a:cubicBezTo>
                    <a:pt x="4537975" y="3181957"/>
                    <a:pt x="4534916" y="3178898"/>
                    <a:pt x="4534916" y="3175124"/>
                  </a:cubicBezTo>
                  <a:cubicBezTo>
                    <a:pt x="4534916" y="3171350"/>
                    <a:pt x="4537975" y="3168291"/>
                    <a:pt x="4541749" y="3168291"/>
                  </a:cubicBezTo>
                  <a:close/>
                  <a:moveTo>
                    <a:pt x="502236" y="3166013"/>
                  </a:moveTo>
                  <a:cubicBezTo>
                    <a:pt x="503494" y="3166013"/>
                    <a:pt x="504514" y="3167033"/>
                    <a:pt x="504514" y="3168291"/>
                  </a:cubicBezTo>
                  <a:cubicBezTo>
                    <a:pt x="504514" y="3169549"/>
                    <a:pt x="503494" y="3170569"/>
                    <a:pt x="502236" y="3170569"/>
                  </a:cubicBezTo>
                  <a:cubicBezTo>
                    <a:pt x="500978" y="3170569"/>
                    <a:pt x="499958" y="3169549"/>
                    <a:pt x="499958" y="3168291"/>
                  </a:cubicBezTo>
                  <a:cubicBezTo>
                    <a:pt x="499958" y="3167033"/>
                    <a:pt x="500978" y="3166013"/>
                    <a:pt x="502236" y="3166013"/>
                  </a:cubicBezTo>
                  <a:close/>
                  <a:moveTo>
                    <a:pt x="4309993" y="3162597"/>
                  </a:moveTo>
                  <a:cubicBezTo>
                    <a:pt x="4314082" y="3162597"/>
                    <a:pt x="4317396" y="3165911"/>
                    <a:pt x="4317396" y="3170000"/>
                  </a:cubicBezTo>
                  <a:cubicBezTo>
                    <a:pt x="4317396" y="3174089"/>
                    <a:pt x="4314082" y="3177403"/>
                    <a:pt x="4309993" y="3177403"/>
                  </a:cubicBezTo>
                  <a:cubicBezTo>
                    <a:pt x="4305904" y="3177403"/>
                    <a:pt x="4302590" y="3174089"/>
                    <a:pt x="4302590" y="3170000"/>
                  </a:cubicBezTo>
                  <a:cubicBezTo>
                    <a:pt x="4302590" y="3165911"/>
                    <a:pt x="4305904" y="3162597"/>
                    <a:pt x="4309993" y="3162597"/>
                  </a:cubicBezTo>
                  <a:close/>
                  <a:moveTo>
                    <a:pt x="269909" y="3155764"/>
                  </a:moveTo>
                  <a:cubicBezTo>
                    <a:pt x="279973" y="3155764"/>
                    <a:pt x="288131" y="3164177"/>
                    <a:pt x="288131" y="3174556"/>
                  </a:cubicBezTo>
                  <a:cubicBezTo>
                    <a:pt x="288131" y="3184935"/>
                    <a:pt x="279973" y="3193348"/>
                    <a:pt x="269909" y="3193348"/>
                  </a:cubicBezTo>
                  <a:cubicBezTo>
                    <a:pt x="259845" y="3193348"/>
                    <a:pt x="251687" y="3184935"/>
                    <a:pt x="251687" y="3174556"/>
                  </a:cubicBezTo>
                  <a:cubicBezTo>
                    <a:pt x="251687" y="3164177"/>
                    <a:pt x="259845" y="3155764"/>
                    <a:pt x="269909" y="3155764"/>
                  </a:cubicBezTo>
                  <a:close/>
                  <a:moveTo>
                    <a:pt x="4427864" y="3147792"/>
                  </a:moveTo>
                  <a:cubicBezTo>
                    <a:pt x="4441701" y="3147792"/>
                    <a:pt x="4452919" y="3159265"/>
                    <a:pt x="4452919" y="3173417"/>
                  </a:cubicBezTo>
                  <a:cubicBezTo>
                    <a:pt x="4452919" y="3187569"/>
                    <a:pt x="4441701" y="3199042"/>
                    <a:pt x="4427864" y="3199042"/>
                  </a:cubicBezTo>
                  <a:cubicBezTo>
                    <a:pt x="4414027" y="3199042"/>
                    <a:pt x="4402809" y="3187569"/>
                    <a:pt x="4402809" y="3173417"/>
                  </a:cubicBezTo>
                  <a:cubicBezTo>
                    <a:pt x="4402809" y="3159265"/>
                    <a:pt x="4414027" y="3147792"/>
                    <a:pt x="4427864" y="3147792"/>
                  </a:cubicBezTo>
                  <a:close/>
                  <a:moveTo>
                    <a:pt x="4195539" y="3147792"/>
                  </a:moveTo>
                  <a:cubicBezTo>
                    <a:pt x="4206861" y="3147792"/>
                    <a:pt x="4216039" y="3156715"/>
                    <a:pt x="4216039" y="3167722"/>
                  </a:cubicBezTo>
                  <a:cubicBezTo>
                    <a:pt x="4216039" y="3178729"/>
                    <a:pt x="4206861" y="3187652"/>
                    <a:pt x="4195539" y="3187652"/>
                  </a:cubicBezTo>
                  <a:cubicBezTo>
                    <a:pt x="4184217" y="3187652"/>
                    <a:pt x="4175039" y="3178729"/>
                    <a:pt x="4175039" y="3167722"/>
                  </a:cubicBezTo>
                  <a:cubicBezTo>
                    <a:pt x="4175039" y="3156715"/>
                    <a:pt x="4184217" y="3147792"/>
                    <a:pt x="4195539" y="3147792"/>
                  </a:cubicBezTo>
                  <a:close/>
                  <a:moveTo>
                    <a:pt x="387781" y="3145514"/>
                  </a:moveTo>
                  <a:cubicBezTo>
                    <a:pt x="401933" y="3145514"/>
                    <a:pt x="413406" y="3156732"/>
                    <a:pt x="413406" y="3170569"/>
                  </a:cubicBezTo>
                  <a:cubicBezTo>
                    <a:pt x="413406" y="3184406"/>
                    <a:pt x="401933" y="3195624"/>
                    <a:pt x="387781" y="3195624"/>
                  </a:cubicBezTo>
                  <a:cubicBezTo>
                    <a:pt x="373629" y="3195624"/>
                    <a:pt x="362156" y="3184406"/>
                    <a:pt x="362156" y="3170569"/>
                  </a:cubicBezTo>
                  <a:cubicBezTo>
                    <a:pt x="362156" y="3156732"/>
                    <a:pt x="373629" y="3145514"/>
                    <a:pt x="387781" y="3145514"/>
                  </a:cubicBezTo>
                  <a:close/>
                  <a:moveTo>
                    <a:pt x="103067" y="3013407"/>
                  </a:moveTo>
                  <a:cubicBezTo>
                    <a:pt x="105897" y="3013407"/>
                    <a:pt x="108192" y="3015702"/>
                    <a:pt x="108192" y="3018532"/>
                  </a:cubicBezTo>
                  <a:cubicBezTo>
                    <a:pt x="108192" y="3021362"/>
                    <a:pt x="105897" y="3023657"/>
                    <a:pt x="103067" y="3023657"/>
                  </a:cubicBezTo>
                  <a:cubicBezTo>
                    <a:pt x="100237" y="3023657"/>
                    <a:pt x="97942" y="3021362"/>
                    <a:pt x="97942" y="3018532"/>
                  </a:cubicBezTo>
                  <a:cubicBezTo>
                    <a:pt x="97942" y="3015702"/>
                    <a:pt x="100237" y="3013407"/>
                    <a:pt x="103067" y="3013407"/>
                  </a:cubicBezTo>
                  <a:close/>
                  <a:moveTo>
                    <a:pt x="4594707" y="3009991"/>
                  </a:moveTo>
                  <a:cubicBezTo>
                    <a:pt x="4598167" y="3009991"/>
                    <a:pt x="4600971" y="3013050"/>
                    <a:pt x="4600971" y="3016824"/>
                  </a:cubicBezTo>
                  <a:cubicBezTo>
                    <a:pt x="4600971" y="3020598"/>
                    <a:pt x="4598167" y="3023657"/>
                    <a:pt x="4594707" y="3023657"/>
                  </a:cubicBezTo>
                  <a:cubicBezTo>
                    <a:pt x="4591247" y="3023657"/>
                    <a:pt x="4588443" y="3020598"/>
                    <a:pt x="4588443" y="3016824"/>
                  </a:cubicBezTo>
                  <a:cubicBezTo>
                    <a:pt x="4588443" y="3013050"/>
                    <a:pt x="4591247" y="3009991"/>
                    <a:pt x="4594707" y="3009991"/>
                  </a:cubicBezTo>
                  <a:close/>
                  <a:moveTo>
                    <a:pt x="441307" y="3009991"/>
                  </a:moveTo>
                  <a:cubicBezTo>
                    <a:pt x="442880" y="3009991"/>
                    <a:pt x="444155" y="3011521"/>
                    <a:pt x="444155" y="3013408"/>
                  </a:cubicBezTo>
                  <a:cubicBezTo>
                    <a:pt x="444155" y="3015295"/>
                    <a:pt x="442880" y="3016825"/>
                    <a:pt x="441307" y="3016825"/>
                  </a:cubicBezTo>
                  <a:cubicBezTo>
                    <a:pt x="439734" y="3016825"/>
                    <a:pt x="438459" y="3015295"/>
                    <a:pt x="438459" y="3013408"/>
                  </a:cubicBezTo>
                  <a:cubicBezTo>
                    <a:pt x="438459" y="3011521"/>
                    <a:pt x="439734" y="3009991"/>
                    <a:pt x="441307" y="3009991"/>
                  </a:cubicBezTo>
                  <a:close/>
                  <a:moveTo>
                    <a:pt x="4368075" y="3005435"/>
                  </a:moveTo>
                  <a:cubicBezTo>
                    <a:pt x="4372793" y="3005435"/>
                    <a:pt x="4376617" y="3009259"/>
                    <a:pt x="4376617" y="3013977"/>
                  </a:cubicBezTo>
                  <a:cubicBezTo>
                    <a:pt x="4376617" y="3018695"/>
                    <a:pt x="4372793" y="3022519"/>
                    <a:pt x="4368075" y="3022519"/>
                  </a:cubicBezTo>
                  <a:cubicBezTo>
                    <a:pt x="4363357" y="3022519"/>
                    <a:pt x="4359533" y="3018695"/>
                    <a:pt x="4359533" y="3013977"/>
                  </a:cubicBezTo>
                  <a:cubicBezTo>
                    <a:pt x="4359533" y="3009259"/>
                    <a:pt x="4363357" y="3005435"/>
                    <a:pt x="4368075" y="3005435"/>
                  </a:cubicBezTo>
                  <a:close/>
                  <a:moveTo>
                    <a:pt x="214105" y="2998602"/>
                  </a:moveTo>
                  <a:cubicBezTo>
                    <a:pt x="224169" y="2998602"/>
                    <a:pt x="232327" y="3006760"/>
                    <a:pt x="232327" y="3016824"/>
                  </a:cubicBezTo>
                  <a:cubicBezTo>
                    <a:pt x="232327" y="3026888"/>
                    <a:pt x="224169" y="3035046"/>
                    <a:pt x="214105" y="3035046"/>
                  </a:cubicBezTo>
                  <a:cubicBezTo>
                    <a:pt x="204041" y="3035046"/>
                    <a:pt x="195883" y="3026888"/>
                    <a:pt x="195883" y="3016824"/>
                  </a:cubicBezTo>
                  <a:cubicBezTo>
                    <a:pt x="195883" y="3006760"/>
                    <a:pt x="204041" y="2998602"/>
                    <a:pt x="214105" y="2998602"/>
                  </a:cubicBezTo>
                  <a:close/>
                  <a:moveTo>
                    <a:pt x="4483668" y="2991769"/>
                  </a:moveTo>
                  <a:cubicBezTo>
                    <a:pt x="4496876" y="2991769"/>
                    <a:pt x="4507584" y="3002732"/>
                    <a:pt x="4507584" y="3016255"/>
                  </a:cubicBezTo>
                  <a:cubicBezTo>
                    <a:pt x="4507584" y="3029778"/>
                    <a:pt x="4496876" y="3040741"/>
                    <a:pt x="4483668" y="3040741"/>
                  </a:cubicBezTo>
                  <a:cubicBezTo>
                    <a:pt x="4470460" y="3040741"/>
                    <a:pt x="4459752" y="3029778"/>
                    <a:pt x="4459752" y="3016255"/>
                  </a:cubicBezTo>
                  <a:cubicBezTo>
                    <a:pt x="4459752" y="3002732"/>
                    <a:pt x="4470460" y="2991769"/>
                    <a:pt x="4483668" y="2991769"/>
                  </a:cubicBezTo>
                  <a:close/>
                  <a:moveTo>
                    <a:pt x="330268" y="2991769"/>
                  </a:moveTo>
                  <a:cubicBezTo>
                    <a:pt x="342847" y="2991769"/>
                    <a:pt x="353045" y="3001967"/>
                    <a:pt x="353045" y="3014546"/>
                  </a:cubicBezTo>
                  <a:cubicBezTo>
                    <a:pt x="353045" y="3027125"/>
                    <a:pt x="342847" y="3037323"/>
                    <a:pt x="330268" y="3037323"/>
                  </a:cubicBezTo>
                  <a:cubicBezTo>
                    <a:pt x="317689" y="3037323"/>
                    <a:pt x="307491" y="3027125"/>
                    <a:pt x="307491" y="3014546"/>
                  </a:cubicBezTo>
                  <a:cubicBezTo>
                    <a:pt x="307491" y="3001967"/>
                    <a:pt x="317689" y="2991769"/>
                    <a:pt x="330268" y="2991769"/>
                  </a:cubicBezTo>
                  <a:close/>
                  <a:moveTo>
                    <a:pt x="4256467" y="2990630"/>
                  </a:moveTo>
                  <a:cubicBezTo>
                    <a:pt x="4268732" y="2990630"/>
                    <a:pt x="4278675" y="3000573"/>
                    <a:pt x="4278675" y="3012838"/>
                  </a:cubicBezTo>
                  <a:cubicBezTo>
                    <a:pt x="4278675" y="3025103"/>
                    <a:pt x="4268732" y="3035046"/>
                    <a:pt x="4256467" y="3035046"/>
                  </a:cubicBezTo>
                  <a:cubicBezTo>
                    <a:pt x="4244202" y="3035046"/>
                    <a:pt x="4234259" y="3025103"/>
                    <a:pt x="4234259" y="3012838"/>
                  </a:cubicBezTo>
                  <a:cubicBezTo>
                    <a:pt x="4234259" y="3000573"/>
                    <a:pt x="4244202" y="2990630"/>
                    <a:pt x="4256467" y="2990630"/>
                  </a:cubicBezTo>
                  <a:close/>
                  <a:moveTo>
                    <a:pt x="62069" y="2850551"/>
                  </a:moveTo>
                  <a:cubicBezTo>
                    <a:pt x="65529" y="2850551"/>
                    <a:pt x="68333" y="2853101"/>
                    <a:pt x="68333" y="2856246"/>
                  </a:cubicBezTo>
                  <a:cubicBezTo>
                    <a:pt x="68333" y="2859391"/>
                    <a:pt x="65529" y="2861941"/>
                    <a:pt x="62069" y="2861941"/>
                  </a:cubicBezTo>
                  <a:cubicBezTo>
                    <a:pt x="58609" y="2861941"/>
                    <a:pt x="55805" y="2859391"/>
                    <a:pt x="55805" y="2856246"/>
                  </a:cubicBezTo>
                  <a:cubicBezTo>
                    <a:pt x="55805" y="2853101"/>
                    <a:pt x="58609" y="2850551"/>
                    <a:pt x="62069" y="2850551"/>
                  </a:cubicBezTo>
                  <a:close/>
                  <a:moveTo>
                    <a:pt x="4636275" y="2849412"/>
                  </a:moveTo>
                  <a:cubicBezTo>
                    <a:pt x="4639420" y="2849412"/>
                    <a:pt x="4641970" y="2851962"/>
                    <a:pt x="4641970" y="2855107"/>
                  </a:cubicBezTo>
                  <a:cubicBezTo>
                    <a:pt x="4641970" y="2858252"/>
                    <a:pt x="4639420" y="2860802"/>
                    <a:pt x="4636275" y="2860802"/>
                  </a:cubicBezTo>
                  <a:cubicBezTo>
                    <a:pt x="4633130" y="2860802"/>
                    <a:pt x="4630580" y="2858252"/>
                    <a:pt x="4630580" y="2855107"/>
                  </a:cubicBezTo>
                  <a:cubicBezTo>
                    <a:pt x="4630580" y="2851962"/>
                    <a:pt x="4633130" y="2849412"/>
                    <a:pt x="4636275" y="2849412"/>
                  </a:cubicBezTo>
                  <a:close/>
                  <a:moveTo>
                    <a:pt x="394044" y="2849412"/>
                  </a:moveTo>
                  <a:cubicBezTo>
                    <a:pt x="396561" y="2849412"/>
                    <a:pt x="398601" y="2851197"/>
                    <a:pt x="398601" y="2853398"/>
                  </a:cubicBezTo>
                  <a:cubicBezTo>
                    <a:pt x="398601" y="2855599"/>
                    <a:pt x="396561" y="2857384"/>
                    <a:pt x="394044" y="2857384"/>
                  </a:cubicBezTo>
                  <a:cubicBezTo>
                    <a:pt x="391528" y="2857384"/>
                    <a:pt x="389488" y="2855599"/>
                    <a:pt x="389488" y="2853398"/>
                  </a:cubicBezTo>
                  <a:cubicBezTo>
                    <a:pt x="389488" y="2851197"/>
                    <a:pt x="391528" y="2849412"/>
                    <a:pt x="394044" y="2849412"/>
                  </a:cubicBezTo>
                  <a:close/>
                  <a:moveTo>
                    <a:pt x="4413060" y="2844857"/>
                  </a:moveTo>
                  <a:cubicBezTo>
                    <a:pt x="4418092" y="2844857"/>
                    <a:pt x="4422171" y="2848936"/>
                    <a:pt x="4422171" y="2853968"/>
                  </a:cubicBezTo>
                  <a:cubicBezTo>
                    <a:pt x="4422171" y="2859000"/>
                    <a:pt x="4418092" y="2863079"/>
                    <a:pt x="4413060" y="2863079"/>
                  </a:cubicBezTo>
                  <a:cubicBezTo>
                    <a:pt x="4408028" y="2863079"/>
                    <a:pt x="4403949" y="2859000"/>
                    <a:pt x="4403949" y="2853968"/>
                  </a:cubicBezTo>
                  <a:cubicBezTo>
                    <a:pt x="4403949" y="2848936"/>
                    <a:pt x="4408028" y="2844857"/>
                    <a:pt x="4413060" y="2844857"/>
                  </a:cubicBezTo>
                  <a:close/>
                  <a:moveTo>
                    <a:pt x="284714" y="2838024"/>
                  </a:moveTo>
                  <a:cubicBezTo>
                    <a:pt x="294149" y="2838024"/>
                    <a:pt x="301797" y="2845418"/>
                    <a:pt x="301797" y="2854538"/>
                  </a:cubicBezTo>
                  <a:cubicBezTo>
                    <a:pt x="301797" y="2863658"/>
                    <a:pt x="294149" y="2871052"/>
                    <a:pt x="284714" y="2871052"/>
                  </a:cubicBezTo>
                  <a:cubicBezTo>
                    <a:pt x="275279" y="2871052"/>
                    <a:pt x="267631" y="2863658"/>
                    <a:pt x="267631" y="2854538"/>
                  </a:cubicBezTo>
                  <a:cubicBezTo>
                    <a:pt x="267631" y="2845418"/>
                    <a:pt x="275279" y="2838024"/>
                    <a:pt x="284714" y="2838024"/>
                  </a:cubicBezTo>
                  <a:close/>
                  <a:moveTo>
                    <a:pt x="171399" y="2838024"/>
                  </a:moveTo>
                  <a:cubicBezTo>
                    <a:pt x="181148" y="2838024"/>
                    <a:pt x="189052" y="2846182"/>
                    <a:pt x="189052" y="2856246"/>
                  </a:cubicBezTo>
                  <a:cubicBezTo>
                    <a:pt x="189052" y="2866310"/>
                    <a:pt x="181148" y="2874468"/>
                    <a:pt x="171399" y="2874468"/>
                  </a:cubicBezTo>
                  <a:cubicBezTo>
                    <a:pt x="161650" y="2874468"/>
                    <a:pt x="153746" y="2866310"/>
                    <a:pt x="153746" y="2856246"/>
                  </a:cubicBezTo>
                  <a:cubicBezTo>
                    <a:pt x="153746" y="2846182"/>
                    <a:pt x="161650" y="2838024"/>
                    <a:pt x="171399" y="2838024"/>
                  </a:cubicBezTo>
                  <a:close/>
                  <a:moveTo>
                    <a:pt x="4526945" y="2831190"/>
                  </a:moveTo>
                  <a:cubicBezTo>
                    <a:pt x="4539524" y="2831190"/>
                    <a:pt x="4549722" y="2841643"/>
                    <a:pt x="4549722" y="2854537"/>
                  </a:cubicBezTo>
                  <a:cubicBezTo>
                    <a:pt x="4549722" y="2867431"/>
                    <a:pt x="4539524" y="2877884"/>
                    <a:pt x="4526945" y="2877884"/>
                  </a:cubicBezTo>
                  <a:cubicBezTo>
                    <a:pt x="4514366" y="2877884"/>
                    <a:pt x="4504168" y="2867431"/>
                    <a:pt x="4504168" y="2854537"/>
                  </a:cubicBezTo>
                  <a:cubicBezTo>
                    <a:pt x="4504168" y="2841643"/>
                    <a:pt x="4514366" y="2831190"/>
                    <a:pt x="4526945" y="2831190"/>
                  </a:cubicBezTo>
                  <a:close/>
                  <a:moveTo>
                    <a:pt x="4303729" y="2828913"/>
                  </a:moveTo>
                  <a:cubicBezTo>
                    <a:pt x="4316937" y="2828913"/>
                    <a:pt x="4327645" y="2839621"/>
                    <a:pt x="4327645" y="2852829"/>
                  </a:cubicBezTo>
                  <a:cubicBezTo>
                    <a:pt x="4327645" y="2866037"/>
                    <a:pt x="4316937" y="2876745"/>
                    <a:pt x="4303729" y="2876745"/>
                  </a:cubicBezTo>
                  <a:cubicBezTo>
                    <a:pt x="4290521" y="2876745"/>
                    <a:pt x="4279813" y="2866037"/>
                    <a:pt x="4279813" y="2852829"/>
                  </a:cubicBezTo>
                  <a:cubicBezTo>
                    <a:pt x="4279813" y="2839621"/>
                    <a:pt x="4290521" y="2828913"/>
                    <a:pt x="4303729" y="2828913"/>
                  </a:cubicBezTo>
                  <a:close/>
                  <a:moveTo>
                    <a:pt x="4665885" y="2685417"/>
                  </a:moveTo>
                  <a:cubicBezTo>
                    <a:pt x="4669030" y="2685417"/>
                    <a:pt x="4671580" y="2687967"/>
                    <a:pt x="4671580" y="2691112"/>
                  </a:cubicBezTo>
                  <a:cubicBezTo>
                    <a:pt x="4671580" y="2694257"/>
                    <a:pt x="4669030" y="2696807"/>
                    <a:pt x="4665885" y="2696807"/>
                  </a:cubicBezTo>
                  <a:cubicBezTo>
                    <a:pt x="4662740" y="2696807"/>
                    <a:pt x="4660190" y="2694257"/>
                    <a:pt x="4660190" y="2691112"/>
                  </a:cubicBezTo>
                  <a:cubicBezTo>
                    <a:pt x="4660190" y="2687967"/>
                    <a:pt x="4662740" y="2685417"/>
                    <a:pt x="4665885" y="2685417"/>
                  </a:cubicBezTo>
                  <a:close/>
                  <a:moveTo>
                    <a:pt x="360448" y="2685417"/>
                  </a:moveTo>
                  <a:cubicBezTo>
                    <a:pt x="363278" y="2685417"/>
                    <a:pt x="365573" y="2687712"/>
                    <a:pt x="365573" y="2690542"/>
                  </a:cubicBezTo>
                  <a:cubicBezTo>
                    <a:pt x="365573" y="2693372"/>
                    <a:pt x="363278" y="2695667"/>
                    <a:pt x="360448" y="2695667"/>
                  </a:cubicBezTo>
                  <a:cubicBezTo>
                    <a:pt x="357618" y="2695667"/>
                    <a:pt x="355323" y="2693372"/>
                    <a:pt x="355323" y="2690542"/>
                  </a:cubicBezTo>
                  <a:cubicBezTo>
                    <a:pt x="355323" y="2687712"/>
                    <a:pt x="357618" y="2685417"/>
                    <a:pt x="360448" y="2685417"/>
                  </a:cubicBezTo>
                  <a:close/>
                  <a:moveTo>
                    <a:pt x="33027" y="2685417"/>
                  </a:moveTo>
                  <a:cubicBezTo>
                    <a:pt x="36801" y="2685417"/>
                    <a:pt x="39860" y="2688476"/>
                    <a:pt x="39860" y="2692250"/>
                  </a:cubicBezTo>
                  <a:cubicBezTo>
                    <a:pt x="39860" y="2696024"/>
                    <a:pt x="36801" y="2699083"/>
                    <a:pt x="33027" y="2699083"/>
                  </a:cubicBezTo>
                  <a:cubicBezTo>
                    <a:pt x="29253" y="2699083"/>
                    <a:pt x="26194" y="2696024"/>
                    <a:pt x="26194" y="2692250"/>
                  </a:cubicBezTo>
                  <a:cubicBezTo>
                    <a:pt x="26194" y="2688476"/>
                    <a:pt x="29253" y="2685417"/>
                    <a:pt x="33027" y="2685417"/>
                  </a:cubicBezTo>
                  <a:close/>
                  <a:moveTo>
                    <a:pt x="252257" y="2682001"/>
                  </a:moveTo>
                  <a:cubicBezTo>
                    <a:pt x="256975" y="2682001"/>
                    <a:pt x="260799" y="2686080"/>
                    <a:pt x="260799" y="2691112"/>
                  </a:cubicBezTo>
                  <a:cubicBezTo>
                    <a:pt x="260799" y="2696144"/>
                    <a:pt x="256975" y="2700223"/>
                    <a:pt x="252257" y="2700223"/>
                  </a:cubicBezTo>
                  <a:cubicBezTo>
                    <a:pt x="247539" y="2700223"/>
                    <a:pt x="243715" y="2696144"/>
                    <a:pt x="243715" y="2691112"/>
                  </a:cubicBezTo>
                  <a:cubicBezTo>
                    <a:pt x="243715" y="2686080"/>
                    <a:pt x="247539" y="2682001"/>
                    <a:pt x="252257" y="2682001"/>
                  </a:cubicBezTo>
                  <a:close/>
                  <a:moveTo>
                    <a:pt x="4446086" y="2679723"/>
                  </a:moveTo>
                  <a:cubicBezTo>
                    <a:pt x="4451747" y="2679723"/>
                    <a:pt x="4456336" y="2684312"/>
                    <a:pt x="4456336" y="2689973"/>
                  </a:cubicBezTo>
                  <a:cubicBezTo>
                    <a:pt x="4456336" y="2695634"/>
                    <a:pt x="4451747" y="2700223"/>
                    <a:pt x="4446086" y="2700223"/>
                  </a:cubicBezTo>
                  <a:cubicBezTo>
                    <a:pt x="4440425" y="2700223"/>
                    <a:pt x="4435836" y="2695634"/>
                    <a:pt x="4435836" y="2689973"/>
                  </a:cubicBezTo>
                  <a:cubicBezTo>
                    <a:pt x="4435836" y="2684312"/>
                    <a:pt x="4440425" y="2679723"/>
                    <a:pt x="4446086" y="2679723"/>
                  </a:cubicBezTo>
                  <a:close/>
                  <a:moveTo>
                    <a:pt x="140080" y="2674029"/>
                  </a:moveTo>
                  <a:cubicBezTo>
                    <a:pt x="150144" y="2674029"/>
                    <a:pt x="158302" y="2682187"/>
                    <a:pt x="158302" y="2692251"/>
                  </a:cubicBezTo>
                  <a:cubicBezTo>
                    <a:pt x="158302" y="2702315"/>
                    <a:pt x="150144" y="2710473"/>
                    <a:pt x="140080" y="2710473"/>
                  </a:cubicBezTo>
                  <a:cubicBezTo>
                    <a:pt x="130016" y="2710473"/>
                    <a:pt x="121858" y="2702315"/>
                    <a:pt x="121858" y="2692251"/>
                  </a:cubicBezTo>
                  <a:cubicBezTo>
                    <a:pt x="121858" y="2682187"/>
                    <a:pt x="130016" y="2674029"/>
                    <a:pt x="140080" y="2674029"/>
                  </a:cubicBezTo>
                  <a:close/>
                  <a:moveTo>
                    <a:pt x="4558264" y="2668335"/>
                  </a:moveTo>
                  <a:cubicBezTo>
                    <a:pt x="4570529" y="2668335"/>
                    <a:pt x="4580472" y="2678533"/>
                    <a:pt x="4580472" y="2691112"/>
                  </a:cubicBezTo>
                  <a:cubicBezTo>
                    <a:pt x="4580472" y="2703691"/>
                    <a:pt x="4570529" y="2713889"/>
                    <a:pt x="4558264" y="2713889"/>
                  </a:cubicBezTo>
                  <a:cubicBezTo>
                    <a:pt x="4545999" y="2713889"/>
                    <a:pt x="4536056" y="2703691"/>
                    <a:pt x="4536056" y="2691112"/>
                  </a:cubicBezTo>
                  <a:cubicBezTo>
                    <a:pt x="4536056" y="2678533"/>
                    <a:pt x="4545999" y="2668335"/>
                    <a:pt x="4558264" y="2668335"/>
                  </a:cubicBezTo>
                  <a:close/>
                  <a:moveTo>
                    <a:pt x="4337895" y="2664918"/>
                  </a:moveTo>
                  <a:cubicBezTo>
                    <a:pt x="4352362" y="2664918"/>
                    <a:pt x="4364089" y="2676391"/>
                    <a:pt x="4364089" y="2690543"/>
                  </a:cubicBezTo>
                  <a:cubicBezTo>
                    <a:pt x="4364089" y="2704695"/>
                    <a:pt x="4352362" y="2716168"/>
                    <a:pt x="4337895" y="2716168"/>
                  </a:cubicBezTo>
                  <a:cubicBezTo>
                    <a:pt x="4323428" y="2716168"/>
                    <a:pt x="4311701" y="2704695"/>
                    <a:pt x="4311701" y="2690543"/>
                  </a:cubicBezTo>
                  <a:cubicBezTo>
                    <a:pt x="4311701" y="2676391"/>
                    <a:pt x="4323428" y="2664918"/>
                    <a:pt x="4337895" y="2664918"/>
                  </a:cubicBezTo>
                  <a:close/>
                  <a:moveTo>
                    <a:pt x="232327" y="2522561"/>
                  </a:moveTo>
                  <a:cubicBezTo>
                    <a:pt x="234214" y="2522561"/>
                    <a:pt x="235744" y="2524091"/>
                    <a:pt x="235744" y="2525978"/>
                  </a:cubicBezTo>
                  <a:cubicBezTo>
                    <a:pt x="235744" y="2527865"/>
                    <a:pt x="234214" y="2529395"/>
                    <a:pt x="232327" y="2529395"/>
                  </a:cubicBezTo>
                  <a:cubicBezTo>
                    <a:pt x="230440" y="2529395"/>
                    <a:pt x="228910" y="2527865"/>
                    <a:pt x="228910" y="2525978"/>
                  </a:cubicBezTo>
                  <a:cubicBezTo>
                    <a:pt x="228910" y="2524091"/>
                    <a:pt x="230440" y="2522561"/>
                    <a:pt x="232327" y="2522561"/>
                  </a:cubicBezTo>
                  <a:close/>
                  <a:moveTo>
                    <a:pt x="4682968" y="2519145"/>
                  </a:moveTo>
                  <a:cubicBezTo>
                    <a:pt x="4686113" y="2519145"/>
                    <a:pt x="4688663" y="2521695"/>
                    <a:pt x="4688663" y="2524840"/>
                  </a:cubicBezTo>
                  <a:cubicBezTo>
                    <a:pt x="4688663" y="2527985"/>
                    <a:pt x="4686113" y="2530535"/>
                    <a:pt x="4682968" y="2530535"/>
                  </a:cubicBezTo>
                  <a:cubicBezTo>
                    <a:pt x="4679823" y="2530535"/>
                    <a:pt x="4677273" y="2527985"/>
                    <a:pt x="4677273" y="2524840"/>
                  </a:cubicBezTo>
                  <a:cubicBezTo>
                    <a:pt x="4677273" y="2521695"/>
                    <a:pt x="4679823" y="2519145"/>
                    <a:pt x="4682968" y="2519145"/>
                  </a:cubicBezTo>
                  <a:close/>
                  <a:moveTo>
                    <a:pt x="339380" y="2519145"/>
                  </a:moveTo>
                  <a:cubicBezTo>
                    <a:pt x="342525" y="2519145"/>
                    <a:pt x="345075" y="2521949"/>
                    <a:pt x="345075" y="2525409"/>
                  </a:cubicBezTo>
                  <a:cubicBezTo>
                    <a:pt x="345075" y="2528869"/>
                    <a:pt x="342525" y="2531673"/>
                    <a:pt x="339380" y="2531673"/>
                  </a:cubicBezTo>
                  <a:cubicBezTo>
                    <a:pt x="336235" y="2531673"/>
                    <a:pt x="333685" y="2528869"/>
                    <a:pt x="333685" y="2525409"/>
                  </a:cubicBezTo>
                  <a:cubicBezTo>
                    <a:pt x="333685" y="2521949"/>
                    <a:pt x="336235" y="2519145"/>
                    <a:pt x="339380" y="2519145"/>
                  </a:cubicBezTo>
                  <a:close/>
                  <a:moveTo>
                    <a:pt x="14806" y="2519145"/>
                  </a:moveTo>
                  <a:cubicBezTo>
                    <a:pt x="19209" y="2519145"/>
                    <a:pt x="22778" y="2522459"/>
                    <a:pt x="22778" y="2526548"/>
                  </a:cubicBezTo>
                  <a:cubicBezTo>
                    <a:pt x="22778" y="2530637"/>
                    <a:pt x="19209" y="2533951"/>
                    <a:pt x="14806" y="2533951"/>
                  </a:cubicBezTo>
                  <a:cubicBezTo>
                    <a:pt x="10403" y="2533951"/>
                    <a:pt x="6834" y="2530637"/>
                    <a:pt x="6834" y="2526548"/>
                  </a:cubicBezTo>
                  <a:cubicBezTo>
                    <a:pt x="6834" y="2522459"/>
                    <a:pt x="10403" y="2519145"/>
                    <a:pt x="14806" y="2519145"/>
                  </a:cubicBezTo>
                  <a:close/>
                  <a:moveTo>
                    <a:pt x="4464877" y="2513451"/>
                  </a:moveTo>
                  <a:cubicBezTo>
                    <a:pt x="4471481" y="2513451"/>
                    <a:pt x="4476835" y="2518550"/>
                    <a:pt x="4476835" y="2524840"/>
                  </a:cubicBezTo>
                  <a:cubicBezTo>
                    <a:pt x="4476835" y="2531130"/>
                    <a:pt x="4471481" y="2536229"/>
                    <a:pt x="4464877" y="2536229"/>
                  </a:cubicBezTo>
                  <a:cubicBezTo>
                    <a:pt x="4458273" y="2536229"/>
                    <a:pt x="4452919" y="2531130"/>
                    <a:pt x="4452919" y="2524840"/>
                  </a:cubicBezTo>
                  <a:cubicBezTo>
                    <a:pt x="4452919" y="2518550"/>
                    <a:pt x="4458273" y="2513451"/>
                    <a:pt x="4464877" y="2513451"/>
                  </a:cubicBezTo>
                  <a:close/>
                  <a:moveTo>
                    <a:pt x="121289" y="2508895"/>
                  </a:moveTo>
                  <a:cubicBezTo>
                    <a:pt x="131038" y="2508895"/>
                    <a:pt x="138942" y="2516799"/>
                    <a:pt x="138942" y="2526548"/>
                  </a:cubicBezTo>
                  <a:cubicBezTo>
                    <a:pt x="138942" y="2536297"/>
                    <a:pt x="131038" y="2544201"/>
                    <a:pt x="121289" y="2544201"/>
                  </a:cubicBezTo>
                  <a:cubicBezTo>
                    <a:pt x="111540" y="2544201"/>
                    <a:pt x="103636" y="2536297"/>
                    <a:pt x="103636" y="2526548"/>
                  </a:cubicBezTo>
                  <a:cubicBezTo>
                    <a:pt x="103636" y="2516799"/>
                    <a:pt x="111540" y="2508895"/>
                    <a:pt x="121289" y="2508895"/>
                  </a:cubicBezTo>
                  <a:close/>
                  <a:moveTo>
                    <a:pt x="4576485" y="2503201"/>
                  </a:moveTo>
                  <a:cubicBezTo>
                    <a:pt x="4588121" y="2503201"/>
                    <a:pt x="4597554" y="2512889"/>
                    <a:pt x="4597554" y="2524839"/>
                  </a:cubicBezTo>
                  <a:cubicBezTo>
                    <a:pt x="4597554" y="2536789"/>
                    <a:pt x="4588121" y="2546477"/>
                    <a:pt x="4576485" y="2546477"/>
                  </a:cubicBezTo>
                  <a:cubicBezTo>
                    <a:pt x="4564849" y="2546477"/>
                    <a:pt x="4555416" y="2536789"/>
                    <a:pt x="4555416" y="2524839"/>
                  </a:cubicBezTo>
                  <a:cubicBezTo>
                    <a:pt x="4555416" y="2512889"/>
                    <a:pt x="4564849" y="2503201"/>
                    <a:pt x="4576485" y="2503201"/>
                  </a:cubicBezTo>
                  <a:close/>
                  <a:moveTo>
                    <a:pt x="4358394" y="2498645"/>
                  </a:moveTo>
                  <a:cubicBezTo>
                    <a:pt x="4372861" y="2498645"/>
                    <a:pt x="4384588" y="2510627"/>
                    <a:pt x="4384588" y="2525408"/>
                  </a:cubicBezTo>
                  <a:cubicBezTo>
                    <a:pt x="4384588" y="2540189"/>
                    <a:pt x="4372861" y="2552171"/>
                    <a:pt x="4358394" y="2552171"/>
                  </a:cubicBezTo>
                  <a:cubicBezTo>
                    <a:pt x="4343927" y="2552171"/>
                    <a:pt x="4332200" y="2540189"/>
                    <a:pt x="4332200" y="2525408"/>
                  </a:cubicBezTo>
                  <a:cubicBezTo>
                    <a:pt x="4332200" y="2510627"/>
                    <a:pt x="4343927" y="2498645"/>
                    <a:pt x="4358394" y="2498645"/>
                  </a:cubicBezTo>
                  <a:close/>
                  <a:moveTo>
                    <a:pt x="226064" y="2357427"/>
                  </a:moveTo>
                  <a:cubicBezTo>
                    <a:pt x="227008" y="2357427"/>
                    <a:pt x="227773" y="2358192"/>
                    <a:pt x="227773" y="2359136"/>
                  </a:cubicBezTo>
                  <a:cubicBezTo>
                    <a:pt x="227773" y="2360079"/>
                    <a:pt x="227008" y="2360845"/>
                    <a:pt x="226064" y="2360845"/>
                  </a:cubicBezTo>
                  <a:cubicBezTo>
                    <a:pt x="225120" y="2360845"/>
                    <a:pt x="224355" y="2360079"/>
                    <a:pt x="224355" y="2359136"/>
                  </a:cubicBezTo>
                  <a:cubicBezTo>
                    <a:pt x="224355" y="2358192"/>
                    <a:pt x="225120" y="2357427"/>
                    <a:pt x="226064" y="2357427"/>
                  </a:cubicBezTo>
                  <a:close/>
                  <a:moveTo>
                    <a:pt x="332546" y="2352872"/>
                  </a:moveTo>
                  <a:cubicBezTo>
                    <a:pt x="336320" y="2352872"/>
                    <a:pt x="339379" y="2355931"/>
                    <a:pt x="339379" y="2359705"/>
                  </a:cubicBezTo>
                  <a:cubicBezTo>
                    <a:pt x="339379" y="2363479"/>
                    <a:pt x="336320" y="2366538"/>
                    <a:pt x="332546" y="2366538"/>
                  </a:cubicBezTo>
                  <a:cubicBezTo>
                    <a:pt x="328772" y="2366538"/>
                    <a:pt x="325713" y="2363479"/>
                    <a:pt x="325713" y="2359705"/>
                  </a:cubicBezTo>
                  <a:cubicBezTo>
                    <a:pt x="325713" y="2355931"/>
                    <a:pt x="328772" y="2352872"/>
                    <a:pt x="332546" y="2352872"/>
                  </a:cubicBezTo>
                  <a:close/>
                  <a:moveTo>
                    <a:pt x="4688662" y="2351733"/>
                  </a:moveTo>
                  <a:cubicBezTo>
                    <a:pt x="4691807" y="2351733"/>
                    <a:pt x="4694357" y="2354537"/>
                    <a:pt x="4694357" y="2357997"/>
                  </a:cubicBezTo>
                  <a:cubicBezTo>
                    <a:pt x="4694357" y="2361457"/>
                    <a:pt x="4691807" y="2364261"/>
                    <a:pt x="4688662" y="2364261"/>
                  </a:cubicBezTo>
                  <a:cubicBezTo>
                    <a:pt x="4685517" y="2364261"/>
                    <a:pt x="4682967" y="2361457"/>
                    <a:pt x="4682967" y="2357997"/>
                  </a:cubicBezTo>
                  <a:cubicBezTo>
                    <a:pt x="4682967" y="2354537"/>
                    <a:pt x="4685517" y="2351733"/>
                    <a:pt x="4688662" y="2351733"/>
                  </a:cubicBezTo>
                  <a:close/>
                  <a:moveTo>
                    <a:pt x="8542" y="2350594"/>
                  </a:moveTo>
                  <a:cubicBezTo>
                    <a:pt x="13260" y="2350594"/>
                    <a:pt x="17084" y="2354673"/>
                    <a:pt x="17084" y="2359705"/>
                  </a:cubicBezTo>
                  <a:cubicBezTo>
                    <a:pt x="17084" y="2364737"/>
                    <a:pt x="13260" y="2368816"/>
                    <a:pt x="8542" y="2368816"/>
                  </a:cubicBezTo>
                  <a:cubicBezTo>
                    <a:pt x="3824" y="2368816"/>
                    <a:pt x="0" y="2364737"/>
                    <a:pt x="0" y="2359705"/>
                  </a:cubicBezTo>
                  <a:cubicBezTo>
                    <a:pt x="0" y="2354673"/>
                    <a:pt x="3824" y="2350594"/>
                    <a:pt x="8542" y="2350594"/>
                  </a:cubicBezTo>
                  <a:close/>
                  <a:moveTo>
                    <a:pt x="4471711" y="2346039"/>
                  </a:moveTo>
                  <a:cubicBezTo>
                    <a:pt x="4478944" y="2346039"/>
                    <a:pt x="4484808" y="2351648"/>
                    <a:pt x="4484808" y="2358567"/>
                  </a:cubicBezTo>
                  <a:cubicBezTo>
                    <a:pt x="4484808" y="2365486"/>
                    <a:pt x="4478944" y="2371095"/>
                    <a:pt x="4471711" y="2371095"/>
                  </a:cubicBezTo>
                  <a:cubicBezTo>
                    <a:pt x="4464478" y="2371095"/>
                    <a:pt x="4458614" y="2365486"/>
                    <a:pt x="4458614" y="2358567"/>
                  </a:cubicBezTo>
                  <a:cubicBezTo>
                    <a:pt x="4458614" y="2351648"/>
                    <a:pt x="4464478" y="2346039"/>
                    <a:pt x="4471711" y="2346039"/>
                  </a:cubicBezTo>
                  <a:close/>
                  <a:moveTo>
                    <a:pt x="115595" y="2341483"/>
                  </a:moveTo>
                  <a:cubicBezTo>
                    <a:pt x="125344" y="2341483"/>
                    <a:pt x="133248" y="2349387"/>
                    <a:pt x="133248" y="2359136"/>
                  </a:cubicBezTo>
                  <a:cubicBezTo>
                    <a:pt x="133248" y="2368885"/>
                    <a:pt x="125344" y="2376789"/>
                    <a:pt x="115595" y="2376789"/>
                  </a:cubicBezTo>
                  <a:cubicBezTo>
                    <a:pt x="105846" y="2376789"/>
                    <a:pt x="97942" y="2368885"/>
                    <a:pt x="97942" y="2359136"/>
                  </a:cubicBezTo>
                  <a:cubicBezTo>
                    <a:pt x="97942" y="2349387"/>
                    <a:pt x="105846" y="2341483"/>
                    <a:pt x="115595" y="2341483"/>
                  </a:cubicBezTo>
                  <a:close/>
                  <a:moveTo>
                    <a:pt x="4582179" y="2336928"/>
                  </a:moveTo>
                  <a:cubicBezTo>
                    <a:pt x="4593815" y="2336928"/>
                    <a:pt x="4603248" y="2346361"/>
                    <a:pt x="4603248" y="2357997"/>
                  </a:cubicBezTo>
                  <a:cubicBezTo>
                    <a:pt x="4603248" y="2369633"/>
                    <a:pt x="4593815" y="2379066"/>
                    <a:pt x="4582179" y="2379066"/>
                  </a:cubicBezTo>
                  <a:cubicBezTo>
                    <a:pt x="4570543" y="2379066"/>
                    <a:pt x="4561110" y="2369633"/>
                    <a:pt x="4561110" y="2357997"/>
                  </a:cubicBezTo>
                  <a:cubicBezTo>
                    <a:pt x="4561110" y="2346361"/>
                    <a:pt x="4570543" y="2336928"/>
                    <a:pt x="4582179" y="2336928"/>
                  </a:cubicBezTo>
                  <a:close/>
                  <a:moveTo>
                    <a:pt x="4365228" y="2331234"/>
                  </a:moveTo>
                  <a:cubicBezTo>
                    <a:pt x="4380324" y="2331234"/>
                    <a:pt x="4392561" y="2343471"/>
                    <a:pt x="4392561" y="2358567"/>
                  </a:cubicBezTo>
                  <a:cubicBezTo>
                    <a:pt x="4392561" y="2373663"/>
                    <a:pt x="4380324" y="2385900"/>
                    <a:pt x="4365228" y="2385900"/>
                  </a:cubicBezTo>
                  <a:cubicBezTo>
                    <a:pt x="4350132" y="2385900"/>
                    <a:pt x="4337895" y="2373663"/>
                    <a:pt x="4337895" y="2358567"/>
                  </a:cubicBezTo>
                  <a:cubicBezTo>
                    <a:pt x="4337895" y="2343471"/>
                    <a:pt x="4350132" y="2331234"/>
                    <a:pt x="4365228" y="2331234"/>
                  </a:cubicBezTo>
                  <a:close/>
                  <a:moveTo>
                    <a:pt x="232897" y="2191155"/>
                  </a:moveTo>
                  <a:cubicBezTo>
                    <a:pt x="233841" y="2191155"/>
                    <a:pt x="234606" y="2191920"/>
                    <a:pt x="234606" y="2192864"/>
                  </a:cubicBezTo>
                  <a:cubicBezTo>
                    <a:pt x="234606" y="2193807"/>
                    <a:pt x="233841" y="2194573"/>
                    <a:pt x="232897" y="2194573"/>
                  </a:cubicBezTo>
                  <a:cubicBezTo>
                    <a:pt x="231953" y="2194573"/>
                    <a:pt x="231188" y="2193807"/>
                    <a:pt x="231188" y="2192864"/>
                  </a:cubicBezTo>
                  <a:cubicBezTo>
                    <a:pt x="231188" y="2191920"/>
                    <a:pt x="231953" y="2191155"/>
                    <a:pt x="232897" y="2191155"/>
                  </a:cubicBezTo>
                  <a:close/>
                  <a:moveTo>
                    <a:pt x="339379" y="2185461"/>
                  </a:moveTo>
                  <a:cubicBezTo>
                    <a:pt x="343782" y="2185461"/>
                    <a:pt x="347351" y="2188775"/>
                    <a:pt x="347351" y="2192864"/>
                  </a:cubicBezTo>
                  <a:cubicBezTo>
                    <a:pt x="347351" y="2196953"/>
                    <a:pt x="343782" y="2200267"/>
                    <a:pt x="339379" y="2200267"/>
                  </a:cubicBezTo>
                  <a:cubicBezTo>
                    <a:pt x="334976" y="2200267"/>
                    <a:pt x="331407" y="2196953"/>
                    <a:pt x="331407" y="2192864"/>
                  </a:cubicBezTo>
                  <a:cubicBezTo>
                    <a:pt x="331407" y="2188775"/>
                    <a:pt x="334976" y="2185461"/>
                    <a:pt x="339379" y="2185461"/>
                  </a:cubicBezTo>
                  <a:close/>
                  <a:moveTo>
                    <a:pt x="4682968" y="2184322"/>
                  </a:moveTo>
                  <a:cubicBezTo>
                    <a:pt x="4687371" y="2184322"/>
                    <a:pt x="4690940" y="2187381"/>
                    <a:pt x="4690940" y="2191155"/>
                  </a:cubicBezTo>
                  <a:cubicBezTo>
                    <a:pt x="4690940" y="2194929"/>
                    <a:pt x="4687371" y="2197988"/>
                    <a:pt x="4682968" y="2197988"/>
                  </a:cubicBezTo>
                  <a:cubicBezTo>
                    <a:pt x="4678565" y="2197988"/>
                    <a:pt x="4674996" y="2194929"/>
                    <a:pt x="4674996" y="2191155"/>
                  </a:cubicBezTo>
                  <a:cubicBezTo>
                    <a:pt x="4674996" y="2187381"/>
                    <a:pt x="4678565" y="2184322"/>
                    <a:pt x="4682968" y="2184322"/>
                  </a:cubicBezTo>
                  <a:close/>
                  <a:moveTo>
                    <a:pt x="14237" y="2183183"/>
                  </a:moveTo>
                  <a:cubicBezTo>
                    <a:pt x="19584" y="2183183"/>
                    <a:pt x="23918" y="2187517"/>
                    <a:pt x="23918" y="2192864"/>
                  </a:cubicBezTo>
                  <a:cubicBezTo>
                    <a:pt x="23918" y="2198211"/>
                    <a:pt x="19584" y="2202545"/>
                    <a:pt x="14237" y="2202545"/>
                  </a:cubicBezTo>
                  <a:cubicBezTo>
                    <a:pt x="8890" y="2202545"/>
                    <a:pt x="4556" y="2198211"/>
                    <a:pt x="4556" y="2192864"/>
                  </a:cubicBezTo>
                  <a:cubicBezTo>
                    <a:pt x="4556" y="2187517"/>
                    <a:pt x="8890" y="2183183"/>
                    <a:pt x="14237" y="2183183"/>
                  </a:cubicBezTo>
                  <a:close/>
                  <a:moveTo>
                    <a:pt x="121289" y="2178628"/>
                  </a:moveTo>
                  <a:cubicBezTo>
                    <a:pt x="129151" y="2178628"/>
                    <a:pt x="135525" y="2185002"/>
                    <a:pt x="135525" y="2192864"/>
                  </a:cubicBezTo>
                  <a:cubicBezTo>
                    <a:pt x="135525" y="2200726"/>
                    <a:pt x="129151" y="2207100"/>
                    <a:pt x="121289" y="2207100"/>
                  </a:cubicBezTo>
                  <a:cubicBezTo>
                    <a:pt x="113427" y="2207100"/>
                    <a:pt x="107053" y="2200726"/>
                    <a:pt x="107053" y="2192864"/>
                  </a:cubicBezTo>
                  <a:cubicBezTo>
                    <a:pt x="107053" y="2185002"/>
                    <a:pt x="113427" y="2178628"/>
                    <a:pt x="121289" y="2178628"/>
                  </a:cubicBezTo>
                  <a:close/>
                  <a:moveTo>
                    <a:pt x="4464878" y="2176350"/>
                  </a:moveTo>
                  <a:cubicBezTo>
                    <a:pt x="4473369" y="2176350"/>
                    <a:pt x="4480253" y="2183234"/>
                    <a:pt x="4480253" y="2191725"/>
                  </a:cubicBezTo>
                  <a:cubicBezTo>
                    <a:pt x="4480253" y="2200216"/>
                    <a:pt x="4473369" y="2207100"/>
                    <a:pt x="4464878" y="2207100"/>
                  </a:cubicBezTo>
                  <a:cubicBezTo>
                    <a:pt x="4456387" y="2207100"/>
                    <a:pt x="4449503" y="2200216"/>
                    <a:pt x="4449503" y="2191725"/>
                  </a:cubicBezTo>
                  <a:cubicBezTo>
                    <a:pt x="4449503" y="2183234"/>
                    <a:pt x="4456387" y="2176350"/>
                    <a:pt x="4464878" y="2176350"/>
                  </a:cubicBezTo>
                  <a:close/>
                  <a:moveTo>
                    <a:pt x="4576485" y="2170655"/>
                  </a:moveTo>
                  <a:cubicBezTo>
                    <a:pt x="4588121" y="2170655"/>
                    <a:pt x="4597554" y="2180088"/>
                    <a:pt x="4597554" y="2191724"/>
                  </a:cubicBezTo>
                  <a:cubicBezTo>
                    <a:pt x="4597554" y="2203360"/>
                    <a:pt x="4588121" y="2212793"/>
                    <a:pt x="4576485" y="2212793"/>
                  </a:cubicBezTo>
                  <a:cubicBezTo>
                    <a:pt x="4564849" y="2212793"/>
                    <a:pt x="4555416" y="2203360"/>
                    <a:pt x="4555416" y="2191724"/>
                  </a:cubicBezTo>
                  <a:cubicBezTo>
                    <a:pt x="4555416" y="2180088"/>
                    <a:pt x="4564849" y="2170655"/>
                    <a:pt x="4576485" y="2170655"/>
                  </a:cubicBezTo>
                  <a:close/>
                  <a:moveTo>
                    <a:pt x="4358395" y="2163822"/>
                  </a:moveTo>
                  <a:cubicBezTo>
                    <a:pt x="4374120" y="2163822"/>
                    <a:pt x="4386867" y="2176314"/>
                    <a:pt x="4386867" y="2191724"/>
                  </a:cubicBezTo>
                  <a:cubicBezTo>
                    <a:pt x="4386867" y="2207134"/>
                    <a:pt x="4374120" y="2219626"/>
                    <a:pt x="4358395" y="2219626"/>
                  </a:cubicBezTo>
                  <a:cubicBezTo>
                    <a:pt x="4342670" y="2219626"/>
                    <a:pt x="4329923" y="2207134"/>
                    <a:pt x="4329923" y="2191724"/>
                  </a:cubicBezTo>
                  <a:cubicBezTo>
                    <a:pt x="4329923" y="2176314"/>
                    <a:pt x="4342670" y="2163822"/>
                    <a:pt x="4358395" y="2163822"/>
                  </a:cubicBezTo>
                  <a:close/>
                  <a:moveTo>
                    <a:pt x="251688" y="2026021"/>
                  </a:moveTo>
                  <a:cubicBezTo>
                    <a:pt x="252946" y="2026021"/>
                    <a:pt x="253966" y="2026786"/>
                    <a:pt x="253966" y="2027730"/>
                  </a:cubicBezTo>
                  <a:cubicBezTo>
                    <a:pt x="253966" y="2028673"/>
                    <a:pt x="252946" y="2029439"/>
                    <a:pt x="251688" y="2029439"/>
                  </a:cubicBezTo>
                  <a:cubicBezTo>
                    <a:pt x="250430" y="2029439"/>
                    <a:pt x="249410" y="2028673"/>
                    <a:pt x="249410" y="2027730"/>
                  </a:cubicBezTo>
                  <a:cubicBezTo>
                    <a:pt x="249410" y="2026786"/>
                    <a:pt x="250430" y="2026021"/>
                    <a:pt x="251688" y="2026021"/>
                  </a:cubicBezTo>
                  <a:close/>
                  <a:moveTo>
                    <a:pt x="359879" y="2020327"/>
                  </a:moveTo>
                  <a:cubicBezTo>
                    <a:pt x="364282" y="2020327"/>
                    <a:pt x="367851" y="2023896"/>
                    <a:pt x="367851" y="2028299"/>
                  </a:cubicBezTo>
                  <a:cubicBezTo>
                    <a:pt x="367851" y="2032702"/>
                    <a:pt x="364282" y="2036271"/>
                    <a:pt x="359879" y="2036271"/>
                  </a:cubicBezTo>
                  <a:cubicBezTo>
                    <a:pt x="355476" y="2036271"/>
                    <a:pt x="351907" y="2032702"/>
                    <a:pt x="351907" y="2028299"/>
                  </a:cubicBezTo>
                  <a:cubicBezTo>
                    <a:pt x="351907" y="2023896"/>
                    <a:pt x="355476" y="2020327"/>
                    <a:pt x="359879" y="2020327"/>
                  </a:cubicBezTo>
                  <a:close/>
                  <a:moveTo>
                    <a:pt x="4664746" y="2016910"/>
                  </a:moveTo>
                  <a:cubicBezTo>
                    <a:pt x="4669778" y="2016910"/>
                    <a:pt x="4673857" y="2020734"/>
                    <a:pt x="4673857" y="2025452"/>
                  </a:cubicBezTo>
                  <a:cubicBezTo>
                    <a:pt x="4673857" y="2030170"/>
                    <a:pt x="4669778" y="2033994"/>
                    <a:pt x="4664746" y="2033994"/>
                  </a:cubicBezTo>
                  <a:cubicBezTo>
                    <a:pt x="4659714" y="2033994"/>
                    <a:pt x="4655635" y="2030170"/>
                    <a:pt x="4655635" y="2025452"/>
                  </a:cubicBezTo>
                  <a:cubicBezTo>
                    <a:pt x="4655635" y="2020734"/>
                    <a:pt x="4659714" y="2016910"/>
                    <a:pt x="4664746" y="2016910"/>
                  </a:cubicBezTo>
                  <a:close/>
                  <a:moveTo>
                    <a:pt x="32459" y="2016910"/>
                  </a:moveTo>
                  <a:cubicBezTo>
                    <a:pt x="38435" y="2016910"/>
                    <a:pt x="43279" y="2021499"/>
                    <a:pt x="43279" y="2027160"/>
                  </a:cubicBezTo>
                  <a:cubicBezTo>
                    <a:pt x="43279" y="2032821"/>
                    <a:pt x="38435" y="2037410"/>
                    <a:pt x="32459" y="2037410"/>
                  </a:cubicBezTo>
                  <a:cubicBezTo>
                    <a:pt x="26483" y="2037410"/>
                    <a:pt x="21639" y="2032821"/>
                    <a:pt x="21639" y="2027160"/>
                  </a:cubicBezTo>
                  <a:cubicBezTo>
                    <a:pt x="21639" y="2021499"/>
                    <a:pt x="26483" y="2016910"/>
                    <a:pt x="32459" y="2016910"/>
                  </a:cubicBezTo>
                  <a:close/>
                  <a:moveTo>
                    <a:pt x="139511" y="2011216"/>
                  </a:moveTo>
                  <a:cubicBezTo>
                    <a:pt x="148002" y="2011216"/>
                    <a:pt x="154886" y="2018100"/>
                    <a:pt x="154886" y="2026591"/>
                  </a:cubicBezTo>
                  <a:cubicBezTo>
                    <a:pt x="154886" y="2035082"/>
                    <a:pt x="148002" y="2041966"/>
                    <a:pt x="139511" y="2041966"/>
                  </a:cubicBezTo>
                  <a:cubicBezTo>
                    <a:pt x="131020" y="2041966"/>
                    <a:pt x="124136" y="2035082"/>
                    <a:pt x="124136" y="2026591"/>
                  </a:cubicBezTo>
                  <a:cubicBezTo>
                    <a:pt x="124136" y="2018100"/>
                    <a:pt x="131020" y="2011216"/>
                    <a:pt x="139511" y="2011216"/>
                  </a:cubicBezTo>
                  <a:close/>
                  <a:moveTo>
                    <a:pt x="4445517" y="2005522"/>
                  </a:moveTo>
                  <a:cubicBezTo>
                    <a:pt x="4457153" y="2005522"/>
                    <a:pt x="4466586" y="2014955"/>
                    <a:pt x="4466586" y="2026591"/>
                  </a:cubicBezTo>
                  <a:cubicBezTo>
                    <a:pt x="4466586" y="2038227"/>
                    <a:pt x="4457153" y="2047660"/>
                    <a:pt x="4445517" y="2047660"/>
                  </a:cubicBezTo>
                  <a:cubicBezTo>
                    <a:pt x="4433881" y="2047660"/>
                    <a:pt x="4424448" y="2038227"/>
                    <a:pt x="4424448" y="2026591"/>
                  </a:cubicBezTo>
                  <a:cubicBezTo>
                    <a:pt x="4424448" y="2014955"/>
                    <a:pt x="4433881" y="2005522"/>
                    <a:pt x="4445517" y="2005522"/>
                  </a:cubicBezTo>
                  <a:close/>
                  <a:moveTo>
                    <a:pt x="4557694" y="2004383"/>
                  </a:moveTo>
                  <a:cubicBezTo>
                    <a:pt x="4569644" y="2004383"/>
                    <a:pt x="4579332" y="2014071"/>
                    <a:pt x="4579332" y="2026021"/>
                  </a:cubicBezTo>
                  <a:cubicBezTo>
                    <a:pt x="4579332" y="2037971"/>
                    <a:pt x="4569644" y="2047659"/>
                    <a:pt x="4557694" y="2047659"/>
                  </a:cubicBezTo>
                  <a:cubicBezTo>
                    <a:pt x="4545744" y="2047659"/>
                    <a:pt x="4536056" y="2037971"/>
                    <a:pt x="4536056" y="2026021"/>
                  </a:cubicBezTo>
                  <a:cubicBezTo>
                    <a:pt x="4536056" y="2014071"/>
                    <a:pt x="4545744" y="2004383"/>
                    <a:pt x="4557694" y="2004383"/>
                  </a:cubicBezTo>
                  <a:close/>
                  <a:moveTo>
                    <a:pt x="4337895" y="1998689"/>
                  </a:moveTo>
                  <a:cubicBezTo>
                    <a:pt x="4353620" y="1998689"/>
                    <a:pt x="4366367" y="2011436"/>
                    <a:pt x="4366367" y="2027161"/>
                  </a:cubicBezTo>
                  <a:cubicBezTo>
                    <a:pt x="4366367" y="2042886"/>
                    <a:pt x="4353620" y="2055633"/>
                    <a:pt x="4337895" y="2055633"/>
                  </a:cubicBezTo>
                  <a:cubicBezTo>
                    <a:pt x="4322170" y="2055633"/>
                    <a:pt x="4309423" y="2042886"/>
                    <a:pt x="4309423" y="2027161"/>
                  </a:cubicBezTo>
                  <a:cubicBezTo>
                    <a:pt x="4309423" y="2011436"/>
                    <a:pt x="4322170" y="1998689"/>
                    <a:pt x="4337895" y="1998689"/>
                  </a:cubicBezTo>
                  <a:close/>
                  <a:moveTo>
                    <a:pt x="284714" y="1862026"/>
                  </a:moveTo>
                  <a:cubicBezTo>
                    <a:pt x="285972" y="1862026"/>
                    <a:pt x="286992" y="1863046"/>
                    <a:pt x="286992" y="1864304"/>
                  </a:cubicBezTo>
                  <a:cubicBezTo>
                    <a:pt x="286992" y="1865562"/>
                    <a:pt x="285972" y="1866582"/>
                    <a:pt x="284714" y="1866582"/>
                  </a:cubicBezTo>
                  <a:cubicBezTo>
                    <a:pt x="283456" y="1866582"/>
                    <a:pt x="282436" y="1865562"/>
                    <a:pt x="282436" y="1864304"/>
                  </a:cubicBezTo>
                  <a:cubicBezTo>
                    <a:pt x="282436" y="1863046"/>
                    <a:pt x="283456" y="1862026"/>
                    <a:pt x="284714" y="1862026"/>
                  </a:cubicBezTo>
                  <a:close/>
                  <a:moveTo>
                    <a:pt x="394044" y="1856332"/>
                  </a:moveTo>
                  <a:cubicBezTo>
                    <a:pt x="398447" y="1856332"/>
                    <a:pt x="402016" y="1860156"/>
                    <a:pt x="402016" y="1864874"/>
                  </a:cubicBezTo>
                  <a:cubicBezTo>
                    <a:pt x="402016" y="1869592"/>
                    <a:pt x="398447" y="1873416"/>
                    <a:pt x="394044" y="1873416"/>
                  </a:cubicBezTo>
                  <a:cubicBezTo>
                    <a:pt x="389641" y="1873416"/>
                    <a:pt x="386072" y="1869592"/>
                    <a:pt x="386072" y="1864874"/>
                  </a:cubicBezTo>
                  <a:cubicBezTo>
                    <a:pt x="386072" y="1860156"/>
                    <a:pt x="389641" y="1856332"/>
                    <a:pt x="394044" y="1856332"/>
                  </a:cubicBezTo>
                  <a:close/>
                  <a:moveTo>
                    <a:pt x="62069" y="1851776"/>
                  </a:moveTo>
                  <a:cubicBezTo>
                    <a:pt x="68045" y="1851776"/>
                    <a:pt x="72889" y="1856620"/>
                    <a:pt x="72889" y="1862596"/>
                  </a:cubicBezTo>
                  <a:cubicBezTo>
                    <a:pt x="72889" y="1868572"/>
                    <a:pt x="68045" y="1873416"/>
                    <a:pt x="62069" y="1873416"/>
                  </a:cubicBezTo>
                  <a:cubicBezTo>
                    <a:pt x="56093" y="1873416"/>
                    <a:pt x="51249" y="1868572"/>
                    <a:pt x="51249" y="1862596"/>
                  </a:cubicBezTo>
                  <a:cubicBezTo>
                    <a:pt x="51249" y="1856620"/>
                    <a:pt x="56093" y="1851776"/>
                    <a:pt x="62069" y="1851776"/>
                  </a:cubicBezTo>
                  <a:close/>
                  <a:moveTo>
                    <a:pt x="4635136" y="1850638"/>
                  </a:moveTo>
                  <a:cubicBezTo>
                    <a:pt x="4641426" y="1850638"/>
                    <a:pt x="4646525" y="1855482"/>
                    <a:pt x="4646525" y="1861458"/>
                  </a:cubicBezTo>
                  <a:cubicBezTo>
                    <a:pt x="4646525" y="1867434"/>
                    <a:pt x="4641426" y="1872278"/>
                    <a:pt x="4635136" y="1872278"/>
                  </a:cubicBezTo>
                  <a:cubicBezTo>
                    <a:pt x="4628846" y="1872278"/>
                    <a:pt x="4623747" y="1867434"/>
                    <a:pt x="4623747" y="1861458"/>
                  </a:cubicBezTo>
                  <a:cubicBezTo>
                    <a:pt x="4623747" y="1855482"/>
                    <a:pt x="4628846" y="1850638"/>
                    <a:pt x="4635136" y="1850638"/>
                  </a:cubicBezTo>
                  <a:close/>
                  <a:moveTo>
                    <a:pt x="170829" y="1846082"/>
                  </a:moveTo>
                  <a:cubicBezTo>
                    <a:pt x="180264" y="1846082"/>
                    <a:pt x="187912" y="1853476"/>
                    <a:pt x="187912" y="1862596"/>
                  </a:cubicBezTo>
                  <a:cubicBezTo>
                    <a:pt x="187912" y="1871716"/>
                    <a:pt x="180264" y="1879110"/>
                    <a:pt x="170829" y="1879110"/>
                  </a:cubicBezTo>
                  <a:cubicBezTo>
                    <a:pt x="161394" y="1879110"/>
                    <a:pt x="153746" y="1871716"/>
                    <a:pt x="153746" y="1862596"/>
                  </a:cubicBezTo>
                  <a:cubicBezTo>
                    <a:pt x="153746" y="1853476"/>
                    <a:pt x="161394" y="1846082"/>
                    <a:pt x="170829" y="1846082"/>
                  </a:cubicBezTo>
                  <a:close/>
                  <a:moveTo>
                    <a:pt x="4526376" y="1840388"/>
                  </a:moveTo>
                  <a:cubicBezTo>
                    <a:pt x="4538641" y="1840388"/>
                    <a:pt x="4548584" y="1850076"/>
                    <a:pt x="4548584" y="1862026"/>
                  </a:cubicBezTo>
                  <a:cubicBezTo>
                    <a:pt x="4548584" y="1873976"/>
                    <a:pt x="4538641" y="1883664"/>
                    <a:pt x="4526376" y="1883664"/>
                  </a:cubicBezTo>
                  <a:cubicBezTo>
                    <a:pt x="4514111" y="1883664"/>
                    <a:pt x="4504168" y="1873976"/>
                    <a:pt x="4504168" y="1862026"/>
                  </a:cubicBezTo>
                  <a:cubicBezTo>
                    <a:pt x="4504168" y="1850076"/>
                    <a:pt x="4514111" y="1840388"/>
                    <a:pt x="4526376" y="1840388"/>
                  </a:cubicBezTo>
                  <a:close/>
                  <a:moveTo>
                    <a:pt x="4303730" y="1836972"/>
                  </a:moveTo>
                  <a:cubicBezTo>
                    <a:pt x="4318826" y="1836972"/>
                    <a:pt x="4331063" y="1849209"/>
                    <a:pt x="4331063" y="1864305"/>
                  </a:cubicBezTo>
                  <a:cubicBezTo>
                    <a:pt x="4331063" y="1879401"/>
                    <a:pt x="4318826" y="1891638"/>
                    <a:pt x="4303730" y="1891638"/>
                  </a:cubicBezTo>
                  <a:cubicBezTo>
                    <a:pt x="4288634" y="1891638"/>
                    <a:pt x="4276397" y="1879401"/>
                    <a:pt x="4276397" y="1864305"/>
                  </a:cubicBezTo>
                  <a:cubicBezTo>
                    <a:pt x="4276397" y="1849209"/>
                    <a:pt x="4288634" y="1836972"/>
                    <a:pt x="4303730" y="1836972"/>
                  </a:cubicBezTo>
                  <a:close/>
                  <a:moveTo>
                    <a:pt x="4413060" y="1835832"/>
                  </a:moveTo>
                  <a:cubicBezTo>
                    <a:pt x="4428785" y="1835832"/>
                    <a:pt x="4441532" y="1848324"/>
                    <a:pt x="4441532" y="1863734"/>
                  </a:cubicBezTo>
                  <a:cubicBezTo>
                    <a:pt x="4441532" y="1879144"/>
                    <a:pt x="4428785" y="1891636"/>
                    <a:pt x="4413060" y="1891636"/>
                  </a:cubicBezTo>
                  <a:cubicBezTo>
                    <a:pt x="4397335" y="1891636"/>
                    <a:pt x="4384588" y="1879144"/>
                    <a:pt x="4384588" y="1863734"/>
                  </a:cubicBezTo>
                  <a:cubicBezTo>
                    <a:pt x="4384588" y="1848324"/>
                    <a:pt x="4397335" y="1835832"/>
                    <a:pt x="4413060" y="1835832"/>
                  </a:cubicBezTo>
                  <a:close/>
                  <a:moveTo>
                    <a:pt x="329700" y="1701448"/>
                  </a:moveTo>
                  <a:cubicBezTo>
                    <a:pt x="331273" y="1701448"/>
                    <a:pt x="332548" y="1702723"/>
                    <a:pt x="332548" y="1704296"/>
                  </a:cubicBezTo>
                  <a:cubicBezTo>
                    <a:pt x="332548" y="1705869"/>
                    <a:pt x="331273" y="1707144"/>
                    <a:pt x="329700" y="1707144"/>
                  </a:cubicBezTo>
                  <a:cubicBezTo>
                    <a:pt x="328127" y="1707144"/>
                    <a:pt x="326852" y="1705869"/>
                    <a:pt x="326852" y="1704296"/>
                  </a:cubicBezTo>
                  <a:cubicBezTo>
                    <a:pt x="326852" y="1702723"/>
                    <a:pt x="328127" y="1701448"/>
                    <a:pt x="329700" y="1701448"/>
                  </a:cubicBezTo>
                  <a:close/>
                  <a:moveTo>
                    <a:pt x="441307" y="1696892"/>
                  </a:moveTo>
                  <a:cubicBezTo>
                    <a:pt x="446025" y="1696892"/>
                    <a:pt x="449849" y="1700716"/>
                    <a:pt x="449849" y="1705434"/>
                  </a:cubicBezTo>
                  <a:cubicBezTo>
                    <a:pt x="449849" y="1710152"/>
                    <a:pt x="446025" y="1713976"/>
                    <a:pt x="441307" y="1713976"/>
                  </a:cubicBezTo>
                  <a:cubicBezTo>
                    <a:pt x="436589" y="1713976"/>
                    <a:pt x="432765" y="1710152"/>
                    <a:pt x="432765" y="1705434"/>
                  </a:cubicBezTo>
                  <a:cubicBezTo>
                    <a:pt x="432765" y="1700716"/>
                    <a:pt x="436589" y="1696892"/>
                    <a:pt x="441307" y="1696892"/>
                  </a:cubicBezTo>
                  <a:close/>
                  <a:moveTo>
                    <a:pt x="103637" y="1690059"/>
                  </a:moveTo>
                  <a:cubicBezTo>
                    <a:pt x="109927" y="1690059"/>
                    <a:pt x="115026" y="1694903"/>
                    <a:pt x="115026" y="1700879"/>
                  </a:cubicBezTo>
                  <a:cubicBezTo>
                    <a:pt x="115026" y="1706855"/>
                    <a:pt x="109927" y="1711699"/>
                    <a:pt x="103637" y="1711699"/>
                  </a:cubicBezTo>
                  <a:cubicBezTo>
                    <a:pt x="97347" y="1711699"/>
                    <a:pt x="92248" y="1706855"/>
                    <a:pt x="92248" y="1700879"/>
                  </a:cubicBezTo>
                  <a:cubicBezTo>
                    <a:pt x="92248" y="1694903"/>
                    <a:pt x="97347" y="1690059"/>
                    <a:pt x="103637" y="1690059"/>
                  </a:cubicBezTo>
                  <a:close/>
                  <a:moveTo>
                    <a:pt x="4594137" y="1686643"/>
                  </a:moveTo>
                  <a:cubicBezTo>
                    <a:pt x="4601685" y="1686643"/>
                    <a:pt x="4607803" y="1692507"/>
                    <a:pt x="4607803" y="1699740"/>
                  </a:cubicBezTo>
                  <a:cubicBezTo>
                    <a:pt x="4607803" y="1706973"/>
                    <a:pt x="4601685" y="1712837"/>
                    <a:pt x="4594137" y="1712837"/>
                  </a:cubicBezTo>
                  <a:cubicBezTo>
                    <a:pt x="4586589" y="1712837"/>
                    <a:pt x="4580471" y="1706973"/>
                    <a:pt x="4580471" y="1699740"/>
                  </a:cubicBezTo>
                  <a:cubicBezTo>
                    <a:pt x="4580471" y="1692507"/>
                    <a:pt x="4586589" y="1686643"/>
                    <a:pt x="4594137" y="1686643"/>
                  </a:cubicBezTo>
                  <a:close/>
                  <a:moveTo>
                    <a:pt x="214106" y="1682087"/>
                  </a:moveTo>
                  <a:cubicBezTo>
                    <a:pt x="224799" y="1682087"/>
                    <a:pt x="233467" y="1690755"/>
                    <a:pt x="233467" y="1701448"/>
                  </a:cubicBezTo>
                  <a:cubicBezTo>
                    <a:pt x="233467" y="1712141"/>
                    <a:pt x="224799" y="1720809"/>
                    <a:pt x="214106" y="1720809"/>
                  </a:cubicBezTo>
                  <a:cubicBezTo>
                    <a:pt x="203413" y="1720809"/>
                    <a:pt x="194745" y="1712141"/>
                    <a:pt x="194745" y="1701448"/>
                  </a:cubicBezTo>
                  <a:cubicBezTo>
                    <a:pt x="194745" y="1690755"/>
                    <a:pt x="203413" y="1682087"/>
                    <a:pt x="214106" y="1682087"/>
                  </a:cubicBezTo>
                  <a:close/>
                  <a:moveTo>
                    <a:pt x="4483099" y="1678670"/>
                  </a:moveTo>
                  <a:cubicBezTo>
                    <a:pt x="4495364" y="1678670"/>
                    <a:pt x="4505307" y="1688613"/>
                    <a:pt x="4505307" y="1700878"/>
                  </a:cubicBezTo>
                  <a:cubicBezTo>
                    <a:pt x="4505307" y="1713143"/>
                    <a:pt x="4495364" y="1723086"/>
                    <a:pt x="4483099" y="1723086"/>
                  </a:cubicBezTo>
                  <a:cubicBezTo>
                    <a:pt x="4470834" y="1723086"/>
                    <a:pt x="4460891" y="1713143"/>
                    <a:pt x="4460891" y="1700878"/>
                  </a:cubicBezTo>
                  <a:cubicBezTo>
                    <a:pt x="4460891" y="1688613"/>
                    <a:pt x="4470834" y="1678670"/>
                    <a:pt x="4483099" y="1678670"/>
                  </a:cubicBezTo>
                  <a:close/>
                  <a:moveTo>
                    <a:pt x="4255898" y="1677532"/>
                  </a:moveTo>
                  <a:cubicBezTo>
                    <a:pt x="4270994" y="1677532"/>
                    <a:pt x="4283231" y="1689769"/>
                    <a:pt x="4283231" y="1704865"/>
                  </a:cubicBezTo>
                  <a:cubicBezTo>
                    <a:pt x="4283231" y="1719961"/>
                    <a:pt x="4270994" y="1732198"/>
                    <a:pt x="4255898" y="1732198"/>
                  </a:cubicBezTo>
                  <a:cubicBezTo>
                    <a:pt x="4240802" y="1732198"/>
                    <a:pt x="4228565" y="1719961"/>
                    <a:pt x="4228565" y="1704865"/>
                  </a:cubicBezTo>
                  <a:cubicBezTo>
                    <a:pt x="4228565" y="1689769"/>
                    <a:pt x="4240802" y="1677532"/>
                    <a:pt x="4255898" y="1677532"/>
                  </a:cubicBezTo>
                  <a:close/>
                  <a:moveTo>
                    <a:pt x="4367506" y="1669560"/>
                  </a:moveTo>
                  <a:cubicBezTo>
                    <a:pt x="4386375" y="1669560"/>
                    <a:pt x="4401672" y="1684602"/>
                    <a:pt x="4401672" y="1703157"/>
                  </a:cubicBezTo>
                  <a:cubicBezTo>
                    <a:pt x="4401672" y="1721712"/>
                    <a:pt x="4386375" y="1736754"/>
                    <a:pt x="4367506" y="1736754"/>
                  </a:cubicBezTo>
                  <a:cubicBezTo>
                    <a:pt x="4348637" y="1736754"/>
                    <a:pt x="4333340" y="1721712"/>
                    <a:pt x="4333340" y="1703157"/>
                  </a:cubicBezTo>
                  <a:cubicBezTo>
                    <a:pt x="4333340" y="1684602"/>
                    <a:pt x="4348637" y="1669560"/>
                    <a:pt x="4367506" y="1669560"/>
                  </a:cubicBezTo>
                  <a:close/>
                  <a:moveTo>
                    <a:pt x="387781" y="1545425"/>
                  </a:moveTo>
                  <a:cubicBezTo>
                    <a:pt x="389354" y="1545425"/>
                    <a:pt x="390629" y="1546700"/>
                    <a:pt x="390629" y="1548273"/>
                  </a:cubicBezTo>
                  <a:cubicBezTo>
                    <a:pt x="390629" y="1549846"/>
                    <a:pt x="389354" y="1551121"/>
                    <a:pt x="387781" y="1551121"/>
                  </a:cubicBezTo>
                  <a:cubicBezTo>
                    <a:pt x="386208" y="1551121"/>
                    <a:pt x="384933" y="1549846"/>
                    <a:pt x="384933" y="1548273"/>
                  </a:cubicBezTo>
                  <a:cubicBezTo>
                    <a:pt x="384933" y="1546700"/>
                    <a:pt x="386208" y="1545425"/>
                    <a:pt x="387781" y="1545425"/>
                  </a:cubicBezTo>
                  <a:close/>
                  <a:moveTo>
                    <a:pt x="502235" y="1540870"/>
                  </a:moveTo>
                  <a:cubicBezTo>
                    <a:pt x="507267" y="1540870"/>
                    <a:pt x="511346" y="1544949"/>
                    <a:pt x="511346" y="1549981"/>
                  </a:cubicBezTo>
                  <a:cubicBezTo>
                    <a:pt x="511346" y="1555013"/>
                    <a:pt x="507267" y="1559092"/>
                    <a:pt x="502235" y="1559092"/>
                  </a:cubicBezTo>
                  <a:cubicBezTo>
                    <a:pt x="497203" y="1559092"/>
                    <a:pt x="493124" y="1555013"/>
                    <a:pt x="493124" y="1549981"/>
                  </a:cubicBezTo>
                  <a:cubicBezTo>
                    <a:pt x="493124" y="1544949"/>
                    <a:pt x="497203" y="1540870"/>
                    <a:pt x="502235" y="1540870"/>
                  </a:cubicBezTo>
                  <a:close/>
                  <a:moveTo>
                    <a:pt x="156024" y="1530620"/>
                  </a:moveTo>
                  <a:cubicBezTo>
                    <a:pt x="162943" y="1530620"/>
                    <a:pt x="168552" y="1535974"/>
                    <a:pt x="168552" y="1542578"/>
                  </a:cubicBezTo>
                  <a:cubicBezTo>
                    <a:pt x="168552" y="1549182"/>
                    <a:pt x="162943" y="1554536"/>
                    <a:pt x="156024" y="1554536"/>
                  </a:cubicBezTo>
                  <a:cubicBezTo>
                    <a:pt x="149105" y="1554536"/>
                    <a:pt x="143496" y="1549182"/>
                    <a:pt x="143496" y="1542578"/>
                  </a:cubicBezTo>
                  <a:cubicBezTo>
                    <a:pt x="143496" y="1535974"/>
                    <a:pt x="149105" y="1530620"/>
                    <a:pt x="156024" y="1530620"/>
                  </a:cubicBezTo>
                  <a:close/>
                  <a:moveTo>
                    <a:pt x="4541181" y="1526064"/>
                  </a:moveTo>
                  <a:cubicBezTo>
                    <a:pt x="4549672" y="1526064"/>
                    <a:pt x="4556556" y="1532948"/>
                    <a:pt x="4556556" y="1541439"/>
                  </a:cubicBezTo>
                  <a:cubicBezTo>
                    <a:pt x="4556556" y="1549930"/>
                    <a:pt x="4549672" y="1556814"/>
                    <a:pt x="4541181" y="1556814"/>
                  </a:cubicBezTo>
                  <a:cubicBezTo>
                    <a:pt x="4532690" y="1556814"/>
                    <a:pt x="4525806" y="1549930"/>
                    <a:pt x="4525806" y="1541439"/>
                  </a:cubicBezTo>
                  <a:cubicBezTo>
                    <a:pt x="4525806" y="1532948"/>
                    <a:pt x="4532690" y="1526064"/>
                    <a:pt x="4541181" y="1526064"/>
                  </a:cubicBezTo>
                  <a:close/>
                  <a:moveTo>
                    <a:pt x="4195539" y="1523786"/>
                  </a:moveTo>
                  <a:cubicBezTo>
                    <a:pt x="4210006" y="1523786"/>
                    <a:pt x="4221733" y="1535513"/>
                    <a:pt x="4221733" y="1549980"/>
                  </a:cubicBezTo>
                  <a:cubicBezTo>
                    <a:pt x="4221733" y="1564447"/>
                    <a:pt x="4210006" y="1576174"/>
                    <a:pt x="4195539" y="1576174"/>
                  </a:cubicBezTo>
                  <a:cubicBezTo>
                    <a:pt x="4181072" y="1576174"/>
                    <a:pt x="4169345" y="1564447"/>
                    <a:pt x="4169345" y="1549980"/>
                  </a:cubicBezTo>
                  <a:cubicBezTo>
                    <a:pt x="4169345" y="1535513"/>
                    <a:pt x="4181072" y="1523786"/>
                    <a:pt x="4195539" y="1523786"/>
                  </a:cubicBezTo>
                  <a:close/>
                  <a:moveTo>
                    <a:pt x="269340" y="1522648"/>
                  </a:moveTo>
                  <a:cubicBezTo>
                    <a:pt x="280976" y="1522648"/>
                    <a:pt x="290409" y="1532081"/>
                    <a:pt x="290409" y="1543717"/>
                  </a:cubicBezTo>
                  <a:cubicBezTo>
                    <a:pt x="290409" y="1555353"/>
                    <a:pt x="280976" y="1564786"/>
                    <a:pt x="269340" y="1564786"/>
                  </a:cubicBezTo>
                  <a:cubicBezTo>
                    <a:pt x="257704" y="1564786"/>
                    <a:pt x="248271" y="1555353"/>
                    <a:pt x="248271" y="1543717"/>
                  </a:cubicBezTo>
                  <a:cubicBezTo>
                    <a:pt x="248271" y="1532081"/>
                    <a:pt x="257704" y="1522648"/>
                    <a:pt x="269340" y="1522648"/>
                  </a:cubicBezTo>
                  <a:close/>
                  <a:moveTo>
                    <a:pt x="4427864" y="1521509"/>
                  </a:moveTo>
                  <a:cubicBezTo>
                    <a:pt x="4440443" y="1521509"/>
                    <a:pt x="4450641" y="1531452"/>
                    <a:pt x="4450641" y="1543717"/>
                  </a:cubicBezTo>
                  <a:cubicBezTo>
                    <a:pt x="4450641" y="1555982"/>
                    <a:pt x="4440443" y="1565925"/>
                    <a:pt x="4427864" y="1565925"/>
                  </a:cubicBezTo>
                  <a:cubicBezTo>
                    <a:pt x="4415285" y="1565925"/>
                    <a:pt x="4405087" y="1555982"/>
                    <a:pt x="4405087" y="1543717"/>
                  </a:cubicBezTo>
                  <a:cubicBezTo>
                    <a:pt x="4405087" y="1531452"/>
                    <a:pt x="4415285" y="1521509"/>
                    <a:pt x="4427864" y="1521509"/>
                  </a:cubicBezTo>
                  <a:close/>
                  <a:moveTo>
                    <a:pt x="4309993" y="1511259"/>
                  </a:moveTo>
                  <a:cubicBezTo>
                    <a:pt x="4329806" y="1511259"/>
                    <a:pt x="4345867" y="1527320"/>
                    <a:pt x="4345867" y="1547133"/>
                  </a:cubicBezTo>
                  <a:cubicBezTo>
                    <a:pt x="4345867" y="1566946"/>
                    <a:pt x="4329806" y="1583007"/>
                    <a:pt x="4309993" y="1583007"/>
                  </a:cubicBezTo>
                  <a:cubicBezTo>
                    <a:pt x="4290180" y="1583007"/>
                    <a:pt x="4274119" y="1566946"/>
                    <a:pt x="4274119" y="1547133"/>
                  </a:cubicBezTo>
                  <a:cubicBezTo>
                    <a:pt x="4274119" y="1527320"/>
                    <a:pt x="4290180" y="1511259"/>
                    <a:pt x="4309993" y="1511259"/>
                  </a:cubicBezTo>
                  <a:close/>
                  <a:moveTo>
                    <a:pt x="457820" y="1392819"/>
                  </a:moveTo>
                  <a:cubicBezTo>
                    <a:pt x="459707" y="1392819"/>
                    <a:pt x="461237" y="1394604"/>
                    <a:pt x="461237" y="1396805"/>
                  </a:cubicBezTo>
                  <a:cubicBezTo>
                    <a:pt x="461237" y="1399006"/>
                    <a:pt x="459707" y="1400791"/>
                    <a:pt x="457820" y="1400791"/>
                  </a:cubicBezTo>
                  <a:cubicBezTo>
                    <a:pt x="455933" y="1400791"/>
                    <a:pt x="454403" y="1399006"/>
                    <a:pt x="454403" y="1396805"/>
                  </a:cubicBezTo>
                  <a:cubicBezTo>
                    <a:pt x="454403" y="1394604"/>
                    <a:pt x="455933" y="1392819"/>
                    <a:pt x="457820" y="1392819"/>
                  </a:cubicBezTo>
                  <a:close/>
                  <a:moveTo>
                    <a:pt x="575692" y="1391679"/>
                  </a:moveTo>
                  <a:cubicBezTo>
                    <a:pt x="581039" y="1391679"/>
                    <a:pt x="585373" y="1395758"/>
                    <a:pt x="585373" y="1400790"/>
                  </a:cubicBezTo>
                  <a:cubicBezTo>
                    <a:pt x="585373" y="1405822"/>
                    <a:pt x="581039" y="1409901"/>
                    <a:pt x="575692" y="1409901"/>
                  </a:cubicBezTo>
                  <a:cubicBezTo>
                    <a:pt x="570345" y="1409901"/>
                    <a:pt x="566011" y="1405822"/>
                    <a:pt x="566011" y="1400790"/>
                  </a:cubicBezTo>
                  <a:cubicBezTo>
                    <a:pt x="566011" y="1395758"/>
                    <a:pt x="570345" y="1391679"/>
                    <a:pt x="575692" y="1391679"/>
                  </a:cubicBezTo>
                  <a:close/>
                  <a:moveTo>
                    <a:pt x="219800" y="1375735"/>
                  </a:moveTo>
                  <a:cubicBezTo>
                    <a:pt x="226719" y="1375735"/>
                    <a:pt x="232328" y="1381344"/>
                    <a:pt x="232328" y="1388263"/>
                  </a:cubicBezTo>
                  <a:cubicBezTo>
                    <a:pt x="232328" y="1395182"/>
                    <a:pt x="226719" y="1400791"/>
                    <a:pt x="219800" y="1400791"/>
                  </a:cubicBezTo>
                  <a:cubicBezTo>
                    <a:pt x="212881" y="1400791"/>
                    <a:pt x="207272" y="1395182"/>
                    <a:pt x="207272" y="1388263"/>
                  </a:cubicBezTo>
                  <a:cubicBezTo>
                    <a:pt x="207272" y="1381344"/>
                    <a:pt x="212881" y="1375735"/>
                    <a:pt x="219800" y="1375735"/>
                  </a:cubicBezTo>
                  <a:close/>
                  <a:moveTo>
                    <a:pt x="4122083" y="1374597"/>
                  </a:moveTo>
                  <a:cubicBezTo>
                    <a:pt x="4136235" y="1374597"/>
                    <a:pt x="4147708" y="1386070"/>
                    <a:pt x="4147708" y="1400222"/>
                  </a:cubicBezTo>
                  <a:cubicBezTo>
                    <a:pt x="4147708" y="1414374"/>
                    <a:pt x="4136235" y="1425847"/>
                    <a:pt x="4122083" y="1425847"/>
                  </a:cubicBezTo>
                  <a:cubicBezTo>
                    <a:pt x="4107931" y="1425847"/>
                    <a:pt x="4096458" y="1414374"/>
                    <a:pt x="4096458" y="1400222"/>
                  </a:cubicBezTo>
                  <a:cubicBezTo>
                    <a:pt x="4096458" y="1386070"/>
                    <a:pt x="4107931" y="1374597"/>
                    <a:pt x="4122083" y="1374597"/>
                  </a:cubicBezTo>
                  <a:close/>
                  <a:moveTo>
                    <a:pt x="4477405" y="1370041"/>
                  </a:moveTo>
                  <a:cubicBezTo>
                    <a:pt x="4487154" y="1370041"/>
                    <a:pt x="4495058" y="1377945"/>
                    <a:pt x="4495058" y="1387694"/>
                  </a:cubicBezTo>
                  <a:cubicBezTo>
                    <a:pt x="4495058" y="1397443"/>
                    <a:pt x="4487154" y="1405347"/>
                    <a:pt x="4477405" y="1405347"/>
                  </a:cubicBezTo>
                  <a:cubicBezTo>
                    <a:pt x="4467656" y="1405347"/>
                    <a:pt x="4459752" y="1397443"/>
                    <a:pt x="4459752" y="1387694"/>
                  </a:cubicBezTo>
                  <a:cubicBezTo>
                    <a:pt x="4459752" y="1377945"/>
                    <a:pt x="4467656" y="1370041"/>
                    <a:pt x="4477405" y="1370041"/>
                  </a:cubicBezTo>
                  <a:close/>
                  <a:moveTo>
                    <a:pt x="4360672" y="1367764"/>
                  </a:moveTo>
                  <a:cubicBezTo>
                    <a:pt x="4373251" y="1367764"/>
                    <a:pt x="4383449" y="1377962"/>
                    <a:pt x="4383449" y="1390541"/>
                  </a:cubicBezTo>
                  <a:cubicBezTo>
                    <a:pt x="4383449" y="1403120"/>
                    <a:pt x="4373251" y="1413318"/>
                    <a:pt x="4360672" y="1413318"/>
                  </a:cubicBezTo>
                  <a:cubicBezTo>
                    <a:pt x="4348093" y="1413318"/>
                    <a:pt x="4337895" y="1403120"/>
                    <a:pt x="4337895" y="1390541"/>
                  </a:cubicBezTo>
                  <a:cubicBezTo>
                    <a:pt x="4337895" y="1377962"/>
                    <a:pt x="4348093" y="1367764"/>
                    <a:pt x="4360672" y="1367764"/>
                  </a:cubicBezTo>
                  <a:close/>
                  <a:moveTo>
                    <a:pt x="336533" y="1367764"/>
                  </a:moveTo>
                  <a:cubicBezTo>
                    <a:pt x="349427" y="1367764"/>
                    <a:pt x="359880" y="1378217"/>
                    <a:pt x="359880" y="1391111"/>
                  </a:cubicBezTo>
                  <a:cubicBezTo>
                    <a:pt x="359880" y="1404005"/>
                    <a:pt x="349427" y="1414458"/>
                    <a:pt x="336533" y="1414458"/>
                  </a:cubicBezTo>
                  <a:cubicBezTo>
                    <a:pt x="323639" y="1414458"/>
                    <a:pt x="313186" y="1404005"/>
                    <a:pt x="313186" y="1391111"/>
                  </a:cubicBezTo>
                  <a:cubicBezTo>
                    <a:pt x="313186" y="1378217"/>
                    <a:pt x="323639" y="1367764"/>
                    <a:pt x="336533" y="1367764"/>
                  </a:cubicBezTo>
                  <a:close/>
                  <a:moveTo>
                    <a:pt x="4239954" y="1359791"/>
                  </a:moveTo>
                  <a:cubicBezTo>
                    <a:pt x="4260081" y="1359791"/>
                    <a:pt x="4276398" y="1375852"/>
                    <a:pt x="4276398" y="1395665"/>
                  </a:cubicBezTo>
                  <a:cubicBezTo>
                    <a:pt x="4276398" y="1415478"/>
                    <a:pt x="4260081" y="1431539"/>
                    <a:pt x="4239954" y="1431539"/>
                  </a:cubicBezTo>
                  <a:cubicBezTo>
                    <a:pt x="4219827" y="1431539"/>
                    <a:pt x="4203510" y="1415478"/>
                    <a:pt x="4203510" y="1395665"/>
                  </a:cubicBezTo>
                  <a:cubicBezTo>
                    <a:pt x="4203510" y="1375852"/>
                    <a:pt x="4219827" y="1359791"/>
                    <a:pt x="4239954" y="1359791"/>
                  </a:cubicBezTo>
                  <a:close/>
                  <a:moveTo>
                    <a:pt x="661106" y="1248184"/>
                  </a:moveTo>
                  <a:cubicBezTo>
                    <a:pt x="666453" y="1248184"/>
                    <a:pt x="670787" y="1252518"/>
                    <a:pt x="670787" y="1257865"/>
                  </a:cubicBezTo>
                  <a:cubicBezTo>
                    <a:pt x="670787" y="1263212"/>
                    <a:pt x="666453" y="1267546"/>
                    <a:pt x="661106" y="1267546"/>
                  </a:cubicBezTo>
                  <a:cubicBezTo>
                    <a:pt x="655759" y="1267546"/>
                    <a:pt x="651425" y="1263212"/>
                    <a:pt x="651425" y="1257865"/>
                  </a:cubicBezTo>
                  <a:cubicBezTo>
                    <a:pt x="651425" y="1252518"/>
                    <a:pt x="655759" y="1248184"/>
                    <a:pt x="661106" y="1248184"/>
                  </a:cubicBezTo>
                  <a:close/>
                  <a:moveTo>
                    <a:pt x="538679" y="1247045"/>
                  </a:moveTo>
                  <a:cubicBezTo>
                    <a:pt x="541196" y="1247045"/>
                    <a:pt x="543236" y="1249085"/>
                    <a:pt x="543236" y="1251601"/>
                  </a:cubicBezTo>
                  <a:cubicBezTo>
                    <a:pt x="543236" y="1254118"/>
                    <a:pt x="541196" y="1256158"/>
                    <a:pt x="538679" y="1256158"/>
                  </a:cubicBezTo>
                  <a:cubicBezTo>
                    <a:pt x="536163" y="1256158"/>
                    <a:pt x="534123" y="1254118"/>
                    <a:pt x="534123" y="1251601"/>
                  </a:cubicBezTo>
                  <a:cubicBezTo>
                    <a:pt x="534123" y="1249085"/>
                    <a:pt x="536163" y="1247045"/>
                    <a:pt x="538679" y="1247045"/>
                  </a:cubicBezTo>
                  <a:close/>
                  <a:moveTo>
                    <a:pt x="4036099" y="1232240"/>
                  </a:moveTo>
                  <a:cubicBezTo>
                    <a:pt x="4049936" y="1232240"/>
                    <a:pt x="4061154" y="1243458"/>
                    <a:pt x="4061154" y="1257295"/>
                  </a:cubicBezTo>
                  <a:cubicBezTo>
                    <a:pt x="4061154" y="1271132"/>
                    <a:pt x="4049936" y="1282350"/>
                    <a:pt x="4036099" y="1282350"/>
                  </a:cubicBezTo>
                  <a:cubicBezTo>
                    <a:pt x="4022262" y="1282350"/>
                    <a:pt x="4011044" y="1271132"/>
                    <a:pt x="4011044" y="1257295"/>
                  </a:cubicBezTo>
                  <a:cubicBezTo>
                    <a:pt x="4011044" y="1243458"/>
                    <a:pt x="4022262" y="1232240"/>
                    <a:pt x="4036099" y="1232240"/>
                  </a:cubicBezTo>
                  <a:close/>
                  <a:moveTo>
                    <a:pt x="295533" y="1226546"/>
                  </a:moveTo>
                  <a:cubicBezTo>
                    <a:pt x="302766" y="1226546"/>
                    <a:pt x="308630" y="1232410"/>
                    <a:pt x="308630" y="1239643"/>
                  </a:cubicBezTo>
                  <a:cubicBezTo>
                    <a:pt x="308630" y="1246876"/>
                    <a:pt x="302766" y="1252740"/>
                    <a:pt x="295533" y="1252740"/>
                  </a:cubicBezTo>
                  <a:cubicBezTo>
                    <a:pt x="288300" y="1252740"/>
                    <a:pt x="282436" y="1246876"/>
                    <a:pt x="282436" y="1239643"/>
                  </a:cubicBezTo>
                  <a:cubicBezTo>
                    <a:pt x="282436" y="1232410"/>
                    <a:pt x="288300" y="1226546"/>
                    <a:pt x="295533" y="1226546"/>
                  </a:cubicBezTo>
                  <a:close/>
                  <a:moveTo>
                    <a:pt x="4282661" y="1219713"/>
                  </a:moveTo>
                  <a:cubicBezTo>
                    <a:pt x="4295555" y="1219713"/>
                    <a:pt x="4306008" y="1230166"/>
                    <a:pt x="4306008" y="1243060"/>
                  </a:cubicBezTo>
                  <a:cubicBezTo>
                    <a:pt x="4306008" y="1255954"/>
                    <a:pt x="4295555" y="1266407"/>
                    <a:pt x="4282661" y="1266407"/>
                  </a:cubicBezTo>
                  <a:cubicBezTo>
                    <a:pt x="4269767" y="1266407"/>
                    <a:pt x="4259314" y="1255954"/>
                    <a:pt x="4259314" y="1243060"/>
                  </a:cubicBezTo>
                  <a:cubicBezTo>
                    <a:pt x="4259314" y="1230166"/>
                    <a:pt x="4269767" y="1219713"/>
                    <a:pt x="4282661" y="1219713"/>
                  </a:cubicBezTo>
                  <a:close/>
                  <a:moveTo>
                    <a:pt x="4402240" y="1218574"/>
                  </a:moveTo>
                  <a:cubicBezTo>
                    <a:pt x="4413247" y="1218574"/>
                    <a:pt x="4422170" y="1227497"/>
                    <a:pt x="4422170" y="1238504"/>
                  </a:cubicBezTo>
                  <a:cubicBezTo>
                    <a:pt x="4422170" y="1249511"/>
                    <a:pt x="4413247" y="1258434"/>
                    <a:pt x="4402240" y="1258434"/>
                  </a:cubicBezTo>
                  <a:cubicBezTo>
                    <a:pt x="4391233" y="1258434"/>
                    <a:pt x="4382310" y="1249511"/>
                    <a:pt x="4382310" y="1238504"/>
                  </a:cubicBezTo>
                  <a:cubicBezTo>
                    <a:pt x="4382310" y="1227497"/>
                    <a:pt x="4391233" y="1218574"/>
                    <a:pt x="4402240" y="1218574"/>
                  </a:cubicBezTo>
                  <a:close/>
                  <a:moveTo>
                    <a:pt x="414543" y="1218574"/>
                  </a:moveTo>
                  <a:cubicBezTo>
                    <a:pt x="428380" y="1218574"/>
                    <a:pt x="439598" y="1230047"/>
                    <a:pt x="439598" y="1244199"/>
                  </a:cubicBezTo>
                  <a:cubicBezTo>
                    <a:pt x="439598" y="1258351"/>
                    <a:pt x="428380" y="1269824"/>
                    <a:pt x="414543" y="1269824"/>
                  </a:cubicBezTo>
                  <a:cubicBezTo>
                    <a:pt x="400706" y="1269824"/>
                    <a:pt x="389488" y="1258351"/>
                    <a:pt x="389488" y="1244199"/>
                  </a:cubicBezTo>
                  <a:cubicBezTo>
                    <a:pt x="389488" y="1230047"/>
                    <a:pt x="400706" y="1218574"/>
                    <a:pt x="414543" y="1218574"/>
                  </a:cubicBezTo>
                  <a:close/>
                  <a:moveTo>
                    <a:pt x="4157957" y="1215157"/>
                  </a:moveTo>
                  <a:cubicBezTo>
                    <a:pt x="4178084" y="1215157"/>
                    <a:pt x="4194401" y="1231218"/>
                    <a:pt x="4194401" y="1251031"/>
                  </a:cubicBezTo>
                  <a:cubicBezTo>
                    <a:pt x="4194401" y="1270844"/>
                    <a:pt x="4178084" y="1286905"/>
                    <a:pt x="4157957" y="1286905"/>
                  </a:cubicBezTo>
                  <a:cubicBezTo>
                    <a:pt x="4137830" y="1286905"/>
                    <a:pt x="4121513" y="1270844"/>
                    <a:pt x="4121513" y="1251031"/>
                  </a:cubicBezTo>
                  <a:cubicBezTo>
                    <a:pt x="4121513" y="1231218"/>
                    <a:pt x="4137830" y="1215157"/>
                    <a:pt x="4157957" y="1215157"/>
                  </a:cubicBezTo>
                  <a:close/>
                  <a:moveTo>
                    <a:pt x="758478" y="1112661"/>
                  </a:moveTo>
                  <a:cubicBezTo>
                    <a:pt x="764139" y="1112661"/>
                    <a:pt x="768728" y="1117250"/>
                    <a:pt x="768728" y="1122911"/>
                  </a:cubicBezTo>
                  <a:cubicBezTo>
                    <a:pt x="768728" y="1128572"/>
                    <a:pt x="764139" y="1133161"/>
                    <a:pt x="758478" y="1133161"/>
                  </a:cubicBezTo>
                  <a:cubicBezTo>
                    <a:pt x="752817" y="1133161"/>
                    <a:pt x="748228" y="1128572"/>
                    <a:pt x="748228" y="1122911"/>
                  </a:cubicBezTo>
                  <a:cubicBezTo>
                    <a:pt x="748228" y="1117250"/>
                    <a:pt x="752817" y="1112661"/>
                    <a:pt x="758478" y="1112661"/>
                  </a:cubicBezTo>
                  <a:close/>
                  <a:moveTo>
                    <a:pt x="632065" y="1108105"/>
                  </a:moveTo>
                  <a:cubicBezTo>
                    <a:pt x="635210" y="1108105"/>
                    <a:pt x="637760" y="1110655"/>
                    <a:pt x="637760" y="1113800"/>
                  </a:cubicBezTo>
                  <a:cubicBezTo>
                    <a:pt x="637760" y="1116945"/>
                    <a:pt x="635210" y="1119495"/>
                    <a:pt x="632065" y="1119495"/>
                  </a:cubicBezTo>
                  <a:cubicBezTo>
                    <a:pt x="628920" y="1119495"/>
                    <a:pt x="626370" y="1116945"/>
                    <a:pt x="626370" y="1113800"/>
                  </a:cubicBezTo>
                  <a:cubicBezTo>
                    <a:pt x="626370" y="1110655"/>
                    <a:pt x="628920" y="1108105"/>
                    <a:pt x="632065" y="1108105"/>
                  </a:cubicBezTo>
                  <a:close/>
                  <a:moveTo>
                    <a:pt x="3939296" y="1097855"/>
                  </a:moveTo>
                  <a:cubicBezTo>
                    <a:pt x="3952504" y="1097855"/>
                    <a:pt x="3963212" y="1108563"/>
                    <a:pt x="3963212" y="1121771"/>
                  </a:cubicBezTo>
                  <a:cubicBezTo>
                    <a:pt x="3963212" y="1134979"/>
                    <a:pt x="3952504" y="1145687"/>
                    <a:pt x="3939296" y="1145687"/>
                  </a:cubicBezTo>
                  <a:cubicBezTo>
                    <a:pt x="3926088" y="1145687"/>
                    <a:pt x="3915380" y="1134979"/>
                    <a:pt x="3915380" y="1121771"/>
                  </a:cubicBezTo>
                  <a:cubicBezTo>
                    <a:pt x="3915380" y="1108563"/>
                    <a:pt x="3926088" y="1097855"/>
                    <a:pt x="3939296" y="1097855"/>
                  </a:cubicBezTo>
                  <a:close/>
                  <a:moveTo>
                    <a:pt x="380377" y="1081911"/>
                  </a:moveTo>
                  <a:cubicBezTo>
                    <a:pt x="387925" y="1081911"/>
                    <a:pt x="394043" y="1088029"/>
                    <a:pt x="394043" y="1095577"/>
                  </a:cubicBezTo>
                  <a:cubicBezTo>
                    <a:pt x="394043" y="1103125"/>
                    <a:pt x="387925" y="1109243"/>
                    <a:pt x="380377" y="1109243"/>
                  </a:cubicBezTo>
                  <a:cubicBezTo>
                    <a:pt x="372829" y="1109243"/>
                    <a:pt x="366711" y="1103125"/>
                    <a:pt x="366711" y="1095577"/>
                  </a:cubicBezTo>
                  <a:cubicBezTo>
                    <a:pt x="366711" y="1088029"/>
                    <a:pt x="372829" y="1081911"/>
                    <a:pt x="380377" y="1081911"/>
                  </a:cubicBezTo>
                  <a:close/>
                  <a:moveTo>
                    <a:pt x="4193830" y="1078495"/>
                  </a:moveTo>
                  <a:cubicBezTo>
                    <a:pt x="4206724" y="1078495"/>
                    <a:pt x="4217177" y="1088948"/>
                    <a:pt x="4217177" y="1101842"/>
                  </a:cubicBezTo>
                  <a:cubicBezTo>
                    <a:pt x="4217177" y="1114736"/>
                    <a:pt x="4206724" y="1125189"/>
                    <a:pt x="4193830" y="1125189"/>
                  </a:cubicBezTo>
                  <a:cubicBezTo>
                    <a:pt x="4180936" y="1125189"/>
                    <a:pt x="4170483" y="1114736"/>
                    <a:pt x="4170483" y="1101842"/>
                  </a:cubicBezTo>
                  <a:cubicBezTo>
                    <a:pt x="4170483" y="1088948"/>
                    <a:pt x="4180936" y="1078495"/>
                    <a:pt x="4193830" y="1078495"/>
                  </a:cubicBezTo>
                  <a:close/>
                  <a:moveTo>
                    <a:pt x="4065139" y="1077356"/>
                  </a:moveTo>
                  <a:cubicBezTo>
                    <a:pt x="4084952" y="1077356"/>
                    <a:pt x="4101013" y="1093417"/>
                    <a:pt x="4101013" y="1113230"/>
                  </a:cubicBezTo>
                  <a:cubicBezTo>
                    <a:pt x="4101013" y="1133043"/>
                    <a:pt x="4084952" y="1149104"/>
                    <a:pt x="4065139" y="1149104"/>
                  </a:cubicBezTo>
                  <a:cubicBezTo>
                    <a:pt x="4045326" y="1149104"/>
                    <a:pt x="4029265" y="1133043"/>
                    <a:pt x="4029265" y="1113230"/>
                  </a:cubicBezTo>
                  <a:cubicBezTo>
                    <a:pt x="4029265" y="1093417"/>
                    <a:pt x="4045326" y="1077356"/>
                    <a:pt x="4065139" y="1077356"/>
                  </a:cubicBezTo>
                  <a:close/>
                  <a:moveTo>
                    <a:pt x="503944" y="1076217"/>
                  </a:moveTo>
                  <a:cubicBezTo>
                    <a:pt x="518725" y="1076217"/>
                    <a:pt x="530707" y="1088199"/>
                    <a:pt x="530707" y="1102980"/>
                  </a:cubicBezTo>
                  <a:cubicBezTo>
                    <a:pt x="530707" y="1117761"/>
                    <a:pt x="518725" y="1129743"/>
                    <a:pt x="503944" y="1129743"/>
                  </a:cubicBezTo>
                  <a:cubicBezTo>
                    <a:pt x="489163" y="1129743"/>
                    <a:pt x="477181" y="1117761"/>
                    <a:pt x="477181" y="1102980"/>
                  </a:cubicBezTo>
                  <a:cubicBezTo>
                    <a:pt x="477181" y="1088199"/>
                    <a:pt x="489163" y="1076217"/>
                    <a:pt x="503944" y="1076217"/>
                  </a:cubicBezTo>
                  <a:close/>
                  <a:moveTo>
                    <a:pt x="4316257" y="1072800"/>
                  </a:moveTo>
                  <a:cubicBezTo>
                    <a:pt x="4328207" y="1072800"/>
                    <a:pt x="4337895" y="1082488"/>
                    <a:pt x="4337895" y="1094438"/>
                  </a:cubicBezTo>
                  <a:cubicBezTo>
                    <a:pt x="4337895" y="1106388"/>
                    <a:pt x="4328207" y="1116076"/>
                    <a:pt x="4316257" y="1116076"/>
                  </a:cubicBezTo>
                  <a:cubicBezTo>
                    <a:pt x="4304307" y="1116076"/>
                    <a:pt x="4294619" y="1106388"/>
                    <a:pt x="4294619" y="1094438"/>
                  </a:cubicBezTo>
                  <a:cubicBezTo>
                    <a:pt x="4294619" y="1082488"/>
                    <a:pt x="4304307" y="1072800"/>
                    <a:pt x="4316257" y="1072800"/>
                  </a:cubicBezTo>
                  <a:close/>
                  <a:moveTo>
                    <a:pt x="866100" y="985109"/>
                  </a:moveTo>
                  <a:cubicBezTo>
                    <a:pt x="872076" y="985109"/>
                    <a:pt x="876920" y="989953"/>
                    <a:pt x="876920" y="995929"/>
                  </a:cubicBezTo>
                  <a:cubicBezTo>
                    <a:pt x="876920" y="1001905"/>
                    <a:pt x="872076" y="1006749"/>
                    <a:pt x="866100" y="1006749"/>
                  </a:cubicBezTo>
                  <a:cubicBezTo>
                    <a:pt x="860124" y="1006749"/>
                    <a:pt x="855280" y="1001905"/>
                    <a:pt x="855280" y="995929"/>
                  </a:cubicBezTo>
                  <a:cubicBezTo>
                    <a:pt x="855280" y="989953"/>
                    <a:pt x="860124" y="985109"/>
                    <a:pt x="866100" y="985109"/>
                  </a:cubicBezTo>
                  <a:close/>
                  <a:moveTo>
                    <a:pt x="735700" y="975998"/>
                  </a:moveTo>
                  <a:cubicBezTo>
                    <a:pt x="739474" y="975998"/>
                    <a:pt x="742533" y="979057"/>
                    <a:pt x="742533" y="982831"/>
                  </a:cubicBezTo>
                  <a:cubicBezTo>
                    <a:pt x="742533" y="986605"/>
                    <a:pt x="739474" y="989664"/>
                    <a:pt x="735700" y="989664"/>
                  </a:cubicBezTo>
                  <a:cubicBezTo>
                    <a:pt x="731926" y="989664"/>
                    <a:pt x="728867" y="986605"/>
                    <a:pt x="728867" y="982831"/>
                  </a:cubicBezTo>
                  <a:cubicBezTo>
                    <a:pt x="728867" y="979057"/>
                    <a:pt x="731926" y="975998"/>
                    <a:pt x="735700" y="975998"/>
                  </a:cubicBezTo>
                  <a:close/>
                  <a:moveTo>
                    <a:pt x="3831105" y="971443"/>
                  </a:moveTo>
                  <a:cubicBezTo>
                    <a:pt x="3844313" y="971443"/>
                    <a:pt x="3855021" y="981896"/>
                    <a:pt x="3855021" y="994790"/>
                  </a:cubicBezTo>
                  <a:cubicBezTo>
                    <a:pt x="3855021" y="1007684"/>
                    <a:pt x="3844313" y="1018137"/>
                    <a:pt x="3831105" y="1018137"/>
                  </a:cubicBezTo>
                  <a:cubicBezTo>
                    <a:pt x="3817897" y="1018137"/>
                    <a:pt x="3807189" y="1007684"/>
                    <a:pt x="3807189" y="994790"/>
                  </a:cubicBezTo>
                  <a:cubicBezTo>
                    <a:pt x="3807189" y="981896"/>
                    <a:pt x="3817897" y="971443"/>
                    <a:pt x="3831105" y="971443"/>
                  </a:cubicBezTo>
                  <a:close/>
                  <a:moveTo>
                    <a:pt x="3961504" y="946388"/>
                  </a:moveTo>
                  <a:cubicBezTo>
                    <a:pt x="3981317" y="946388"/>
                    <a:pt x="3997378" y="962449"/>
                    <a:pt x="3997378" y="982262"/>
                  </a:cubicBezTo>
                  <a:cubicBezTo>
                    <a:pt x="3997378" y="1002075"/>
                    <a:pt x="3981317" y="1018136"/>
                    <a:pt x="3961504" y="1018136"/>
                  </a:cubicBezTo>
                  <a:cubicBezTo>
                    <a:pt x="3941691" y="1018136"/>
                    <a:pt x="3925630" y="1002075"/>
                    <a:pt x="3925630" y="982262"/>
                  </a:cubicBezTo>
                  <a:cubicBezTo>
                    <a:pt x="3925630" y="962449"/>
                    <a:pt x="3941691" y="946388"/>
                    <a:pt x="3961504" y="946388"/>
                  </a:cubicBezTo>
                  <a:close/>
                  <a:moveTo>
                    <a:pt x="476042" y="945249"/>
                  </a:moveTo>
                  <a:cubicBezTo>
                    <a:pt x="484219" y="945249"/>
                    <a:pt x="490847" y="951623"/>
                    <a:pt x="490847" y="959485"/>
                  </a:cubicBezTo>
                  <a:cubicBezTo>
                    <a:pt x="490847" y="967347"/>
                    <a:pt x="484219" y="973721"/>
                    <a:pt x="476042" y="973721"/>
                  </a:cubicBezTo>
                  <a:cubicBezTo>
                    <a:pt x="467865" y="973721"/>
                    <a:pt x="461237" y="967347"/>
                    <a:pt x="461237" y="959485"/>
                  </a:cubicBezTo>
                  <a:cubicBezTo>
                    <a:pt x="461237" y="951623"/>
                    <a:pt x="467865" y="945249"/>
                    <a:pt x="476042" y="945249"/>
                  </a:cubicBezTo>
                  <a:close/>
                  <a:moveTo>
                    <a:pt x="4094180" y="944110"/>
                  </a:moveTo>
                  <a:cubicBezTo>
                    <a:pt x="4107388" y="944110"/>
                    <a:pt x="4118096" y="954818"/>
                    <a:pt x="4118096" y="968026"/>
                  </a:cubicBezTo>
                  <a:cubicBezTo>
                    <a:pt x="4118096" y="981234"/>
                    <a:pt x="4107388" y="991942"/>
                    <a:pt x="4094180" y="991942"/>
                  </a:cubicBezTo>
                  <a:cubicBezTo>
                    <a:pt x="4080972" y="991942"/>
                    <a:pt x="4070264" y="981234"/>
                    <a:pt x="4070264" y="968026"/>
                  </a:cubicBezTo>
                  <a:cubicBezTo>
                    <a:pt x="4070264" y="954818"/>
                    <a:pt x="4080972" y="944110"/>
                    <a:pt x="4094180" y="944110"/>
                  </a:cubicBezTo>
                  <a:close/>
                  <a:moveTo>
                    <a:pt x="602455" y="941832"/>
                  </a:moveTo>
                  <a:cubicBezTo>
                    <a:pt x="617551" y="941832"/>
                    <a:pt x="629788" y="954069"/>
                    <a:pt x="629788" y="969165"/>
                  </a:cubicBezTo>
                  <a:cubicBezTo>
                    <a:pt x="629788" y="984261"/>
                    <a:pt x="617551" y="996498"/>
                    <a:pt x="602455" y="996498"/>
                  </a:cubicBezTo>
                  <a:cubicBezTo>
                    <a:pt x="587359" y="996498"/>
                    <a:pt x="575122" y="984261"/>
                    <a:pt x="575122" y="969165"/>
                  </a:cubicBezTo>
                  <a:cubicBezTo>
                    <a:pt x="575122" y="954069"/>
                    <a:pt x="587359" y="941832"/>
                    <a:pt x="602455" y="941832"/>
                  </a:cubicBezTo>
                  <a:close/>
                  <a:moveTo>
                    <a:pt x="4220593" y="934999"/>
                  </a:moveTo>
                  <a:cubicBezTo>
                    <a:pt x="4233172" y="934999"/>
                    <a:pt x="4243370" y="945197"/>
                    <a:pt x="4243370" y="957776"/>
                  </a:cubicBezTo>
                  <a:cubicBezTo>
                    <a:pt x="4243370" y="970355"/>
                    <a:pt x="4233172" y="980553"/>
                    <a:pt x="4220593" y="980553"/>
                  </a:cubicBezTo>
                  <a:cubicBezTo>
                    <a:pt x="4208014" y="980553"/>
                    <a:pt x="4197816" y="970355"/>
                    <a:pt x="4197816" y="957776"/>
                  </a:cubicBezTo>
                  <a:cubicBezTo>
                    <a:pt x="4197816" y="945197"/>
                    <a:pt x="4208014" y="934999"/>
                    <a:pt x="4220593" y="934999"/>
                  </a:cubicBezTo>
                  <a:close/>
                  <a:moveTo>
                    <a:pt x="983971" y="866668"/>
                  </a:moveTo>
                  <a:cubicBezTo>
                    <a:pt x="990261" y="866668"/>
                    <a:pt x="995360" y="871767"/>
                    <a:pt x="995360" y="878057"/>
                  </a:cubicBezTo>
                  <a:cubicBezTo>
                    <a:pt x="995360" y="884347"/>
                    <a:pt x="990261" y="889446"/>
                    <a:pt x="983971" y="889446"/>
                  </a:cubicBezTo>
                  <a:cubicBezTo>
                    <a:pt x="977681" y="889446"/>
                    <a:pt x="972582" y="884347"/>
                    <a:pt x="972582" y="878057"/>
                  </a:cubicBezTo>
                  <a:cubicBezTo>
                    <a:pt x="972582" y="871767"/>
                    <a:pt x="977681" y="866668"/>
                    <a:pt x="983971" y="866668"/>
                  </a:cubicBezTo>
                  <a:close/>
                  <a:moveTo>
                    <a:pt x="3713803" y="854140"/>
                  </a:moveTo>
                  <a:cubicBezTo>
                    <a:pt x="3726382" y="854140"/>
                    <a:pt x="3736580" y="864593"/>
                    <a:pt x="3736580" y="877487"/>
                  </a:cubicBezTo>
                  <a:cubicBezTo>
                    <a:pt x="3736580" y="890381"/>
                    <a:pt x="3726382" y="900834"/>
                    <a:pt x="3713803" y="900834"/>
                  </a:cubicBezTo>
                  <a:cubicBezTo>
                    <a:pt x="3701224" y="900834"/>
                    <a:pt x="3691026" y="890381"/>
                    <a:pt x="3691026" y="877487"/>
                  </a:cubicBezTo>
                  <a:cubicBezTo>
                    <a:pt x="3691026" y="864593"/>
                    <a:pt x="3701224" y="854140"/>
                    <a:pt x="3713803" y="854140"/>
                  </a:cubicBezTo>
                  <a:close/>
                  <a:moveTo>
                    <a:pt x="848447" y="853002"/>
                  </a:moveTo>
                  <a:cubicBezTo>
                    <a:pt x="852850" y="853002"/>
                    <a:pt x="856419" y="856571"/>
                    <a:pt x="856419" y="860974"/>
                  </a:cubicBezTo>
                  <a:cubicBezTo>
                    <a:pt x="856419" y="865377"/>
                    <a:pt x="852850" y="868946"/>
                    <a:pt x="848447" y="868946"/>
                  </a:cubicBezTo>
                  <a:cubicBezTo>
                    <a:pt x="844044" y="868946"/>
                    <a:pt x="840475" y="865377"/>
                    <a:pt x="840475" y="860974"/>
                  </a:cubicBezTo>
                  <a:cubicBezTo>
                    <a:pt x="840475" y="856571"/>
                    <a:pt x="844044" y="853002"/>
                    <a:pt x="848447" y="853002"/>
                  </a:cubicBezTo>
                  <a:close/>
                  <a:moveTo>
                    <a:pt x="3848757" y="825669"/>
                  </a:moveTo>
                  <a:cubicBezTo>
                    <a:pt x="3867941" y="825669"/>
                    <a:pt x="3883492" y="840966"/>
                    <a:pt x="3883492" y="859835"/>
                  </a:cubicBezTo>
                  <a:cubicBezTo>
                    <a:pt x="3883492" y="878704"/>
                    <a:pt x="3867941" y="894001"/>
                    <a:pt x="3848757" y="894001"/>
                  </a:cubicBezTo>
                  <a:cubicBezTo>
                    <a:pt x="3829573" y="894001"/>
                    <a:pt x="3814022" y="878704"/>
                    <a:pt x="3814022" y="859835"/>
                  </a:cubicBezTo>
                  <a:cubicBezTo>
                    <a:pt x="3814022" y="840966"/>
                    <a:pt x="3829573" y="825669"/>
                    <a:pt x="3848757" y="825669"/>
                  </a:cubicBezTo>
                  <a:close/>
                  <a:moveTo>
                    <a:pt x="3984850" y="817697"/>
                  </a:moveTo>
                  <a:cubicBezTo>
                    <a:pt x="3998058" y="817697"/>
                    <a:pt x="4008766" y="828405"/>
                    <a:pt x="4008766" y="841613"/>
                  </a:cubicBezTo>
                  <a:cubicBezTo>
                    <a:pt x="4008766" y="854821"/>
                    <a:pt x="3998058" y="865529"/>
                    <a:pt x="3984850" y="865529"/>
                  </a:cubicBezTo>
                  <a:cubicBezTo>
                    <a:pt x="3971642" y="865529"/>
                    <a:pt x="3960934" y="854821"/>
                    <a:pt x="3960934" y="841613"/>
                  </a:cubicBezTo>
                  <a:cubicBezTo>
                    <a:pt x="3960934" y="828405"/>
                    <a:pt x="3971642" y="817697"/>
                    <a:pt x="3984850" y="817697"/>
                  </a:cubicBezTo>
                  <a:close/>
                  <a:moveTo>
                    <a:pt x="711785" y="815419"/>
                  </a:moveTo>
                  <a:cubicBezTo>
                    <a:pt x="726881" y="815419"/>
                    <a:pt x="739118" y="827656"/>
                    <a:pt x="739118" y="842752"/>
                  </a:cubicBezTo>
                  <a:cubicBezTo>
                    <a:pt x="739118" y="857848"/>
                    <a:pt x="726881" y="870085"/>
                    <a:pt x="711785" y="870085"/>
                  </a:cubicBezTo>
                  <a:cubicBezTo>
                    <a:pt x="696689" y="870085"/>
                    <a:pt x="684452" y="857848"/>
                    <a:pt x="684452" y="842752"/>
                  </a:cubicBezTo>
                  <a:cubicBezTo>
                    <a:pt x="684452" y="827656"/>
                    <a:pt x="696689" y="815419"/>
                    <a:pt x="711785" y="815419"/>
                  </a:cubicBezTo>
                  <a:close/>
                  <a:moveTo>
                    <a:pt x="580816" y="814281"/>
                  </a:moveTo>
                  <a:cubicBezTo>
                    <a:pt x="588993" y="814281"/>
                    <a:pt x="595621" y="820909"/>
                    <a:pt x="595621" y="829086"/>
                  </a:cubicBezTo>
                  <a:cubicBezTo>
                    <a:pt x="595621" y="837263"/>
                    <a:pt x="588993" y="843891"/>
                    <a:pt x="580816" y="843891"/>
                  </a:cubicBezTo>
                  <a:cubicBezTo>
                    <a:pt x="572639" y="843891"/>
                    <a:pt x="566011" y="837263"/>
                    <a:pt x="566011" y="829086"/>
                  </a:cubicBezTo>
                  <a:cubicBezTo>
                    <a:pt x="566011" y="820909"/>
                    <a:pt x="572639" y="814281"/>
                    <a:pt x="580816" y="814281"/>
                  </a:cubicBezTo>
                  <a:close/>
                  <a:moveTo>
                    <a:pt x="4116388" y="805170"/>
                  </a:moveTo>
                  <a:cubicBezTo>
                    <a:pt x="4129282" y="805170"/>
                    <a:pt x="4139735" y="815623"/>
                    <a:pt x="4139735" y="828517"/>
                  </a:cubicBezTo>
                  <a:cubicBezTo>
                    <a:pt x="4139735" y="841411"/>
                    <a:pt x="4129282" y="851864"/>
                    <a:pt x="4116388" y="851864"/>
                  </a:cubicBezTo>
                  <a:cubicBezTo>
                    <a:pt x="4103494" y="851864"/>
                    <a:pt x="4093041" y="841411"/>
                    <a:pt x="4093041" y="828517"/>
                  </a:cubicBezTo>
                  <a:cubicBezTo>
                    <a:pt x="4093041" y="815623"/>
                    <a:pt x="4103494" y="805170"/>
                    <a:pt x="4116388" y="805170"/>
                  </a:cubicBezTo>
                  <a:close/>
                  <a:moveTo>
                    <a:pt x="1110953" y="758477"/>
                  </a:moveTo>
                  <a:cubicBezTo>
                    <a:pt x="1117557" y="758477"/>
                    <a:pt x="1122911" y="763831"/>
                    <a:pt x="1122911" y="770435"/>
                  </a:cubicBezTo>
                  <a:cubicBezTo>
                    <a:pt x="1122911" y="777039"/>
                    <a:pt x="1117557" y="782393"/>
                    <a:pt x="1110953" y="782393"/>
                  </a:cubicBezTo>
                  <a:cubicBezTo>
                    <a:pt x="1104349" y="782393"/>
                    <a:pt x="1098995" y="777039"/>
                    <a:pt x="1098995" y="770435"/>
                  </a:cubicBezTo>
                  <a:cubicBezTo>
                    <a:pt x="1098995" y="763831"/>
                    <a:pt x="1104349" y="758477"/>
                    <a:pt x="1110953" y="758477"/>
                  </a:cubicBezTo>
                  <a:close/>
                  <a:moveTo>
                    <a:pt x="3586821" y="748227"/>
                  </a:moveTo>
                  <a:cubicBezTo>
                    <a:pt x="3599086" y="748227"/>
                    <a:pt x="3609029" y="757915"/>
                    <a:pt x="3609029" y="769865"/>
                  </a:cubicBezTo>
                  <a:cubicBezTo>
                    <a:pt x="3609029" y="781815"/>
                    <a:pt x="3599086" y="791503"/>
                    <a:pt x="3586821" y="791503"/>
                  </a:cubicBezTo>
                  <a:cubicBezTo>
                    <a:pt x="3574556" y="791503"/>
                    <a:pt x="3564613" y="781815"/>
                    <a:pt x="3564613" y="769865"/>
                  </a:cubicBezTo>
                  <a:cubicBezTo>
                    <a:pt x="3564613" y="757915"/>
                    <a:pt x="3574556" y="748227"/>
                    <a:pt x="3586821" y="748227"/>
                  </a:cubicBezTo>
                  <a:close/>
                  <a:moveTo>
                    <a:pt x="970874" y="737977"/>
                  </a:moveTo>
                  <a:cubicBezTo>
                    <a:pt x="975592" y="737977"/>
                    <a:pt x="979416" y="742056"/>
                    <a:pt x="979416" y="747088"/>
                  </a:cubicBezTo>
                  <a:cubicBezTo>
                    <a:pt x="979416" y="752120"/>
                    <a:pt x="975592" y="756199"/>
                    <a:pt x="970874" y="756199"/>
                  </a:cubicBezTo>
                  <a:cubicBezTo>
                    <a:pt x="966156" y="756199"/>
                    <a:pt x="962332" y="752120"/>
                    <a:pt x="962332" y="747088"/>
                  </a:cubicBezTo>
                  <a:cubicBezTo>
                    <a:pt x="962332" y="742056"/>
                    <a:pt x="966156" y="737977"/>
                    <a:pt x="970874" y="737977"/>
                  </a:cubicBezTo>
                  <a:close/>
                  <a:moveTo>
                    <a:pt x="3726331" y="714062"/>
                  </a:moveTo>
                  <a:cubicBezTo>
                    <a:pt x="3744571" y="714062"/>
                    <a:pt x="3759358" y="728849"/>
                    <a:pt x="3759358" y="747089"/>
                  </a:cubicBezTo>
                  <a:cubicBezTo>
                    <a:pt x="3759358" y="765329"/>
                    <a:pt x="3744571" y="780116"/>
                    <a:pt x="3726331" y="780116"/>
                  </a:cubicBezTo>
                  <a:cubicBezTo>
                    <a:pt x="3708091" y="780116"/>
                    <a:pt x="3693304" y="765329"/>
                    <a:pt x="3693304" y="747089"/>
                  </a:cubicBezTo>
                  <a:cubicBezTo>
                    <a:pt x="3693304" y="728849"/>
                    <a:pt x="3708091" y="714062"/>
                    <a:pt x="3726331" y="714062"/>
                  </a:cubicBezTo>
                  <a:close/>
                  <a:moveTo>
                    <a:pt x="3866979" y="699256"/>
                  </a:moveTo>
                  <a:cubicBezTo>
                    <a:pt x="3880502" y="699256"/>
                    <a:pt x="3891465" y="710219"/>
                    <a:pt x="3891465" y="723742"/>
                  </a:cubicBezTo>
                  <a:cubicBezTo>
                    <a:pt x="3891465" y="737265"/>
                    <a:pt x="3880502" y="748228"/>
                    <a:pt x="3866979" y="748228"/>
                  </a:cubicBezTo>
                  <a:cubicBezTo>
                    <a:pt x="3853456" y="748228"/>
                    <a:pt x="3842493" y="737265"/>
                    <a:pt x="3842493" y="723742"/>
                  </a:cubicBezTo>
                  <a:cubicBezTo>
                    <a:pt x="3842493" y="710219"/>
                    <a:pt x="3853456" y="699256"/>
                    <a:pt x="3866979" y="699256"/>
                  </a:cubicBezTo>
                  <a:close/>
                  <a:moveTo>
                    <a:pt x="830226" y="696979"/>
                  </a:moveTo>
                  <a:cubicBezTo>
                    <a:pt x="845322" y="696979"/>
                    <a:pt x="857559" y="709216"/>
                    <a:pt x="857559" y="724312"/>
                  </a:cubicBezTo>
                  <a:cubicBezTo>
                    <a:pt x="857559" y="739408"/>
                    <a:pt x="845322" y="751645"/>
                    <a:pt x="830226" y="751645"/>
                  </a:cubicBezTo>
                  <a:cubicBezTo>
                    <a:pt x="815130" y="751645"/>
                    <a:pt x="802893" y="739408"/>
                    <a:pt x="802893" y="724312"/>
                  </a:cubicBezTo>
                  <a:cubicBezTo>
                    <a:pt x="802893" y="709216"/>
                    <a:pt x="815130" y="696979"/>
                    <a:pt x="830226" y="696979"/>
                  </a:cubicBezTo>
                  <a:close/>
                  <a:moveTo>
                    <a:pt x="694701" y="691285"/>
                  </a:moveTo>
                  <a:cubicBezTo>
                    <a:pt x="703507" y="691285"/>
                    <a:pt x="710645" y="698423"/>
                    <a:pt x="710645" y="707229"/>
                  </a:cubicBezTo>
                  <a:cubicBezTo>
                    <a:pt x="710645" y="716035"/>
                    <a:pt x="703507" y="723173"/>
                    <a:pt x="694701" y="723173"/>
                  </a:cubicBezTo>
                  <a:cubicBezTo>
                    <a:pt x="685895" y="723173"/>
                    <a:pt x="678757" y="716035"/>
                    <a:pt x="678757" y="707229"/>
                  </a:cubicBezTo>
                  <a:cubicBezTo>
                    <a:pt x="678757" y="698423"/>
                    <a:pt x="685895" y="691285"/>
                    <a:pt x="694701" y="691285"/>
                  </a:cubicBezTo>
                  <a:close/>
                  <a:moveTo>
                    <a:pt x="4002503" y="683312"/>
                  </a:moveTo>
                  <a:cubicBezTo>
                    <a:pt x="4015397" y="683312"/>
                    <a:pt x="4025850" y="693510"/>
                    <a:pt x="4025850" y="706089"/>
                  </a:cubicBezTo>
                  <a:cubicBezTo>
                    <a:pt x="4025850" y="718668"/>
                    <a:pt x="4015397" y="728866"/>
                    <a:pt x="4002503" y="728866"/>
                  </a:cubicBezTo>
                  <a:cubicBezTo>
                    <a:pt x="3989609" y="728866"/>
                    <a:pt x="3979156" y="718668"/>
                    <a:pt x="3979156" y="706089"/>
                  </a:cubicBezTo>
                  <a:cubicBezTo>
                    <a:pt x="3979156" y="693510"/>
                    <a:pt x="3989609" y="683312"/>
                    <a:pt x="4002503" y="683312"/>
                  </a:cubicBezTo>
                  <a:close/>
                  <a:moveTo>
                    <a:pt x="1245907" y="660535"/>
                  </a:moveTo>
                  <a:cubicBezTo>
                    <a:pt x="1252826" y="660535"/>
                    <a:pt x="1258435" y="666144"/>
                    <a:pt x="1258435" y="673063"/>
                  </a:cubicBezTo>
                  <a:cubicBezTo>
                    <a:pt x="1258435" y="679982"/>
                    <a:pt x="1252826" y="685591"/>
                    <a:pt x="1245907" y="685591"/>
                  </a:cubicBezTo>
                  <a:cubicBezTo>
                    <a:pt x="1238988" y="685591"/>
                    <a:pt x="1233379" y="679982"/>
                    <a:pt x="1233379" y="673063"/>
                  </a:cubicBezTo>
                  <a:cubicBezTo>
                    <a:pt x="1233379" y="666144"/>
                    <a:pt x="1238988" y="660535"/>
                    <a:pt x="1245907" y="660535"/>
                  </a:cubicBezTo>
                  <a:close/>
                  <a:moveTo>
                    <a:pt x="3450728" y="651424"/>
                  </a:moveTo>
                  <a:cubicBezTo>
                    <a:pt x="3462678" y="651424"/>
                    <a:pt x="3472366" y="661112"/>
                    <a:pt x="3472366" y="673062"/>
                  </a:cubicBezTo>
                  <a:cubicBezTo>
                    <a:pt x="3472366" y="685012"/>
                    <a:pt x="3462678" y="694700"/>
                    <a:pt x="3450728" y="694700"/>
                  </a:cubicBezTo>
                  <a:cubicBezTo>
                    <a:pt x="3438778" y="694700"/>
                    <a:pt x="3429090" y="685012"/>
                    <a:pt x="3429090" y="673062"/>
                  </a:cubicBezTo>
                  <a:cubicBezTo>
                    <a:pt x="3429090" y="661112"/>
                    <a:pt x="3438778" y="651424"/>
                    <a:pt x="3450728" y="651424"/>
                  </a:cubicBezTo>
                  <a:close/>
                  <a:moveTo>
                    <a:pt x="1101272" y="634342"/>
                  </a:moveTo>
                  <a:cubicBezTo>
                    <a:pt x="1106933" y="634342"/>
                    <a:pt x="1111522" y="638931"/>
                    <a:pt x="1111522" y="644592"/>
                  </a:cubicBezTo>
                  <a:cubicBezTo>
                    <a:pt x="1111522" y="650253"/>
                    <a:pt x="1106933" y="654842"/>
                    <a:pt x="1101272" y="654842"/>
                  </a:cubicBezTo>
                  <a:cubicBezTo>
                    <a:pt x="1095611" y="654842"/>
                    <a:pt x="1091022" y="650253"/>
                    <a:pt x="1091022" y="644592"/>
                  </a:cubicBezTo>
                  <a:cubicBezTo>
                    <a:pt x="1091022" y="638931"/>
                    <a:pt x="1095611" y="634342"/>
                    <a:pt x="1101272" y="634342"/>
                  </a:cubicBezTo>
                  <a:close/>
                  <a:moveTo>
                    <a:pt x="3595932" y="611565"/>
                  </a:moveTo>
                  <a:cubicBezTo>
                    <a:pt x="3613858" y="611565"/>
                    <a:pt x="3628390" y="626097"/>
                    <a:pt x="3628390" y="644023"/>
                  </a:cubicBezTo>
                  <a:cubicBezTo>
                    <a:pt x="3628390" y="661949"/>
                    <a:pt x="3613858" y="676481"/>
                    <a:pt x="3595932" y="676481"/>
                  </a:cubicBezTo>
                  <a:cubicBezTo>
                    <a:pt x="3578006" y="676481"/>
                    <a:pt x="3563474" y="661949"/>
                    <a:pt x="3563474" y="644023"/>
                  </a:cubicBezTo>
                  <a:cubicBezTo>
                    <a:pt x="3563474" y="626097"/>
                    <a:pt x="3578006" y="611565"/>
                    <a:pt x="3595932" y="611565"/>
                  </a:cubicBezTo>
                  <a:close/>
                  <a:moveTo>
                    <a:pt x="3740567" y="589926"/>
                  </a:moveTo>
                  <a:cubicBezTo>
                    <a:pt x="3754090" y="589926"/>
                    <a:pt x="3765053" y="600889"/>
                    <a:pt x="3765053" y="614412"/>
                  </a:cubicBezTo>
                  <a:cubicBezTo>
                    <a:pt x="3765053" y="627935"/>
                    <a:pt x="3754090" y="638898"/>
                    <a:pt x="3740567" y="638898"/>
                  </a:cubicBezTo>
                  <a:cubicBezTo>
                    <a:pt x="3727044" y="638898"/>
                    <a:pt x="3716081" y="627935"/>
                    <a:pt x="3716081" y="614412"/>
                  </a:cubicBezTo>
                  <a:cubicBezTo>
                    <a:pt x="3716081" y="600889"/>
                    <a:pt x="3727044" y="589926"/>
                    <a:pt x="3740567" y="589926"/>
                  </a:cubicBezTo>
                  <a:close/>
                  <a:moveTo>
                    <a:pt x="956638" y="588788"/>
                  </a:moveTo>
                  <a:cubicBezTo>
                    <a:pt x="971734" y="588788"/>
                    <a:pt x="983971" y="600770"/>
                    <a:pt x="983971" y="615551"/>
                  </a:cubicBezTo>
                  <a:cubicBezTo>
                    <a:pt x="983971" y="630332"/>
                    <a:pt x="971734" y="642314"/>
                    <a:pt x="956638" y="642314"/>
                  </a:cubicBezTo>
                  <a:cubicBezTo>
                    <a:pt x="941542" y="642314"/>
                    <a:pt x="929305" y="630332"/>
                    <a:pt x="929305" y="615551"/>
                  </a:cubicBezTo>
                  <a:cubicBezTo>
                    <a:pt x="929305" y="600770"/>
                    <a:pt x="941542" y="588788"/>
                    <a:pt x="956638" y="588788"/>
                  </a:cubicBezTo>
                  <a:close/>
                  <a:moveTo>
                    <a:pt x="816559" y="577399"/>
                  </a:moveTo>
                  <a:cubicBezTo>
                    <a:pt x="825365" y="577399"/>
                    <a:pt x="832503" y="584537"/>
                    <a:pt x="832503" y="593343"/>
                  </a:cubicBezTo>
                  <a:cubicBezTo>
                    <a:pt x="832503" y="602149"/>
                    <a:pt x="825365" y="609287"/>
                    <a:pt x="816559" y="609287"/>
                  </a:cubicBezTo>
                  <a:cubicBezTo>
                    <a:pt x="807753" y="609287"/>
                    <a:pt x="800615" y="602149"/>
                    <a:pt x="800615" y="593343"/>
                  </a:cubicBezTo>
                  <a:cubicBezTo>
                    <a:pt x="800615" y="584537"/>
                    <a:pt x="807753" y="577399"/>
                    <a:pt x="816559" y="577399"/>
                  </a:cubicBezTo>
                  <a:close/>
                  <a:moveTo>
                    <a:pt x="1389402" y="573982"/>
                  </a:moveTo>
                  <a:cubicBezTo>
                    <a:pt x="1396950" y="573982"/>
                    <a:pt x="1403068" y="580100"/>
                    <a:pt x="1403068" y="587648"/>
                  </a:cubicBezTo>
                  <a:cubicBezTo>
                    <a:pt x="1403068" y="595196"/>
                    <a:pt x="1396950" y="601314"/>
                    <a:pt x="1389402" y="601314"/>
                  </a:cubicBezTo>
                  <a:cubicBezTo>
                    <a:pt x="1381854" y="601314"/>
                    <a:pt x="1375736" y="595196"/>
                    <a:pt x="1375736" y="587648"/>
                  </a:cubicBezTo>
                  <a:cubicBezTo>
                    <a:pt x="1375736" y="580100"/>
                    <a:pt x="1381854" y="573982"/>
                    <a:pt x="1389402" y="573982"/>
                  </a:cubicBezTo>
                  <a:close/>
                  <a:moveTo>
                    <a:pt x="3880076" y="569427"/>
                  </a:moveTo>
                  <a:cubicBezTo>
                    <a:pt x="3892655" y="569427"/>
                    <a:pt x="3902853" y="579625"/>
                    <a:pt x="3902853" y="592204"/>
                  </a:cubicBezTo>
                  <a:cubicBezTo>
                    <a:pt x="3902853" y="604783"/>
                    <a:pt x="3892655" y="614981"/>
                    <a:pt x="3880076" y="614981"/>
                  </a:cubicBezTo>
                  <a:cubicBezTo>
                    <a:pt x="3867497" y="614981"/>
                    <a:pt x="3857299" y="604783"/>
                    <a:pt x="3857299" y="592204"/>
                  </a:cubicBezTo>
                  <a:cubicBezTo>
                    <a:pt x="3857299" y="579625"/>
                    <a:pt x="3867497" y="569427"/>
                    <a:pt x="3880076" y="569427"/>
                  </a:cubicBezTo>
                  <a:close/>
                  <a:moveTo>
                    <a:pt x="3307802" y="566011"/>
                  </a:moveTo>
                  <a:cubicBezTo>
                    <a:pt x="3319438" y="566011"/>
                    <a:pt x="3328871" y="575444"/>
                    <a:pt x="3328871" y="587080"/>
                  </a:cubicBezTo>
                  <a:cubicBezTo>
                    <a:pt x="3328871" y="598716"/>
                    <a:pt x="3319438" y="608149"/>
                    <a:pt x="3307802" y="608149"/>
                  </a:cubicBezTo>
                  <a:cubicBezTo>
                    <a:pt x="3296166" y="608149"/>
                    <a:pt x="3286733" y="598716"/>
                    <a:pt x="3286733" y="587080"/>
                  </a:cubicBezTo>
                  <a:cubicBezTo>
                    <a:pt x="3286733" y="575444"/>
                    <a:pt x="3296166" y="566011"/>
                    <a:pt x="3307802" y="566011"/>
                  </a:cubicBezTo>
                  <a:close/>
                  <a:moveTo>
                    <a:pt x="1240213" y="539817"/>
                  </a:moveTo>
                  <a:cubicBezTo>
                    <a:pt x="1246503" y="539817"/>
                    <a:pt x="1251602" y="545171"/>
                    <a:pt x="1251602" y="551775"/>
                  </a:cubicBezTo>
                  <a:cubicBezTo>
                    <a:pt x="1251602" y="558379"/>
                    <a:pt x="1246503" y="563733"/>
                    <a:pt x="1240213" y="563733"/>
                  </a:cubicBezTo>
                  <a:cubicBezTo>
                    <a:pt x="1233923" y="563733"/>
                    <a:pt x="1228824" y="558379"/>
                    <a:pt x="1228824" y="551775"/>
                  </a:cubicBezTo>
                  <a:cubicBezTo>
                    <a:pt x="1228824" y="545171"/>
                    <a:pt x="1233923" y="539817"/>
                    <a:pt x="1240213" y="539817"/>
                  </a:cubicBezTo>
                  <a:close/>
                  <a:moveTo>
                    <a:pt x="3457561" y="520457"/>
                  </a:moveTo>
                  <a:cubicBezTo>
                    <a:pt x="3474543" y="520457"/>
                    <a:pt x="3488310" y="534224"/>
                    <a:pt x="3488310" y="551206"/>
                  </a:cubicBezTo>
                  <a:cubicBezTo>
                    <a:pt x="3488310" y="568188"/>
                    <a:pt x="3474543" y="581955"/>
                    <a:pt x="3457561" y="581955"/>
                  </a:cubicBezTo>
                  <a:cubicBezTo>
                    <a:pt x="3440579" y="581955"/>
                    <a:pt x="3426812" y="568188"/>
                    <a:pt x="3426812" y="551206"/>
                  </a:cubicBezTo>
                  <a:cubicBezTo>
                    <a:pt x="3426812" y="534224"/>
                    <a:pt x="3440579" y="520457"/>
                    <a:pt x="3457561" y="520457"/>
                  </a:cubicBezTo>
                  <a:close/>
                  <a:moveTo>
                    <a:pt x="1538592" y="499957"/>
                  </a:moveTo>
                  <a:cubicBezTo>
                    <a:pt x="1546140" y="499957"/>
                    <a:pt x="1552258" y="506331"/>
                    <a:pt x="1552258" y="514193"/>
                  </a:cubicBezTo>
                  <a:cubicBezTo>
                    <a:pt x="1552258" y="522055"/>
                    <a:pt x="1546140" y="528429"/>
                    <a:pt x="1538592" y="528429"/>
                  </a:cubicBezTo>
                  <a:cubicBezTo>
                    <a:pt x="1531044" y="528429"/>
                    <a:pt x="1524926" y="522055"/>
                    <a:pt x="1524926" y="514193"/>
                  </a:cubicBezTo>
                  <a:cubicBezTo>
                    <a:pt x="1524926" y="506331"/>
                    <a:pt x="1531044" y="499957"/>
                    <a:pt x="1538592" y="499957"/>
                  </a:cubicBezTo>
                  <a:close/>
                  <a:moveTo>
                    <a:pt x="3158612" y="494263"/>
                  </a:moveTo>
                  <a:cubicBezTo>
                    <a:pt x="3169619" y="494263"/>
                    <a:pt x="3178542" y="503186"/>
                    <a:pt x="3178542" y="514193"/>
                  </a:cubicBezTo>
                  <a:cubicBezTo>
                    <a:pt x="3178542" y="525200"/>
                    <a:pt x="3169619" y="534123"/>
                    <a:pt x="3158612" y="534123"/>
                  </a:cubicBezTo>
                  <a:cubicBezTo>
                    <a:pt x="3147605" y="534123"/>
                    <a:pt x="3138682" y="525200"/>
                    <a:pt x="3138682" y="514193"/>
                  </a:cubicBezTo>
                  <a:cubicBezTo>
                    <a:pt x="3138682" y="503186"/>
                    <a:pt x="3147605" y="494263"/>
                    <a:pt x="3158612" y="494263"/>
                  </a:cubicBezTo>
                  <a:close/>
                  <a:moveTo>
                    <a:pt x="3606182" y="490846"/>
                  </a:moveTo>
                  <a:cubicBezTo>
                    <a:pt x="3619705" y="490846"/>
                    <a:pt x="3630668" y="502064"/>
                    <a:pt x="3630668" y="515901"/>
                  </a:cubicBezTo>
                  <a:cubicBezTo>
                    <a:pt x="3630668" y="529738"/>
                    <a:pt x="3619705" y="540956"/>
                    <a:pt x="3606182" y="540956"/>
                  </a:cubicBezTo>
                  <a:cubicBezTo>
                    <a:pt x="3592659" y="540956"/>
                    <a:pt x="3581696" y="529738"/>
                    <a:pt x="3581696" y="515901"/>
                  </a:cubicBezTo>
                  <a:cubicBezTo>
                    <a:pt x="3581696" y="502064"/>
                    <a:pt x="3592659" y="490846"/>
                    <a:pt x="3606182" y="490846"/>
                  </a:cubicBezTo>
                  <a:close/>
                  <a:moveTo>
                    <a:pt x="1091023" y="489707"/>
                  </a:moveTo>
                  <a:cubicBezTo>
                    <a:pt x="1106119" y="489707"/>
                    <a:pt x="1118356" y="501689"/>
                    <a:pt x="1118356" y="516470"/>
                  </a:cubicBezTo>
                  <a:cubicBezTo>
                    <a:pt x="1118356" y="531251"/>
                    <a:pt x="1106119" y="543233"/>
                    <a:pt x="1091023" y="543233"/>
                  </a:cubicBezTo>
                  <a:cubicBezTo>
                    <a:pt x="1075927" y="543233"/>
                    <a:pt x="1063690" y="531251"/>
                    <a:pt x="1063690" y="516470"/>
                  </a:cubicBezTo>
                  <a:cubicBezTo>
                    <a:pt x="1063690" y="501689"/>
                    <a:pt x="1075927" y="489707"/>
                    <a:pt x="1091023" y="489707"/>
                  </a:cubicBezTo>
                  <a:close/>
                  <a:moveTo>
                    <a:pt x="946958" y="472625"/>
                  </a:moveTo>
                  <a:cubicBezTo>
                    <a:pt x="956078" y="472625"/>
                    <a:pt x="963472" y="480019"/>
                    <a:pt x="963472" y="489139"/>
                  </a:cubicBezTo>
                  <a:cubicBezTo>
                    <a:pt x="963472" y="498259"/>
                    <a:pt x="956078" y="505653"/>
                    <a:pt x="946958" y="505653"/>
                  </a:cubicBezTo>
                  <a:cubicBezTo>
                    <a:pt x="937838" y="505653"/>
                    <a:pt x="930444" y="498259"/>
                    <a:pt x="930444" y="489139"/>
                  </a:cubicBezTo>
                  <a:cubicBezTo>
                    <a:pt x="930444" y="480019"/>
                    <a:pt x="937838" y="472625"/>
                    <a:pt x="946958" y="472625"/>
                  </a:cubicBezTo>
                  <a:close/>
                  <a:moveTo>
                    <a:pt x="3750246" y="464652"/>
                  </a:moveTo>
                  <a:cubicBezTo>
                    <a:pt x="3762825" y="464652"/>
                    <a:pt x="3773023" y="474850"/>
                    <a:pt x="3773023" y="487429"/>
                  </a:cubicBezTo>
                  <a:cubicBezTo>
                    <a:pt x="3773023" y="500008"/>
                    <a:pt x="3762825" y="510206"/>
                    <a:pt x="3750246" y="510206"/>
                  </a:cubicBezTo>
                  <a:cubicBezTo>
                    <a:pt x="3737667" y="510206"/>
                    <a:pt x="3727469" y="500008"/>
                    <a:pt x="3727469" y="487429"/>
                  </a:cubicBezTo>
                  <a:cubicBezTo>
                    <a:pt x="3727469" y="474850"/>
                    <a:pt x="3737667" y="464652"/>
                    <a:pt x="3750246" y="464652"/>
                  </a:cubicBezTo>
                  <a:close/>
                  <a:moveTo>
                    <a:pt x="1385417" y="456681"/>
                  </a:moveTo>
                  <a:cubicBezTo>
                    <a:pt x="1392650" y="456681"/>
                    <a:pt x="1398514" y="462545"/>
                    <a:pt x="1398514" y="469778"/>
                  </a:cubicBezTo>
                  <a:cubicBezTo>
                    <a:pt x="1398514" y="477011"/>
                    <a:pt x="1392650" y="482875"/>
                    <a:pt x="1385417" y="482875"/>
                  </a:cubicBezTo>
                  <a:cubicBezTo>
                    <a:pt x="1378184" y="482875"/>
                    <a:pt x="1372320" y="477011"/>
                    <a:pt x="1372320" y="469778"/>
                  </a:cubicBezTo>
                  <a:cubicBezTo>
                    <a:pt x="1372320" y="462545"/>
                    <a:pt x="1378184" y="456681"/>
                    <a:pt x="1385417" y="456681"/>
                  </a:cubicBezTo>
                  <a:close/>
                  <a:moveTo>
                    <a:pt x="3311787" y="440737"/>
                  </a:moveTo>
                  <a:cubicBezTo>
                    <a:pt x="3328140" y="440737"/>
                    <a:pt x="3341397" y="453739"/>
                    <a:pt x="3341397" y="469778"/>
                  </a:cubicBezTo>
                  <a:cubicBezTo>
                    <a:pt x="3341397" y="485817"/>
                    <a:pt x="3328140" y="498819"/>
                    <a:pt x="3311787" y="498819"/>
                  </a:cubicBezTo>
                  <a:cubicBezTo>
                    <a:pt x="3295434" y="498819"/>
                    <a:pt x="3282177" y="485817"/>
                    <a:pt x="3282177" y="469778"/>
                  </a:cubicBezTo>
                  <a:cubicBezTo>
                    <a:pt x="3282177" y="453739"/>
                    <a:pt x="3295434" y="440737"/>
                    <a:pt x="3311787" y="440737"/>
                  </a:cubicBezTo>
                  <a:close/>
                  <a:moveTo>
                    <a:pt x="1694046" y="439598"/>
                  </a:moveTo>
                  <a:cubicBezTo>
                    <a:pt x="1701908" y="439598"/>
                    <a:pt x="1708282" y="446226"/>
                    <a:pt x="1708282" y="454403"/>
                  </a:cubicBezTo>
                  <a:cubicBezTo>
                    <a:pt x="1708282" y="462580"/>
                    <a:pt x="1701908" y="469208"/>
                    <a:pt x="1694046" y="469208"/>
                  </a:cubicBezTo>
                  <a:cubicBezTo>
                    <a:pt x="1686184" y="469208"/>
                    <a:pt x="1679810" y="462580"/>
                    <a:pt x="1679810" y="454403"/>
                  </a:cubicBezTo>
                  <a:cubicBezTo>
                    <a:pt x="1679810" y="446226"/>
                    <a:pt x="1686184" y="439598"/>
                    <a:pt x="1694046" y="439598"/>
                  </a:cubicBezTo>
                  <a:close/>
                  <a:moveTo>
                    <a:pt x="3003158" y="433904"/>
                  </a:moveTo>
                  <a:cubicBezTo>
                    <a:pt x="3013851" y="433904"/>
                    <a:pt x="3022519" y="442572"/>
                    <a:pt x="3022519" y="453265"/>
                  </a:cubicBezTo>
                  <a:cubicBezTo>
                    <a:pt x="3022519" y="463958"/>
                    <a:pt x="3013851" y="472626"/>
                    <a:pt x="3003158" y="472626"/>
                  </a:cubicBezTo>
                  <a:cubicBezTo>
                    <a:pt x="2992465" y="472626"/>
                    <a:pt x="2983797" y="463958"/>
                    <a:pt x="2983797" y="453265"/>
                  </a:cubicBezTo>
                  <a:cubicBezTo>
                    <a:pt x="2983797" y="442572"/>
                    <a:pt x="2992465" y="433904"/>
                    <a:pt x="3003158" y="433904"/>
                  </a:cubicBezTo>
                  <a:close/>
                  <a:moveTo>
                    <a:pt x="3464394" y="402016"/>
                  </a:moveTo>
                  <a:cubicBezTo>
                    <a:pt x="3478231" y="402016"/>
                    <a:pt x="3489449" y="413234"/>
                    <a:pt x="3489449" y="427071"/>
                  </a:cubicBezTo>
                  <a:cubicBezTo>
                    <a:pt x="3489449" y="440908"/>
                    <a:pt x="3478231" y="452126"/>
                    <a:pt x="3464394" y="452126"/>
                  </a:cubicBezTo>
                  <a:cubicBezTo>
                    <a:pt x="3450557" y="452126"/>
                    <a:pt x="3439339" y="440908"/>
                    <a:pt x="3439339" y="427071"/>
                  </a:cubicBezTo>
                  <a:cubicBezTo>
                    <a:pt x="3439339" y="413234"/>
                    <a:pt x="3450557" y="402016"/>
                    <a:pt x="3464394" y="402016"/>
                  </a:cubicBezTo>
                  <a:close/>
                  <a:moveTo>
                    <a:pt x="1231671" y="399738"/>
                  </a:moveTo>
                  <a:cubicBezTo>
                    <a:pt x="1246452" y="399738"/>
                    <a:pt x="1258434" y="411975"/>
                    <a:pt x="1258434" y="427071"/>
                  </a:cubicBezTo>
                  <a:cubicBezTo>
                    <a:pt x="1258434" y="442167"/>
                    <a:pt x="1246452" y="454404"/>
                    <a:pt x="1231671" y="454404"/>
                  </a:cubicBezTo>
                  <a:cubicBezTo>
                    <a:pt x="1216890" y="454404"/>
                    <a:pt x="1204908" y="442167"/>
                    <a:pt x="1204908" y="427071"/>
                  </a:cubicBezTo>
                  <a:cubicBezTo>
                    <a:pt x="1204908" y="411975"/>
                    <a:pt x="1216890" y="399738"/>
                    <a:pt x="1231671" y="399738"/>
                  </a:cubicBezTo>
                  <a:close/>
                  <a:moveTo>
                    <a:pt x="1853485" y="390627"/>
                  </a:moveTo>
                  <a:cubicBezTo>
                    <a:pt x="1861976" y="390627"/>
                    <a:pt x="1868860" y="397511"/>
                    <a:pt x="1868860" y="406002"/>
                  </a:cubicBezTo>
                  <a:cubicBezTo>
                    <a:pt x="1868860" y="414493"/>
                    <a:pt x="1861976" y="421377"/>
                    <a:pt x="1853485" y="421377"/>
                  </a:cubicBezTo>
                  <a:cubicBezTo>
                    <a:pt x="1844994" y="421377"/>
                    <a:pt x="1838110" y="414493"/>
                    <a:pt x="1838110" y="406002"/>
                  </a:cubicBezTo>
                  <a:cubicBezTo>
                    <a:pt x="1838110" y="397511"/>
                    <a:pt x="1844994" y="390627"/>
                    <a:pt x="1853485" y="390627"/>
                  </a:cubicBezTo>
                  <a:close/>
                  <a:moveTo>
                    <a:pt x="2843150" y="387210"/>
                  </a:moveTo>
                  <a:cubicBezTo>
                    <a:pt x="2853529" y="387210"/>
                    <a:pt x="2861942" y="395623"/>
                    <a:pt x="2861942" y="406002"/>
                  </a:cubicBezTo>
                  <a:cubicBezTo>
                    <a:pt x="2861942" y="416381"/>
                    <a:pt x="2853529" y="424794"/>
                    <a:pt x="2843150" y="424794"/>
                  </a:cubicBezTo>
                  <a:cubicBezTo>
                    <a:pt x="2832771" y="424794"/>
                    <a:pt x="2824358" y="416381"/>
                    <a:pt x="2824358" y="406002"/>
                  </a:cubicBezTo>
                  <a:cubicBezTo>
                    <a:pt x="2824358" y="395623"/>
                    <a:pt x="2832771" y="387210"/>
                    <a:pt x="2843150" y="387210"/>
                  </a:cubicBezTo>
                  <a:close/>
                  <a:moveTo>
                    <a:pt x="1536314" y="386072"/>
                  </a:moveTo>
                  <a:cubicBezTo>
                    <a:pt x="1544491" y="386072"/>
                    <a:pt x="1551119" y="392446"/>
                    <a:pt x="1551119" y="400308"/>
                  </a:cubicBezTo>
                  <a:cubicBezTo>
                    <a:pt x="1551119" y="408170"/>
                    <a:pt x="1544491" y="414544"/>
                    <a:pt x="1536314" y="414544"/>
                  </a:cubicBezTo>
                  <a:cubicBezTo>
                    <a:pt x="1528137" y="414544"/>
                    <a:pt x="1521509" y="408170"/>
                    <a:pt x="1521509" y="400308"/>
                  </a:cubicBezTo>
                  <a:cubicBezTo>
                    <a:pt x="1521509" y="392446"/>
                    <a:pt x="1528137" y="386072"/>
                    <a:pt x="1536314" y="386072"/>
                  </a:cubicBezTo>
                  <a:close/>
                  <a:moveTo>
                    <a:pt x="1083621" y="375822"/>
                  </a:moveTo>
                  <a:cubicBezTo>
                    <a:pt x="1093370" y="375822"/>
                    <a:pt x="1101274" y="383470"/>
                    <a:pt x="1101274" y="392905"/>
                  </a:cubicBezTo>
                  <a:cubicBezTo>
                    <a:pt x="1101274" y="402340"/>
                    <a:pt x="1093370" y="409988"/>
                    <a:pt x="1083621" y="409988"/>
                  </a:cubicBezTo>
                  <a:cubicBezTo>
                    <a:pt x="1073872" y="409988"/>
                    <a:pt x="1065968" y="402340"/>
                    <a:pt x="1065968" y="392905"/>
                  </a:cubicBezTo>
                  <a:cubicBezTo>
                    <a:pt x="1065968" y="383470"/>
                    <a:pt x="1073872" y="375822"/>
                    <a:pt x="1083621" y="375822"/>
                  </a:cubicBezTo>
                  <a:close/>
                  <a:moveTo>
                    <a:pt x="3160890" y="372406"/>
                  </a:moveTo>
                  <a:cubicBezTo>
                    <a:pt x="3176300" y="372406"/>
                    <a:pt x="3188792" y="384898"/>
                    <a:pt x="3188792" y="400308"/>
                  </a:cubicBezTo>
                  <a:cubicBezTo>
                    <a:pt x="3188792" y="415718"/>
                    <a:pt x="3176300" y="428210"/>
                    <a:pt x="3160890" y="428210"/>
                  </a:cubicBezTo>
                  <a:cubicBezTo>
                    <a:pt x="3145480" y="428210"/>
                    <a:pt x="3132988" y="415718"/>
                    <a:pt x="3132988" y="400308"/>
                  </a:cubicBezTo>
                  <a:cubicBezTo>
                    <a:pt x="3132988" y="384898"/>
                    <a:pt x="3145480" y="372406"/>
                    <a:pt x="3160890" y="372406"/>
                  </a:cubicBezTo>
                  <a:close/>
                  <a:moveTo>
                    <a:pt x="3612445" y="370128"/>
                  </a:moveTo>
                  <a:cubicBezTo>
                    <a:pt x="3625024" y="370128"/>
                    <a:pt x="3635222" y="380326"/>
                    <a:pt x="3635222" y="392905"/>
                  </a:cubicBezTo>
                  <a:cubicBezTo>
                    <a:pt x="3635222" y="405484"/>
                    <a:pt x="3625024" y="415682"/>
                    <a:pt x="3612445" y="415682"/>
                  </a:cubicBezTo>
                  <a:cubicBezTo>
                    <a:pt x="3599866" y="415682"/>
                    <a:pt x="3589668" y="405484"/>
                    <a:pt x="3589668" y="392905"/>
                  </a:cubicBezTo>
                  <a:cubicBezTo>
                    <a:pt x="3589668" y="380326"/>
                    <a:pt x="3599866" y="370128"/>
                    <a:pt x="3612445" y="370128"/>
                  </a:cubicBezTo>
                  <a:close/>
                  <a:moveTo>
                    <a:pt x="2016911" y="356462"/>
                  </a:moveTo>
                  <a:cubicBezTo>
                    <a:pt x="2025717" y="356462"/>
                    <a:pt x="2032855" y="363600"/>
                    <a:pt x="2032855" y="372406"/>
                  </a:cubicBezTo>
                  <a:cubicBezTo>
                    <a:pt x="2032855" y="381212"/>
                    <a:pt x="2025717" y="388350"/>
                    <a:pt x="2016911" y="388350"/>
                  </a:cubicBezTo>
                  <a:cubicBezTo>
                    <a:pt x="2008105" y="388350"/>
                    <a:pt x="2000967" y="381212"/>
                    <a:pt x="2000967" y="372406"/>
                  </a:cubicBezTo>
                  <a:cubicBezTo>
                    <a:pt x="2000967" y="363600"/>
                    <a:pt x="2008105" y="356462"/>
                    <a:pt x="2016911" y="356462"/>
                  </a:cubicBezTo>
                  <a:close/>
                  <a:moveTo>
                    <a:pt x="2680294" y="353045"/>
                  </a:moveTo>
                  <a:cubicBezTo>
                    <a:pt x="2690673" y="353045"/>
                    <a:pt x="2699086" y="361458"/>
                    <a:pt x="2699086" y="371837"/>
                  </a:cubicBezTo>
                  <a:cubicBezTo>
                    <a:pt x="2699086" y="382216"/>
                    <a:pt x="2690673" y="390629"/>
                    <a:pt x="2680294" y="390629"/>
                  </a:cubicBezTo>
                  <a:cubicBezTo>
                    <a:pt x="2669915" y="390629"/>
                    <a:pt x="2661502" y="382216"/>
                    <a:pt x="2661502" y="371837"/>
                  </a:cubicBezTo>
                  <a:cubicBezTo>
                    <a:pt x="2661502" y="361458"/>
                    <a:pt x="2669915" y="353045"/>
                    <a:pt x="2680294" y="353045"/>
                  </a:cubicBezTo>
                  <a:close/>
                  <a:moveTo>
                    <a:pt x="2181476" y="334823"/>
                  </a:moveTo>
                  <a:cubicBezTo>
                    <a:pt x="2190596" y="334823"/>
                    <a:pt x="2197990" y="342217"/>
                    <a:pt x="2197990" y="351337"/>
                  </a:cubicBezTo>
                  <a:cubicBezTo>
                    <a:pt x="2197990" y="360457"/>
                    <a:pt x="2190596" y="367851"/>
                    <a:pt x="2181476" y="367851"/>
                  </a:cubicBezTo>
                  <a:cubicBezTo>
                    <a:pt x="2172356" y="367851"/>
                    <a:pt x="2164962" y="360457"/>
                    <a:pt x="2164962" y="351337"/>
                  </a:cubicBezTo>
                  <a:cubicBezTo>
                    <a:pt x="2164962" y="342217"/>
                    <a:pt x="2172356" y="334823"/>
                    <a:pt x="2181476" y="334823"/>
                  </a:cubicBezTo>
                  <a:close/>
                  <a:moveTo>
                    <a:pt x="2515160" y="333685"/>
                  </a:moveTo>
                  <a:cubicBezTo>
                    <a:pt x="2524909" y="333685"/>
                    <a:pt x="2532813" y="341589"/>
                    <a:pt x="2532813" y="351338"/>
                  </a:cubicBezTo>
                  <a:cubicBezTo>
                    <a:pt x="2532813" y="361087"/>
                    <a:pt x="2524909" y="368991"/>
                    <a:pt x="2515160" y="368991"/>
                  </a:cubicBezTo>
                  <a:cubicBezTo>
                    <a:pt x="2505411" y="368991"/>
                    <a:pt x="2497507" y="361087"/>
                    <a:pt x="2497507" y="351338"/>
                  </a:cubicBezTo>
                  <a:cubicBezTo>
                    <a:pt x="2497507" y="341589"/>
                    <a:pt x="2505411" y="333685"/>
                    <a:pt x="2515160" y="333685"/>
                  </a:cubicBezTo>
                  <a:close/>
                  <a:moveTo>
                    <a:pt x="2348318" y="327990"/>
                  </a:moveTo>
                  <a:cubicBezTo>
                    <a:pt x="2357753" y="327990"/>
                    <a:pt x="2365401" y="335638"/>
                    <a:pt x="2365401" y="345073"/>
                  </a:cubicBezTo>
                  <a:cubicBezTo>
                    <a:pt x="2365401" y="354508"/>
                    <a:pt x="2357753" y="362156"/>
                    <a:pt x="2348318" y="362156"/>
                  </a:cubicBezTo>
                  <a:cubicBezTo>
                    <a:pt x="2338883" y="362156"/>
                    <a:pt x="2331235" y="354508"/>
                    <a:pt x="2331235" y="345073"/>
                  </a:cubicBezTo>
                  <a:cubicBezTo>
                    <a:pt x="2331235" y="335638"/>
                    <a:pt x="2338883" y="327990"/>
                    <a:pt x="2348318" y="327990"/>
                  </a:cubicBezTo>
                  <a:close/>
                  <a:moveTo>
                    <a:pt x="1692907" y="326851"/>
                  </a:moveTo>
                  <a:cubicBezTo>
                    <a:pt x="1701398" y="326851"/>
                    <a:pt x="1708282" y="333735"/>
                    <a:pt x="1708282" y="342226"/>
                  </a:cubicBezTo>
                  <a:cubicBezTo>
                    <a:pt x="1708282" y="350717"/>
                    <a:pt x="1701398" y="357601"/>
                    <a:pt x="1692907" y="357601"/>
                  </a:cubicBezTo>
                  <a:cubicBezTo>
                    <a:pt x="1684416" y="357601"/>
                    <a:pt x="1677532" y="350717"/>
                    <a:pt x="1677532" y="342226"/>
                  </a:cubicBezTo>
                  <a:cubicBezTo>
                    <a:pt x="1677532" y="333735"/>
                    <a:pt x="1684416" y="326851"/>
                    <a:pt x="1692907" y="326851"/>
                  </a:cubicBezTo>
                  <a:close/>
                  <a:moveTo>
                    <a:pt x="3316913" y="323435"/>
                  </a:moveTo>
                  <a:cubicBezTo>
                    <a:pt x="3331065" y="323435"/>
                    <a:pt x="3342538" y="334653"/>
                    <a:pt x="3342538" y="348490"/>
                  </a:cubicBezTo>
                  <a:cubicBezTo>
                    <a:pt x="3342538" y="362327"/>
                    <a:pt x="3331065" y="373545"/>
                    <a:pt x="3316913" y="373545"/>
                  </a:cubicBezTo>
                  <a:cubicBezTo>
                    <a:pt x="3302761" y="373545"/>
                    <a:pt x="3291288" y="362327"/>
                    <a:pt x="3291288" y="348490"/>
                  </a:cubicBezTo>
                  <a:cubicBezTo>
                    <a:pt x="3291288" y="334653"/>
                    <a:pt x="3302761" y="323435"/>
                    <a:pt x="3316913" y="323435"/>
                  </a:cubicBezTo>
                  <a:close/>
                  <a:moveTo>
                    <a:pt x="1379722" y="322296"/>
                  </a:moveTo>
                  <a:cubicBezTo>
                    <a:pt x="1394503" y="322296"/>
                    <a:pt x="1406485" y="334278"/>
                    <a:pt x="1406485" y="349059"/>
                  </a:cubicBezTo>
                  <a:cubicBezTo>
                    <a:pt x="1406485" y="363840"/>
                    <a:pt x="1394503" y="375822"/>
                    <a:pt x="1379722" y="375822"/>
                  </a:cubicBezTo>
                  <a:cubicBezTo>
                    <a:pt x="1364941" y="375822"/>
                    <a:pt x="1352959" y="363840"/>
                    <a:pt x="1352959" y="349059"/>
                  </a:cubicBezTo>
                  <a:cubicBezTo>
                    <a:pt x="1352959" y="334278"/>
                    <a:pt x="1364941" y="322296"/>
                    <a:pt x="1379722" y="322296"/>
                  </a:cubicBezTo>
                  <a:close/>
                  <a:moveTo>
                    <a:pt x="3004298" y="316601"/>
                  </a:moveTo>
                  <a:cubicBezTo>
                    <a:pt x="3018765" y="316601"/>
                    <a:pt x="3030492" y="328074"/>
                    <a:pt x="3030492" y="342226"/>
                  </a:cubicBezTo>
                  <a:cubicBezTo>
                    <a:pt x="3030492" y="356378"/>
                    <a:pt x="3018765" y="367851"/>
                    <a:pt x="3004298" y="367851"/>
                  </a:cubicBezTo>
                  <a:cubicBezTo>
                    <a:pt x="2989831" y="367851"/>
                    <a:pt x="2978104" y="356378"/>
                    <a:pt x="2978104" y="342226"/>
                  </a:cubicBezTo>
                  <a:cubicBezTo>
                    <a:pt x="2978104" y="328074"/>
                    <a:pt x="2989831" y="316601"/>
                    <a:pt x="3004298" y="316601"/>
                  </a:cubicBezTo>
                  <a:close/>
                  <a:moveTo>
                    <a:pt x="1227116" y="290408"/>
                  </a:moveTo>
                  <a:cubicBezTo>
                    <a:pt x="1236865" y="290408"/>
                    <a:pt x="1244769" y="298312"/>
                    <a:pt x="1244769" y="308061"/>
                  </a:cubicBezTo>
                  <a:cubicBezTo>
                    <a:pt x="1244769" y="317810"/>
                    <a:pt x="1236865" y="325714"/>
                    <a:pt x="1227116" y="325714"/>
                  </a:cubicBezTo>
                  <a:cubicBezTo>
                    <a:pt x="1217367" y="325714"/>
                    <a:pt x="1209463" y="317810"/>
                    <a:pt x="1209463" y="308061"/>
                  </a:cubicBezTo>
                  <a:cubicBezTo>
                    <a:pt x="1209463" y="298312"/>
                    <a:pt x="1217367" y="290408"/>
                    <a:pt x="1227116" y="290408"/>
                  </a:cubicBezTo>
                  <a:close/>
                  <a:moveTo>
                    <a:pt x="3468949" y="284714"/>
                  </a:moveTo>
                  <a:cubicBezTo>
                    <a:pt x="3481528" y="284714"/>
                    <a:pt x="3491726" y="294912"/>
                    <a:pt x="3491726" y="307491"/>
                  </a:cubicBezTo>
                  <a:cubicBezTo>
                    <a:pt x="3491726" y="320070"/>
                    <a:pt x="3481528" y="330268"/>
                    <a:pt x="3468949" y="330268"/>
                  </a:cubicBezTo>
                  <a:cubicBezTo>
                    <a:pt x="3456370" y="330268"/>
                    <a:pt x="3446172" y="320070"/>
                    <a:pt x="3446172" y="307491"/>
                  </a:cubicBezTo>
                  <a:cubicBezTo>
                    <a:pt x="3446172" y="294912"/>
                    <a:pt x="3456370" y="284714"/>
                    <a:pt x="3468949" y="284714"/>
                  </a:cubicBezTo>
                  <a:close/>
                  <a:moveTo>
                    <a:pt x="1852916" y="280158"/>
                  </a:moveTo>
                  <a:cubicBezTo>
                    <a:pt x="1862351" y="280158"/>
                    <a:pt x="1869999" y="287806"/>
                    <a:pt x="1869999" y="297241"/>
                  </a:cubicBezTo>
                  <a:cubicBezTo>
                    <a:pt x="1869999" y="306676"/>
                    <a:pt x="1862351" y="314324"/>
                    <a:pt x="1852916" y="314324"/>
                  </a:cubicBezTo>
                  <a:cubicBezTo>
                    <a:pt x="1843481" y="314324"/>
                    <a:pt x="1835833" y="306676"/>
                    <a:pt x="1835833" y="297241"/>
                  </a:cubicBezTo>
                  <a:cubicBezTo>
                    <a:pt x="1835833" y="287806"/>
                    <a:pt x="1843481" y="280158"/>
                    <a:pt x="1852916" y="280158"/>
                  </a:cubicBezTo>
                  <a:close/>
                  <a:moveTo>
                    <a:pt x="2843719" y="272187"/>
                  </a:moveTo>
                  <a:cubicBezTo>
                    <a:pt x="2857556" y="272187"/>
                    <a:pt x="2868774" y="283150"/>
                    <a:pt x="2868774" y="296673"/>
                  </a:cubicBezTo>
                  <a:cubicBezTo>
                    <a:pt x="2868774" y="310196"/>
                    <a:pt x="2857556" y="321159"/>
                    <a:pt x="2843719" y="321159"/>
                  </a:cubicBezTo>
                  <a:cubicBezTo>
                    <a:pt x="2829882" y="321159"/>
                    <a:pt x="2818664" y="310196"/>
                    <a:pt x="2818664" y="296673"/>
                  </a:cubicBezTo>
                  <a:cubicBezTo>
                    <a:pt x="2818664" y="283150"/>
                    <a:pt x="2829882" y="272187"/>
                    <a:pt x="2843719" y="272187"/>
                  </a:cubicBezTo>
                  <a:close/>
                  <a:moveTo>
                    <a:pt x="3164307" y="256243"/>
                  </a:moveTo>
                  <a:cubicBezTo>
                    <a:pt x="3178459" y="256243"/>
                    <a:pt x="3189932" y="267716"/>
                    <a:pt x="3189932" y="281868"/>
                  </a:cubicBezTo>
                  <a:cubicBezTo>
                    <a:pt x="3189932" y="296020"/>
                    <a:pt x="3178459" y="307493"/>
                    <a:pt x="3164307" y="307493"/>
                  </a:cubicBezTo>
                  <a:cubicBezTo>
                    <a:pt x="3150155" y="307493"/>
                    <a:pt x="3138682" y="296020"/>
                    <a:pt x="3138682" y="281868"/>
                  </a:cubicBezTo>
                  <a:cubicBezTo>
                    <a:pt x="3138682" y="267716"/>
                    <a:pt x="3150155" y="256243"/>
                    <a:pt x="3164307" y="256243"/>
                  </a:cubicBezTo>
                  <a:close/>
                  <a:moveTo>
                    <a:pt x="1532328" y="255103"/>
                  </a:moveTo>
                  <a:cubicBezTo>
                    <a:pt x="1547109" y="255103"/>
                    <a:pt x="1559091" y="267085"/>
                    <a:pt x="1559091" y="281866"/>
                  </a:cubicBezTo>
                  <a:cubicBezTo>
                    <a:pt x="1559091" y="296647"/>
                    <a:pt x="1547109" y="308629"/>
                    <a:pt x="1532328" y="308629"/>
                  </a:cubicBezTo>
                  <a:cubicBezTo>
                    <a:pt x="1517547" y="308629"/>
                    <a:pt x="1505565" y="296647"/>
                    <a:pt x="1505565" y="281866"/>
                  </a:cubicBezTo>
                  <a:cubicBezTo>
                    <a:pt x="1505565" y="267085"/>
                    <a:pt x="1517547" y="255103"/>
                    <a:pt x="1532328" y="255103"/>
                  </a:cubicBezTo>
                  <a:close/>
                  <a:moveTo>
                    <a:pt x="2016911" y="245993"/>
                  </a:moveTo>
                  <a:cubicBezTo>
                    <a:pt x="2026975" y="245993"/>
                    <a:pt x="2035133" y="254406"/>
                    <a:pt x="2035133" y="264785"/>
                  </a:cubicBezTo>
                  <a:cubicBezTo>
                    <a:pt x="2035133" y="275164"/>
                    <a:pt x="2026975" y="283577"/>
                    <a:pt x="2016911" y="283577"/>
                  </a:cubicBezTo>
                  <a:cubicBezTo>
                    <a:pt x="2006847" y="283577"/>
                    <a:pt x="1998689" y="275164"/>
                    <a:pt x="1998689" y="264785"/>
                  </a:cubicBezTo>
                  <a:cubicBezTo>
                    <a:pt x="1998689" y="254406"/>
                    <a:pt x="2006847" y="245993"/>
                    <a:pt x="2016911" y="245993"/>
                  </a:cubicBezTo>
                  <a:close/>
                  <a:moveTo>
                    <a:pt x="2680294" y="241437"/>
                  </a:moveTo>
                  <a:cubicBezTo>
                    <a:pt x="2693188" y="241437"/>
                    <a:pt x="2703641" y="251890"/>
                    <a:pt x="2703641" y="264784"/>
                  </a:cubicBezTo>
                  <a:cubicBezTo>
                    <a:pt x="2703641" y="277678"/>
                    <a:pt x="2693188" y="288131"/>
                    <a:pt x="2680294" y="288131"/>
                  </a:cubicBezTo>
                  <a:cubicBezTo>
                    <a:pt x="2667400" y="288131"/>
                    <a:pt x="2656947" y="277678"/>
                    <a:pt x="2656947" y="264784"/>
                  </a:cubicBezTo>
                  <a:cubicBezTo>
                    <a:pt x="2656947" y="251890"/>
                    <a:pt x="2667400" y="241437"/>
                    <a:pt x="2680294" y="241437"/>
                  </a:cubicBezTo>
                  <a:close/>
                  <a:moveTo>
                    <a:pt x="2182045" y="225493"/>
                  </a:moveTo>
                  <a:cubicBezTo>
                    <a:pt x="2192738" y="225493"/>
                    <a:pt x="2201406" y="234161"/>
                    <a:pt x="2201406" y="244854"/>
                  </a:cubicBezTo>
                  <a:cubicBezTo>
                    <a:pt x="2201406" y="255547"/>
                    <a:pt x="2192738" y="264215"/>
                    <a:pt x="2182045" y="264215"/>
                  </a:cubicBezTo>
                  <a:cubicBezTo>
                    <a:pt x="2171352" y="264215"/>
                    <a:pt x="2162684" y="255547"/>
                    <a:pt x="2162684" y="244854"/>
                  </a:cubicBezTo>
                  <a:cubicBezTo>
                    <a:pt x="2162684" y="234161"/>
                    <a:pt x="2171352" y="225493"/>
                    <a:pt x="2182045" y="225493"/>
                  </a:cubicBezTo>
                  <a:close/>
                  <a:moveTo>
                    <a:pt x="2515160" y="223215"/>
                  </a:moveTo>
                  <a:cubicBezTo>
                    <a:pt x="2527425" y="223215"/>
                    <a:pt x="2537368" y="233158"/>
                    <a:pt x="2537368" y="245423"/>
                  </a:cubicBezTo>
                  <a:cubicBezTo>
                    <a:pt x="2537368" y="257688"/>
                    <a:pt x="2527425" y="267631"/>
                    <a:pt x="2515160" y="267631"/>
                  </a:cubicBezTo>
                  <a:cubicBezTo>
                    <a:pt x="2502895" y="267631"/>
                    <a:pt x="2492952" y="257688"/>
                    <a:pt x="2492952" y="245423"/>
                  </a:cubicBezTo>
                  <a:cubicBezTo>
                    <a:pt x="2492952" y="233158"/>
                    <a:pt x="2502895" y="223215"/>
                    <a:pt x="2515160" y="223215"/>
                  </a:cubicBezTo>
                  <a:close/>
                  <a:moveTo>
                    <a:pt x="2348318" y="217522"/>
                  </a:moveTo>
                  <a:cubicBezTo>
                    <a:pt x="2359640" y="217522"/>
                    <a:pt x="2368818" y="226955"/>
                    <a:pt x="2368818" y="238591"/>
                  </a:cubicBezTo>
                  <a:cubicBezTo>
                    <a:pt x="2368818" y="250227"/>
                    <a:pt x="2359640" y="259660"/>
                    <a:pt x="2348318" y="259660"/>
                  </a:cubicBezTo>
                  <a:cubicBezTo>
                    <a:pt x="2336996" y="259660"/>
                    <a:pt x="2327818" y="250227"/>
                    <a:pt x="2327818" y="238591"/>
                  </a:cubicBezTo>
                  <a:cubicBezTo>
                    <a:pt x="2327818" y="226955"/>
                    <a:pt x="2336996" y="217522"/>
                    <a:pt x="2348318" y="217522"/>
                  </a:cubicBezTo>
                  <a:close/>
                  <a:moveTo>
                    <a:pt x="1376875" y="214105"/>
                  </a:moveTo>
                  <a:cubicBezTo>
                    <a:pt x="1386939" y="214105"/>
                    <a:pt x="1395097" y="222518"/>
                    <a:pt x="1395097" y="232897"/>
                  </a:cubicBezTo>
                  <a:cubicBezTo>
                    <a:pt x="1395097" y="243276"/>
                    <a:pt x="1386939" y="251689"/>
                    <a:pt x="1376875" y="251689"/>
                  </a:cubicBezTo>
                  <a:cubicBezTo>
                    <a:pt x="1366811" y="251689"/>
                    <a:pt x="1358653" y="243276"/>
                    <a:pt x="1358653" y="232897"/>
                  </a:cubicBezTo>
                  <a:cubicBezTo>
                    <a:pt x="1358653" y="222518"/>
                    <a:pt x="1366811" y="214105"/>
                    <a:pt x="1376875" y="214105"/>
                  </a:cubicBezTo>
                  <a:close/>
                  <a:moveTo>
                    <a:pt x="3319760" y="209549"/>
                  </a:moveTo>
                  <a:cubicBezTo>
                    <a:pt x="3332339" y="209549"/>
                    <a:pt x="3342537" y="219747"/>
                    <a:pt x="3342537" y="232326"/>
                  </a:cubicBezTo>
                  <a:cubicBezTo>
                    <a:pt x="3342537" y="244905"/>
                    <a:pt x="3332339" y="255103"/>
                    <a:pt x="3319760" y="255103"/>
                  </a:cubicBezTo>
                  <a:cubicBezTo>
                    <a:pt x="3307181" y="255103"/>
                    <a:pt x="3296983" y="244905"/>
                    <a:pt x="3296983" y="232326"/>
                  </a:cubicBezTo>
                  <a:cubicBezTo>
                    <a:pt x="3296983" y="219747"/>
                    <a:pt x="3307181" y="209549"/>
                    <a:pt x="3319760" y="209549"/>
                  </a:cubicBezTo>
                  <a:close/>
                  <a:moveTo>
                    <a:pt x="3006575" y="200438"/>
                  </a:moveTo>
                  <a:cubicBezTo>
                    <a:pt x="3021042" y="200438"/>
                    <a:pt x="3032769" y="212165"/>
                    <a:pt x="3032769" y="226632"/>
                  </a:cubicBezTo>
                  <a:cubicBezTo>
                    <a:pt x="3032769" y="241099"/>
                    <a:pt x="3021042" y="252826"/>
                    <a:pt x="3006575" y="252826"/>
                  </a:cubicBezTo>
                  <a:cubicBezTo>
                    <a:pt x="2992108" y="252826"/>
                    <a:pt x="2980381" y="241099"/>
                    <a:pt x="2980381" y="226632"/>
                  </a:cubicBezTo>
                  <a:cubicBezTo>
                    <a:pt x="2980381" y="212165"/>
                    <a:pt x="2992108" y="200438"/>
                    <a:pt x="3006575" y="200438"/>
                  </a:cubicBezTo>
                  <a:close/>
                  <a:moveTo>
                    <a:pt x="1690629" y="200438"/>
                  </a:moveTo>
                  <a:cubicBezTo>
                    <a:pt x="1705410" y="200438"/>
                    <a:pt x="1717392" y="212420"/>
                    <a:pt x="1717392" y="227201"/>
                  </a:cubicBezTo>
                  <a:cubicBezTo>
                    <a:pt x="1717392" y="241982"/>
                    <a:pt x="1705410" y="253964"/>
                    <a:pt x="1690629" y="253964"/>
                  </a:cubicBezTo>
                  <a:cubicBezTo>
                    <a:pt x="1675848" y="253964"/>
                    <a:pt x="1663866" y="241982"/>
                    <a:pt x="1663866" y="227201"/>
                  </a:cubicBezTo>
                  <a:cubicBezTo>
                    <a:pt x="1663866" y="212420"/>
                    <a:pt x="1675848" y="200438"/>
                    <a:pt x="1690629" y="200438"/>
                  </a:cubicBezTo>
                  <a:close/>
                  <a:moveTo>
                    <a:pt x="2845427" y="157162"/>
                  </a:moveTo>
                  <a:cubicBezTo>
                    <a:pt x="2859579" y="157162"/>
                    <a:pt x="2871052" y="168889"/>
                    <a:pt x="2871052" y="183356"/>
                  </a:cubicBezTo>
                  <a:cubicBezTo>
                    <a:pt x="2871052" y="197823"/>
                    <a:pt x="2859579" y="209550"/>
                    <a:pt x="2845427" y="209550"/>
                  </a:cubicBezTo>
                  <a:cubicBezTo>
                    <a:pt x="2831275" y="209550"/>
                    <a:pt x="2819802" y="197823"/>
                    <a:pt x="2819802" y="183356"/>
                  </a:cubicBezTo>
                  <a:cubicBezTo>
                    <a:pt x="2819802" y="168889"/>
                    <a:pt x="2831275" y="157162"/>
                    <a:pt x="2845427" y="157162"/>
                  </a:cubicBezTo>
                  <a:close/>
                  <a:moveTo>
                    <a:pt x="1851207" y="157162"/>
                  </a:moveTo>
                  <a:cubicBezTo>
                    <a:pt x="1865988" y="157162"/>
                    <a:pt x="1877970" y="169144"/>
                    <a:pt x="1877970" y="183925"/>
                  </a:cubicBezTo>
                  <a:cubicBezTo>
                    <a:pt x="1877970" y="198706"/>
                    <a:pt x="1865988" y="210688"/>
                    <a:pt x="1851207" y="210688"/>
                  </a:cubicBezTo>
                  <a:cubicBezTo>
                    <a:pt x="1836426" y="210688"/>
                    <a:pt x="1824444" y="198706"/>
                    <a:pt x="1824444" y="183925"/>
                  </a:cubicBezTo>
                  <a:cubicBezTo>
                    <a:pt x="1824444" y="169144"/>
                    <a:pt x="1836426" y="157162"/>
                    <a:pt x="1851207" y="157162"/>
                  </a:cubicBezTo>
                  <a:close/>
                  <a:moveTo>
                    <a:pt x="1530621" y="150329"/>
                  </a:moveTo>
                  <a:cubicBezTo>
                    <a:pt x="1541314" y="150329"/>
                    <a:pt x="1549982" y="158742"/>
                    <a:pt x="1549982" y="169121"/>
                  </a:cubicBezTo>
                  <a:cubicBezTo>
                    <a:pt x="1549982" y="179500"/>
                    <a:pt x="1541314" y="187913"/>
                    <a:pt x="1530621" y="187913"/>
                  </a:cubicBezTo>
                  <a:cubicBezTo>
                    <a:pt x="1519928" y="187913"/>
                    <a:pt x="1511260" y="179500"/>
                    <a:pt x="1511260" y="169121"/>
                  </a:cubicBezTo>
                  <a:cubicBezTo>
                    <a:pt x="1511260" y="158742"/>
                    <a:pt x="1519928" y="150329"/>
                    <a:pt x="1530621" y="150329"/>
                  </a:cubicBezTo>
                  <a:close/>
                  <a:moveTo>
                    <a:pt x="3166014" y="145773"/>
                  </a:moveTo>
                  <a:cubicBezTo>
                    <a:pt x="3178593" y="145773"/>
                    <a:pt x="3188791" y="155971"/>
                    <a:pt x="3188791" y="168550"/>
                  </a:cubicBezTo>
                  <a:cubicBezTo>
                    <a:pt x="3188791" y="181129"/>
                    <a:pt x="3178593" y="191327"/>
                    <a:pt x="3166014" y="191327"/>
                  </a:cubicBezTo>
                  <a:cubicBezTo>
                    <a:pt x="3153435" y="191327"/>
                    <a:pt x="3143237" y="181129"/>
                    <a:pt x="3143237" y="168550"/>
                  </a:cubicBezTo>
                  <a:cubicBezTo>
                    <a:pt x="3143237" y="155971"/>
                    <a:pt x="3153435" y="145773"/>
                    <a:pt x="3166014" y="145773"/>
                  </a:cubicBezTo>
                  <a:close/>
                  <a:moveTo>
                    <a:pt x="2681433" y="126413"/>
                  </a:moveTo>
                  <a:cubicBezTo>
                    <a:pt x="2695585" y="126413"/>
                    <a:pt x="2707058" y="138140"/>
                    <a:pt x="2707058" y="152607"/>
                  </a:cubicBezTo>
                  <a:cubicBezTo>
                    <a:pt x="2707058" y="167074"/>
                    <a:pt x="2695585" y="178801"/>
                    <a:pt x="2681433" y="178801"/>
                  </a:cubicBezTo>
                  <a:cubicBezTo>
                    <a:pt x="2667281" y="178801"/>
                    <a:pt x="2655808" y="167074"/>
                    <a:pt x="2655808" y="152607"/>
                  </a:cubicBezTo>
                  <a:cubicBezTo>
                    <a:pt x="2655808" y="138140"/>
                    <a:pt x="2667281" y="126413"/>
                    <a:pt x="2681433" y="126413"/>
                  </a:cubicBezTo>
                  <a:close/>
                  <a:moveTo>
                    <a:pt x="2015202" y="126413"/>
                  </a:moveTo>
                  <a:cubicBezTo>
                    <a:pt x="2029983" y="126413"/>
                    <a:pt x="2041965" y="138140"/>
                    <a:pt x="2041965" y="152607"/>
                  </a:cubicBezTo>
                  <a:cubicBezTo>
                    <a:pt x="2041965" y="167074"/>
                    <a:pt x="2029983" y="178801"/>
                    <a:pt x="2015202" y="178801"/>
                  </a:cubicBezTo>
                  <a:cubicBezTo>
                    <a:pt x="2000421" y="178801"/>
                    <a:pt x="1988439" y="167074"/>
                    <a:pt x="1988439" y="152607"/>
                  </a:cubicBezTo>
                  <a:cubicBezTo>
                    <a:pt x="1988439" y="138140"/>
                    <a:pt x="2000421" y="126413"/>
                    <a:pt x="2015202" y="126413"/>
                  </a:cubicBezTo>
                  <a:close/>
                  <a:moveTo>
                    <a:pt x="2515159" y="108192"/>
                  </a:moveTo>
                  <a:cubicBezTo>
                    <a:pt x="2529940" y="108192"/>
                    <a:pt x="2541922" y="119665"/>
                    <a:pt x="2541922" y="133817"/>
                  </a:cubicBezTo>
                  <a:cubicBezTo>
                    <a:pt x="2541922" y="147969"/>
                    <a:pt x="2529940" y="159442"/>
                    <a:pt x="2515159" y="159442"/>
                  </a:cubicBezTo>
                  <a:cubicBezTo>
                    <a:pt x="2500378" y="159442"/>
                    <a:pt x="2488396" y="147969"/>
                    <a:pt x="2488396" y="133817"/>
                  </a:cubicBezTo>
                  <a:cubicBezTo>
                    <a:pt x="2488396" y="119665"/>
                    <a:pt x="2500378" y="108192"/>
                    <a:pt x="2515159" y="108192"/>
                  </a:cubicBezTo>
                  <a:close/>
                  <a:moveTo>
                    <a:pt x="2181475" y="107052"/>
                  </a:moveTo>
                  <a:cubicBezTo>
                    <a:pt x="2196256" y="107052"/>
                    <a:pt x="2208238" y="119034"/>
                    <a:pt x="2208238" y="133815"/>
                  </a:cubicBezTo>
                  <a:cubicBezTo>
                    <a:pt x="2208238" y="148596"/>
                    <a:pt x="2196256" y="160578"/>
                    <a:pt x="2181475" y="160578"/>
                  </a:cubicBezTo>
                  <a:cubicBezTo>
                    <a:pt x="2166694" y="160578"/>
                    <a:pt x="2154712" y="148596"/>
                    <a:pt x="2154712" y="133815"/>
                  </a:cubicBezTo>
                  <a:cubicBezTo>
                    <a:pt x="2154712" y="119034"/>
                    <a:pt x="2166694" y="107052"/>
                    <a:pt x="2181475" y="107052"/>
                  </a:cubicBezTo>
                  <a:close/>
                  <a:moveTo>
                    <a:pt x="2348318" y="101358"/>
                  </a:moveTo>
                  <a:cubicBezTo>
                    <a:pt x="2362785" y="101358"/>
                    <a:pt x="2374512" y="113085"/>
                    <a:pt x="2374512" y="127552"/>
                  </a:cubicBezTo>
                  <a:cubicBezTo>
                    <a:pt x="2374512" y="142019"/>
                    <a:pt x="2362785" y="153746"/>
                    <a:pt x="2348318" y="153746"/>
                  </a:cubicBezTo>
                  <a:cubicBezTo>
                    <a:pt x="2333851" y="153746"/>
                    <a:pt x="2322124" y="142019"/>
                    <a:pt x="2322124" y="127552"/>
                  </a:cubicBezTo>
                  <a:cubicBezTo>
                    <a:pt x="2322124" y="113085"/>
                    <a:pt x="2333851" y="101358"/>
                    <a:pt x="2348318" y="101358"/>
                  </a:cubicBezTo>
                  <a:close/>
                  <a:moveTo>
                    <a:pt x="1688921" y="96803"/>
                  </a:moveTo>
                  <a:cubicBezTo>
                    <a:pt x="1699614" y="96803"/>
                    <a:pt x="1708282" y="105471"/>
                    <a:pt x="1708282" y="116164"/>
                  </a:cubicBezTo>
                  <a:cubicBezTo>
                    <a:pt x="1708282" y="126857"/>
                    <a:pt x="1699614" y="135525"/>
                    <a:pt x="1688921" y="135525"/>
                  </a:cubicBezTo>
                  <a:cubicBezTo>
                    <a:pt x="1678228" y="135525"/>
                    <a:pt x="1669560" y="126857"/>
                    <a:pt x="1669560" y="116164"/>
                  </a:cubicBezTo>
                  <a:cubicBezTo>
                    <a:pt x="1669560" y="105471"/>
                    <a:pt x="1678228" y="96803"/>
                    <a:pt x="1688921" y="96803"/>
                  </a:cubicBezTo>
                  <a:close/>
                  <a:moveTo>
                    <a:pt x="3007714" y="93386"/>
                  </a:moveTo>
                  <a:cubicBezTo>
                    <a:pt x="3020293" y="93386"/>
                    <a:pt x="3030491" y="103329"/>
                    <a:pt x="3030491" y="115594"/>
                  </a:cubicBezTo>
                  <a:cubicBezTo>
                    <a:pt x="3030491" y="127859"/>
                    <a:pt x="3020293" y="137802"/>
                    <a:pt x="3007714" y="137802"/>
                  </a:cubicBezTo>
                  <a:cubicBezTo>
                    <a:pt x="2995135" y="137802"/>
                    <a:pt x="2984937" y="127859"/>
                    <a:pt x="2984937" y="115594"/>
                  </a:cubicBezTo>
                  <a:cubicBezTo>
                    <a:pt x="2984937" y="103329"/>
                    <a:pt x="2995135" y="93386"/>
                    <a:pt x="3007714" y="93386"/>
                  </a:cubicBezTo>
                  <a:close/>
                  <a:moveTo>
                    <a:pt x="1850638" y="54665"/>
                  </a:moveTo>
                  <a:cubicBezTo>
                    <a:pt x="1861331" y="54665"/>
                    <a:pt x="1869999" y="63588"/>
                    <a:pt x="1869999" y="74595"/>
                  </a:cubicBezTo>
                  <a:cubicBezTo>
                    <a:pt x="1869999" y="85602"/>
                    <a:pt x="1861331" y="94525"/>
                    <a:pt x="1850638" y="94525"/>
                  </a:cubicBezTo>
                  <a:cubicBezTo>
                    <a:pt x="1839945" y="94525"/>
                    <a:pt x="1831277" y="85602"/>
                    <a:pt x="1831277" y="74595"/>
                  </a:cubicBezTo>
                  <a:cubicBezTo>
                    <a:pt x="1831277" y="63588"/>
                    <a:pt x="1839945" y="54665"/>
                    <a:pt x="1850638" y="54665"/>
                  </a:cubicBezTo>
                  <a:close/>
                  <a:moveTo>
                    <a:pt x="2845427" y="52387"/>
                  </a:moveTo>
                  <a:cubicBezTo>
                    <a:pt x="2857692" y="52387"/>
                    <a:pt x="2867635" y="62330"/>
                    <a:pt x="2867635" y="74595"/>
                  </a:cubicBezTo>
                  <a:cubicBezTo>
                    <a:pt x="2867635" y="86860"/>
                    <a:pt x="2857692" y="96803"/>
                    <a:pt x="2845427" y="96803"/>
                  </a:cubicBezTo>
                  <a:cubicBezTo>
                    <a:pt x="2833162" y="96803"/>
                    <a:pt x="2823219" y="86860"/>
                    <a:pt x="2823219" y="74595"/>
                  </a:cubicBezTo>
                  <a:cubicBezTo>
                    <a:pt x="2823219" y="62330"/>
                    <a:pt x="2833162" y="52387"/>
                    <a:pt x="2845427" y="52387"/>
                  </a:cubicBezTo>
                  <a:close/>
                  <a:moveTo>
                    <a:pt x="2015202" y="25055"/>
                  </a:moveTo>
                  <a:cubicBezTo>
                    <a:pt x="2026209" y="25055"/>
                    <a:pt x="2035132" y="33978"/>
                    <a:pt x="2035132" y="44985"/>
                  </a:cubicBezTo>
                  <a:cubicBezTo>
                    <a:pt x="2035132" y="55992"/>
                    <a:pt x="2026209" y="64915"/>
                    <a:pt x="2015202" y="64915"/>
                  </a:cubicBezTo>
                  <a:cubicBezTo>
                    <a:pt x="2004195" y="64915"/>
                    <a:pt x="1995272" y="55992"/>
                    <a:pt x="1995272" y="44985"/>
                  </a:cubicBezTo>
                  <a:cubicBezTo>
                    <a:pt x="1995272" y="33978"/>
                    <a:pt x="2004195" y="25055"/>
                    <a:pt x="2015202" y="25055"/>
                  </a:cubicBezTo>
                  <a:close/>
                  <a:moveTo>
                    <a:pt x="2680862" y="22777"/>
                  </a:moveTo>
                  <a:cubicBezTo>
                    <a:pt x="2692812" y="22777"/>
                    <a:pt x="2702500" y="32720"/>
                    <a:pt x="2702500" y="44985"/>
                  </a:cubicBezTo>
                  <a:cubicBezTo>
                    <a:pt x="2702500" y="57250"/>
                    <a:pt x="2692812" y="67193"/>
                    <a:pt x="2680862" y="67193"/>
                  </a:cubicBezTo>
                  <a:cubicBezTo>
                    <a:pt x="2668912" y="67193"/>
                    <a:pt x="2659224" y="57250"/>
                    <a:pt x="2659224" y="44985"/>
                  </a:cubicBezTo>
                  <a:cubicBezTo>
                    <a:pt x="2659224" y="32720"/>
                    <a:pt x="2668912" y="22777"/>
                    <a:pt x="2680862" y="22777"/>
                  </a:cubicBezTo>
                  <a:close/>
                  <a:moveTo>
                    <a:pt x="2181475" y="6833"/>
                  </a:moveTo>
                  <a:cubicBezTo>
                    <a:pt x="2193111" y="6833"/>
                    <a:pt x="2202544" y="16011"/>
                    <a:pt x="2202544" y="27333"/>
                  </a:cubicBezTo>
                  <a:cubicBezTo>
                    <a:pt x="2202544" y="38655"/>
                    <a:pt x="2193111" y="47833"/>
                    <a:pt x="2181475" y="47833"/>
                  </a:cubicBezTo>
                  <a:cubicBezTo>
                    <a:pt x="2169839" y="47833"/>
                    <a:pt x="2160406" y="38655"/>
                    <a:pt x="2160406" y="27333"/>
                  </a:cubicBezTo>
                  <a:cubicBezTo>
                    <a:pt x="2160406" y="16011"/>
                    <a:pt x="2169839" y="6833"/>
                    <a:pt x="2181475" y="6833"/>
                  </a:cubicBezTo>
                  <a:close/>
                  <a:moveTo>
                    <a:pt x="2515159" y="5695"/>
                  </a:moveTo>
                  <a:cubicBezTo>
                    <a:pt x="2526795" y="5695"/>
                    <a:pt x="2536228" y="15383"/>
                    <a:pt x="2536228" y="27333"/>
                  </a:cubicBezTo>
                  <a:cubicBezTo>
                    <a:pt x="2536228" y="39283"/>
                    <a:pt x="2526795" y="48971"/>
                    <a:pt x="2515159" y="48971"/>
                  </a:cubicBezTo>
                  <a:cubicBezTo>
                    <a:pt x="2503523" y="48971"/>
                    <a:pt x="2494090" y="39283"/>
                    <a:pt x="2494090" y="27333"/>
                  </a:cubicBezTo>
                  <a:cubicBezTo>
                    <a:pt x="2494090" y="15383"/>
                    <a:pt x="2503523" y="5695"/>
                    <a:pt x="2515159" y="5695"/>
                  </a:cubicBezTo>
                  <a:close/>
                  <a:moveTo>
                    <a:pt x="2347748" y="0"/>
                  </a:moveTo>
                  <a:cubicBezTo>
                    <a:pt x="2359384" y="0"/>
                    <a:pt x="2368817" y="9433"/>
                    <a:pt x="2368817" y="21069"/>
                  </a:cubicBezTo>
                  <a:cubicBezTo>
                    <a:pt x="2368817" y="32705"/>
                    <a:pt x="2359384" y="42138"/>
                    <a:pt x="2347748" y="42138"/>
                  </a:cubicBezTo>
                  <a:cubicBezTo>
                    <a:pt x="2336112" y="42138"/>
                    <a:pt x="2326679" y="32705"/>
                    <a:pt x="2326679" y="21069"/>
                  </a:cubicBezTo>
                  <a:cubicBezTo>
                    <a:pt x="2326679" y="9433"/>
                    <a:pt x="2336112" y="0"/>
                    <a:pt x="234774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grpSp>
      <p:sp>
        <p:nvSpPr>
          <p:cNvPr id="43" name="文本框 42"/>
          <p:cNvSpPr txBox="1"/>
          <p:nvPr>
            <p:custDataLst>
              <p:tags r:id="rId28"/>
            </p:custDataLst>
          </p:nvPr>
        </p:nvSpPr>
        <p:spPr>
          <a:xfrm>
            <a:off x="3989705" y="328295"/>
            <a:ext cx="4245610" cy="649605"/>
          </a:xfrm>
          <a:prstGeom prst="rect">
            <a:avLst/>
          </a:prstGeom>
          <a:noFill/>
        </p:spPr>
        <p:txBody>
          <a:bodyPr wrap="square" bIns="0" rtlCol="0">
            <a:noAutofit/>
          </a:bodyPr>
          <a:p>
            <a:pPr algn="ctr"/>
            <a:r>
              <a:rPr lang="zh-CN" altLang="en-US" sz="2700" spc="300">
                <a:solidFill>
                  <a:srgbClr val="000000">
                    <a:lumMod val="75000"/>
                    <a:lumOff val="25000"/>
                  </a:srgbClr>
                </a:solidFill>
                <a:uFillTx/>
                <a:latin typeface="思源黑体 CN Bold" panose="020B0800000000000000" charset="-122"/>
                <a:ea typeface="思源黑体 CN Bold" panose="020B0800000000000000" charset="-122"/>
              </a:rPr>
              <a:t>战争形态变革对冲突解决的影响</a:t>
            </a:r>
            <a:endParaRPr lang="zh-CN" altLang="en-US" sz="2700" spc="300">
              <a:solidFill>
                <a:srgbClr val="000000">
                  <a:lumMod val="75000"/>
                  <a:lumOff val="25000"/>
                </a:srgbClr>
              </a:solidFill>
              <a:uFillTx/>
              <a:latin typeface="思源黑体 CN Bold" panose="020B0800000000000000" charset="-122"/>
              <a:ea typeface="思源黑体 CN Bold" panose="020B0800000000000000" charset="-122"/>
            </a:endParaRPr>
          </a:p>
        </p:txBody>
      </p:sp>
    </p:spTree>
    <p:custDataLst>
      <p:tags r:id="rId2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a:xfrm>
            <a:off x="2862215" y="3075404"/>
            <a:ext cx="6480250" cy="706755"/>
          </a:xfrm>
        </p:spPr>
        <p:txBody>
          <a:bodyPr lIns="91440" tIns="45720" rIns="91440" bIns="45720">
            <a:normAutofit fontScale="90000"/>
          </a:bodyPr>
          <a:lstStyle/>
          <a:p>
            <a:r>
              <a:rPr lang="zh-CN" altLang="en-US"/>
              <a:t>战略和战术的变化</a:t>
            </a:r>
            <a:endParaRPr lang="zh-CN" altLang="en-US"/>
          </a:p>
        </p:txBody>
      </p:sp>
      <p:sp>
        <p:nvSpPr>
          <p:cNvPr id="10" name="文本占位符 9"/>
          <p:cNvSpPr>
            <a:spLocks noGrp="1"/>
          </p:cNvSpPr>
          <p:nvPr>
            <p:ph type="body" idx="1"/>
            <p:custDataLst>
              <p:tags r:id="rId2"/>
            </p:custDataLst>
          </p:nvPr>
        </p:nvSpPr>
        <p:spPr>
          <a:xfrm>
            <a:off x="2862215" y="3841168"/>
            <a:ext cx="6480250" cy="1370965"/>
          </a:xfrm>
        </p:spPr>
        <p:txBody>
          <a:bodyPr lIns="91440" tIns="0" rIns="91440" bIns="45720">
            <a:normAutofit/>
          </a:bodyPr>
          <a:lstStyle/>
          <a:p>
            <a:r>
              <a:rPr lang="zh-CN" altLang="en-US"/>
              <a:t>传统战争的战略战术</a:t>
            </a:r>
            <a:endParaRPr lang="zh-CN" altLang="en-US"/>
          </a:p>
          <a:p>
            <a:r>
              <a:rPr lang="zh-CN" altLang="en-US"/>
              <a:t>现代战争的战略战术</a:t>
            </a:r>
            <a:endParaRPr lang="zh-CN" altLang="en-US"/>
          </a:p>
          <a:p>
            <a:r>
              <a:rPr lang="zh-CN" altLang="en-US"/>
              <a:t>对军事指挥和决策的影响</a:t>
            </a:r>
            <a:endParaRPr lang="zh-CN" altLang="en-US"/>
          </a:p>
        </p:txBody>
      </p:sp>
      <p:sp>
        <p:nvSpPr>
          <p:cNvPr id="29" name="矩形 28" descr="e7d195523061f1c0f0ec610a92cff745ee13794c7b8d98f8E73673273C9E8BE17CC3D63B9B1D6426C348A354AD505654C28F453CD7C8F90EADD06C08281DAED7140E5AAAED5880ECE414DFB6A93B82BEC1385E9565BC14C748CB3EB434CC0B451F87B3C338E944B78E19862D061FDC13B6571F1FE8C78909071FC2F7F05CF37685F9D5F268FB4FD0"/>
          <p:cNvSpPr/>
          <p:nvPr>
            <p:custDataLst>
              <p:tags r:id="rId3"/>
            </p:custDataLst>
          </p:nvPr>
        </p:nvSpPr>
        <p:spPr>
          <a:xfrm>
            <a:off x="5183246" y="1451492"/>
            <a:ext cx="1826141" cy="1586321"/>
          </a:xfrm>
          <a:prstGeom prst="rect">
            <a:avLst/>
          </a:prstGeom>
          <a:noFill/>
        </p:spPr>
        <p:txBody>
          <a:bodyPr wrap="square" lIns="91440" tIns="45720" rIns="91440" bIns="45720">
            <a:normAutofit fontScale="82500"/>
          </a:bodyPr>
          <a:lstStyle/>
          <a:p>
            <a:pPr algn="ctr"/>
            <a:r>
              <a:rPr lang="en-US" altLang="zh-CN" sz="11500" b="1" cap="none" spc="0">
                <a:ln w="0"/>
                <a:solidFill>
                  <a:schemeClr val="accent6"/>
                </a:solidFill>
                <a:latin typeface="Arial" panose="020B0704020202020204" pitchFamily="34" charset="0"/>
                <a:ea typeface="微软雅黑" charset="-122"/>
                <a:cs typeface="Arial Bold" panose="020B0704020202020204" charset="0"/>
              </a:rPr>
              <a:t>3</a:t>
            </a:r>
            <a:endParaRPr lang="en-US" altLang="zh-CN" sz="11500" b="1" cap="none" spc="0">
              <a:ln w="0"/>
              <a:solidFill>
                <a:schemeClr val="accent6"/>
              </a:solidFill>
              <a:latin typeface="Arial" panose="020B0704020202020204" pitchFamily="34" charset="0"/>
              <a:ea typeface="微软雅黑" charset="-122"/>
              <a:cs typeface="Arial Bold" panose="020B0704020202020204" charset="0"/>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 name="圆角矩形 73"/>
          <p:cNvSpPr/>
          <p:nvPr>
            <p:custDataLst>
              <p:tags r:id="rId1"/>
            </p:custDataLst>
          </p:nvPr>
        </p:nvSpPr>
        <p:spPr>
          <a:xfrm>
            <a:off x="5449570" y="2327275"/>
            <a:ext cx="1630680" cy="481330"/>
          </a:xfrm>
          <a:prstGeom prst="roundRect">
            <a:avLst>
              <a:gd name="adj" fmla="val 50000"/>
            </a:avLst>
          </a:prstGeom>
          <a:gradFill>
            <a:gsLst>
              <a:gs pos="99000">
                <a:srgbClr val="376FFF"/>
              </a:gs>
              <a:gs pos="0">
                <a:srgbClr val="376FFF">
                  <a:lumMod val="60000"/>
                  <a:lumOff val="40000"/>
                </a:srgbClr>
              </a:gs>
            </a:gsLst>
            <a:lin ang="2700000" scaled="0"/>
          </a:gradFill>
          <a:ln>
            <a:noFill/>
            <a:prstDash val="solid"/>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75" name="文本框 74"/>
          <p:cNvSpPr txBox="1"/>
          <p:nvPr>
            <p:custDataLst>
              <p:tags r:id="rId2"/>
            </p:custDataLst>
          </p:nvPr>
        </p:nvSpPr>
        <p:spPr>
          <a:xfrm>
            <a:off x="5471160" y="2404745"/>
            <a:ext cx="1680845" cy="588645"/>
          </a:xfrm>
          <a:prstGeom prst="rect">
            <a:avLst/>
          </a:prstGeom>
          <a:noFill/>
        </p:spPr>
        <p:txBody>
          <a:bodyPr wrap="square" rtlCol="0">
            <a:noAutofit/>
          </a:bodyPr>
          <a:p>
            <a:pPr algn="ctr"/>
            <a:r>
              <a:rPr lang="zh-CN" altLang="en-US" sz="1600" kern="0" spc="100">
                <a:solidFill>
                  <a:srgbClr val="FFFFFF"/>
                </a:solidFill>
                <a:uFillTx/>
                <a:latin typeface="MiSans Demibold" panose="00000700000000000000" charset="-122"/>
                <a:ea typeface="MiSans Demibold" panose="00000700000000000000" charset="-122"/>
                <a:sym typeface="+mn-ea"/>
              </a:rPr>
              <a:t>战略</a:t>
            </a:r>
            <a:endParaRPr lang="zh-CN" altLang="en-US" sz="1600" kern="0" spc="100">
              <a:solidFill>
                <a:srgbClr val="FFFFFF"/>
              </a:solidFill>
              <a:uFillTx/>
              <a:latin typeface="MiSans Demibold" panose="00000700000000000000" charset="-122"/>
              <a:ea typeface="MiSans Demibold" panose="00000700000000000000" charset="-122"/>
              <a:sym typeface="+mn-ea"/>
            </a:endParaRPr>
          </a:p>
        </p:txBody>
      </p:sp>
      <p:sp>
        <p:nvSpPr>
          <p:cNvPr id="76" name="右箭头 75"/>
          <p:cNvSpPr/>
          <p:nvPr>
            <p:custDataLst>
              <p:tags r:id="rId3"/>
            </p:custDataLst>
          </p:nvPr>
        </p:nvSpPr>
        <p:spPr>
          <a:xfrm>
            <a:off x="7298055" y="2382520"/>
            <a:ext cx="429895" cy="370205"/>
          </a:xfrm>
          <a:prstGeom prst="rightArrow">
            <a:avLst/>
          </a:prstGeom>
          <a:gradFill>
            <a:gsLst>
              <a:gs pos="3000">
                <a:srgbClr val="376FFF">
                  <a:lumMod val="60000"/>
                  <a:lumOff val="40000"/>
                  <a:alpha val="0"/>
                </a:srgbClr>
              </a:gs>
              <a:gs pos="50000">
                <a:srgbClr val="376FFF">
                  <a:lumMod val="60000"/>
                  <a:lumOff val="40000"/>
                  <a:alpha val="80000"/>
                </a:srgbClr>
              </a:gs>
              <a:gs pos="100000">
                <a:srgbClr val="376FFF"/>
              </a:gs>
            </a:gsLst>
            <a:lin ang="0" scaled="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78" name="1"/>
          <p:cNvSpPr txBox="1">
            <a:spLocks noChangeArrowheads="1"/>
          </p:cNvSpPr>
          <p:nvPr>
            <p:custDataLst>
              <p:tags r:id="rId4"/>
            </p:custDataLst>
          </p:nvPr>
        </p:nvSpPr>
        <p:spPr bwMode="auto">
          <a:xfrm>
            <a:off x="7754620" y="1457325"/>
            <a:ext cx="274828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defTabSz="1216025">
              <a:defRPr>
                <a:solidFill>
                  <a:srgbClr val="000000"/>
                </a:solidFill>
                <a:latin typeface="Arial" panose="020B0704020202020204" pitchFamily="34" charset="0"/>
                <a:ea typeface="微软雅黑" charset="-122"/>
              </a:defRPr>
            </a:lvl1pPr>
            <a:lvl2pPr marL="742950" indent="-285750" defTabSz="1216025">
              <a:defRPr>
                <a:solidFill>
                  <a:srgbClr val="000000"/>
                </a:solidFill>
                <a:latin typeface="Arial" panose="020B0704020202020204" pitchFamily="34" charset="0"/>
                <a:ea typeface="微软雅黑" charset="-122"/>
              </a:defRPr>
            </a:lvl2pPr>
            <a:lvl3pPr marL="1143000" indent="-228600" defTabSz="1216025">
              <a:defRPr>
                <a:solidFill>
                  <a:srgbClr val="000000"/>
                </a:solidFill>
                <a:latin typeface="Arial" panose="020B0704020202020204" pitchFamily="34" charset="0"/>
                <a:ea typeface="微软雅黑" charset="-122"/>
              </a:defRPr>
            </a:lvl3pPr>
            <a:lvl4pPr marL="1600200" indent="-228600" defTabSz="1216025">
              <a:defRPr>
                <a:solidFill>
                  <a:srgbClr val="000000"/>
                </a:solidFill>
                <a:latin typeface="Arial" panose="020B0704020202020204" pitchFamily="34" charset="0"/>
                <a:ea typeface="微软雅黑" charset="-122"/>
              </a:defRPr>
            </a:lvl4pPr>
            <a:lvl5pPr marL="2057400" indent="-228600" defTabSz="1216025">
              <a:defRPr>
                <a:solidFill>
                  <a:srgbClr val="000000"/>
                </a:solidFill>
                <a:latin typeface="Arial" panose="020B0704020202020204" pitchFamily="34" charset="0"/>
                <a:ea typeface="微软雅黑" charset="-122"/>
              </a:defRPr>
            </a:lvl5pPr>
            <a:lvl6pPr marL="25146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6pPr>
            <a:lvl7pPr marL="29718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7pPr>
            <a:lvl8pPr marL="34290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8pPr>
            <a:lvl9pPr marL="38862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9pPr>
          </a:lstStyle>
          <a:p>
            <a:pPr marL="0" marR="0" lvl="0" indent="0" algn="l" defTabSz="1216025" rtl="0" eaLnBrk="1" fontAlgn="auto" latinLnBrk="0" hangingPunct="1">
              <a:lnSpc>
                <a:spcPct val="150000"/>
              </a:lnSpc>
              <a:spcBef>
                <a:spcPts val="0"/>
              </a:spcBef>
              <a:spcAft>
                <a:spcPts val="0"/>
              </a:spcAft>
              <a:buClrTx/>
              <a:buSzTx/>
              <a:buFontTx/>
              <a:buNone/>
            </a:pPr>
            <a:r>
              <a:rPr lang="zh-CN" altLang="en-US" sz="1200" noProof="0" dirty="0">
                <a:ln>
                  <a:noFill/>
                </a:ln>
                <a:solidFill>
                  <a:srgbClr val="000000">
                    <a:lumMod val="50000"/>
                    <a:lumOff val="50000"/>
                  </a:srgbClr>
                </a:solidFill>
                <a:effectLst/>
                <a:uLnTx/>
                <a:uFillTx/>
                <a:latin typeface="MiSans" panose="00000500000000000000" charset="-122"/>
                <a:ea typeface="MiSans" panose="00000500000000000000" charset="-122"/>
                <a:cs typeface="+mn-ea"/>
                <a:sym typeface="+mn-lt"/>
              </a:rPr>
              <a:t>侧重于通过整体规划和部署来达到最终胜利的目标。这包括军队的整体构建、战役的规划和军事资源的调配等。注重对地理和资源的控制，以及对敌方军队的消灭或击溃。</a:t>
            </a:r>
            <a:endParaRPr lang="zh-CN" altLang="en-US" sz="1200" noProof="0" dirty="0">
              <a:ln>
                <a:noFill/>
              </a:ln>
              <a:solidFill>
                <a:srgbClr val="000000">
                  <a:lumMod val="50000"/>
                  <a:lumOff val="50000"/>
                </a:srgbClr>
              </a:solidFill>
              <a:effectLst/>
              <a:uLnTx/>
              <a:uFillTx/>
              <a:latin typeface="MiSans" panose="00000500000000000000" charset="-122"/>
              <a:ea typeface="MiSans" panose="00000500000000000000" charset="-122"/>
              <a:cs typeface="+mn-ea"/>
              <a:sym typeface="+mn-lt"/>
            </a:endParaRPr>
          </a:p>
        </p:txBody>
      </p:sp>
      <p:sp>
        <p:nvSpPr>
          <p:cNvPr id="83" name="圆角矩形 82"/>
          <p:cNvSpPr/>
          <p:nvPr>
            <p:custDataLst>
              <p:tags r:id="rId5"/>
            </p:custDataLst>
          </p:nvPr>
        </p:nvSpPr>
        <p:spPr>
          <a:xfrm>
            <a:off x="5449570" y="3188335"/>
            <a:ext cx="1630680" cy="481330"/>
          </a:xfrm>
          <a:prstGeom prst="roundRect">
            <a:avLst>
              <a:gd name="adj" fmla="val 50000"/>
            </a:avLst>
          </a:prstGeom>
          <a:gradFill>
            <a:gsLst>
              <a:gs pos="99000">
                <a:srgbClr val="376FFF"/>
              </a:gs>
              <a:gs pos="0">
                <a:srgbClr val="376FFF">
                  <a:lumMod val="60000"/>
                  <a:lumOff val="40000"/>
                </a:srgbClr>
              </a:gs>
            </a:gsLst>
            <a:lin ang="2700000" scaled="0"/>
          </a:gradFill>
          <a:ln>
            <a:noFill/>
            <a:prstDash val="solid"/>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84" name="文本框 83"/>
          <p:cNvSpPr txBox="1"/>
          <p:nvPr>
            <p:custDataLst>
              <p:tags r:id="rId6"/>
            </p:custDataLst>
          </p:nvPr>
        </p:nvSpPr>
        <p:spPr>
          <a:xfrm>
            <a:off x="5425440" y="3243580"/>
            <a:ext cx="1630045" cy="925195"/>
          </a:xfrm>
          <a:prstGeom prst="rect">
            <a:avLst/>
          </a:prstGeom>
          <a:noFill/>
        </p:spPr>
        <p:txBody>
          <a:bodyPr wrap="square" rtlCol="0">
            <a:noAutofit/>
          </a:bodyPr>
          <a:p>
            <a:pPr algn="ctr"/>
            <a:r>
              <a:rPr lang="zh-CN" altLang="en-US" sz="1600" kern="0" spc="100">
                <a:solidFill>
                  <a:srgbClr val="FFFFFF"/>
                </a:solidFill>
                <a:uFillTx/>
                <a:latin typeface="MiSans Demibold" panose="00000700000000000000" charset="-122"/>
                <a:ea typeface="MiSans Demibold" panose="00000700000000000000" charset="-122"/>
                <a:sym typeface="+mn-ea"/>
              </a:rPr>
              <a:t>战役</a:t>
            </a:r>
            <a:endParaRPr lang="zh-CN" altLang="en-US" sz="1600" kern="0" spc="100">
              <a:solidFill>
                <a:srgbClr val="FFFFFF"/>
              </a:solidFill>
              <a:uFillTx/>
              <a:latin typeface="MiSans Demibold" panose="00000700000000000000" charset="-122"/>
              <a:ea typeface="MiSans Demibold" panose="00000700000000000000" charset="-122"/>
              <a:sym typeface="+mn-ea"/>
            </a:endParaRPr>
          </a:p>
        </p:txBody>
      </p:sp>
      <p:sp>
        <p:nvSpPr>
          <p:cNvPr id="85" name="右箭头 84"/>
          <p:cNvSpPr/>
          <p:nvPr>
            <p:custDataLst>
              <p:tags r:id="rId7"/>
            </p:custDataLst>
          </p:nvPr>
        </p:nvSpPr>
        <p:spPr>
          <a:xfrm>
            <a:off x="7298055" y="3243580"/>
            <a:ext cx="429895" cy="370205"/>
          </a:xfrm>
          <a:prstGeom prst="rightArrow">
            <a:avLst/>
          </a:prstGeom>
          <a:gradFill>
            <a:gsLst>
              <a:gs pos="3000">
                <a:srgbClr val="376FFF">
                  <a:lumMod val="60000"/>
                  <a:lumOff val="40000"/>
                  <a:alpha val="0"/>
                </a:srgbClr>
              </a:gs>
              <a:gs pos="50000">
                <a:srgbClr val="376FFF">
                  <a:lumMod val="60000"/>
                  <a:lumOff val="40000"/>
                  <a:alpha val="80000"/>
                </a:srgbClr>
              </a:gs>
              <a:gs pos="100000">
                <a:srgbClr val="376FFF"/>
              </a:gs>
            </a:gsLst>
            <a:lin ang="0" scaled="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86" name="1"/>
          <p:cNvSpPr txBox="1">
            <a:spLocks noChangeArrowheads="1"/>
          </p:cNvSpPr>
          <p:nvPr>
            <p:custDataLst>
              <p:tags r:id="rId8"/>
            </p:custDataLst>
          </p:nvPr>
        </p:nvSpPr>
        <p:spPr bwMode="auto">
          <a:xfrm>
            <a:off x="7701915" y="2929255"/>
            <a:ext cx="2705100" cy="99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defTabSz="1216025">
              <a:defRPr>
                <a:solidFill>
                  <a:srgbClr val="000000"/>
                </a:solidFill>
                <a:latin typeface="Arial" panose="020B0704020202020204" pitchFamily="34" charset="0"/>
                <a:ea typeface="微软雅黑" charset="-122"/>
              </a:defRPr>
            </a:lvl1pPr>
            <a:lvl2pPr marL="742950" indent="-285750" defTabSz="1216025">
              <a:defRPr>
                <a:solidFill>
                  <a:srgbClr val="000000"/>
                </a:solidFill>
                <a:latin typeface="Arial" panose="020B0704020202020204" pitchFamily="34" charset="0"/>
                <a:ea typeface="微软雅黑" charset="-122"/>
              </a:defRPr>
            </a:lvl2pPr>
            <a:lvl3pPr marL="1143000" indent="-228600" defTabSz="1216025">
              <a:defRPr>
                <a:solidFill>
                  <a:srgbClr val="000000"/>
                </a:solidFill>
                <a:latin typeface="Arial" panose="020B0704020202020204" pitchFamily="34" charset="0"/>
                <a:ea typeface="微软雅黑" charset="-122"/>
              </a:defRPr>
            </a:lvl3pPr>
            <a:lvl4pPr marL="1600200" indent="-228600" defTabSz="1216025">
              <a:defRPr>
                <a:solidFill>
                  <a:srgbClr val="000000"/>
                </a:solidFill>
                <a:latin typeface="Arial" panose="020B0704020202020204" pitchFamily="34" charset="0"/>
                <a:ea typeface="微软雅黑" charset="-122"/>
              </a:defRPr>
            </a:lvl4pPr>
            <a:lvl5pPr marL="2057400" indent="-228600" defTabSz="1216025">
              <a:defRPr>
                <a:solidFill>
                  <a:srgbClr val="000000"/>
                </a:solidFill>
                <a:latin typeface="Arial" panose="020B0704020202020204" pitchFamily="34" charset="0"/>
                <a:ea typeface="微软雅黑" charset="-122"/>
              </a:defRPr>
            </a:lvl5pPr>
            <a:lvl6pPr marL="25146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6pPr>
            <a:lvl7pPr marL="29718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7pPr>
            <a:lvl8pPr marL="34290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8pPr>
            <a:lvl9pPr marL="38862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9pPr>
          </a:lstStyle>
          <a:p>
            <a:pPr marR="0" lvl="0" indent="0" algn="l" defTabSz="1216025" rtl="0" fontAlgn="auto">
              <a:lnSpc>
                <a:spcPct val="100000"/>
              </a:lnSpc>
              <a:spcBef>
                <a:spcPts val="0"/>
              </a:spcBef>
              <a:spcAft>
                <a:spcPts val="0"/>
              </a:spcAft>
              <a:buClrTx/>
              <a:buSzTx/>
              <a:buFontTx/>
              <a:buNone/>
            </a:pPr>
            <a:r>
              <a:rPr lang="zh-CN" altLang="en-US" sz="1200" noProof="0" dirty="0">
                <a:ln>
                  <a:noFill/>
                </a:ln>
                <a:solidFill>
                  <a:srgbClr val="000000">
                    <a:lumMod val="50000"/>
                    <a:lumOff val="50000"/>
                  </a:srgbClr>
                </a:solidFill>
                <a:effectLst/>
                <a:uLnTx/>
                <a:uFillTx/>
                <a:latin typeface="MiSans" panose="00000500000000000000" charset="-122"/>
                <a:ea typeface="MiSans" panose="00000500000000000000" charset="-122"/>
                <a:cs typeface="+mn-ea"/>
                <a:sym typeface="+mn-lt"/>
              </a:rPr>
              <a:t>战役是传统战争中的中级指挥层次，涉及对一系列战斗行动的组织和指导。战役的目标是通过一系列军事行动来达到战略目标。在战役中，指挥官需要选择合适的战术手段，包括防守、进攻、包围、突破等，以获取战场上的优势。</a:t>
            </a:r>
            <a:endParaRPr lang="zh-CN" altLang="en-US" sz="1200" noProof="0" dirty="0">
              <a:ln>
                <a:noFill/>
              </a:ln>
              <a:solidFill>
                <a:srgbClr val="000000">
                  <a:lumMod val="50000"/>
                  <a:lumOff val="50000"/>
                </a:srgbClr>
              </a:solidFill>
              <a:effectLst/>
              <a:uLnTx/>
              <a:uFillTx/>
              <a:latin typeface="MiSans" panose="00000500000000000000" charset="-122"/>
              <a:ea typeface="MiSans" panose="00000500000000000000" charset="-122"/>
              <a:cs typeface="+mn-ea"/>
              <a:sym typeface="+mn-lt"/>
            </a:endParaRPr>
          </a:p>
        </p:txBody>
      </p:sp>
      <p:sp>
        <p:nvSpPr>
          <p:cNvPr id="89" name="圆角矩形 88"/>
          <p:cNvSpPr/>
          <p:nvPr>
            <p:custDataLst>
              <p:tags r:id="rId9"/>
            </p:custDataLst>
          </p:nvPr>
        </p:nvSpPr>
        <p:spPr>
          <a:xfrm>
            <a:off x="5449570" y="4049395"/>
            <a:ext cx="1630680" cy="481330"/>
          </a:xfrm>
          <a:prstGeom prst="roundRect">
            <a:avLst>
              <a:gd name="adj" fmla="val 50000"/>
            </a:avLst>
          </a:prstGeom>
          <a:gradFill>
            <a:gsLst>
              <a:gs pos="99000">
                <a:srgbClr val="376FFF"/>
              </a:gs>
              <a:gs pos="0">
                <a:srgbClr val="376FFF">
                  <a:lumMod val="60000"/>
                  <a:lumOff val="40000"/>
                </a:srgbClr>
              </a:gs>
            </a:gsLst>
            <a:lin ang="2700000" scaled="0"/>
          </a:gradFill>
          <a:ln>
            <a:noFill/>
            <a:prstDash val="solid"/>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90" name="文本框 89"/>
          <p:cNvSpPr txBox="1"/>
          <p:nvPr>
            <p:custDataLst>
              <p:tags r:id="rId10"/>
            </p:custDataLst>
          </p:nvPr>
        </p:nvSpPr>
        <p:spPr>
          <a:xfrm>
            <a:off x="5540375" y="4013835"/>
            <a:ext cx="1386840" cy="565785"/>
          </a:xfrm>
          <a:prstGeom prst="rect">
            <a:avLst/>
          </a:prstGeom>
          <a:noFill/>
        </p:spPr>
        <p:txBody>
          <a:bodyPr wrap="square" rtlCol="0">
            <a:noAutofit/>
          </a:bodyPr>
          <a:p>
            <a:pPr algn="ctr"/>
            <a:r>
              <a:rPr lang="zh-CN" altLang="en-US" sz="1600" kern="0" spc="100">
                <a:solidFill>
                  <a:srgbClr val="FFFFFF"/>
                </a:solidFill>
                <a:uFillTx/>
                <a:latin typeface="MiSans Demibold" panose="00000700000000000000" charset="-122"/>
                <a:ea typeface="MiSans Demibold" panose="00000700000000000000" charset="-122"/>
                <a:sym typeface="+mn-ea"/>
              </a:rPr>
              <a:t>阵地战和消耗战</a:t>
            </a:r>
            <a:endParaRPr lang="zh-CN" altLang="en-US" sz="1600" kern="0" spc="100">
              <a:solidFill>
                <a:srgbClr val="FFFFFF"/>
              </a:solidFill>
              <a:uFillTx/>
              <a:latin typeface="MiSans Demibold" panose="00000700000000000000" charset="-122"/>
              <a:ea typeface="MiSans Demibold" panose="00000700000000000000" charset="-122"/>
              <a:sym typeface="+mn-ea"/>
            </a:endParaRPr>
          </a:p>
        </p:txBody>
      </p:sp>
      <p:sp>
        <p:nvSpPr>
          <p:cNvPr id="91" name="右箭头 90"/>
          <p:cNvSpPr/>
          <p:nvPr>
            <p:custDataLst>
              <p:tags r:id="rId11"/>
            </p:custDataLst>
          </p:nvPr>
        </p:nvSpPr>
        <p:spPr>
          <a:xfrm>
            <a:off x="7298055" y="4104640"/>
            <a:ext cx="429895" cy="370205"/>
          </a:xfrm>
          <a:prstGeom prst="rightArrow">
            <a:avLst/>
          </a:prstGeom>
          <a:gradFill>
            <a:gsLst>
              <a:gs pos="3000">
                <a:srgbClr val="376FFF">
                  <a:lumMod val="60000"/>
                  <a:lumOff val="40000"/>
                  <a:alpha val="0"/>
                </a:srgbClr>
              </a:gs>
              <a:gs pos="50000">
                <a:srgbClr val="376FFF">
                  <a:lumMod val="60000"/>
                  <a:lumOff val="40000"/>
                  <a:alpha val="80000"/>
                </a:srgbClr>
              </a:gs>
              <a:gs pos="100000">
                <a:srgbClr val="376FFF"/>
              </a:gs>
            </a:gsLst>
            <a:lin ang="0" scaled="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92" name="1"/>
          <p:cNvSpPr txBox="1">
            <a:spLocks noChangeArrowheads="1"/>
          </p:cNvSpPr>
          <p:nvPr>
            <p:custDataLst>
              <p:tags r:id="rId12"/>
            </p:custDataLst>
          </p:nvPr>
        </p:nvSpPr>
        <p:spPr bwMode="auto">
          <a:xfrm>
            <a:off x="7754620" y="4168775"/>
            <a:ext cx="265811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rgbClr val="000000"/>
                </a:solidFill>
                <a:latin typeface="Arial" panose="020B0704020202020204" pitchFamily="34" charset="0"/>
                <a:ea typeface="微软雅黑" charset="-122"/>
              </a:defRPr>
            </a:lvl1pPr>
            <a:lvl2pPr marL="742950" indent="-285750" defTabSz="1216025">
              <a:defRPr>
                <a:solidFill>
                  <a:srgbClr val="000000"/>
                </a:solidFill>
                <a:latin typeface="Arial" panose="020B0704020202020204" pitchFamily="34" charset="0"/>
                <a:ea typeface="微软雅黑" charset="-122"/>
              </a:defRPr>
            </a:lvl2pPr>
            <a:lvl3pPr marL="1143000" indent="-228600" defTabSz="1216025">
              <a:defRPr>
                <a:solidFill>
                  <a:srgbClr val="000000"/>
                </a:solidFill>
                <a:latin typeface="Arial" panose="020B0704020202020204" pitchFamily="34" charset="0"/>
                <a:ea typeface="微软雅黑" charset="-122"/>
              </a:defRPr>
            </a:lvl3pPr>
            <a:lvl4pPr marL="1600200" indent="-228600" defTabSz="1216025">
              <a:defRPr>
                <a:solidFill>
                  <a:srgbClr val="000000"/>
                </a:solidFill>
                <a:latin typeface="Arial" panose="020B0704020202020204" pitchFamily="34" charset="0"/>
                <a:ea typeface="微软雅黑" charset="-122"/>
              </a:defRPr>
            </a:lvl4pPr>
            <a:lvl5pPr marL="2057400" indent="-228600" defTabSz="1216025">
              <a:defRPr>
                <a:solidFill>
                  <a:srgbClr val="000000"/>
                </a:solidFill>
                <a:latin typeface="Arial" panose="020B0704020202020204" pitchFamily="34" charset="0"/>
                <a:ea typeface="微软雅黑" charset="-122"/>
              </a:defRPr>
            </a:lvl5pPr>
            <a:lvl6pPr marL="25146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6pPr>
            <a:lvl7pPr marL="29718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7pPr>
            <a:lvl8pPr marL="34290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8pPr>
            <a:lvl9pPr marL="3886200" indent="-228600" defTabSz="1216025" eaLnBrk="0" fontAlgn="base" hangingPunct="0">
              <a:spcBef>
                <a:spcPct val="0"/>
              </a:spcBef>
              <a:spcAft>
                <a:spcPct val="0"/>
              </a:spcAft>
              <a:buFont typeface="Arial" panose="020B0704020202020204" pitchFamily="34" charset="0"/>
              <a:defRPr>
                <a:solidFill>
                  <a:srgbClr val="000000"/>
                </a:solidFill>
                <a:latin typeface="Arial" panose="020B0704020202020204" pitchFamily="34" charset="0"/>
                <a:ea typeface="微软雅黑" charset="-122"/>
              </a:defRPr>
            </a:lvl9pPr>
          </a:lstStyle>
          <a:p>
            <a:pPr marR="0" lvl="0" indent="0" algn="l" defTabSz="1216025" rtl="0" fontAlgn="auto">
              <a:lnSpc>
                <a:spcPct val="100000"/>
              </a:lnSpc>
              <a:spcBef>
                <a:spcPts val="0"/>
              </a:spcBef>
              <a:spcAft>
                <a:spcPts val="0"/>
              </a:spcAft>
              <a:buClrTx/>
              <a:buSzTx/>
              <a:buFontTx/>
              <a:buNone/>
            </a:pPr>
            <a:r>
              <a:rPr lang="zh-CN" altLang="en-US" sz="1200" noProof="0" dirty="0">
                <a:ln>
                  <a:noFill/>
                </a:ln>
                <a:solidFill>
                  <a:srgbClr val="000000">
                    <a:lumMod val="50000"/>
                    <a:lumOff val="50000"/>
                  </a:srgbClr>
                </a:solidFill>
                <a:effectLst/>
                <a:uLnTx/>
                <a:uFillTx/>
                <a:latin typeface="MiSans" panose="00000500000000000000" charset="-122"/>
                <a:ea typeface="MiSans" panose="00000500000000000000" charset="-122"/>
                <a:cs typeface="+mn-ea"/>
                <a:sym typeface="+mn-lt"/>
              </a:rPr>
              <a:t>战术是传统战争中最基层的指挥层次，主要涉及到小规模作战单位的行动和决策。战术的目标是在战场上取得局部胜利，通过使用火力、机动、掩护等手段来击败敌人。常见的战术手段包括火力压制、直接火力打击、掩护行动、侦察和侦查等。</a:t>
            </a:r>
            <a:endParaRPr lang="zh-CN" altLang="en-US" sz="1200" noProof="0" dirty="0">
              <a:ln>
                <a:noFill/>
              </a:ln>
              <a:solidFill>
                <a:srgbClr val="000000">
                  <a:lumMod val="50000"/>
                  <a:lumOff val="50000"/>
                </a:srgbClr>
              </a:solidFill>
              <a:effectLst/>
              <a:uLnTx/>
              <a:uFillTx/>
              <a:latin typeface="MiSans" panose="00000500000000000000" charset="-122"/>
              <a:ea typeface="MiSans" panose="00000500000000000000" charset="-122"/>
              <a:cs typeface="+mn-ea"/>
              <a:sym typeface="+mn-lt"/>
            </a:endParaRPr>
          </a:p>
        </p:txBody>
      </p:sp>
      <p:sp>
        <p:nvSpPr>
          <p:cNvPr id="2" name="椭圆 1"/>
          <p:cNvSpPr/>
          <p:nvPr>
            <p:custDataLst>
              <p:tags r:id="rId13"/>
            </p:custDataLst>
          </p:nvPr>
        </p:nvSpPr>
        <p:spPr>
          <a:xfrm>
            <a:off x="1697990" y="1789430"/>
            <a:ext cx="3279140" cy="3279140"/>
          </a:xfrm>
          <a:prstGeom prst="ellipse">
            <a:avLst/>
          </a:prstGeom>
          <a:noFill/>
          <a:ln>
            <a:gradFill>
              <a:gsLst>
                <a:gs pos="17000">
                  <a:srgbClr val="376FFF">
                    <a:alpha val="0"/>
                  </a:srgbClr>
                </a:gs>
                <a:gs pos="0">
                  <a:srgbClr val="376FFF">
                    <a:lumMod val="60000"/>
                    <a:lumOff val="40000"/>
                  </a:srgbClr>
                </a:gs>
              </a:gsLst>
              <a:lin ang="10800000" scaled="1"/>
            </a:grad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lstStyle>
            <a:defPPr>
              <a:defRPr lang="zh-CN">
                <a:solidFill>
                  <a:srgbClr val="FFFFFF"/>
                </a:solidFill>
              </a:defRPr>
            </a:defPPr>
            <a:lvl1pPr marL="0" algn="l" defTabSz="1828800" rtl="0" eaLnBrk="1" latinLnBrk="0" hangingPunct="1">
              <a:defRPr sz="3600" kern="1200">
                <a:solidFill>
                  <a:srgbClr val="FFFFFF"/>
                </a:solidFill>
                <a:latin typeface="+mn-lt"/>
                <a:ea typeface="+mn-ea"/>
                <a:cs typeface="+mn-cs"/>
              </a:defRPr>
            </a:lvl1pPr>
            <a:lvl2pPr marL="914400" algn="l" defTabSz="1828800" rtl="0" eaLnBrk="1" latinLnBrk="0" hangingPunct="1">
              <a:defRPr sz="3600" kern="1200">
                <a:solidFill>
                  <a:srgbClr val="FFFFFF"/>
                </a:solidFill>
                <a:latin typeface="+mn-lt"/>
                <a:ea typeface="+mn-ea"/>
                <a:cs typeface="+mn-cs"/>
              </a:defRPr>
            </a:lvl2pPr>
            <a:lvl3pPr marL="1828800" algn="l" defTabSz="1828800" rtl="0" eaLnBrk="1" latinLnBrk="0" hangingPunct="1">
              <a:defRPr sz="3600" kern="1200">
                <a:solidFill>
                  <a:srgbClr val="FFFFFF"/>
                </a:solidFill>
                <a:latin typeface="+mn-lt"/>
                <a:ea typeface="+mn-ea"/>
                <a:cs typeface="+mn-cs"/>
              </a:defRPr>
            </a:lvl3pPr>
            <a:lvl4pPr marL="2743200" algn="l" defTabSz="1828800" rtl="0" eaLnBrk="1" latinLnBrk="0" hangingPunct="1">
              <a:defRPr sz="3600" kern="1200">
                <a:solidFill>
                  <a:srgbClr val="FFFFFF"/>
                </a:solidFill>
                <a:latin typeface="+mn-lt"/>
                <a:ea typeface="+mn-ea"/>
                <a:cs typeface="+mn-cs"/>
              </a:defRPr>
            </a:lvl4pPr>
            <a:lvl5pPr marL="3657600" algn="l" defTabSz="1828800" rtl="0" eaLnBrk="1" latinLnBrk="0" hangingPunct="1">
              <a:defRPr sz="3600" kern="1200">
                <a:solidFill>
                  <a:srgbClr val="FFFFFF"/>
                </a:solidFill>
                <a:latin typeface="+mn-lt"/>
                <a:ea typeface="+mn-ea"/>
                <a:cs typeface="+mn-cs"/>
              </a:defRPr>
            </a:lvl5pPr>
            <a:lvl6pPr marL="4572000" algn="l" defTabSz="1828800" rtl="0" eaLnBrk="1" latinLnBrk="0" hangingPunct="1">
              <a:defRPr sz="3600" kern="1200">
                <a:solidFill>
                  <a:srgbClr val="FFFFFF"/>
                </a:solidFill>
                <a:latin typeface="+mn-lt"/>
                <a:ea typeface="+mn-ea"/>
                <a:cs typeface="+mn-cs"/>
              </a:defRPr>
            </a:lvl6pPr>
            <a:lvl7pPr marL="5486400" algn="l" defTabSz="1828800" rtl="0" eaLnBrk="1" latinLnBrk="0" hangingPunct="1">
              <a:defRPr sz="3600" kern="1200">
                <a:solidFill>
                  <a:srgbClr val="FFFFFF"/>
                </a:solidFill>
                <a:latin typeface="+mn-lt"/>
                <a:ea typeface="+mn-ea"/>
                <a:cs typeface="+mn-cs"/>
              </a:defRPr>
            </a:lvl7pPr>
            <a:lvl8pPr marL="6400800" algn="l" defTabSz="1828800" rtl="0" eaLnBrk="1" latinLnBrk="0" hangingPunct="1">
              <a:defRPr sz="3600" kern="1200">
                <a:solidFill>
                  <a:srgbClr val="FFFFFF"/>
                </a:solidFill>
                <a:latin typeface="+mn-lt"/>
                <a:ea typeface="+mn-ea"/>
                <a:cs typeface="+mn-cs"/>
              </a:defRPr>
            </a:lvl8pPr>
            <a:lvl9pPr marL="7315200" algn="l" defTabSz="1828800" rtl="0" eaLnBrk="1" latinLnBrk="0" hangingPunct="1">
              <a:defRPr sz="3600" kern="1200">
                <a:solidFill>
                  <a:srgbClr val="FFFFFF"/>
                </a:solidFill>
                <a:latin typeface="+mn-lt"/>
                <a:ea typeface="+mn-ea"/>
                <a:cs typeface="+mn-cs"/>
              </a:defRPr>
            </a:lvl9pPr>
          </a:lstStyle>
          <a:p>
            <a:pPr lvl="0" algn="ctr">
              <a:buClrTx/>
              <a:buSzTx/>
              <a:buFontTx/>
            </a:pPr>
            <a:endParaRPr lang="zh-CN" altLang="en-US" sz="1600">
              <a:cs typeface="江城圆体 400W" panose="020B0500000000000000" charset="-122"/>
              <a:sym typeface="+mn-ea"/>
            </a:endParaRPr>
          </a:p>
        </p:txBody>
      </p:sp>
      <p:sp>
        <p:nvSpPr>
          <p:cNvPr id="16" name="椭圆 15"/>
          <p:cNvSpPr/>
          <p:nvPr>
            <p:custDataLst>
              <p:tags r:id="rId14"/>
            </p:custDataLst>
          </p:nvPr>
        </p:nvSpPr>
        <p:spPr>
          <a:xfrm>
            <a:off x="4693920" y="4248785"/>
            <a:ext cx="81280" cy="81280"/>
          </a:xfrm>
          <a:prstGeom prst="ellipse">
            <a:avLst/>
          </a:prstGeom>
          <a:gradFill>
            <a:gsLst>
              <a:gs pos="0">
                <a:srgbClr val="376FFF">
                  <a:lumMod val="60000"/>
                  <a:lumOff val="40000"/>
                </a:srgbClr>
              </a:gs>
              <a:gs pos="100000">
                <a:srgbClr val="376FFF"/>
              </a:gs>
            </a:gsLst>
            <a:lin ang="2700000" scaled="0"/>
          </a:gra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江城圆体 400W" panose="020B0500000000000000" charset="-122"/>
              <a:sym typeface="+mn-ea"/>
            </a:endParaRPr>
          </a:p>
        </p:txBody>
      </p:sp>
      <p:sp>
        <p:nvSpPr>
          <p:cNvPr id="18" name="椭圆 17"/>
          <p:cNvSpPr/>
          <p:nvPr>
            <p:custDataLst>
              <p:tags r:id="rId15"/>
            </p:custDataLst>
          </p:nvPr>
        </p:nvSpPr>
        <p:spPr>
          <a:xfrm>
            <a:off x="4693920" y="2538095"/>
            <a:ext cx="81280" cy="81280"/>
          </a:xfrm>
          <a:prstGeom prst="ellipse">
            <a:avLst/>
          </a:prstGeom>
          <a:gradFill>
            <a:gsLst>
              <a:gs pos="0">
                <a:srgbClr val="376FFF">
                  <a:lumMod val="60000"/>
                  <a:lumOff val="40000"/>
                </a:srgbClr>
              </a:gs>
              <a:gs pos="100000">
                <a:srgbClr val="376FFF"/>
              </a:gs>
            </a:gsLst>
            <a:lin ang="2700000" scaled="0"/>
          </a:gra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江城圆体 400W" panose="020B0500000000000000" charset="-122"/>
              <a:sym typeface="+mn-ea"/>
            </a:endParaRPr>
          </a:p>
        </p:txBody>
      </p:sp>
      <p:sp>
        <p:nvSpPr>
          <p:cNvPr id="4" name="椭圆 3"/>
          <p:cNvSpPr/>
          <p:nvPr>
            <p:custDataLst>
              <p:tags r:id="rId16"/>
            </p:custDataLst>
          </p:nvPr>
        </p:nvSpPr>
        <p:spPr>
          <a:xfrm>
            <a:off x="1847215" y="1938655"/>
            <a:ext cx="2980690" cy="2980690"/>
          </a:xfrm>
          <a:prstGeom prst="ellipse">
            <a:avLst/>
          </a:prstGeom>
          <a:gradFill flip="none">
            <a:gsLst>
              <a:gs pos="0">
                <a:srgbClr val="376FFF">
                  <a:lumMod val="60000"/>
                  <a:lumOff val="40000"/>
                  <a:alpha val="10000"/>
                </a:srgbClr>
              </a:gs>
              <a:gs pos="100000">
                <a:srgbClr val="376FFF">
                  <a:alpha val="10000"/>
                </a:srgbClr>
              </a:gs>
            </a:gsLst>
            <a:lin ang="270000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2" name="椭圆 21"/>
          <p:cNvSpPr/>
          <p:nvPr>
            <p:custDataLst>
              <p:tags r:id="rId17"/>
            </p:custDataLst>
          </p:nvPr>
        </p:nvSpPr>
        <p:spPr>
          <a:xfrm>
            <a:off x="1990725" y="2082165"/>
            <a:ext cx="2693035" cy="2693035"/>
          </a:xfrm>
          <a:prstGeom prst="ellipse">
            <a:avLst/>
          </a:prstGeom>
          <a:gradFill flip="none">
            <a:gsLst>
              <a:gs pos="0">
                <a:srgbClr val="376FFF">
                  <a:lumMod val="60000"/>
                  <a:lumOff val="40000"/>
                  <a:alpha val="15000"/>
                </a:srgbClr>
              </a:gs>
              <a:gs pos="100000">
                <a:srgbClr val="376FFF">
                  <a:alpha val="15000"/>
                </a:srgbClr>
              </a:gs>
            </a:gsLst>
            <a:lin ang="270000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3" name="椭圆 22"/>
          <p:cNvSpPr/>
          <p:nvPr>
            <p:custDataLst>
              <p:tags r:id="rId18"/>
            </p:custDataLst>
          </p:nvPr>
        </p:nvSpPr>
        <p:spPr>
          <a:xfrm>
            <a:off x="2153920" y="2245360"/>
            <a:ext cx="2367280" cy="2367280"/>
          </a:xfrm>
          <a:prstGeom prst="ellipse">
            <a:avLst/>
          </a:prstGeom>
          <a:gradFill flip="none">
            <a:gsLst>
              <a:gs pos="0">
                <a:srgbClr val="376FFF">
                  <a:lumMod val="60000"/>
                  <a:lumOff val="40000"/>
                  <a:alpha val="20000"/>
                </a:srgbClr>
              </a:gs>
              <a:gs pos="100000">
                <a:srgbClr val="376FFF">
                  <a:alpha val="20000"/>
                </a:srgbClr>
              </a:gs>
            </a:gsLst>
            <a:lin ang="2700000" scaled="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4" name="椭圆 23"/>
          <p:cNvSpPr/>
          <p:nvPr>
            <p:custDataLst>
              <p:tags r:id="rId19"/>
            </p:custDataLst>
          </p:nvPr>
        </p:nvSpPr>
        <p:spPr>
          <a:xfrm>
            <a:off x="2313305" y="2404745"/>
            <a:ext cx="2047875" cy="2047875"/>
          </a:xfrm>
          <a:prstGeom prst="ellipse">
            <a:avLst/>
          </a:prstGeom>
          <a:gradFill>
            <a:gsLst>
              <a:gs pos="98000">
                <a:srgbClr val="376FFF"/>
              </a:gs>
              <a:gs pos="0">
                <a:srgbClr val="376FFF">
                  <a:lumMod val="60000"/>
                  <a:lumOff val="40000"/>
                </a:srgbClr>
              </a:gs>
            </a:gsLst>
            <a:lin ang="2700000" scaled="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6" name="文本框 25"/>
          <p:cNvSpPr txBox="1"/>
          <p:nvPr>
            <p:custDataLst>
              <p:tags r:id="rId20"/>
            </p:custDataLst>
          </p:nvPr>
        </p:nvSpPr>
        <p:spPr>
          <a:xfrm>
            <a:off x="2348865" y="3085465"/>
            <a:ext cx="1977390" cy="1198880"/>
          </a:xfrm>
          <a:prstGeom prst="rect">
            <a:avLst/>
          </a:prstGeom>
          <a:noFill/>
        </p:spPr>
        <p:txBody>
          <a:bodyPr wrap="square" rtlCol="0">
            <a:spAutoFit/>
          </a:bodyPr>
          <a:p>
            <a:pPr algn="ctr"/>
            <a:r>
              <a:rPr lang="zh-CN" altLang="en-US" sz="2400">
                <a:sym typeface="+mn-ea"/>
              </a:rPr>
              <a:t>传统战争的战略战术</a:t>
            </a:r>
            <a:endParaRPr lang="zh-CN" altLang="en-US" sz="2400">
              <a:sym typeface="+mn-ea"/>
            </a:endParaRPr>
          </a:p>
          <a:p>
            <a:pPr algn="ctr"/>
            <a:endParaRPr lang="zh-CN" altLang="en-US" sz="2400">
              <a:solidFill>
                <a:srgbClr val="FFFFFF"/>
              </a:solidFill>
              <a:latin typeface="MiSans Demibold" panose="00000700000000000000" charset="-122"/>
              <a:ea typeface="MiSans Demibold" panose="00000700000000000000" charset="-122"/>
              <a:sym typeface="+mn-ea"/>
            </a:endParaRPr>
          </a:p>
        </p:txBody>
      </p:sp>
      <p:sp>
        <p:nvSpPr>
          <p:cNvPr id="13" name="椭圆 12"/>
          <p:cNvSpPr/>
          <p:nvPr>
            <p:custDataLst>
              <p:tags r:id="rId21"/>
            </p:custDataLst>
          </p:nvPr>
        </p:nvSpPr>
        <p:spPr>
          <a:xfrm>
            <a:off x="4939665" y="3388360"/>
            <a:ext cx="81280" cy="81280"/>
          </a:xfrm>
          <a:prstGeom prst="ellipse">
            <a:avLst/>
          </a:prstGeom>
          <a:gradFill>
            <a:gsLst>
              <a:gs pos="0">
                <a:srgbClr val="376FFF">
                  <a:lumMod val="60000"/>
                  <a:lumOff val="40000"/>
                </a:srgbClr>
              </a:gs>
              <a:gs pos="100000">
                <a:srgbClr val="376FFF"/>
              </a:gs>
            </a:gsLst>
            <a:lin ang="2700000" scaled="0"/>
          </a:gra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江城圆体 400W" panose="020B0500000000000000" charset="-122"/>
              <a:sym typeface="+mn-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任意多边形 59"/>
          <p:cNvSpPr/>
          <p:nvPr>
            <p:custDataLst>
              <p:tags r:id="rId1"/>
            </p:custDataLst>
          </p:nvPr>
        </p:nvSpPr>
        <p:spPr>
          <a:xfrm>
            <a:off x="5090795" y="2159635"/>
            <a:ext cx="5974715" cy="73469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409" h="1157">
                <a:moveTo>
                  <a:pt x="0" y="0"/>
                </a:moveTo>
                <a:lnTo>
                  <a:pt x="8831" y="0"/>
                </a:lnTo>
                <a:cubicBezTo>
                  <a:pt x="9150" y="0"/>
                  <a:pt x="9409" y="259"/>
                  <a:pt x="9409" y="579"/>
                </a:cubicBezTo>
                <a:cubicBezTo>
                  <a:pt x="9409" y="898"/>
                  <a:pt x="9150" y="1157"/>
                  <a:pt x="8831" y="1157"/>
                </a:cubicBezTo>
                <a:lnTo>
                  <a:pt x="2" y="1157"/>
                </a:lnTo>
                <a:lnTo>
                  <a:pt x="25" y="1143"/>
                </a:lnTo>
                <a:cubicBezTo>
                  <a:pt x="216" y="1028"/>
                  <a:pt x="343" y="818"/>
                  <a:pt x="343" y="579"/>
                </a:cubicBezTo>
                <a:cubicBezTo>
                  <a:pt x="343" y="340"/>
                  <a:pt x="216" y="130"/>
                  <a:pt x="25" y="15"/>
                </a:cubicBezTo>
                <a:lnTo>
                  <a:pt x="0" y="0"/>
                </a:lnTo>
                <a:close/>
              </a:path>
            </a:pathLst>
          </a:custGeom>
          <a:gradFill>
            <a:gsLst>
              <a:gs pos="0">
                <a:srgbClr val="376FFF">
                  <a:lumMod val="60000"/>
                  <a:lumOff val="40000"/>
                  <a:alpha val="10000"/>
                </a:srgbClr>
              </a:gs>
              <a:gs pos="100000">
                <a:srgbClr val="376FFF">
                  <a:lumMod val="60000"/>
                  <a:lumOff val="40000"/>
                  <a:alpha val="20000"/>
                </a:srgbClr>
              </a:gs>
            </a:gsLst>
            <a:lin ang="10800000" scaled="0"/>
          </a:gra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lvl="0" algn="ctr">
              <a:buClrTx/>
              <a:buSzTx/>
              <a:buFontTx/>
            </a:pPr>
            <a:endParaRPr lang="zh-CN" altLang="en-US">
              <a:noFill/>
              <a:cs typeface="MiSans" panose="00000500000000000000" charset="-122"/>
              <a:sym typeface="+mn-ea"/>
            </a:endParaRPr>
          </a:p>
        </p:txBody>
      </p:sp>
      <p:sp>
        <p:nvSpPr>
          <p:cNvPr id="407" name="文本框 406"/>
          <p:cNvSpPr txBox="1"/>
          <p:nvPr>
            <p:custDataLst>
              <p:tags r:id="rId2"/>
            </p:custDataLst>
          </p:nvPr>
        </p:nvSpPr>
        <p:spPr>
          <a:xfrm>
            <a:off x="5359400" y="2123440"/>
            <a:ext cx="5508625" cy="734060"/>
          </a:xfrm>
          <a:prstGeom prst="rect">
            <a:avLst/>
          </a:prstGeom>
          <a:noFill/>
        </p:spPr>
        <p:txBody>
          <a:bodyPr vert="horz" wrap="square" rtlCol="0" anchor="t" anchorCtr="0">
            <a:noAutofit/>
          </a:bodyPr>
          <a:p>
            <a:pPr fontAlgn="auto">
              <a:lnSpc>
                <a:spcPct val="100000"/>
              </a:lnSpc>
            </a:pPr>
            <a:r>
              <a:rPr lang="zh-CN" altLang="zh-CN" sz="1200" b="1" kern="0" spc="150" dirty="0">
                <a:ln/>
                <a:solidFill>
                  <a:schemeClr val="tx1"/>
                </a:solidFill>
                <a:effectLst>
                  <a:outerShdw blurRad="38100" dist="19050" dir="2700000" algn="tl" rotWithShape="0">
                    <a:schemeClr val="dk1">
                      <a:alpha val="40000"/>
                      <a:alpha val="40000"/>
                    </a:schemeClr>
                  </a:outerShdw>
                </a:effectLst>
                <a:uFillTx/>
                <a:latin typeface="MiSans" panose="00000500000000000000" charset="-122"/>
                <a:ea typeface="MiSans" panose="00000500000000000000" charset="-122"/>
                <a:cs typeface="MiSans" panose="00000500000000000000" charset="-122"/>
                <a:sym typeface="+mn-ea"/>
              </a:rPr>
              <a:t>高度依赖技术和情报</a:t>
            </a:r>
            <a:r>
              <a:rPr lang="zh-CN" altLang="zh-CN" sz="1200" kern="0" spc="150" dirty="0">
                <a:solidFill>
                  <a:srgbClr val="000000">
                    <a:lumMod val="50000"/>
                    <a:lumOff val="50000"/>
                  </a:srgbClr>
                </a:solidFill>
                <a:uFillTx/>
                <a:latin typeface="MiSans" panose="00000500000000000000" charset="-122"/>
                <a:ea typeface="MiSans" panose="00000500000000000000" charset="-122"/>
                <a:cs typeface="MiSans" panose="00000500000000000000" charset="-122"/>
                <a:sym typeface="+mn-ea"/>
              </a:rPr>
              <a:t>：现代战争的战略战术更加依赖先进的技术和情报系统。现代军事力量越来越依赖高科技装备，如卫星通信、侦察和情报系统、无人机等，以获取准确的情报和指挥信息，并进行战场态势分析和决策。</a:t>
            </a:r>
            <a:endParaRPr lang="zh-CN" altLang="zh-CN" sz="1200" kern="0" spc="150" dirty="0">
              <a:solidFill>
                <a:srgbClr val="000000">
                  <a:lumMod val="50000"/>
                  <a:lumOff val="50000"/>
                </a:srgbClr>
              </a:solidFill>
              <a:uFillTx/>
              <a:latin typeface="MiSans" panose="00000500000000000000" charset="-122"/>
              <a:ea typeface="MiSans" panose="00000500000000000000" charset="-122"/>
              <a:cs typeface="MiSans" panose="00000500000000000000" charset="-122"/>
              <a:sym typeface="+mn-ea"/>
            </a:endParaRPr>
          </a:p>
        </p:txBody>
      </p:sp>
      <p:sp>
        <p:nvSpPr>
          <p:cNvPr id="52" name="圆角矩形 51"/>
          <p:cNvSpPr/>
          <p:nvPr>
            <p:custDataLst>
              <p:tags r:id="rId3"/>
            </p:custDataLst>
          </p:nvPr>
        </p:nvSpPr>
        <p:spPr>
          <a:xfrm>
            <a:off x="4486910" y="2172970"/>
            <a:ext cx="734695" cy="734695"/>
          </a:xfrm>
          <a:prstGeom prst="roundRect">
            <a:avLst>
              <a:gd name="adj" fmla="val 50000"/>
            </a:avLst>
          </a:prstGeom>
          <a:solidFill>
            <a:srgbClr val="376FFF">
              <a:lumMod val="60000"/>
              <a:lumOff val="40000"/>
              <a:alpha val="20000"/>
            </a:srgbClr>
          </a:soli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r>
              <a:rPr lang="zh-CN" altLang="en-US">
                <a:noFill/>
                <a:cs typeface="MiSans" panose="00000500000000000000" charset="-122"/>
                <a:sym typeface="+mn-ea"/>
              </a:rPr>
              <a:t>非对称战争和游击战</a:t>
            </a:r>
            <a:endParaRPr lang="zh-CN" altLang="en-US">
              <a:noFill/>
              <a:cs typeface="MiSans" panose="00000500000000000000" charset="-122"/>
              <a:sym typeface="+mn-ea"/>
            </a:endParaRPr>
          </a:p>
        </p:txBody>
      </p:sp>
      <p:sp>
        <p:nvSpPr>
          <p:cNvPr id="39" name="任意多边形 38"/>
          <p:cNvSpPr/>
          <p:nvPr>
            <p:custDataLst>
              <p:tags r:id="rId4"/>
            </p:custDataLst>
          </p:nvPr>
        </p:nvSpPr>
        <p:spPr>
          <a:xfrm>
            <a:off x="5359400" y="3076575"/>
            <a:ext cx="5974715" cy="73469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409" h="1157">
                <a:moveTo>
                  <a:pt x="0" y="0"/>
                </a:moveTo>
                <a:lnTo>
                  <a:pt x="8831" y="0"/>
                </a:lnTo>
                <a:cubicBezTo>
                  <a:pt x="9150" y="0"/>
                  <a:pt x="9409" y="259"/>
                  <a:pt x="9409" y="579"/>
                </a:cubicBezTo>
                <a:cubicBezTo>
                  <a:pt x="9409" y="898"/>
                  <a:pt x="9150" y="1157"/>
                  <a:pt x="8831" y="1157"/>
                </a:cubicBezTo>
                <a:lnTo>
                  <a:pt x="2" y="1157"/>
                </a:lnTo>
                <a:lnTo>
                  <a:pt x="25" y="1143"/>
                </a:lnTo>
                <a:cubicBezTo>
                  <a:pt x="216" y="1028"/>
                  <a:pt x="343" y="818"/>
                  <a:pt x="343" y="579"/>
                </a:cubicBezTo>
                <a:cubicBezTo>
                  <a:pt x="343" y="340"/>
                  <a:pt x="216" y="130"/>
                  <a:pt x="25" y="15"/>
                </a:cubicBezTo>
                <a:lnTo>
                  <a:pt x="0" y="0"/>
                </a:lnTo>
                <a:close/>
              </a:path>
            </a:pathLst>
          </a:custGeom>
          <a:gradFill>
            <a:gsLst>
              <a:gs pos="0">
                <a:srgbClr val="FFD247">
                  <a:alpha val="10000"/>
                </a:srgbClr>
              </a:gs>
              <a:gs pos="100000">
                <a:srgbClr val="FFD247">
                  <a:alpha val="20000"/>
                </a:srgbClr>
              </a:gs>
            </a:gsLst>
            <a:lin ang="10800000" scaled="0"/>
          </a:gra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lvl="0" algn="ctr">
              <a:buClrTx/>
              <a:buSzTx/>
              <a:buFontTx/>
            </a:pPr>
            <a:endParaRPr lang="zh-CN" altLang="en-US">
              <a:noFill/>
              <a:cs typeface="MiSans" panose="00000500000000000000" charset="-122"/>
              <a:sym typeface="+mn-ea"/>
            </a:endParaRPr>
          </a:p>
        </p:txBody>
      </p:sp>
      <p:sp>
        <p:nvSpPr>
          <p:cNvPr id="40" name="文本框 39"/>
          <p:cNvSpPr txBox="1"/>
          <p:nvPr>
            <p:custDataLst>
              <p:tags r:id="rId5"/>
            </p:custDataLst>
          </p:nvPr>
        </p:nvSpPr>
        <p:spPr>
          <a:xfrm>
            <a:off x="5663565" y="3047365"/>
            <a:ext cx="5473065" cy="829945"/>
          </a:xfrm>
          <a:prstGeom prst="rect">
            <a:avLst/>
          </a:prstGeom>
          <a:noFill/>
        </p:spPr>
        <p:txBody>
          <a:bodyPr vert="horz" wrap="square" rtlCol="0" anchor="t" anchorCtr="0">
            <a:spAutoFit/>
          </a:bodyPr>
          <a:p>
            <a:pPr fontAlgn="auto">
              <a:lnSpc>
                <a:spcPct val="100000"/>
              </a:lnSpc>
            </a:pPr>
            <a:r>
              <a:rPr lang="zh-CN" altLang="zh-CN" sz="1200" b="1" kern="0" spc="150" dirty="0">
                <a:ln/>
                <a:solidFill>
                  <a:schemeClr val="tx1"/>
                </a:solidFill>
                <a:effectLst>
                  <a:outerShdw blurRad="38100" dist="19050" dir="2700000" algn="tl" rotWithShape="0">
                    <a:schemeClr val="dk1">
                      <a:alpha val="40000"/>
                      <a:alpha val="40000"/>
                    </a:schemeClr>
                  </a:outerShdw>
                </a:effectLst>
                <a:uFillTx/>
                <a:latin typeface="MiSans" panose="00000500000000000000" charset="-122"/>
                <a:ea typeface="MiSans" panose="00000500000000000000" charset="-122"/>
                <a:cs typeface="MiSans" panose="00000500000000000000" charset="-122"/>
                <a:sym typeface="+mn-ea"/>
              </a:rPr>
              <a:t>快速反应和预防性打击</a:t>
            </a:r>
            <a:r>
              <a:rPr lang="zh-CN" altLang="zh-CN" sz="1200" kern="0" spc="150" dirty="0">
                <a:solidFill>
                  <a:srgbClr val="000000">
                    <a:lumMod val="50000"/>
                    <a:lumOff val="50000"/>
                  </a:srgbClr>
                </a:solidFill>
                <a:uFillTx/>
                <a:latin typeface="MiSans" panose="00000500000000000000" charset="-122"/>
                <a:ea typeface="MiSans" panose="00000500000000000000" charset="-122"/>
                <a:cs typeface="MiSans" panose="00000500000000000000" charset="-122"/>
                <a:sym typeface="+mn-ea"/>
              </a:rPr>
              <a:t>：现代战争注重快速反应和预防性打击的能力。战争形态的变革使得战争更加迅猛和动态，因此在战略和战术层面上，军队需要具备快速部署、迅速反应和灵活机动的能力，以便快速应对威胁并进行预防性打击。</a:t>
            </a:r>
            <a:endParaRPr lang="zh-CN" altLang="zh-CN" sz="1200" kern="0" spc="150" dirty="0">
              <a:solidFill>
                <a:srgbClr val="000000">
                  <a:lumMod val="50000"/>
                  <a:lumOff val="50000"/>
                </a:srgbClr>
              </a:solidFill>
              <a:uFillTx/>
              <a:latin typeface="MiSans" panose="00000500000000000000" charset="-122"/>
              <a:ea typeface="MiSans" panose="00000500000000000000" charset="-122"/>
              <a:cs typeface="MiSans" panose="00000500000000000000" charset="-122"/>
              <a:sym typeface="+mn-ea"/>
            </a:endParaRPr>
          </a:p>
        </p:txBody>
      </p:sp>
      <p:sp>
        <p:nvSpPr>
          <p:cNvPr id="41" name="圆角矩形 40"/>
          <p:cNvSpPr/>
          <p:nvPr>
            <p:custDataLst>
              <p:tags r:id="rId6"/>
            </p:custDataLst>
          </p:nvPr>
        </p:nvSpPr>
        <p:spPr>
          <a:xfrm>
            <a:off x="4755515" y="3076575"/>
            <a:ext cx="734695" cy="734695"/>
          </a:xfrm>
          <a:prstGeom prst="roundRect">
            <a:avLst>
              <a:gd name="adj" fmla="val 50000"/>
            </a:avLst>
          </a:prstGeom>
          <a:solidFill>
            <a:srgbClr val="FFD247">
              <a:lumMod val="60000"/>
              <a:lumOff val="40000"/>
              <a:alpha val="20000"/>
            </a:srgbClr>
          </a:soli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noFill/>
              <a:cs typeface="MiSans" panose="00000500000000000000" charset="-122"/>
              <a:sym typeface="+mn-ea"/>
            </a:endParaRPr>
          </a:p>
        </p:txBody>
      </p:sp>
      <p:sp>
        <p:nvSpPr>
          <p:cNvPr id="20" name="任意多边形 19"/>
          <p:cNvSpPr/>
          <p:nvPr>
            <p:custDataLst>
              <p:tags r:id="rId7"/>
            </p:custDataLst>
          </p:nvPr>
        </p:nvSpPr>
        <p:spPr>
          <a:xfrm>
            <a:off x="5090795" y="3964305"/>
            <a:ext cx="5974715" cy="73469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409" h="1157">
                <a:moveTo>
                  <a:pt x="0" y="0"/>
                </a:moveTo>
                <a:lnTo>
                  <a:pt x="8831" y="0"/>
                </a:lnTo>
                <a:cubicBezTo>
                  <a:pt x="9150" y="0"/>
                  <a:pt x="9409" y="259"/>
                  <a:pt x="9409" y="579"/>
                </a:cubicBezTo>
                <a:cubicBezTo>
                  <a:pt x="9409" y="898"/>
                  <a:pt x="9150" y="1157"/>
                  <a:pt x="8831" y="1157"/>
                </a:cubicBezTo>
                <a:lnTo>
                  <a:pt x="2" y="1157"/>
                </a:lnTo>
                <a:lnTo>
                  <a:pt x="25" y="1143"/>
                </a:lnTo>
                <a:cubicBezTo>
                  <a:pt x="216" y="1028"/>
                  <a:pt x="343" y="818"/>
                  <a:pt x="343" y="579"/>
                </a:cubicBezTo>
                <a:cubicBezTo>
                  <a:pt x="343" y="340"/>
                  <a:pt x="216" y="130"/>
                  <a:pt x="25" y="15"/>
                </a:cubicBezTo>
                <a:lnTo>
                  <a:pt x="0" y="0"/>
                </a:lnTo>
                <a:close/>
              </a:path>
            </a:pathLst>
          </a:custGeom>
          <a:gradFill>
            <a:gsLst>
              <a:gs pos="0">
                <a:srgbClr val="376FFF">
                  <a:lumMod val="60000"/>
                  <a:lumOff val="40000"/>
                  <a:alpha val="10000"/>
                </a:srgbClr>
              </a:gs>
              <a:gs pos="100000">
                <a:srgbClr val="376FFF">
                  <a:lumMod val="60000"/>
                  <a:lumOff val="40000"/>
                  <a:alpha val="20000"/>
                </a:srgbClr>
              </a:gs>
            </a:gsLst>
            <a:lin ang="10800000" scaled="0"/>
          </a:gra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lvl="0" algn="ctr">
              <a:buClrTx/>
              <a:buSzTx/>
              <a:buFontTx/>
            </a:pPr>
            <a:endParaRPr lang="zh-CN" altLang="en-US">
              <a:noFill/>
              <a:cs typeface="MiSans" panose="00000500000000000000" charset="-122"/>
              <a:sym typeface="+mn-ea"/>
            </a:endParaRPr>
          </a:p>
        </p:txBody>
      </p:sp>
      <p:sp>
        <p:nvSpPr>
          <p:cNvPr id="21" name="文本框 20"/>
          <p:cNvSpPr txBox="1"/>
          <p:nvPr>
            <p:custDataLst>
              <p:tags r:id="rId8"/>
            </p:custDataLst>
          </p:nvPr>
        </p:nvSpPr>
        <p:spPr>
          <a:xfrm>
            <a:off x="5394960" y="3957955"/>
            <a:ext cx="5473065" cy="829945"/>
          </a:xfrm>
          <a:prstGeom prst="rect">
            <a:avLst/>
          </a:prstGeom>
          <a:noFill/>
        </p:spPr>
        <p:txBody>
          <a:bodyPr vert="horz" wrap="square" rtlCol="0" anchor="t" anchorCtr="0">
            <a:spAutoFit/>
          </a:bodyPr>
          <a:p>
            <a:pPr fontAlgn="auto">
              <a:lnSpc>
                <a:spcPct val="100000"/>
              </a:lnSpc>
            </a:pPr>
            <a:r>
              <a:rPr lang="zh-CN" altLang="zh-CN" sz="1200" b="1" kern="0" spc="150" dirty="0">
                <a:ln/>
                <a:solidFill>
                  <a:schemeClr val="tx1"/>
                </a:solidFill>
                <a:effectLst>
                  <a:outerShdw blurRad="38100" dist="19050" dir="2700000" algn="tl" rotWithShape="0">
                    <a:schemeClr val="dk1">
                      <a:alpha val="40000"/>
                      <a:alpha val="40000"/>
                    </a:schemeClr>
                  </a:outerShdw>
                </a:effectLst>
                <a:uFillTx/>
                <a:latin typeface="MiSans" panose="00000500000000000000" charset="-122"/>
                <a:ea typeface="MiSans" panose="00000500000000000000" charset="-122"/>
                <a:cs typeface="MiSans" panose="00000500000000000000" charset="-122"/>
                <a:sym typeface="+mn-ea"/>
              </a:rPr>
              <a:t>混合作战和联合行动</a:t>
            </a:r>
            <a:r>
              <a:rPr lang="zh-CN" altLang="zh-CN" sz="1200" kern="0" spc="150" dirty="0">
                <a:solidFill>
                  <a:srgbClr val="000000">
                    <a:lumMod val="50000"/>
                    <a:lumOff val="50000"/>
                  </a:srgbClr>
                </a:solidFill>
                <a:uFillTx/>
                <a:latin typeface="MiSans" panose="00000500000000000000" charset="-122"/>
                <a:ea typeface="MiSans" panose="00000500000000000000" charset="-122"/>
                <a:cs typeface="MiSans" panose="00000500000000000000" charset="-122"/>
                <a:sym typeface="+mn-ea"/>
              </a:rPr>
              <a:t>：现代战争中，混合作战和联合行动成为常见的战略战术手段。军队之间、军种之间、国际联军之间的协同作战和合作变得更加重要。多领域、多军种、多国家的军事力量需要密切合作，共享情报、资源和指挥系统，以实现战场上的整体优势。</a:t>
            </a:r>
            <a:endParaRPr lang="zh-CN" altLang="zh-CN" sz="1200" kern="0" spc="150" dirty="0">
              <a:solidFill>
                <a:srgbClr val="000000">
                  <a:lumMod val="50000"/>
                  <a:lumOff val="50000"/>
                </a:srgbClr>
              </a:solidFill>
              <a:uFillTx/>
              <a:latin typeface="MiSans" panose="00000500000000000000" charset="-122"/>
              <a:ea typeface="MiSans" panose="00000500000000000000" charset="-122"/>
              <a:cs typeface="MiSans" panose="00000500000000000000" charset="-122"/>
              <a:sym typeface="+mn-ea"/>
            </a:endParaRPr>
          </a:p>
        </p:txBody>
      </p:sp>
      <p:sp>
        <p:nvSpPr>
          <p:cNvPr id="22" name="圆角矩形 21"/>
          <p:cNvSpPr/>
          <p:nvPr>
            <p:custDataLst>
              <p:tags r:id="rId9"/>
            </p:custDataLst>
          </p:nvPr>
        </p:nvSpPr>
        <p:spPr>
          <a:xfrm>
            <a:off x="4486910" y="3964305"/>
            <a:ext cx="734695" cy="734695"/>
          </a:xfrm>
          <a:prstGeom prst="roundRect">
            <a:avLst>
              <a:gd name="adj" fmla="val 50000"/>
            </a:avLst>
          </a:prstGeom>
          <a:solidFill>
            <a:srgbClr val="376FFF">
              <a:lumMod val="60000"/>
              <a:lumOff val="40000"/>
              <a:alpha val="20000"/>
            </a:srgbClr>
          </a:solid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noFill/>
              <a:cs typeface="MiSans" panose="00000500000000000000" charset="-122"/>
              <a:sym typeface="+mn-ea"/>
            </a:endParaRPr>
          </a:p>
        </p:txBody>
      </p:sp>
      <p:sp>
        <p:nvSpPr>
          <p:cNvPr id="5" name="弧形 4"/>
          <p:cNvSpPr/>
          <p:nvPr>
            <p:custDataLst>
              <p:tags r:id="rId10"/>
            </p:custDataLst>
          </p:nvPr>
        </p:nvSpPr>
        <p:spPr>
          <a:xfrm>
            <a:off x="221615" y="1497330"/>
            <a:ext cx="3863340" cy="3863340"/>
          </a:xfrm>
          <a:prstGeom prst="arc">
            <a:avLst>
              <a:gd name="adj1" fmla="val 16200000"/>
              <a:gd name="adj2" fmla="val 5350763"/>
            </a:avLst>
          </a:prstGeom>
          <a:ln w="25400">
            <a:gradFill>
              <a:gsLst>
                <a:gs pos="0">
                  <a:srgbClr val="376FFF">
                    <a:lumMod val="20000"/>
                    <a:lumOff val="80000"/>
                  </a:srgbClr>
                </a:gs>
                <a:gs pos="100000">
                  <a:srgbClr val="376FFF">
                    <a:lumMod val="20000"/>
                    <a:lumOff val="80000"/>
                    <a:alpha val="0"/>
                  </a:srgbClr>
                </a:gs>
              </a:gsLst>
              <a:lin ang="10800000" scaled="1"/>
            </a:gradFill>
          </a:ln>
        </p:spPr>
        <p:style>
          <a:lnRef idx="1">
            <a:srgbClr val="376FFF"/>
          </a:lnRef>
          <a:fillRef idx="0">
            <a:srgbClr val="376FFF"/>
          </a:fillRef>
          <a:effectRef idx="0">
            <a:srgbClr val="376FFF"/>
          </a:effectRef>
          <a:fontRef idx="minor">
            <a:srgbClr val="000000"/>
          </a:fontRef>
        </p:style>
        <p:txBody>
          <a:bodyPr rtlCol="0" anchor="ctr"/>
          <a:p>
            <a:pPr algn="ctr"/>
            <a:endParaRPr lang="zh-CN" altLang="en-US">
              <a:cs typeface="MiSans" panose="00000500000000000000" charset="-122"/>
            </a:endParaRPr>
          </a:p>
        </p:txBody>
      </p:sp>
      <p:sp>
        <p:nvSpPr>
          <p:cNvPr id="408" name="椭圆 407"/>
          <p:cNvSpPr/>
          <p:nvPr>
            <p:custDataLst>
              <p:tags r:id="rId11"/>
            </p:custDataLst>
          </p:nvPr>
        </p:nvSpPr>
        <p:spPr>
          <a:xfrm>
            <a:off x="3791585" y="2470785"/>
            <a:ext cx="139700" cy="139700"/>
          </a:xfrm>
          <a:prstGeom prst="ellipse">
            <a:avLst/>
          </a:prstGeom>
          <a:solidFill>
            <a:srgbClr val="376FFF">
              <a:lumMod val="60000"/>
              <a:lumOff val="40000"/>
            </a:srgbClr>
          </a:solidFill>
          <a:ln w="19050">
            <a:solidFill>
              <a:srgbClr val="FFFFFF"/>
            </a:solidFill>
          </a:ln>
        </p:spPr>
        <p:style>
          <a:lnRef idx="2">
            <a:srgbClr val="376FFF">
              <a:shade val="50000"/>
            </a:srgbClr>
          </a:lnRef>
          <a:fillRef idx="1">
            <a:srgbClr val="376FFF"/>
          </a:fillRef>
          <a:effectRef idx="0">
            <a:srgbClr val="376FFF"/>
          </a:effectRef>
          <a:fontRef idx="minor">
            <a:srgbClr val="FFFFFF"/>
          </a:fontRef>
        </p:style>
        <p:txBody>
          <a:bodyPr rtlCol="0" anchor="ctr"/>
          <a:p>
            <a:pPr algn="ctr"/>
            <a:endParaRPr lang="zh-CN" altLang="en-US">
              <a:cs typeface="MiSans" panose="00000500000000000000" charset="-122"/>
            </a:endParaRPr>
          </a:p>
        </p:txBody>
      </p:sp>
      <p:sp>
        <p:nvSpPr>
          <p:cNvPr id="409" name="椭圆 408"/>
          <p:cNvSpPr/>
          <p:nvPr>
            <p:custDataLst>
              <p:tags r:id="rId12"/>
            </p:custDataLst>
          </p:nvPr>
        </p:nvSpPr>
        <p:spPr>
          <a:xfrm>
            <a:off x="4007485" y="3374390"/>
            <a:ext cx="139700" cy="139700"/>
          </a:xfrm>
          <a:prstGeom prst="ellipse">
            <a:avLst/>
          </a:prstGeom>
          <a:solidFill>
            <a:srgbClr val="FFD247">
              <a:lumMod val="60000"/>
              <a:lumOff val="40000"/>
            </a:srgbClr>
          </a:solidFill>
          <a:ln w="19050">
            <a:solidFill>
              <a:srgbClr val="FFFFFF"/>
            </a:solidFill>
          </a:ln>
        </p:spPr>
        <p:style>
          <a:lnRef idx="2">
            <a:srgbClr val="376FFF">
              <a:shade val="50000"/>
            </a:srgbClr>
          </a:lnRef>
          <a:fillRef idx="1">
            <a:srgbClr val="376FFF"/>
          </a:fillRef>
          <a:effectRef idx="0">
            <a:srgbClr val="376FFF"/>
          </a:effectRef>
          <a:fontRef idx="minor">
            <a:srgbClr val="FFFFFF"/>
          </a:fontRef>
        </p:style>
        <p:txBody>
          <a:bodyPr rtlCol="0" anchor="ctr"/>
          <a:p>
            <a:pPr algn="ctr"/>
            <a:endParaRPr lang="zh-CN" altLang="en-US">
              <a:cs typeface="MiSans" panose="00000500000000000000" charset="-122"/>
            </a:endParaRPr>
          </a:p>
        </p:txBody>
      </p:sp>
      <p:sp>
        <p:nvSpPr>
          <p:cNvPr id="410" name="椭圆 409"/>
          <p:cNvSpPr/>
          <p:nvPr>
            <p:custDataLst>
              <p:tags r:id="rId13"/>
            </p:custDataLst>
          </p:nvPr>
        </p:nvSpPr>
        <p:spPr>
          <a:xfrm>
            <a:off x="3791585" y="4261485"/>
            <a:ext cx="139700" cy="139700"/>
          </a:xfrm>
          <a:prstGeom prst="ellipse">
            <a:avLst/>
          </a:prstGeom>
          <a:solidFill>
            <a:srgbClr val="376FFF">
              <a:lumMod val="60000"/>
              <a:lumOff val="40000"/>
            </a:srgbClr>
          </a:solidFill>
          <a:ln w="19050">
            <a:solidFill>
              <a:srgbClr val="FFFFFF"/>
            </a:solidFill>
          </a:ln>
        </p:spPr>
        <p:style>
          <a:lnRef idx="2">
            <a:srgbClr val="376FFF">
              <a:shade val="50000"/>
            </a:srgbClr>
          </a:lnRef>
          <a:fillRef idx="1">
            <a:srgbClr val="376FFF"/>
          </a:fillRef>
          <a:effectRef idx="0">
            <a:srgbClr val="376FFF"/>
          </a:effectRef>
          <a:fontRef idx="minor">
            <a:srgbClr val="FFFFFF"/>
          </a:fontRef>
        </p:style>
        <p:txBody>
          <a:bodyPr rtlCol="0" anchor="ctr"/>
          <a:p>
            <a:pPr algn="ctr"/>
            <a:endParaRPr lang="zh-CN" altLang="en-US">
              <a:cs typeface="MiSans" panose="00000500000000000000" charset="-122"/>
            </a:endParaRPr>
          </a:p>
        </p:txBody>
      </p:sp>
      <p:sp>
        <p:nvSpPr>
          <p:cNvPr id="11" name="流程图: 联系 10"/>
          <p:cNvSpPr/>
          <p:nvPr>
            <p:custDataLst>
              <p:tags r:id="rId14"/>
            </p:custDataLst>
          </p:nvPr>
        </p:nvSpPr>
        <p:spPr>
          <a:xfrm>
            <a:off x="542290" y="1889125"/>
            <a:ext cx="3079750" cy="3079750"/>
          </a:xfrm>
          <a:prstGeom prst="flowChartConnector">
            <a:avLst/>
          </a:prstGeom>
          <a:noFill/>
          <a:ln>
            <a:solidFill>
              <a:srgbClr val="376FFF">
                <a:lumMod val="20000"/>
                <a:lumOff val="80000"/>
                <a:alpha val="60000"/>
              </a:srgbClr>
            </a:solidFill>
          </a:ln>
        </p:spPr>
        <p:style>
          <a:lnRef idx="2">
            <a:srgbClr val="376FFF">
              <a:shade val="50000"/>
            </a:srgbClr>
          </a:lnRef>
          <a:fillRef idx="1">
            <a:srgbClr val="376FFF"/>
          </a:fillRef>
          <a:effectRef idx="0">
            <a:srgbClr val="376FFF"/>
          </a:effectRef>
          <a:fontRef idx="minor">
            <a:srgbClr val="FFFFFF"/>
          </a:fontRef>
        </p:style>
        <p:txBody>
          <a:bodyPr wrap="square" rtlCol="0" anchor="ctr">
            <a:noAutofit/>
          </a:bodyPr>
          <a:p>
            <a:pPr algn="ctr"/>
            <a:endParaRPr lang="zh-CN" altLang="en-US"/>
          </a:p>
        </p:txBody>
      </p:sp>
      <p:sp>
        <p:nvSpPr>
          <p:cNvPr id="46" name="流程图: 联系 45"/>
          <p:cNvSpPr/>
          <p:nvPr>
            <p:custDataLst>
              <p:tags r:id="rId15"/>
            </p:custDataLst>
          </p:nvPr>
        </p:nvSpPr>
        <p:spPr>
          <a:xfrm>
            <a:off x="695325" y="1948815"/>
            <a:ext cx="2750185" cy="2750185"/>
          </a:xfrm>
          <a:prstGeom prst="flowChartConnector">
            <a:avLst/>
          </a:prstGeom>
          <a:gradFill>
            <a:gsLst>
              <a:gs pos="80000">
                <a:srgbClr val="376FFF">
                  <a:lumMod val="60000"/>
                  <a:lumOff val="40000"/>
                </a:srgbClr>
              </a:gs>
              <a:gs pos="15000">
                <a:srgbClr val="376FFF"/>
              </a:gs>
              <a:gs pos="100000">
                <a:srgbClr val="376FFF">
                  <a:lumMod val="40000"/>
                  <a:lumOff val="60000"/>
                </a:srgbClr>
              </a:gs>
            </a:gsLst>
            <a:lin ang="14400000" scaled="0"/>
          </a:gra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14" name="文本框 413"/>
          <p:cNvSpPr txBox="1"/>
          <p:nvPr>
            <p:custDataLst>
              <p:tags r:id="rId16"/>
            </p:custDataLst>
          </p:nvPr>
        </p:nvSpPr>
        <p:spPr>
          <a:xfrm>
            <a:off x="880110" y="3001010"/>
            <a:ext cx="2437765" cy="963295"/>
          </a:xfrm>
          <a:prstGeom prst="rect">
            <a:avLst/>
          </a:prstGeom>
          <a:noFill/>
        </p:spPr>
        <p:txBody>
          <a:bodyPr wrap="square" bIns="0" rtlCol="0" anchor="ctr" anchorCtr="0">
            <a:noAutofit/>
          </a:bodyPr>
          <a:p>
            <a:pPr algn="ctr"/>
            <a:r>
              <a:rPr lang="zh-CN" altLang="en-US" sz="2800" spc="300">
                <a:solidFill>
                  <a:srgbClr val="FFFFFF"/>
                </a:solidFill>
                <a:uFillTx/>
                <a:latin typeface="MiSans Bold" panose="00000800000000000000" charset="-122"/>
                <a:ea typeface="MiSans Bold" panose="00000800000000000000" charset="-122"/>
                <a:sym typeface="+mn-ea"/>
              </a:rPr>
              <a:t>现代战争的战略战术</a:t>
            </a:r>
            <a:endParaRPr lang="zh-CN" altLang="en-US" sz="2800" spc="300">
              <a:solidFill>
                <a:srgbClr val="FFFFFF"/>
              </a:solidFill>
              <a:uFillTx/>
              <a:latin typeface="MiSans Bold" panose="00000800000000000000" charset="-122"/>
              <a:ea typeface="MiSans Bold" panose="00000800000000000000" charset="-122"/>
              <a:sym typeface="+mn-ea"/>
            </a:endParaRPr>
          </a:p>
        </p:txBody>
      </p:sp>
      <p:sp>
        <p:nvSpPr>
          <p:cNvPr id="14" name="椭圆 13"/>
          <p:cNvSpPr/>
          <p:nvPr>
            <p:custDataLst>
              <p:tags r:id="rId17"/>
            </p:custDataLst>
          </p:nvPr>
        </p:nvSpPr>
        <p:spPr>
          <a:xfrm>
            <a:off x="688340" y="4051935"/>
            <a:ext cx="745490" cy="745490"/>
          </a:xfrm>
          <a:prstGeom prst="ellipse">
            <a:avLst/>
          </a:prstGeom>
          <a:solidFill>
            <a:srgbClr val="376FFF">
              <a:lumMod val="20000"/>
              <a:lumOff val="80000"/>
            </a:srgbClr>
          </a:solidFill>
          <a:ln w="41275">
            <a:solidFill>
              <a:srgbClr val="FFFFFF"/>
            </a:solidFill>
          </a:ln>
        </p:spPr>
        <p:style>
          <a:lnRef idx="2">
            <a:srgbClr val="376FFF">
              <a:shade val="50000"/>
            </a:srgbClr>
          </a:lnRef>
          <a:fillRef idx="1">
            <a:srgbClr val="376FFF"/>
          </a:fillRef>
          <a:effectRef idx="0">
            <a:srgbClr val="376FFF"/>
          </a:effectRef>
          <a:fontRef idx="minor">
            <a:srgbClr val="FFFFFF"/>
          </a:fontRef>
        </p:style>
        <p:txBody>
          <a:bodyPr rtlCol="0" anchor="ctr"/>
          <a:p>
            <a:pPr algn="ct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custDataLst>
              <p:tags r:id="rId1"/>
            </p:custDataLst>
          </p:nvPr>
        </p:nvSpPr>
        <p:spPr>
          <a:xfrm flipH="1">
            <a:off x="902335" y="1621155"/>
            <a:ext cx="3349625" cy="767080"/>
          </a:xfrm>
          <a:prstGeom prst="rect">
            <a:avLst/>
          </a:prstGeom>
          <a:noFill/>
          <a:ln w="9525">
            <a:noFill/>
          </a:ln>
        </p:spPr>
        <p:txBody>
          <a:bodyPr wrap="square">
            <a:noAutofit/>
          </a:bodyPr>
          <a:p>
            <a:pPr lvl="0" algn="l" fontAlgn="auto">
              <a:lnSpc>
                <a:spcPct val="130000"/>
              </a:lnSpc>
              <a:spcAft>
                <a:spcPts val="1000"/>
              </a:spcAft>
              <a:buClrTx/>
              <a:buSzTx/>
              <a:buFontTx/>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rPr>
              <a:t>现代战争中，高度依赖技术和情报的特点使得战场态势感知和决策速度成为关键因素。军事指挥需要及时获取准确的情报信息，并能够迅速分析和决策，以适应战场上的变化和制定有效的战术战略。</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sp>
        <p:nvSpPr>
          <p:cNvPr id="11" name="文本框 10"/>
          <p:cNvSpPr txBox="1"/>
          <p:nvPr>
            <p:custDataLst>
              <p:tags r:id="rId2"/>
            </p:custDataLst>
          </p:nvPr>
        </p:nvSpPr>
        <p:spPr>
          <a:xfrm flipH="1">
            <a:off x="1047750" y="1297305"/>
            <a:ext cx="3204210" cy="410210"/>
          </a:xfrm>
          <a:prstGeom prst="rect">
            <a:avLst/>
          </a:prstGeom>
          <a:noFill/>
        </p:spPr>
        <p:txBody>
          <a:bodyPr wrap="square" bIns="0" rtlCol="0" anchor="ctr" anchorCtr="0">
            <a:noAutofit/>
          </a:bodyPr>
          <a:p>
            <a:pPr algn="r"/>
            <a:r>
              <a:rPr lang="zh-CN" spc="300" dirty="0">
                <a:solidFill>
                  <a:srgbClr val="58BBDB">
                    <a:lumMod val="75000"/>
                  </a:srgbClr>
                </a:solidFill>
                <a:uFillTx/>
                <a:latin typeface="思源黑体 CN Bold" panose="020B0800000000000000" charset="-122"/>
                <a:ea typeface="思源黑体 CN Bold" panose="020B0800000000000000" charset="-122"/>
                <a:sym typeface="+mn-ea"/>
              </a:rPr>
              <a:t>战场态势感知和决策速度</a:t>
            </a:r>
            <a:endParaRPr lang="zh-CN" spc="300" dirty="0">
              <a:solidFill>
                <a:srgbClr val="58BBDB">
                  <a:lumMod val="75000"/>
                </a:srgbClr>
              </a:solidFill>
              <a:uFillTx/>
              <a:latin typeface="思源黑体 CN Bold" panose="020B0800000000000000" charset="-122"/>
              <a:ea typeface="思源黑体 CN Bold" panose="020B0800000000000000" charset="-122"/>
              <a:sym typeface="+mn-ea"/>
            </a:endParaRPr>
          </a:p>
        </p:txBody>
      </p:sp>
      <p:sp>
        <p:nvSpPr>
          <p:cNvPr id="16" name="文本框 15"/>
          <p:cNvSpPr txBox="1"/>
          <p:nvPr>
            <p:custDataLst>
              <p:tags r:id="rId3"/>
            </p:custDataLst>
          </p:nvPr>
        </p:nvSpPr>
        <p:spPr>
          <a:xfrm flipH="1">
            <a:off x="902335" y="3145155"/>
            <a:ext cx="3349625" cy="767080"/>
          </a:xfrm>
          <a:prstGeom prst="rect">
            <a:avLst/>
          </a:prstGeom>
          <a:noFill/>
          <a:ln w="9525">
            <a:noFill/>
          </a:ln>
        </p:spPr>
        <p:txBody>
          <a:bodyPr wrap="square">
            <a:noAutofit/>
          </a:bodyPr>
          <a:p>
            <a:pPr lvl="0" indent="0" algn="l" fontAlgn="auto">
              <a:lnSpc>
                <a:spcPct val="100000"/>
              </a:lnSpc>
              <a:spcAft>
                <a:spcPts val="1000"/>
              </a:spcAft>
              <a:buClrTx/>
              <a:buSzTx/>
              <a:buFontTx/>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rPr>
              <a:t>现代战争中，指挥系统的复杂性大大增加。军事指挥需要协调多个作战单位、多种军种和多个国家的军队，以实现有效的联合行动。指挥系统需要具备高度的信息共享、指挥协调和指挥控制能力，同时还需要应对信息安全和网络威胁等挑战。</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sp>
        <p:nvSpPr>
          <p:cNvPr id="17" name="文本框 16"/>
          <p:cNvSpPr txBox="1"/>
          <p:nvPr>
            <p:custDataLst>
              <p:tags r:id="rId4"/>
            </p:custDataLst>
          </p:nvPr>
        </p:nvSpPr>
        <p:spPr>
          <a:xfrm flipH="1">
            <a:off x="1445260" y="2795270"/>
            <a:ext cx="2289175" cy="410210"/>
          </a:xfrm>
          <a:prstGeom prst="rect">
            <a:avLst/>
          </a:prstGeom>
          <a:noFill/>
        </p:spPr>
        <p:txBody>
          <a:bodyPr wrap="square" bIns="0" rtlCol="0" anchor="ctr" anchorCtr="0">
            <a:noAutofit/>
          </a:bodyPr>
          <a:p>
            <a:pPr algn="r"/>
            <a:r>
              <a:rPr lang="zh-CN" sz="1700" spc="300" dirty="0">
                <a:solidFill>
                  <a:srgbClr val="F19ED2">
                    <a:lumMod val="75000"/>
                  </a:srgbClr>
                </a:solidFill>
                <a:uFillTx/>
                <a:latin typeface="思源黑体 CN Bold" panose="020B0800000000000000" charset="-122"/>
                <a:ea typeface="思源黑体 CN Bold" panose="020B0800000000000000" charset="-122"/>
                <a:sym typeface="+mn-ea"/>
              </a:rPr>
              <a:t>指挥系统的复杂性</a:t>
            </a:r>
            <a:endParaRPr lang="zh-CN" sz="1700" spc="300" dirty="0">
              <a:solidFill>
                <a:srgbClr val="F19ED2">
                  <a:lumMod val="75000"/>
                </a:srgbClr>
              </a:solidFill>
              <a:uFillTx/>
              <a:latin typeface="思源黑体 CN Bold" panose="020B0800000000000000" charset="-122"/>
              <a:ea typeface="思源黑体 CN Bold" panose="020B0800000000000000" charset="-122"/>
              <a:sym typeface="+mn-ea"/>
            </a:endParaRPr>
          </a:p>
        </p:txBody>
      </p:sp>
      <p:sp>
        <p:nvSpPr>
          <p:cNvPr id="21" name="文本框 20"/>
          <p:cNvSpPr txBox="1"/>
          <p:nvPr>
            <p:custDataLst>
              <p:tags r:id="rId5"/>
            </p:custDataLst>
          </p:nvPr>
        </p:nvSpPr>
        <p:spPr>
          <a:xfrm flipH="1">
            <a:off x="902335" y="4740910"/>
            <a:ext cx="3349625" cy="767080"/>
          </a:xfrm>
          <a:prstGeom prst="rect">
            <a:avLst/>
          </a:prstGeom>
          <a:noFill/>
          <a:ln w="9525">
            <a:noFill/>
          </a:ln>
        </p:spPr>
        <p:txBody>
          <a:bodyPr wrap="square">
            <a:noAutofit/>
          </a:bodyPr>
          <a:p>
            <a:pPr lvl="0" algn="l" fontAlgn="auto">
              <a:lnSpc>
                <a:spcPct val="130000"/>
              </a:lnSpc>
              <a:spcAft>
                <a:spcPts val="1000"/>
              </a:spcAft>
              <a:buClrTx/>
              <a:buSzTx/>
              <a:buFontTx/>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rPr>
              <a:t>现代战争中，信息化作战和网络战的重要性日益突出。军事指挥需要善于利用信息技术和网络资源，进行信息战、网络攻防和网络情报收集等活动，以保障自身信息安全，并对敌方进行打击和干扰。</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sp>
        <p:nvSpPr>
          <p:cNvPr id="31" name="文本框 30"/>
          <p:cNvSpPr txBox="1"/>
          <p:nvPr>
            <p:custDataLst>
              <p:tags r:id="rId6"/>
            </p:custDataLst>
          </p:nvPr>
        </p:nvSpPr>
        <p:spPr>
          <a:xfrm flipH="1">
            <a:off x="1264920" y="4308475"/>
            <a:ext cx="2987040" cy="422275"/>
          </a:xfrm>
          <a:prstGeom prst="rect">
            <a:avLst/>
          </a:prstGeom>
          <a:noFill/>
        </p:spPr>
        <p:txBody>
          <a:bodyPr wrap="square" bIns="0" rtlCol="0" anchor="ctr" anchorCtr="0">
            <a:noAutofit/>
          </a:bodyPr>
          <a:p>
            <a:pPr algn="r"/>
            <a:r>
              <a:rPr lang="zh-CN" sz="1700" spc="300" dirty="0">
                <a:solidFill>
                  <a:srgbClr val="FAF4A0">
                    <a:lumMod val="50000"/>
                  </a:srgbClr>
                </a:solidFill>
                <a:uFillTx/>
                <a:latin typeface="思源黑体 CN Bold" panose="020B0800000000000000" charset="-122"/>
                <a:ea typeface="思源黑体 CN Bold" panose="020B0800000000000000" charset="-122"/>
                <a:sym typeface="+mn-ea"/>
              </a:rPr>
              <a:t>信息化作战和网络战</a:t>
            </a:r>
            <a:endParaRPr lang="zh-CN" sz="1700" spc="300" dirty="0">
              <a:solidFill>
                <a:srgbClr val="FAF4A0">
                  <a:lumMod val="50000"/>
                </a:srgbClr>
              </a:solidFill>
              <a:uFillTx/>
              <a:latin typeface="思源黑体 CN Bold" panose="020B0800000000000000" charset="-122"/>
              <a:ea typeface="思源黑体 CN Bold" panose="020B0800000000000000" charset="-122"/>
              <a:sym typeface="+mn-ea"/>
            </a:endParaRPr>
          </a:p>
        </p:txBody>
      </p:sp>
      <p:sp>
        <p:nvSpPr>
          <p:cNvPr id="33" name="文本框 32"/>
          <p:cNvSpPr txBox="1"/>
          <p:nvPr>
            <p:custDataLst>
              <p:tags r:id="rId7"/>
            </p:custDataLst>
          </p:nvPr>
        </p:nvSpPr>
        <p:spPr>
          <a:xfrm flipH="1">
            <a:off x="8158480" y="1708150"/>
            <a:ext cx="3349625" cy="767080"/>
          </a:xfrm>
          <a:prstGeom prst="rect">
            <a:avLst/>
          </a:prstGeom>
          <a:noFill/>
          <a:ln w="9525">
            <a:noFill/>
          </a:ln>
        </p:spPr>
        <p:txBody>
          <a:bodyPr wrap="square">
            <a:noAutofit/>
          </a:bodyPr>
          <a:p>
            <a:pPr lvl="0" algn="l" fontAlgn="auto">
              <a:lnSpc>
                <a:spcPct val="130000"/>
              </a:lnSpc>
              <a:spcAft>
                <a:spcPts val="1000"/>
              </a:spcAft>
              <a:buClrTx/>
              <a:buSzTx/>
              <a:buFontTx/>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rPr>
              <a:t>现代战争对军事指挥和决策人员的要求更加专业化。军事指挥需要具备广泛的军事知识、战术技能和指挥经验，同时还需要了解现代技术和情报系统的运用。培养和选拔具备综合素质和专业能力的高级军事人员成为重要的任务。</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sp>
        <p:nvSpPr>
          <p:cNvPr id="47" name="文本框 46"/>
          <p:cNvSpPr txBox="1"/>
          <p:nvPr>
            <p:custDataLst>
              <p:tags r:id="rId8"/>
            </p:custDataLst>
          </p:nvPr>
        </p:nvSpPr>
        <p:spPr>
          <a:xfrm flipH="1">
            <a:off x="8158480" y="1297305"/>
            <a:ext cx="2724785" cy="399415"/>
          </a:xfrm>
          <a:prstGeom prst="rect">
            <a:avLst/>
          </a:prstGeom>
          <a:noFill/>
        </p:spPr>
        <p:txBody>
          <a:bodyPr wrap="square" bIns="0" rtlCol="0" anchor="ctr" anchorCtr="0">
            <a:noAutofit/>
          </a:bodyPr>
          <a:p>
            <a:pPr algn="l"/>
            <a:r>
              <a:rPr lang="zh-CN" sz="1700" spc="300" dirty="0">
                <a:solidFill>
                  <a:srgbClr val="0A7AD5"/>
                </a:solidFill>
                <a:uFillTx/>
                <a:latin typeface="思源黑体 CN Bold" panose="020B0800000000000000" charset="-122"/>
                <a:ea typeface="思源黑体 CN Bold" panose="020B0800000000000000" charset="-122"/>
                <a:sym typeface="+mn-ea"/>
              </a:rPr>
              <a:t>高度专业化的军事人员</a:t>
            </a:r>
            <a:endParaRPr lang="zh-CN" sz="1700" spc="300" dirty="0">
              <a:solidFill>
                <a:srgbClr val="0A7AD5"/>
              </a:solidFill>
              <a:uFillTx/>
              <a:latin typeface="思源黑体 CN Bold" panose="020B0800000000000000" charset="-122"/>
              <a:ea typeface="思源黑体 CN Bold" panose="020B0800000000000000" charset="-122"/>
              <a:sym typeface="+mn-ea"/>
            </a:endParaRPr>
          </a:p>
        </p:txBody>
      </p:sp>
      <p:sp>
        <p:nvSpPr>
          <p:cNvPr id="61" name="文本框 60"/>
          <p:cNvSpPr txBox="1"/>
          <p:nvPr>
            <p:custDataLst>
              <p:tags r:id="rId9"/>
            </p:custDataLst>
          </p:nvPr>
        </p:nvSpPr>
        <p:spPr>
          <a:xfrm flipH="1">
            <a:off x="8158480" y="4740910"/>
            <a:ext cx="3349625" cy="767080"/>
          </a:xfrm>
          <a:prstGeom prst="rect">
            <a:avLst/>
          </a:prstGeom>
          <a:noFill/>
          <a:ln w="9525">
            <a:noFill/>
          </a:ln>
        </p:spPr>
        <p:txBody>
          <a:bodyPr wrap="square">
            <a:noAutofit/>
          </a:bodyPr>
          <a:p>
            <a:pPr lvl="0" algn="l" fontAlgn="auto">
              <a:lnSpc>
                <a:spcPct val="130000"/>
              </a:lnSpc>
              <a:spcAft>
                <a:spcPts val="1000"/>
              </a:spcAft>
              <a:buClrTx/>
              <a:buSzTx/>
              <a:buFontTx/>
            </a:pPr>
            <a:r>
              <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rPr>
              <a:t>现代战争中，民众舆论和道德因素对军事指挥和决策产生影响。军事行动需要在法律框架和道德规范下进行，并需要考虑民众的支持和理解。因此，军事指挥需要与政治、外交和媒体等各方面进行协调，以确保军事行动的合法性和公众认可度。</a:t>
            </a:r>
            <a:endParaRPr lang="zh-CN" altLang="en-US" sz="1200" spc="150">
              <a:solidFill>
                <a:srgbClr val="000000">
                  <a:lumMod val="50000"/>
                  <a:lumOff val="50000"/>
                </a:srgbClr>
              </a:solidFill>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sp>
        <p:nvSpPr>
          <p:cNvPr id="62" name="文本框 61"/>
          <p:cNvSpPr txBox="1"/>
          <p:nvPr>
            <p:custDataLst>
              <p:tags r:id="rId10"/>
            </p:custDataLst>
          </p:nvPr>
        </p:nvSpPr>
        <p:spPr>
          <a:xfrm flipH="1">
            <a:off x="8158480" y="4272915"/>
            <a:ext cx="2556510" cy="457835"/>
          </a:xfrm>
          <a:prstGeom prst="rect">
            <a:avLst/>
          </a:prstGeom>
          <a:noFill/>
        </p:spPr>
        <p:txBody>
          <a:bodyPr wrap="square" bIns="0" rtlCol="0" anchor="ctr" anchorCtr="0">
            <a:noAutofit/>
          </a:bodyPr>
          <a:p>
            <a:pPr algn="l"/>
            <a:r>
              <a:rPr lang="zh-CN" sz="1700" spc="300" dirty="0">
                <a:solidFill>
                  <a:srgbClr val="DDEAF5">
                    <a:lumMod val="50000"/>
                  </a:srgbClr>
                </a:solidFill>
                <a:uFillTx/>
                <a:latin typeface="思源黑体 CN Bold" panose="020B0800000000000000" charset="-122"/>
                <a:ea typeface="思源黑体 CN Bold" panose="020B0800000000000000" charset="-122"/>
                <a:sym typeface="+mn-ea"/>
              </a:rPr>
              <a:t>民众舆论和道德因素</a:t>
            </a:r>
            <a:endParaRPr lang="zh-CN" sz="1700" spc="300" dirty="0">
              <a:solidFill>
                <a:srgbClr val="DDEAF5">
                  <a:lumMod val="50000"/>
                </a:srgbClr>
              </a:solidFill>
              <a:uFillTx/>
              <a:latin typeface="思源黑体 CN Bold" panose="020B0800000000000000" charset="-122"/>
              <a:ea typeface="思源黑体 CN Bold" panose="020B0800000000000000" charset="-122"/>
              <a:sym typeface="+mn-ea"/>
            </a:endParaRPr>
          </a:p>
        </p:txBody>
      </p:sp>
      <p:sp>
        <p:nvSpPr>
          <p:cNvPr id="30" name="同心圆 29"/>
          <p:cNvSpPr/>
          <p:nvPr>
            <p:custDataLst>
              <p:tags r:id="rId11"/>
            </p:custDataLst>
          </p:nvPr>
        </p:nvSpPr>
        <p:spPr>
          <a:xfrm flipH="1">
            <a:off x="4134485" y="1472565"/>
            <a:ext cx="3895090" cy="3895090"/>
          </a:xfrm>
          <a:prstGeom prst="donut">
            <a:avLst>
              <a:gd name="adj" fmla="val 12165"/>
            </a:avLst>
          </a:prstGeom>
          <a:solidFill>
            <a:srgbClr val="8AD2F2">
              <a:lumMod val="20000"/>
              <a:lumOff val="80000"/>
            </a:srgbClr>
          </a:solidFill>
          <a:ln>
            <a:noFill/>
          </a:ln>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solidFill>
                <a:srgbClr val="000000"/>
              </a:solidFill>
              <a:cs typeface="思源黑体 CN Regular" panose="020B0500000000000000" charset="-122"/>
            </a:endParaRPr>
          </a:p>
        </p:txBody>
      </p:sp>
      <p:sp>
        <p:nvSpPr>
          <p:cNvPr id="6" name="同心圆 5"/>
          <p:cNvSpPr/>
          <p:nvPr>
            <p:custDataLst>
              <p:tags r:id="rId12"/>
            </p:custDataLst>
          </p:nvPr>
        </p:nvSpPr>
        <p:spPr>
          <a:xfrm rot="5400000" flipH="1">
            <a:off x="4479925" y="1818005"/>
            <a:ext cx="3204210" cy="3204210"/>
          </a:xfrm>
          <a:prstGeom prst="donut">
            <a:avLst>
              <a:gd name="adj" fmla="val 588"/>
            </a:avLst>
          </a:prstGeom>
          <a:gradFill>
            <a:gsLst>
              <a:gs pos="100000">
                <a:srgbClr val="58BBDB"/>
              </a:gs>
              <a:gs pos="0">
                <a:srgbClr val="58BBDB"/>
              </a:gs>
              <a:gs pos="50000">
                <a:srgbClr val="58BBDB">
                  <a:alpha val="0"/>
                </a:srgbClr>
              </a:gs>
            </a:gsLst>
            <a:lin ang="10800000" scaled="0"/>
          </a:gradFill>
          <a:ln>
            <a:noFill/>
          </a:ln>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solidFill>
                <a:srgbClr val="000000"/>
              </a:solidFill>
              <a:cs typeface="思源黑体 CN Regular" panose="020B0500000000000000" charset="-122"/>
            </a:endParaRPr>
          </a:p>
        </p:txBody>
      </p:sp>
      <p:sp>
        <p:nvSpPr>
          <p:cNvPr id="7" name="椭圆 6"/>
          <p:cNvSpPr/>
          <p:nvPr>
            <p:custDataLst>
              <p:tags r:id="rId13"/>
            </p:custDataLst>
          </p:nvPr>
        </p:nvSpPr>
        <p:spPr>
          <a:xfrm>
            <a:off x="6811645" y="1802130"/>
            <a:ext cx="717550" cy="717550"/>
          </a:xfrm>
          <a:prstGeom prst="ellipse">
            <a:avLst/>
          </a:prstGeom>
          <a:solidFill>
            <a:srgbClr val="8AD2F2">
              <a:lumMod val="75000"/>
            </a:srgbClr>
          </a:solidFill>
          <a:ln w="12700">
            <a:noFill/>
          </a:ln>
          <a:effectLst/>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cs typeface="思源黑体 CN Regular" panose="020B0500000000000000" charset="-122"/>
            </a:endParaRPr>
          </a:p>
        </p:txBody>
      </p:sp>
      <p:sp>
        <p:nvSpPr>
          <p:cNvPr id="8" name="椭圆 7"/>
          <p:cNvSpPr/>
          <p:nvPr>
            <p:custDataLst>
              <p:tags r:id="rId14"/>
            </p:custDataLst>
          </p:nvPr>
        </p:nvSpPr>
        <p:spPr>
          <a:xfrm>
            <a:off x="6811645" y="4297680"/>
            <a:ext cx="717550" cy="717550"/>
          </a:xfrm>
          <a:prstGeom prst="ellipse">
            <a:avLst/>
          </a:prstGeom>
          <a:solidFill>
            <a:srgbClr val="DDEAF5">
              <a:lumMod val="75000"/>
            </a:srgbClr>
          </a:solidFill>
          <a:ln w="12700">
            <a:noFill/>
          </a:ln>
          <a:effectLst/>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cs typeface="思源黑体 CN Regular" panose="020B0500000000000000" charset="-122"/>
            </a:endParaRPr>
          </a:p>
        </p:txBody>
      </p:sp>
      <p:sp>
        <p:nvSpPr>
          <p:cNvPr id="2" name="椭圆 1"/>
          <p:cNvSpPr/>
          <p:nvPr>
            <p:custDataLst>
              <p:tags r:id="rId15"/>
            </p:custDataLst>
          </p:nvPr>
        </p:nvSpPr>
        <p:spPr>
          <a:xfrm flipH="1">
            <a:off x="4635500" y="1802130"/>
            <a:ext cx="717550" cy="717550"/>
          </a:xfrm>
          <a:prstGeom prst="ellipse">
            <a:avLst/>
          </a:prstGeom>
          <a:solidFill>
            <a:srgbClr val="58BBDB"/>
          </a:solidFill>
          <a:ln w="12700">
            <a:noFill/>
          </a:ln>
          <a:effectLst/>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cs typeface="思源黑体 CN Regular" panose="020B0500000000000000" charset="-122"/>
            </a:endParaRPr>
          </a:p>
        </p:txBody>
      </p:sp>
      <p:sp>
        <p:nvSpPr>
          <p:cNvPr id="52" name="文本框 51"/>
          <p:cNvSpPr txBox="1"/>
          <p:nvPr>
            <p:custDataLst>
              <p:tags r:id="rId16"/>
            </p:custDataLst>
          </p:nvPr>
        </p:nvSpPr>
        <p:spPr>
          <a:xfrm>
            <a:off x="4685030" y="1976755"/>
            <a:ext cx="618490" cy="398780"/>
          </a:xfrm>
          <a:prstGeom prst="rect">
            <a:avLst/>
          </a:prstGeom>
          <a:noFill/>
        </p:spPr>
        <p:txBody>
          <a:bodyPr wrap="square" bIns="0" rtlCol="0">
            <a:normAutofit/>
          </a:bodyPr>
          <a:p>
            <a:pPr algn="ctr">
              <a:buClrTx/>
              <a:buSzTx/>
              <a:buFontTx/>
            </a:pPr>
            <a:r>
              <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rPr>
              <a:t>01</a:t>
            </a:r>
            <a:endPar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endParaRPr>
          </a:p>
        </p:txBody>
      </p:sp>
      <p:sp>
        <p:nvSpPr>
          <p:cNvPr id="50" name="文本框 49"/>
          <p:cNvSpPr txBox="1"/>
          <p:nvPr>
            <p:custDataLst>
              <p:tags r:id="rId17"/>
            </p:custDataLst>
          </p:nvPr>
        </p:nvSpPr>
        <p:spPr>
          <a:xfrm>
            <a:off x="6861175" y="1976755"/>
            <a:ext cx="618490" cy="398780"/>
          </a:xfrm>
          <a:prstGeom prst="rect">
            <a:avLst/>
          </a:prstGeom>
          <a:noFill/>
        </p:spPr>
        <p:txBody>
          <a:bodyPr wrap="square" bIns="0" rtlCol="0">
            <a:normAutofit/>
          </a:bodyPr>
          <a:p>
            <a:pPr algn="ctr">
              <a:buClrTx/>
              <a:buSzTx/>
              <a:buFontTx/>
            </a:pPr>
            <a:r>
              <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rPr>
              <a:t>05</a:t>
            </a:r>
            <a:endPar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endParaRPr>
          </a:p>
        </p:txBody>
      </p:sp>
      <p:sp>
        <p:nvSpPr>
          <p:cNvPr id="51" name="文本框 50"/>
          <p:cNvSpPr txBox="1"/>
          <p:nvPr>
            <p:custDataLst>
              <p:tags r:id="rId18"/>
            </p:custDataLst>
          </p:nvPr>
        </p:nvSpPr>
        <p:spPr>
          <a:xfrm>
            <a:off x="6861175" y="4472305"/>
            <a:ext cx="618490" cy="398780"/>
          </a:xfrm>
          <a:prstGeom prst="rect">
            <a:avLst/>
          </a:prstGeom>
          <a:noFill/>
        </p:spPr>
        <p:txBody>
          <a:bodyPr wrap="square" bIns="0" rtlCol="0">
            <a:normAutofit/>
          </a:bodyPr>
          <a:p>
            <a:pPr algn="ctr">
              <a:buClrTx/>
              <a:buSzTx/>
              <a:buFontTx/>
            </a:pPr>
            <a:r>
              <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rPr>
              <a:t>04</a:t>
            </a:r>
            <a:endPar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endParaRPr>
          </a:p>
        </p:txBody>
      </p:sp>
      <p:sp>
        <p:nvSpPr>
          <p:cNvPr id="15" name="椭圆 14"/>
          <p:cNvSpPr/>
          <p:nvPr>
            <p:custDataLst>
              <p:tags r:id="rId19"/>
            </p:custDataLst>
          </p:nvPr>
        </p:nvSpPr>
        <p:spPr>
          <a:xfrm flipH="1">
            <a:off x="4635500" y="4297680"/>
            <a:ext cx="717550" cy="717550"/>
          </a:xfrm>
          <a:prstGeom prst="ellipse">
            <a:avLst/>
          </a:prstGeom>
          <a:solidFill>
            <a:srgbClr val="FAF4A0">
              <a:lumMod val="75000"/>
            </a:srgbClr>
          </a:solidFill>
          <a:ln w="12700">
            <a:noFill/>
          </a:ln>
          <a:effectLst/>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solidFill>
                <a:srgbClr val="FAF4A0"/>
              </a:solidFill>
              <a:cs typeface="思源黑体 CN Regular" panose="020B0500000000000000" charset="-122"/>
            </a:endParaRPr>
          </a:p>
        </p:txBody>
      </p:sp>
      <p:sp>
        <p:nvSpPr>
          <p:cNvPr id="53" name="文本框 52"/>
          <p:cNvSpPr txBox="1"/>
          <p:nvPr>
            <p:custDataLst>
              <p:tags r:id="rId20"/>
            </p:custDataLst>
          </p:nvPr>
        </p:nvSpPr>
        <p:spPr>
          <a:xfrm>
            <a:off x="4685030" y="4472305"/>
            <a:ext cx="618490" cy="398780"/>
          </a:xfrm>
          <a:prstGeom prst="rect">
            <a:avLst/>
          </a:prstGeom>
          <a:noFill/>
        </p:spPr>
        <p:txBody>
          <a:bodyPr wrap="square" bIns="0" rtlCol="0">
            <a:normAutofit/>
          </a:bodyPr>
          <a:p>
            <a:pPr algn="ctr">
              <a:buClrTx/>
              <a:buSzTx/>
              <a:buFontTx/>
            </a:pPr>
            <a:r>
              <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rPr>
              <a:t>03</a:t>
            </a:r>
            <a:endPar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endParaRPr>
          </a:p>
        </p:txBody>
      </p:sp>
      <p:sp>
        <p:nvSpPr>
          <p:cNvPr id="20" name="椭圆 19"/>
          <p:cNvSpPr/>
          <p:nvPr>
            <p:custDataLst>
              <p:tags r:id="rId21"/>
            </p:custDataLst>
          </p:nvPr>
        </p:nvSpPr>
        <p:spPr>
          <a:xfrm flipH="1">
            <a:off x="4123055" y="3030855"/>
            <a:ext cx="717550" cy="717550"/>
          </a:xfrm>
          <a:prstGeom prst="ellipse">
            <a:avLst/>
          </a:prstGeom>
          <a:solidFill>
            <a:srgbClr val="F19ED2"/>
          </a:solidFill>
          <a:ln w="12700">
            <a:noFill/>
          </a:ln>
          <a:effectLst/>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cs typeface="思源黑体 CN Regular" panose="020B0500000000000000" charset="-122"/>
            </a:endParaRPr>
          </a:p>
        </p:txBody>
      </p:sp>
      <p:sp>
        <p:nvSpPr>
          <p:cNvPr id="54" name="文本框 53"/>
          <p:cNvSpPr txBox="1"/>
          <p:nvPr>
            <p:custDataLst>
              <p:tags r:id="rId22"/>
            </p:custDataLst>
          </p:nvPr>
        </p:nvSpPr>
        <p:spPr>
          <a:xfrm>
            <a:off x="4172585" y="3205480"/>
            <a:ext cx="618490" cy="398780"/>
          </a:xfrm>
          <a:prstGeom prst="rect">
            <a:avLst/>
          </a:prstGeom>
          <a:noFill/>
        </p:spPr>
        <p:txBody>
          <a:bodyPr wrap="square" bIns="0" rtlCol="0">
            <a:normAutofit/>
          </a:bodyPr>
          <a:p>
            <a:pPr algn="ctr">
              <a:buClrTx/>
              <a:buSzTx/>
              <a:buFontTx/>
            </a:pPr>
            <a:r>
              <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rPr>
              <a:t>02</a:t>
            </a:r>
            <a:endParaRPr lang="en-US" altLang="zh-CN" sz="2000" cap="all">
              <a:ln>
                <a:noFill/>
              </a:ln>
              <a:solidFill>
                <a:srgbClr val="FEFFFF"/>
              </a:solidFill>
              <a:uFillTx/>
              <a:latin typeface="思源黑体 CN Bold" panose="020B0800000000000000" charset="-122"/>
              <a:ea typeface="思源黑体 CN Bold" panose="020B0800000000000000" charset="-122"/>
              <a:cs typeface="思源黑体 CN Regular" panose="020B0500000000000000" charset="-122"/>
            </a:endParaRPr>
          </a:p>
        </p:txBody>
      </p:sp>
      <p:sp>
        <p:nvSpPr>
          <p:cNvPr id="4" name="椭圆 3"/>
          <p:cNvSpPr/>
          <p:nvPr>
            <p:custDataLst>
              <p:tags r:id="rId23"/>
            </p:custDataLst>
          </p:nvPr>
        </p:nvSpPr>
        <p:spPr>
          <a:xfrm>
            <a:off x="5409565" y="2742248"/>
            <a:ext cx="1372870" cy="1373505"/>
          </a:xfrm>
          <a:prstGeom prst="ellipse">
            <a:avLst/>
          </a:prstGeom>
          <a:solidFill>
            <a:srgbClr val="8AD2F2">
              <a:lumMod val="60000"/>
              <a:lumOff val="40000"/>
            </a:srgbClr>
          </a:solidFill>
          <a:ln>
            <a:solidFill>
              <a:srgbClr val="000000">
                <a:alpha val="0"/>
              </a:srgbClr>
            </a:solidFill>
          </a:ln>
        </p:spPr>
        <p:style>
          <a:lnRef idx="2">
            <a:srgbClr val="58BBDB">
              <a:shade val="50000"/>
            </a:srgbClr>
          </a:lnRef>
          <a:fillRef idx="1">
            <a:srgbClr val="58BBDB"/>
          </a:fillRef>
          <a:effectRef idx="0">
            <a:srgbClr val="58BBDB"/>
          </a:effectRef>
          <a:fontRef idx="minor">
            <a:srgbClr val="FE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思源黑体 CN Regular" panose="020B0500000000000000" charset="-122"/>
              <a:sym typeface="+mn-ea"/>
            </a:endParaRPr>
          </a:p>
        </p:txBody>
      </p:sp>
      <p:sp>
        <p:nvSpPr>
          <p:cNvPr id="42" name="同心圆 41"/>
          <p:cNvSpPr/>
          <p:nvPr>
            <p:custDataLst>
              <p:tags r:id="rId24"/>
            </p:custDataLst>
          </p:nvPr>
        </p:nvSpPr>
        <p:spPr>
          <a:xfrm flipH="1">
            <a:off x="4906645" y="2244725"/>
            <a:ext cx="2351405" cy="2351405"/>
          </a:xfrm>
          <a:prstGeom prst="donut">
            <a:avLst>
              <a:gd name="adj" fmla="val 13642"/>
            </a:avLst>
          </a:prstGeom>
          <a:solidFill>
            <a:srgbClr val="58BBDB">
              <a:lumMod val="20000"/>
              <a:lumOff val="80000"/>
            </a:srgbClr>
          </a:solidFill>
          <a:ln>
            <a:noFill/>
          </a:ln>
        </p:spPr>
        <p:style>
          <a:lnRef idx="2">
            <a:srgbClr val="58BBDB">
              <a:shade val="50000"/>
            </a:srgbClr>
          </a:lnRef>
          <a:fillRef idx="1">
            <a:srgbClr val="58BBDB"/>
          </a:fillRef>
          <a:effectRef idx="0">
            <a:srgbClr val="58BBDB"/>
          </a:effectRef>
          <a:fontRef idx="minor">
            <a:srgbClr val="FEFFFF"/>
          </a:fontRef>
        </p:style>
        <p:txBody>
          <a:bodyPr rtlCol="0" anchor="ctr"/>
          <a:p>
            <a:pPr algn="ctr"/>
            <a:endParaRPr lang="zh-CN" altLang="en-US">
              <a:solidFill>
                <a:srgbClr val="000000"/>
              </a:solidFill>
              <a:cs typeface="思源黑体 CN Regular" panose="020B0500000000000000" charset="-122"/>
            </a:endParaRPr>
          </a:p>
        </p:txBody>
      </p:sp>
      <p:grpSp>
        <p:nvGrpSpPr>
          <p:cNvPr id="56" name="组合 55"/>
          <p:cNvGrpSpPr/>
          <p:nvPr>
            <p:custDataLst>
              <p:tags r:id="rId25"/>
            </p:custDataLst>
          </p:nvPr>
        </p:nvGrpSpPr>
        <p:grpSpPr>
          <a:xfrm rot="0">
            <a:off x="5191125" y="2530475"/>
            <a:ext cx="1781810" cy="1779905"/>
            <a:chOff x="11317288" y="-5686262"/>
            <a:chExt cx="4924404" cy="4919848"/>
          </a:xfrm>
          <a:solidFill>
            <a:srgbClr val="58BBDB"/>
          </a:solidFill>
        </p:grpSpPr>
        <p:sp>
          <p:nvSpPr>
            <p:cNvPr id="57" name="Freeform 6"/>
            <p:cNvSpPr>
              <a:spLocks noEditPoints="1"/>
            </p:cNvSpPr>
            <p:nvPr>
              <p:custDataLst>
                <p:tags r:id="rId26"/>
              </p:custDataLst>
            </p:nvPr>
          </p:nvSpPr>
          <p:spPr bwMode="auto">
            <a:xfrm>
              <a:off x="11317288" y="-5686262"/>
              <a:ext cx="4924404" cy="4919848"/>
            </a:xfrm>
            <a:custGeom>
              <a:avLst/>
              <a:gdLst>
                <a:gd name="T0" fmla="*/ 5154 w 11157"/>
                <a:gd name="T1" fmla="*/ 11094 h 11157"/>
                <a:gd name="T2" fmla="*/ 6017 w 11157"/>
                <a:gd name="T3" fmla="*/ 11093 h 11157"/>
                <a:gd name="T4" fmla="*/ 6299 w 11157"/>
                <a:gd name="T5" fmla="*/ 11064 h 11157"/>
                <a:gd name="T6" fmla="*/ 4454 w 11157"/>
                <a:gd name="T7" fmla="*/ 10948 h 11157"/>
                <a:gd name="T8" fmla="*/ 4087 w 11157"/>
                <a:gd name="T9" fmla="*/ 10953 h 11157"/>
                <a:gd name="T10" fmla="*/ 7084 w 11157"/>
                <a:gd name="T11" fmla="*/ 10855 h 11157"/>
                <a:gd name="T12" fmla="*/ 7443 w 11157"/>
                <a:gd name="T13" fmla="*/ 10834 h 11157"/>
                <a:gd name="T14" fmla="*/ 7793 w 11157"/>
                <a:gd name="T15" fmla="*/ 10600 h 11157"/>
                <a:gd name="T16" fmla="*/ 3077 w 11157"/>
                <a:gd name="T17" fmla="*/ 10511 h 11157"/>
                <a:gd name="T18" fmla="*/ 2665 w 11157"/>
                <a:gd name="T19" fmla="*/ 10279 h 11157"/>
                <a:gd name="T20" fmla="*/ 8502 w 11157"/>
                <a:gd name="T21" fmla="*/ 10273 h 11157"/>
                <a:gd name="T22" fmla="*/ 8738 w 11157"/>
                <a:gd name="T23" fmla="*/ 10117 h 11157"/>
                <a:gd name="T24" fmla="*/ 2089 w 11157"/>
                <a:gd name="T25" fmla="*/ 9820 h 11157"/>
                <a:gd name="T26" fmla="*/ 1773 w 11157"/>
                <a:gd name="T27" fmla="*/ 9654 h 11157"/>
                <a:gd name="T28" fmla="*/ 9360 w 11157"/>
                <a:gd name="T29" fmla="*/ 9565 h 11157"/>
                <a:gd name="T30" fmla="*/ 9627 w 11157"/>
                <a:gd name="T31" fmla="*/ 9392 h 11157"/>
                <a:gd name="T32" fmla="*/ 1290 w 11157"/>
                <a:gd name="T33" fmla="*/ 9021 h 11157"/>
                <a:gd name="T34" fmla="*/ 1062 w 11157"/>
                <a:gd name="T35" fmla="*/ 8815 h 11157"/>
                <a:gd name="T36" fmla="*/ 854 w 11157"/>
                <a:gd name="T37" fmla="*/ 8405 h 11157"/>
                <a:gd name="T38" fmla="*/ 10350 w 11157"/>
                <a:gd name="T39" fmla="*/ 8467 h 11157"/>
                <a:gd name="T40" fmla="*/ 10452 w 11157"/>
                <a:gd name="T41" fmla="*/ 8091 h 11157"/>
                <a:gd name="T42" fmla="*/ 549 w 11157"/>
                <a:gd name="T43" fmla="*/ 7765 h 11157"/>
                <a:gd name="T44" fmla="*/ 323 w 11157"/>
                <a:gd name="T45" fmla="*/ 7449 h 11157"/>
                <a:gd name="T46" fmla="*/ 10795 w 11157"/>
                <a:gd name="T47" fmla="*/ 7373 h 11157"/>
                <a:gd name="T48" fmla="*/ 10909 w 11157"/>
                <a:gd name="T49" fmla="*/ 7107 h 11157"/>
                <a:gd name="T50" fmla="*/ 10997 w 11157"/>
                <a:gd name="T51" fmla="*/ 6646 h 11157"/>
                <a:gd name="T52" fmla="*/ 105 w 11157"/>
                <a:gd name="T53" fmla="*/ 6381 h 11157"/>
                <a:gd name="T54" fmla="*/ 57 w 11157"/>
                <a:gd name="T55" fmla="*/ 5912 h 11157"/>
                <a:gd name="T56" fmla="*/ 11101 w 11157"/>
                <a:gd name="T57" fmla="*/ 5898 h 11157"/>
                <a:gd name="T58" fmla="*/ 11157 w 11157"/>
                <a:gd name="T59" fmla="*/ 5568 h 11157"/>
                <a:gd name="T60" fmla="*/ 11049 w 11157"/>
                <a:gd name="T61" fmla="*/ 5194 h 11157"/>
                <a:gd name="T62" fmla="*/ 104 w 11157"/>
                <a:gd name="T63" fmla="*/ 4782 h 11157"/>
                <a:gd name="T64" fmla="*/ 152 w 11157"/>
                <a:gd name="T65" fmla="*/ 4503 h 11157"/>
                <a:gd name="T66" fmla="*/ 10993 w 11157"/>
                <a:gd name="T67" fmla="*/ 4396 h 11157"/>
                <a:gd name="T68" fmla="*/ 10858 w 11157"/>
                <a:gd name="T69" fmla="*/ 4090 h 11157"/>
                <a:gd name="T70" fmla="*/ 365 w 11157"/>
                <a:gd name="T71" fmla="*/ 3683 h 11157"/>
                <a:gd name="T72" fmla="*/ 503 w 11157"/>
                <a:gd name="T73" fmla="*/ 3426 h 11157"/>
                <a:gd name="T74" fmla="*/ 666 w 11157"/>
                <a:gd name="T75" fmla="*/ 2991 h 11157"/>
                <a:gd name="T76" fmla="*/ 10508 w 11157"/>
                <a:gd name="T77" fmla="*/ 3069 h 11157"/>
                <a:gd name="T78" fmla="*/ 10275 w 11157"/>
                <a:gd name="T79" fmla="*/ 2658 h 11157"/>
                <a:gd name="T80" fmla="*/ 1086 w 11157"/>
                <a:gd name="T81" fmla="*/ 2354 h 11157"/>
                <a:gd name="T82" fmla="*/ 1257 w 11157"/>
                <a:gd name="T83" fmla="*/ 2129 h 11157"/>
                <a:gd name="T84" fmla="*/ 9863 w 11157"/>
                <a:gd name="T85" fmla="*/ 2036 h 11157"/>
                <a:gd name="T86" fmla="*/ 9615 w 11157"/>
                <a:gd name="T87" fmla="*/ 1847 h 11157"/>
                <a:gd name="T88" fmla="*/ 9347 w 11157"/>
                <a:gd name="T89" fmla="*/ 1486 h 11157"/>
                <a:gd name="T90" fmla="*/ 2086 w 11157"/>
                <a:gd name="T91" fmla="*/ 1339 h 11157"/>
                <a:gd name="T92" fmla="*/ 2387 w 11157"/>
                <a:gd name="T93" fmla="*/ 1016 h 11157"/>
                <a:gd name="T94" fmla="*/ 8800 w 11157"/>
                <a:gd name="T95" fmla="*/ 1084 h 11157"/>
                <a:gd name="T96" fmla="*/ 8405 w 11157"/>
                <a:gd name="T97" fmla="*/ 825 h 11157"/>
                <a:gd name="T98" fmla="*/ 3052 w 11157"/>
                <a:gd name="T99" fmla="*/ 712 h 11157"/>
                <a:gd name="T100" fmla="*/ 3370 w 11157"/>
                <a:gd name="T101" fmla="*/ 460 h 11157"/>
                <a:gd name="T102" fmla="*/ 7819 w 11157"/>
                <a:gd name="T103" fmla="*/ 521 h 11157"/>
                <a:gd name="T104" fmla="*/ 7379 w 11157"/>
                <a:gd name="T105" fmla="*/ 348 h 11157"/>
                <a:gd name="T106" fmla="*/ 4093 w 11157"/>
                <a:gd name="T107" fmla="*/ 299 h 11157"/>
                <a:gd name="T108" fmla="*/ 4437 w 11157"/>
                <a:gd name="T109" fmla="*/ 117 h 11157"/>
                <a:gd name="T110" fmla="*/ 6706 w 11157"/>
                <a:gd name="T111" fmla="*/ 114 h 11157"/>
                <a:gd name="T112" fmla="*/ 6318 w 11157"/>
                <a:gd name="T113" fmla="*/ 144 h 11157"/>
                <a:gd name="T114" fmla="*/ 5195 w 11157"/>
                <a:gd name="T115" fmla="*/ 13 h 11157"/>
                <a:gd name="T116" fmla="*/ 5619 w 11157"/>
                <a:gd name="T117" fmla="*/ 47 h 1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57" h="11157">
                  <a:moveTo>
                    <a:pt x="5592" y="11063"/>
                  </a:moveTo>
                  <a:cubicBezTo>
                    <a:pt x="5590" y="11063"/>
                    <a:pt x="5588" y="11063"/>
                    <a:pt x="5585" y="11063"/>
                  </a:cubicBezTo>
                  <a:cubicBezTo>
                    <a:pt x="5583" y="11063"/>
                    <a:pt x="5581" y="11063"/>
                    <a:pt x="5579" y="11063"/>
                  </a:cubicBezTo>
                  <a:cubicBezTo>
                    <a:pt x="5553" y="11063"/>
                    <a:pt x="5532" y="11084"/>
                    <a:pt x="5532" y="11110"/>
                  </a:cubicBezTo>
                  <a:cubicBezTo>
                    <a:pt x="5532" y="11136"/>
                    <a:pt x="5553" y="11157"/>
                    <a:pt x="5579" y="11157"/>
                  </a:cubicBezTo>
                  <a:cubicBezTo>
                    <a:pt x="5581" y="11157"/>
                    <a:pt x="5583" y="11157"/>
                    <a:pt x="5586" y="11157"/>
                  </a:cubicBezTo>
                  <a:cubicBezTo>
                    <a:pt x="5588" y="11157"/>
                    <a:pt x="5590" y="11157"/>
                    <a:pt x="5593" y="11157"/>
                  </a:cubicBezTo>
                  <a:cubicBezTo>
                    <a:pt x="5619" y="11157"/>
                    <a:pt x="5640" y="11136"/>
                    <a:pt x="5640" y="11110"/>
                  </a:cubicBezTo>
                  <a:cubicBezTo>
                    <a:pt x="5640" y="11084"/>
                    <a:pt x="5618" y="11063"/>
                    <a:pt x="5592" y="11063"/>
                  </a:cubicBezTo>
                  <a:moveTo>
                    <a:pt x="5201" y="11050"/>
                  </a:moveTo>
                  <a:cubicBezTo>
                    <a:pt x="5177" y="11050"/>
                    <a:pt x="5156" y="11069"/>
                    <a:pt x="5154" y="11094"/>
                  </a:cubicBezTo>
                  <a:cubicBezTo>
                    <a:pt x="5152" y="11120"/>
                    <a:pt x="5172" y="11143"/>
                    <a:pt x="5198" y="11144"/>
                  </a:cubicBezTo>
                  <a:cubicBezTo>
                    <a:pt x="5199" y="11144"/>
                    <a:pt x="5201" y="11144"/>
                    <a:pt x="5202" y="11144"/>
                  </a:cubicBezTo>
                  <a:cubicBezTo>
                    <a:pt x="5226" y="11144"/>
                    <a:pt x="5247" y="11125"/>
                    <a:pt x="5248" y="11101"/>
                  </a:cubicBezTo>
                  <a:cubicBezTo>
                    <a:pt x="5250" y="11074"/>
                    <a:pt x="5231" y="11052"/>
                    <a:pt x="5205" y="11050"/>
                  </a:cubicBezTo>
                  <a:cubicBezTo>
                    <a:pt x="5204" y="11050"/>
                    <a:pt x="5202" y="11050"/>
                    <a:pt x="5201" y="11050"/>
                  </a:cubicBezTo>
                  <a:moveTo>
                    <a:pt x="5970" y="11049"/>
                  </a:moveTo>
                  <a:cubicBezTo>
                    <a:pt x="5969" y="11049"/>
                    <a:pt x="5968" y="11049"/>
                    <a:pt x="5966" y="11049"/>
                  </a:cubicBezTo>
                  <a:cubicBezTo>
                    <a:pt x="5941" y="11051"/>
                    <a:pt x="5921" y="11073"/>
                    <a:pt x="5923" y="11100"/>
                  </a:cubicBezTo>
                  <a:cubicBezTo>
                    <a:pt x="5924" y="11124"/>
                    <a:pt x="5945" y="11143"/>
                    <a:pt x="5970" y="11144"/>
                  </a:cubicBezTo>
                  <a:cubicBezTo>
                    <a:pt x="5971" y="11144"/>
                    <a:pt x="5972" y="11143"/>
                    <a:pt x="5973" y="11143"/>
                  </a:cubicBezTo>
                  <a:cubicBezTo>
                    <a:pt x="5999" y="11141"/>
                    <a:pt x="6019" y="11119"/>
                    <a:pt x="6017" y="11093"/>
                  </a:cubicBezTo>
                  <a:cubicBezTo>
                    <a:pt x="6015" y="11068"/>
                    <a:pt x="5994" y="11049"/>
                    <a:pt x="5970" y="11049"/>
                  </a:cubicBezTo>
                  <a:moveTo>
                    <a:pt x="4826" y="11012"/>
                  </a:moveTo>
                  <a:cubicBezTo>
                    <a:pt x="4803" y="11012"/>
                    <a:pt x="4782" y="11029"/>
                    <a:pt x="4779" y="11052"/>
                  </a:cubicBezTo>
                  <a:cubicBezTo>
                    <a:pt x="4776" y="11079"/>
                    <a:pt x="4794" y="11102"/>
                    <a:pt x="4820" y="11106"/>
                  </a:cubicBezTo>
                  <a:cubicBezTo>
                    <a:pt x="4822" y="11106"/>
                    <a:pt x="4824" y="11106"/>
                    <a:pt x="4826" y="11106"/>
                  </a:cubicBezTo>
                  <a:cubicBezTo>
                    <a:pt x="4849" y="11106"/>
                    <a:pt x="4869" y="11089"/>
                    <a:pt x="4873" y="11065"/>
                  </a:cubicBezTo>
                  <a:cubicBezTo>
                    <a:pt x="4876" y="11039"/>
                    <a:pt x="4858" y="11016"/>
                    <a:pt x="4832" y="11012"/>
                  </a:cubicBezTo>
                  <a:cubicBezTo>
                    <a:pt x="4830" y="11012"/>
                    <a:pt x="4828" y="11012"/>
                    <a:pt x="4826" y="11012"/>
                  </a:cubicBezTo>
                  <a:moveTo>
                    <a:pt x="6345" y="11010"/>
                  </a:moveTo>
                  <a:cubicBezTo>
                    <a:pt x="6343" y="11010"/>
                    <a:pt x="6341" y="11010"/>
                    <a:pt x="6339" y="11010"/>
                  </a:cubicBezTo>
                  <a:cubicBezTo>
                    <a:pt x="6313" y="11014"/>
                    <a:pt x="6295" y="11038"/>
                    <a:pt x="6299" y="11064"/>
                  </a:cubicBezTo>
                  <a:cubicBezTo>
                    <a:pt x="6302" y="11087"/>
                    <a:pt x="6322" y="11104"/>
                    <a:pt x="6345" y="11104"/>
                  </a:cubicBezTo>
                  <a:cubicBezTo>
                    <a:pt x="6347" y="11104"/>
                    <a:pt x="6350" y="11104"/>
                    <a:pt x="6352" y="11104"/>
                  </a:cubicBezTo>
                  <a:cubicBezTo>
                    <a:pt x="6378" y="11100"/>
                    <a:pt x="6395" y="11076"/>
                    <a:pt x="6392" y="11050"/>
                  </a:cubicBezTo>
                  <a:cubicBezTo>
                    <a:pt x="6389" y="11027"/>
                    <a:pt x="6368" y="11010"/>
                    <a:pt x="6345" y="11010"/>
                  </a:cubicBezTo>
                  <a:moveTo>
                    <a:pt x="4454" y="10948"/>
                  </a:moveTo>
                  <a:cubicBezTo>
                    <a:pt x="4432" y="10948"/>
                    <a:pt x="4412" y="10963"/>
                    <a:pt x="4408" y="10985"/>
                  </a:cubicBezTo>
                  <a:cubicBezTo>
                    <a:pt x="4402" y="11011"/>
                    <a:pt x="4419" y="11036"/>
                    <a:pt x="4444" y="11041"/>
                  </a:cubicBezTo>
                  <a:cubicBezTo>
                    <a:pt x="4447" y="11042"/>
                    <a:pt x="4451" y="11042"/>
                    <a:pt x="4454" y="11042"/>
                  </a:cubicBezTo>
                  <a:cubicBezTo>
                    <a:pt x="4476" y="11042"/>
                    <a:pt x="4496" y="11027"/>
                    <a:pt x="4500" y="11004"/>
                  </a:cubicBezTo>
                  <a:cubicBezTo>
                    <a:pt x="4505" y="10979"/>
                    <a:pt x="4489" y="10954"/>
                    <a:pt x="4464" y="10949"/>
                  </a:cubicBezTo>
                  <a:cubicBezTo>
                    <a:pt x="4460" y="10948"/>
                    <a:pt x="4457" y="10948"/>
                    <a:pt x="4454" y="10948"/>
                  </a:cubicBezTo>
                  <a:moveTo>
                    <a:pt x="6717" y="10945"/>
                  </a:moveTo>
                  <a:cubicBezTo>
                    <a:pt x="6714" y="10945"/>
                    <a:pt x="6711" y="10945"/>
                    <a:pt x="6707" y="10946"/>
                  </a:cubicBezTo>
                  <a:cubicBezTo>
                    <a:pt x="6682" y="10951"/>
                    <a:pt x="6665" y="10976"/>
                    <a:pt x="6671" y="11002"/>
                  </a:cubicBezTo>
                  <a:cubicBezTo>
                    <a:pt x="6675" y="11024"/>
                    <a:pt x="6695" y="11039"/>
                    <a:pt x="6717" y="11039"/>
                  </a:cubicBezTo>
                  <a:cubicBezTo>
                    <a:pt x="6720" y="11039"/>
                    <a:pt x="6724" y="11039"/>
                    <a:pt x="6727" y="11039"/>
                  </a:cubicBezTo>
                  <a:cubicBezTo>
                    <a:pt x="6752" y="11033"/>
                    <a:pt x="6769" y="11008"/>
                    <a:pt x="6763" y="10982"/>
                  </a:cubicBezTo>
                  <a:cubicBezTo>
                    <a:pt x="6759" y="10960"/>
                    <a:pt x="6739" y="10945"/>
                    <a:pt x="6717" y="10945"/>
                  </a:cubicBezTo>
                  <a:moveTo>
                    <a:pt x="4087" y="10858"/>
                  </a:moveTo>
                  <a:cubicBezTo>
                    <a:pt x="4066" y="10858"/>
                    <a:pt x="4047" y="10872"/>
                    <a:pt x="4042" y="10893"/>
                  </a:cubicBezTo>
                  <a:cubicBezTo>
                    <a:pt x="4035" y="10918"/>
                    <a:pt x="4049" y="10944"/>
                    <a:pt x="4074" y="10951"/>
                  </a:cubicBezTo>
                  <a:cubicBezTo>
                    <a:pt x="4078" y="10952"/>
                    <a:pt x="4083" y="10953"/>
                    <a:pt x="4087" y="10953"/>
                  </a:cubicBezTo>
                  <a:cubicBezTo>
                    <a:pt x="4108" y="10953"/>
                    <a:pt x="4127" y="10939"/>
                    <a:pt x="4133" y="10919"/>
                  </a:cubicBezTo>
                  <a:cubicBezTo>
                    <a:pt x="4140" y="10893"/>
                    <a:pt x="4125" y="10867"/>
                    <a:pt x="4100" y="10860"/>
                  </a:cubicBezTo>
                  <a:cubicBezTo>
                    <a:pt x="4096" y="10859"/>
                    <a:pt x="4091" y="10858"/>
                    <a:pt x="4087" y="10858"/>
                  </a:cubicBezTo>
                  <a:moveTo>
                    <a:pt x="7084" y="10855"/>
                  </a:moveTo>
                  <a:cubicBezTo>
                    <a:pt x="7079" y="10855"/>
                    <a:pt x="7075" y="10855"/>
                    <a:pt x="7071" y="10857"/>
                  </a:cubicBezTo>
                  <a:cubicBezTo>
                    <a:pt x="7071" y="10857"/>
                    <a:pt x="7071" y="10857"/>
                    <a:pt x="7071" y="10857"/>
                  </a:cubicBezTo>
                  <a:cubicBezTo>
                    <a:pt x="7046" y="10863"/>
                    <a:pt x="7031" y="10890"/>
                    <a:pt x="7038" y="10915"/>
                  </a:cubicBezTo>
                  <a:cubicBezTo>
                    <a:pt x="7044" y="10936"/>
                    <a:pt x="7063" y="10949"/>
                    <a:pt x="7083" y="10949"/>
                  </a:cubicBezTo>
                  <a:cubicBezTo>
                    <a:pt x="7088" y="10949"/>
                    <a:pt x="7092" y="10948"/>
                    <a:pt x="7096" y="10947"/>
                  </a:cubicBezTo>
                  <a:cubicBezTo>
                    <a:pt x="7122" y="10940"/>
                    <a:pt x="7136" y="10914"/>
                    <a:pt x="7129" y="10889"/>
                  </a:cubicBezTo>
                  <a:cubicBezTo>
                    <a:pt x="7123" y="10868"/>
                    <a:pt x="7104" y="10855"/>
                    <a:pt x="7084" y="10855"/>
                  </a:cubicBezTo>
                  <a:moveTo>
                    <a:pt x="3727" y="10744"/>
                  </a:moveTo>
                  <a:cubicBezTo>
                    <a:pt x="3708" y="10744"/>
                    <a:pt x="3690" y="10756"/>
                    <a:pt x="3683" y="10776"/>
                  </a:cubicBezTo>
                  <a:cubicBezTo>
                    <a:pt x="3674" y="10800"/>
                    <a:pt x="3687" y="10827"/>
                    <a:pt x="3711" y="10836"/>
                  </a:cubicBezTo>
                  <a:cubicBezTo>
                    <a:pt x="3717" y="10838"/>
                    <a:pt x="3722" y="10839"/>
                    <a:pt x="3727" y="10839"/>
                  </a:cubicBezTo>
                  <a:cubicBezTo>
                    <a:pt x="3747" y="10839"/>
                    <a:pt x="3765" y="10827"/>
                    <a:pt x="3772" y="10807"/>
                  </a:cubicBezTo>
                  <a:cubicBezTo>
                    <a:pt x="3781" y="10783"/>
                    <a:pt x="3768" y="10755"/>
                    <a:pt x="3743" y="10747"/>
                  </a:cubicBezTo>
                  <a:cubicBezTo>
                    <a:pt x="3738" y="10745"/>
                    <a:pt x="3732" y="10744"/>
                    <a:pt x="3727" y="10744"/>
                  </a:cubicBezTo>
                  <a:moveTo>
                    <a:pt x="7443" y="10739"/>
                  </a:moveTo>
                  <a:cubicBezTo>
                    <a:pt x="7438" y="10739"/>
                    <a:pt x="7432" y="10740"/>
                    <a:pt x="7427" y="10742"/>
                  </a:cubicBezTo>
                  <a:cubicBezTo>
                    <a:pt x="7402" y="10751"/>
                    <a:pt x="7390" y="10778"/>
                    <a:pt x="7399" y="10803"/>
                  </a:cubicBezTo>
                  <a:cubicBezTo>
                    <a:pt x="7406" y="10822"/>
                    <a:pt x="7424" y="10834"/>
                    <a:pt x="7443" y="10834"/>
                  </a:cubicBezTo>
                  <a:cubicBezTo>
                    <a:pt x="7448" y="10834"/>
                    <a:pt x="7454" y="10833"/>
                    <a:pt x="7459" y="10831"/>
                  </a:cubicBezTo>
                  <a:cubicBezTo>
                    <a:pt x="7484" y="10822"/>
                    <a:pt x="7496" y="10795"/>
                    <a:pt x="7487" y="10771"/>
                  </a:cubicBezTo>
                  <a:cubicBezTo>
                    <a:pt x="7481" y="10751"/>
                    <a:pt x="7462" y="10739"/>
                    <a:pt x="7443" y="10739"/>
                  </a:cubicBezTo>
                  <a:moveTo>
                    <a:pt x="3376" y="10605"/>
                  </a:moveTo>
                  <a:cubicBezTo>
                    <a:pt x="3358" y="10605"/>
                    <a:pt x="3340" y="10616"/>
                    <a:pt x="3333" y="10633"/>
                  </a:cubicBezTo>
                  <a:cubicBezTo>
                    <a:pt x="3322" y="10657"/>
                    <a:pt x="3333" y="10685"/>
                    <a:pt x="3357" y="10696"/>
                  </a:cubicBezTo>
                  <a:cubicBezTo>
                    <a:pt x="3363" y="10698"/>
                    <a:pt x="3369" y="10699"/>
                    <a:pt x="3376" y="10699"/>
                  </a:cubicBezTo>
                  <a:cubicBezTo>
                    <a:pt x="3394" y="10699"/>
                    <a:pt x="3411" y="10689"/>
                    <a:pt x="3419" y="10671"/>
                  </a:cubicBezTo>
                  <a:cubicBezTo>
                    <a:pt x="3430" y="10647"/>
                    <a:pt x="3419" y="10619"/>
                    <a:pt x="3395" y="10609"/>
                  </a:cubicBezTo>
                  <a:cubicBezTo>
                    <a:pt x="3389" y="10606"/>
                    <a:pt x="3382" y="10605"/>
                    <a:pt x="3376" y="10605"/>
                  </a:cubicBezTo>
                  <a:moveTo>
                    <a:pt x="7793" y="10600"/>
                  </a:moveTo>
                  <a:cubicBezTo>
                    <a:pt x="7787" y="10600"/>
                    <a:pt x="7780" y="10601"/>
                    <a:pt x="7774" y="10604"/>
                  </a:cubicBezTo>
                  <a:cubicBezTo>
                    <a:pt x="7750" y="10614"/>
                    <a:pt x="7740" y="10642"/>
                    <a:pt x="7750" y="10666"/>
                  </a:cubicBezTo>
                  <a:cubicBezTo>
                    <a:pt x="7758" y="10684"/>
                    <a:pt x="7775" y="10694"/>
                    <a:pt x="7793" y="10694"/>
                  </a:cubicBezTo>
                  <a:cubicBezTo>
                    <a:pt x="7800" y="10694"/>
                    <a:pt x="7806" y="10693"/>
                    <a:pt x="7812" y="10690"/>
                  </a:cubicBezTo>
                  <a:cubicBezTo>
                    <a:pt x="7836" y="10680"/>
                    <a:pt x="7847" y="10652"/>
                    <a:pt x="7837" y="10628"/>
                  </a:cubicBezTo>
                  <a:cubicBezTo>
                    <a:pt x="7829" y="10611"/>
                    <a:pt x="7811" y="10600"/>
                    <a:pt x="7793" y="10600"/>
                  </a:cubicBezTo>
                  <a:moveTo>
                    <a:pt x="3035" y="10442"/>
                  </a:moveTo>
                  <a:cubicBezTo>
                    <a:pt x="3018" y="10442"/>
                    <a:pt x="3001" y="10452"/>
                    <a:pt x="2993" y="10468"/>
                  </a:cubicBezTo>
                  <a:cubicBezTo>
                    <a:pt x="2981" y="10491"/>
                    <a:pt x="2990" y="10519"/>
                    <a:pt x="3013" y="10532"/>
                  </a:cubicBezTo>
                  <a:cubicBezTo>
                    <a:pt x="3020" y="10535"/>
                    <a:pt x="3028" y="10537"/>
                    <a:pt x="3035" y="10537"/>
                  </a:cubicBezTo>
                  <a:cubicBezTo>
                    <a:pt x="3052" y="10537"/>
                    <a:pt x="3068" y="10528"/>
                    <a:pt x="3077" y="10511"/>
                  </a:cubicBezTo>
                  <a:cubicBezTo>
                    <a:pt x="3089" y="10488"/>
                    <a:pt x="3080" y="10460"/>
                    <a:pt x="3056" y="10448"/>
                  </a:cubicBezTo>
                  <a:cubicBezTo>
                    <a:pt x="3050" y="10444"/>
                    <a:pt x="3042" y="10442"/>
                    <a:pt x="3035" y="10442"/>
                  </a:cubicBezTo>
                  <a:moveTo>
                    <a:pt x="8133" y="10437"/>
                  </a:moveTo>
                  <a:cubicBezTo>
                    <a:pt x="8126" y="10437"/>
                    <a:pt x="8118" y="10438"/>
                    <a:pt x="8111" y="10442"/>
                  </a:cubicBezTo>
                  <a:cubicBezTo>
                    <a:pt x="8088" y="10454"/>
                    <a:pt x="8079" y="10483"/>
                    <a:pt x="8091" y="10506"/>
                  </a:cubicBezTo>
                  <a:cubicBezTo>
                    <a:pt x="8100" y="10522"/>
                    <a:pt x="8116" y="10531"/>
                    <a:pt x="8133" y="10531"/>
                  </a:cubicBezTo>
                  <a:cubicBezTo>
                    <a:pt x="8141" y="10531"/>
                    <a:pt x="8148" y="10529"/>
                    <a:pt x="8155" y="10526"/>
                  </a:cubicBezTo>
                  <a:cubicBezTo>
                    <a:pt x="8178" y="10514"/>
                    <a:pt x="8187" y="10485"/>
                    <a:pt x="8175" y="10462"/>
                  </a:cubicBezTo>
                  <a:cubicBezTo>
                    <a:pt x="8167" y="10446"/>
                    <a:pt x="8150" y="10437"/>
                    <a:pt x="8133" y="10437"/>
                  </a:cubicBezTo>
                  <a:moveTo>
                    <a:pt x="2706" y="10257"/>
                  </a:moveTo>
                  <a:cubicBezTo>
                    <a:pt x="2690" y="10257"/>
                    <a:pt x="2674" y="10265"/>
                    <a:pt x="2665" y="10279"/>
                  </a:cubicBezTo>
                  <a:cubicBezTo>
                    <a:pt x="2652" y="10301"/>
                    <a:pt x="2659" y="10331"/>
                    <a:pt x="2681" y="10344"/>
                  </a:cubicBezTo>
                  <a:cubicBezTo>
                    <a:pt x="2689" y="10349"/>
                    <a:pt x="2697" y="10351"/>
                    <a:pt x="2706" y="10351"/>
                  </a:cubicBezTo>
                  <a:cubicBezTo>
                    <a:pt x="2722" y="10351"/>
                    <a:pt x="2737" y="10343"/>
                    <a:pt x="2746" y="10329"/>
                  </a:cubicBezTo>
                  <a:cubicBezTo>
                    <a:pt x="2760" y="10306"/>
                    <a:pt x="2753" y="10277"/>
                    <a:pt x="2730" y="10264"/>
                  </a:cubicBezTo>
                  <a:cubicBezTo>
                    <a:pt x="2723" y="10259"/>
                    <a:pt x="2714" y="10257"/>
                    <a:pt x="2706" y="10257"/>
                  </a:cubicBezTo>
                  <a:moveTo>
                    <a:pt x="8461" y="10251"/>
                  </a:moveTo>
                  <a:cubicBezTo>
                    <a:pt x="8453" y="10251"/>
                    <a:pt x="8444" y="10253"/>
                    <a:pt x="8437" y="10258"/>
                  </a:cubicBezTo>
                  <a:cubicBezTo>
                    <a:pt x="8414" y="10271"/>
                    <a:pt x="8407" y="10300"/>
                    <a:pt x="8421" y="10323"/>
                  </a:cubicBezTo>
                  <a:cubicBezTo>
                    <a:pt x="8430" y="10337"/>
                    <a:pt x="8446" y="10345"/>
                    <a:pt x="8462" y="10345"/>
                  </a:cubicBezTo>
                  <a:cubicBezTo>
                    <a:pt x="8470" y="10345"/>
                    <a:pt x="8478" y="10343"/>
                    <a:pt x="8486" y="10338"/>
                  </a:cubicBezTo>
                  <a:cubicBezTo>
                    <a:pt x="8508" y="10324"/>
                    <a:pt x="8515" y="10295"/>
                    <a:pt x="8502" y="10273"/>
                  </a:cubicBezTo>
                  <a:cubicBezTo>
                    <a:pt x="8493" y="10259"/>
                    <a:pt x="8477" y="10251"/>
                    <a:pt x="8461" y="10251"/>
                  </a:cubicBezTo>
                  <a:moveTo>
                    <a:pt x="2390" y="10049"/>
                  </a:moveTo>
                  <a:cubicBezTo>
                    <a:pt x="2375" y="10049"/>
                    <a:pt x="2361" y="10056"/>
                    <a:pt x="2352" y="10069"/>
                  </a:cubicBezTo>
                  <a:cubicBezTo>
                    <a:pt x="2337" y="10090"/>
                    <a:pt x="2342" y="10120"/>
                    <a:pt x="2363" y="10135"/>
                  </a:cubicBezTo>
                  <a:cubicBezTo>
                    <a:pt x="2371" y="10141"/>
                    <a:pt x="2381" y="10143"/>
                    <a:pt x="2390" y="10143"/>
                  </a:cubicBezTo>
                  <a:cubicBezTo>
                    <a:pt x="2405" y="10143"/>
                    <a:pt x="2420" y="10136"/>
                    <a:pt x="2429" y="10124"/>
                  </a:cubicBezTo>
                  <a:cubicBezTo>
                    <a:pt x="2444" y="10102"/>
                    <a:pt x="2439" y="10073"/>
                    <a:pt x="2418" y="10058"/>
                  </a:cubicBezTo>
                  <a:cubicBezTo>
                    <a:pt x="2409" y="10052"/>
                    <a:pt x="2400" y="10049"/>
                    <a:pt x="2390" y="10049"/>
                  </a:cubicBezTo>
                  <a:moveTo>
                    <a:pt x="8776" y="10043"/>
                  </a:moveTo>
                  <a:cubicBezTo>
                    <a:pt x="8767" y="10043"/>
                    <a:pt x="8757" y="10045"/>
                    <a:pt x="8749" y="10051"/>
                  </a:cubicBezTo>
                  <a:cubicBezTo>
                    <a:pt x="8728" y="10066"/>
                    <a:pt x="8723" y="10096"/>
                    <a:pt x="8738" y="10117"/>
                  </a:cubicBezTo>
                  <a:cubicBezTo>
                    <a:pt x="8747" y="10130"/>
                    <a:pt x="8761" y="10137"/>
                    <a:pt x="8776" y="10137"/>
                  </a:cubicBezTo>
                  <a:cubicBezTo>
                    <a:pt x="8786" y="10137"/>
                    <a:pt x="8795" y="10134"/>
                    <a:pt x="8804" y="10128"/>
                  </a:cubicBezTo>
                  <a:cubicBezTo>
                    <a:pt x="8825" y="10113"/>
                    <a:pt x="8830" y="10084"/>
                    <a:pt x="8815" y="10062"/>
                  </a:cubicBezTo>
                  <a:cubicBezTo>
                    <a:pt x="8806" y="10049"/>
                    <a:pt x="8791" y="10043"/>
                    <a:pt x="8776" y="10043"/>
                  </a:cubicBezTo>
                  <a:moveTo>
                    <a:pt x="2089" y="9820"/>
                  </a:moveTo>
                  <a:cubicBezTo>
                    <a:pt x="2076" y="9820"/>
                    <a:pt x="2062" y="9826"/>
                    <a:pt x="2053" y="9838"/>
                  </a:cubicBezTo>
                  <a:cubicBezTo>
                    <a:pt x="2036" y="9858"/>
                    <a:pt x="2039" y="9888"/>
                    <a:pt x="2060" y="9904"/>
                  </a:cubicBezTo>
                  <a:cubicBezTo>
                    <a:pt x="2068" y="9911"/>
                    <a:pt x="2079" y="9915"/>
                    <a:pt x="2090" y="9915"/>
                  </a:cubicBezTo>
                  <a:cubicBezTo>
                    <a:pt x="2103" y="9915"/>
                    <a:pt x="2117" y="9909"/>
                    <a:pt x="2126" y="9897"/>
                  </a:cubicBezTo>
                  <a:cubicBezTo>
                    <a:pt x="2142" y="9877"/>
                    <a:pt x="2140" y="9848"/>
                    <a:pt x="2119" y="9831"/>
                  </a:cubicBezTo>
                  <a:cubicBezTo>
                    <a:pt x="2111" y="9824"/>
                    <a:pt x="2100" y="9820"/>
                    <a:pt x="2089" y="9820"/>
                  </a:cubicBezTo>
                  <a:moveTo>
                    <a:pt x="9076" y="9813"/>
                  </a:moveTo>
                  <a:cubicBezTo>
                    <a:pt x="9066" y="9813"/>
                    <a:pt x="9055" y="9817"/>
                    <a:pt x="9046" y="9824"/>
                  </a:cubicBezTo>
                  <a:cubicBezTo>
                    <a:pt x="9026" y="9841"/>
                    <a:pt x="9023" y="9870"/>
                    <a:pt x="9040" y="9891"/>
                  </a:cubicBezTo>
                  <a:cubicBezTo>
                    <a:pt x="9049" y="9902"/>
                    <a:pt x="9063" y="9908"/>
                    <a:pt x="9076" y="9908"/>
                  </a:cubicBezTo>
                  <a:cubicBezTo>
                    <a:pt x="9077" y="9908"/>
                    <a:pt x="9077" y="9908"/>
                    <a:pt x="9077" y="9908"/>
                  </a:cubicBezTo>
                  <a:cubicBezTo>
                    <a:pt x="9088" y="9908"/>
                    <a:pt x="9098" y="9904"/>
                    <a:pt x="9106" y="9897"/>
                  </a:cubicBezTo>
                  <a:cubicBezTo>
                    <a:pt x="9126" y="9881"/>
                    <a:pt x="9129" y="9851"/>
                    <a:pt x="9113" y="9831"/>
                  </a:cubicBezTo>
                  <a:cubicBezTo>
                    <a:pt x="9103" y="9819"/>
                    <a:pt x="9090" y="9813"/>
                    <a:pt x="9076" y="9813"/>
                  </a:cubicBezTo>
                  <a:moveTo>
                    <a:pt x="1805" y="9572"/>
                  </a:moveTo>
                  <a:cubicBezTo>
                    <a:pt x="1792" y="9572"/>
                    <a:pt x="1780" y="9577"/>
                    <a:pt x="1771" y="9587"/>
                  </a:cubicBezTo>
                  <a:cubicBezTo>
                    <a:pt x="1753" y="9606"/>
                    <a:pt x="1754" y="9636"/>
                    <a:pt x="1773" y="9654"/>
                  </a:cubicBezTo>
                  <a:cubicBezTo>
                    <a:pt x="1782" y="9662"/>
                    <a:pt x="1794" y="9667"/>
                    <a:pt x="1805" y="9667"/>
                  </a:cubicBezTo>
                  <a:cubicBezTo>
                    <a:pt x="1818" y="9667"/>
                    <a:pt x="1830" y="9662"/>
                    <a:pt x="1840" y="9652"/>
                  </a:cubicBezTo>
                  <a:cubicBezTo>
                    <a:pt x="1858" y="9633"/>
                    <a:pt x="1856" y="9603"/>
                    <a:pt x="1837" y="9585"/>
                  </a:cubicBezTo>
                  <a:cubicBezTo>
                    <a:pt x="1828" y="9576"/>
                    <a:pt x="1817" y="9572"/>
                    <a:pt x="1805" y="9572"/>
                  </a:cubicBezTo>
                  <a:moveTo>
                    <a:pt x="9360" y="9565"/>
                  </a:moveTo>
                  <a:cubicBezTo>
                    <a:pt x="9349" y="9565"/>
                    <a:pt x="9337" y="9569"/>
                    <a:pt x="9328" y="9578"/>
                  </a:cubicBezTo>
                  <a:cubicBezTo>
                    <a:pt x="9309" y="9596"/>
                    <a:pt x="9308" y="9625"/>
                    <a:pt x="9326" y="9644"/>
                  </a:cubicBezTo>
                  <a:cubicBezTo>
                    <a:pt x="9335" y="9654"/>
                    <a:pt x="9348" y="9659"/>
                    <a:pt x="9360" y="9659"/>
                  </a:cubicBezTo>
                  <a:cubicBezTo>
                    <a:pt x="9372" y="9659"/>
                    <a:pt x="9383" y="9655"/>
                    <a:pt x="9392" y="9647"/>
                  </a:cubicBezTo>
                  <a:cubicBezTo>
                    <a:pt x="9411" y="9629"/>
                    <a:pt x="9412" y="9599"/>
                    <a:pt x="9394" y="9580"/>
                  </a:cubicBezTo>
                  <a:cubicBezTo>
                    <a:pt x="9385" y="9570"/>
                    <a:pt x="9373" y="9565"/>
                    <a:pt x="9360" y="9565"/>
                  </a:cubicBezTo>
                  <a:moveTo>
                    <a:pt x="1538" y="9305"/>
                  </a:moveTo>
                  <a:cubicBezTo>
                    <a:pt x="1527" y="9305"/>
                    <a:pt x="1515" y="9309"/>
                    <a:pt x="1506" y="9318"/>
                  </a:cubicBezTo>
                  <a:cubicBezTo>
                    <a:pt x="1487" y="9335"/>
                    <a:pt x="1486" y="9365"/>
                    <a:pt x="1504" y="9385"/>
                  </a:cubicBezTo>
                  <a:cubicBezTo>
                    <a:pt x="1513" y="9395"/>
                    <a:pt x="1526" y="9400"/>
                    <a:pt x="1538" y="9400"/>
                  </a:cubicBezTo>
                  <a:cubicBezTo>
                    <a:pt x="1550" y="9400"/>
                    <a:pt x="1561" y="9395"/>
                    <a:pt x="1570" y="9387"/>
                  </a:cubicBezTo>
                  <a:cubicBezTo>
                    <a:pt x="1589" y="9369"/>
                    <a:pt x="1591" y="9339"/>
                    <a:pt x="1573" y="9320"/>
                  </a:cubicBezTo>
                  <a:cubicBezTo>
                    <a:pt x="1563" y="9310"/>
                    <a:pt x="1551" y="9305"/>
                    <a:pt x="1538" y="9305"/>
                  </a:cubicBezTo>
                  <a:moveTo>
                    <a:pt x="9627" y="9297"/>
                  </a:moveTo>
                  <a:cubicBezTo>
                    <a:pt x="9614" y="9297"/>
                    <a:pt x="9601" y="9302"/>
                    <a:pt x="9592" y="9312"/>
                  </a:cubicBezTo>
                  <a:cubicBezTo>
                    <a:pt x="9574" y="9331"/>
                    <a:pt x="9575" y="9361"/>
                    <a:pt x="9594" y="9379"/>
                  </a:cubicBezTo>
                  <a:cubicBezTo>
                    <a:pt x="9604" y="9388"/>
                    <a:pt x="9615" y="9392"/>
                    <a:pt x="9627" y="9392"/>
                  </a:cubicBezTo>
                  <a:cubicBezTo>
                    <a:pt x="9639" y="9392"/>
                    <a:pt x="9652" y="9387"/>
                    <a:pt x="9661" y="9377"/>
                  </a:cubicBezTo>
                  <a:cubicBezTo>
                    <a:pt x="9679" y="9358"/>
                    <a:pt x="9678" y="9328"/>
                    <a:pt x="9659" y="9310"/>
                  </a:cubicBezTo>
                  <a:cubicBezTo>
                    <a:pt x="9650" y="9302"/>
                    <a:pt x="9638" y="9297"/>
                    <a:pt x="9627" y="9297"/>
                  </a:cubicBezTo>
                  <a:moveTo>
                    <a:pt x="1290" y="9021"/>
                  </a:moveTo>
                  <a:cubicBezTo>
                    <a:pt x="1279" y="9021"/>
                    <a:pt x="1269" y="9024"/>
                    <a:pt x="1260" y="9031"/>
                  </a:cubicBezTo>
                  <a:cubicBezTo>
                    <a:pt x="1240" y="9048"/>
                    <a:pt x="1237" y="9078"/>
                    <a:pt x="1253" y="9098"/>
                  </a:cubicBezTo>
                  <a:cubicBezTo>
                    <a:pt x="1253" y="9098"/>
                    <a:pt x="1253" y="9098"/>
                    <a:pt x="1253" y="9098"/>
                  </a:cubicBezTo>
                  <a:cubicBezTo>
                    <a:pt x="1262" y="9109"/>
                    <a:pt x="1276" y="9115"/>
                    <a:pt x="1290" y="9115"/>
                  </a:cubicBezTo>
                  <a:cubicBezTo>
                    <a:pt x="1300" y="9115"/>
                    <a:pt x="1311" y="9112"/>
                    <a:pt x="1320" y="9105"/>
                  </a:cubicBezTo>
                  <a:cubicBezTo>
                    <a:pt x="1340" y="9088"/>
                    <a:pt x="1343" y="9058"/>
                    <a:pt x="1326" y="9038"/>
                  </a:cubicBezTo>
                  <a:cubicBezTo>
                    <a:pt x="1317" y="9027"/>
                    <a:pt x="1303" y="9021"/>
                    <a:pt x="1290" y="9021"/>
                  </a:cubicBezTo>
                  <a:moveTo>
                    <a:pt x="9875" y="9012"/>
                  </a:moveTo>
                  <a:cubicBezTo>
                    <a:pt x="9861" y="9012"/>
                    <a:pt x="9847" y="9018"/>
                    <a:pt x="9838" y="9030"/>
                  </a:cubicBezTo>
                  <a:cubicBezTo>
                    <a:pt x="9821" y="9050"/>
                    <a:pt x="9824" y="9080"/>
                    <a:pt x="9845" y="9096"/>
                  </a:cubicBezTo>
                  <a:cubicBezTo>
                    <a:pt x="9854" y="9103"/>
                    <a:pt x="9864" y="9107"/>
                    <a:pt x="9874" y="9107"/>
                  </a:cubicBezTo>
                  <a:cubicBezTo>
                    <a:pt x="9888" y="9107"/>
                    <a:pt x="9902" y="9101"/>
                    <a:pt x="9911" y="9089"/>
                  </a:cubicBezTo>
                  <a:cubicBezTo>
                    <a:pt x="9928" y="9069"/>
                    <a:pt x="9924" y="9039"/>
                    <a:pt x="9904" y="9023"/>
                  </a:cubicBezTo>
                  <a:cubicBezTo>
                    <a:pt x="9896" y="9016"/>
                    <a:pt x="9885" y="9012"/>
                    <a:pt x="9875" y="9012"/>
                  </a:cubicBezTo>
                  <a:moveTo>
                    <a:pt x="1061" y="8720"/>
                  </a:moveTo>
                  <a:cubicBezTo>
                    <a:pt x="1052" y="8720"/>
                    <a:pt x="1042" y="8723"/>
                    <a:pt x="1034" y="8729"/>
                  </a:cubicBezTo>
                  <a:cubicBezTo>
                    <a:pt x="1013" y="8744"/>
                    <a:pt x="1008" y="8773"/>
                    <a:pt x="1023" y="8795"/>
                  </a:cubicBezTo>
                  <a:cubicBezTo>
                    <a:pt x="1032" y="8808"/>
                    <a:pt x="1047" y="8815"/>
                    <a:pt x="1062" y="8815"/>
                  </a:cubicBezTo>
                  <a:cubicBezTo>
                    <a:pt x="1071" y="8815"/>
                    <a:pt x="1080" y="8812"/>
                    <a:pt x="1089" y="8806"/>
                  </a:cubicBezTo>
                  <a:cubicBezTo>
                    <a:pt x="1110" y="8791"/>
                    <a:pt x="1115" y="8761"/>
                    <a:pt x="1100" y="8740"/>
                  </a:cubicBezTo>
                  <a:cubicBezTo>
                    <a:pt x="1091" y="8727"/>
                    <a:pt x="1076" y="8720"/>
                    <a:pt x="1061" y="8720"/>
                  </a:cubicBezTo>
                  <a:moveTo>
                    <a:pt x="10102" y="8711"/>
                  </a:moveTo>
                  <a:cubicBezTo>
                    <a:pt x="10088" y="8711"/>
                    <a:pt x="10073" y="8718"/>
                    <a:pt x="10064" y="8731"/>
                  </a:cubicBezTo>
                  <a:cubicBezTo>
                    <a:pt x="10049" y="8753"/>
                    <a:pt x="10054" y="8782"/>
                    <a:pt x="10075" y="8797"/>
                  </a:cubicBezTo>
                  <a:cubicBezTo>
                    <a:pt x="10083" y="8803"/>
                    <a:pt x="10093" y="8806"/>
                    <a:pt x="10102" y="8806"/>
                  </a:cubicBezTo>
                  <a:cubicBezTo>
                    <a:pt x="10117" y="8806"/>
                    <a:pt x="10132" y="8799"/>
                    <a:pt x="10141" y="8786"/>
                  </a:cubicBezTo>
                  <a:cubicBezTo>
                    <a:pt x="10156" y="8764"/>
                    <a:pt x="10151" y="8735"/>
                    <a:pt x="10130" y="8720"/>
                  </a:cubicBezTo>
                  <a:cubicBezTo>
                    <a:pt x="10121" y="8714"/>
                    <a:pt x="10112" y="8711"/>
                    <a:pt x="10102" y="8711"/>
                  </a:cubicBezTo>
                  <a:moveTo>
                    <a:pt x="854" y="8405"/>
                  </a:moveTo>
                  <a:cubicBezTo>
                    <a:pt x="845" y="8405"/>
                    <a:pt x="837" y="8407"/>
                    <a:pt x="829" y="8412"/>
                  </a:cubicBezTo>
                  <a:cubicBezTo>
                    <a:pt x="807" y="8426"/>
                    <a:pt x="800" y="8455"/>
                    <a:pt x="814" y="8477"/>
                  </a:cubicBezTo>
                  <a:cubicBezTo>
                    <a:pt x="823" y="8492"/>
                    <a:pt x="838" y="8500"/>
                    <a:pt x="854" y="8500"/>
                  </a:cubicBezTo>
                  <a:cubicBezTo>
                    <a:pt x="862" y="8500"/>
                    <a:pt x="871" y="8497"/>
                    <a:pt x="879" y="8493"/>
                  </a:cubicBezTo>
                  <a:cubicBezTo>
                    <a:pt x="901" y="8479"/>
                    <a:pt x="908" y="8450"/>
                    <a:pt x="894" y="8428"/>
                  </a:cubicBezTo>
                  <a:cubicBezTo>
                    <a:pt x="885" y="8413"/>
                    <a:pt x="870" y="8405"/>
                    <a:pt x="854" y="8405"/>
                  </a:cubicBezTo>
                  <a:moveTo>
                    <a:pt x="10309" y="8395"/>
                  </a:moveTo>
                  <a:cubicBezTo>
                    <a:pt x="10293" y="8395"/>
                    <a:pt x="10278" y="8403"/>
                    <a:pt x="10269" y="8418"/>
                  </a:cubicBezTo>
                  <a:cubicBezTo>
                    <a:pt x="10256" y="8440"/>
                    <a:pt x="10263" y="8469"/>
                    <a:pt x="10285" y="8483"/>
                  </a:cubicBezTo>
                  <a:cubicBezTo>
                    <a:pt x="10292" y="8488"/>
                    <a:pt x="10301" y="8490"/>
                    <a:pt x="10309" y="8490"/>
                  </a:cubicBezTo>
                  <a:cubicBezTo>
                    <a:pt x="10325" y="8490"/>
                    <a:pt x="10341" y="8482"/>
                    <a:pt x="10350" y="8467"/>
                  </a:cubicBezTo>
                  <a:cubicBezTo>
                    <a:pt x="10363" y="8445"/>
                    <a:pt x="10356" y="8416"/>
                    <a:pt x="10334" y="8402"/>
                  </a:cubicBezTo>
                  <a:cubicBezTo>
                    <a:pt x="10326" y="8398"/>
                    <a:pt x="10318" y="8395"/>
                    <a:pt x="10309" y="8395"/>
                  </a:cubicBezTo>
                  <a:moveTo>
                    <a:pt x="668" y="8077"/>
                  </a:moveTo>
                  <a:cubicBezTo>
                    <a:pt x="661" y="8077"/>
                    <a:pt x="654" y="8078"/>
                    <a:pt x="647" y="8082"/>
                  </a:cubicBezTo>
                  <a:cubicBezTo>
                    <a:pt x="624" y="8094"/>
                    <a:pt x="614" y="8123"/>
                    <a:pt x="626" y="8146"/>
                  </a:cubicBezTo>
                  <a:cubicBezTo>
                    <a:pt x="635" y="8162"/>
                    <a:pt x="651" y="8171"/>
                    <a:pt x="669" y="8171"/>
                  </a:cubicBezTo>
                  <a:cubicBezTo>
                    <a:pt x="676" y="8171"/>
                    <a:pt x="683" y="8170"/>
                    <a:pt x="690" y="8166"/>
                  </a:cubicBezTo>
                  <a:cubicBezTo>
                    <a:pt x="713" y="8154"/>
                    <a:pt x="722" y="8125"/>
                    <a:pt x="710" y="8102"/>
                  </a:cubicBezTo>
                  <a:cubicBezTo>
                    <a:pt x="702" y="8086"/>
                    <a:pt x="685" y="8077"/>
                    <a:pt x="668" y="8077"/>
                  </a:cubicBezTo>
                  <a:moveTo>
                    <a:pt x="10494" y="8066"/>
                  </a:moveTo>
                  <a:cubicBezTo>
                    <a:pt x="10477" y="8066"/>
                    <a:pt x="10461" y="8075"/>
                    <a:pt x="10452" y="8091"/>
                  </a:cubicBezTo>
                  <a:cubicBezTo>
                    <a:pt x="10440" y="8114"/>
                    <a:pt x="10450" y="8143"/>
                    <a:pt x="10473" y="8155"/>
                  </a:cubicBezTo>
                  <a:cubicBezTo>
                    <a:pt x="10480" y="8159"/>
                    <a:pt x="10487" y="8160"/>
                    <a:pt x="10494" y="8160"/>
                  </a:cubicBezTo>
                  <a:cubicBezTo>
                    <a:pt x="10512" y="8160"/>
                    <a:pt x="10528" y="8151"/>
                    <a:pt x="10536" y="8135"/>
                  </a:cubicBezTo>
                  <a:cubicBezTo>
                    <a:pt x="10548" y="8112"/>
                    <a:pt x="10539" y="8083"/>
                    <a:pt x="10516" y="8071"/>
                  </a:cubicBezTo>
                  <a:cubicBezTo>
                    <a:pt x="10509" y="8068"/>
                    <a:pt x="10502" y="8066"/>
                    <a:pt x="10494" y="8066"/>
                  </a:cubicBezTo>
                  <a:moveTo>
                    <a:pt x="506" y="7736"/>
                  </a:moveTo>
                  <a:cubicBezTo>
                    <a:pt x="500" y="7736"/>
                    <a:pt x="493" y="7738"/>
                    <a:pt x="487" y="7740"/>
                  </a:cubicBezTo>
                  <a:cubicBezTo>
                    <a:pt x="463" y="7751"/>
                    <a:pt x="452" y="7779"/>
                    <a:pt x="463" y="7802"/>
                  </a:cubicBezTo>
                  <a:cubicBezTo>
                    <a:pt x="470" y="7820"/>
                    <a:pt x="488" y="7831"/>
                    <a:pt x="506" y="7831"/>
                  </a:cubicBezTo>
                  <a:cubicBezTo>
                    <a:pt x="512" y="7831"/>
                    <a:pt x="519" y="7830"/>
                    <a:pt x="525" y="7827"/>
                  </a:cubicBezTo>
                  <a:cubicBezTo>
                    <a:pt x="549" y="7817"/>
                    <a:pt x="560" y="7789"/>
                    <a:pt x="549" y="7765"/>
                  </a:cubicBezTo>
                  <a:cubicBezTo>
                    <a:pt x="541" y="7747"/>
                    <a:pt x="524" y="7736"/>
                    <a:pt x="506" y="7736"/>
                  </a:cubicBezTo>
                  <a:moveTo>
                    <a:pt x="10657" y="7725"/>
                  </a:moveTo>
                  <a:cubicBezTo>
                    <a:pt x="10638" y="7725"/>
                    <a:pt x="10621" y="7735"/>
                    <a:pt x="10613" y="7753"/>
                  </a:cubicBezTo>
                  <a:cubicBezTo>
                    <a:pt x="10603" y="7777"/>
                    <a:pt x="10614" y="7805"/>
                    <a:pt x="10638" y="7815"/>
                  </a:cubicBezTo>
                  <a:cubicBezTo>
                    <a:pt x="10644" y="7818"/>
                    <a:pt x="10650" y="7819"/>
                    <a:pt x="10657" y="7819"/>
                  </a:cubicBezTo>
                  <a:cubicBezTo>
                    <a:pt x="10675" y="7819"/>
                    <a:pt x="10692" y="7808"/>
                    <a:pt x="10700" y="7790"/>
                  </a:cubicBezTo>
                  <a:cubicBezTo>
                    <a:pt x="10710" y="7767"/>
                    <a:pt x="10699" y="7739"/>
                    <a:pt x="10675" y="7728"/>
                  </a:cubicBezTo>
                  <a:cubicBezTo>
                    <a:pt x="10669" y="7726"/>
                    <a:pt x="10663" y="7725"/>
                    <a:pt x="10657" y="7725"/>
                  </a:cubicBezTo>
                  <a:moveTo>
                    <a:pt x="367" y="7386"/>
                  </a:moveTo>
                  <a:cubicBezTo>
                    <a:pt x="362" y="7386"/>
                    <a:pt x="356" y="7387"/>
                    <a:pt x="351" y="7389"/>
                  </a:cubicBezTo>
                  <a:cubicBezTo>
                    <a:pt x="327" y="7397"/>
                    <a:pt x="314" y="7424"/>
                    <a:pt x="323" y="7449"/>
                  </a:cubicBezTo>
                  <a:cubicBezTo>
                    <a:pt x="330" y="7468"/>
                    <a:pt x="348" y="7480"/>
                    <a:pt x="367" y="7480"/>
                  </a:cubicBezTo>
                  <a:cubicBezTo>
                    <a:pt x="372" y="7480"/>
                    <a:pt x="378" y="7479"/>
                    <a:pt x="383" y="7478"/>
                  </a:cubicBezTo>
                  <a:cubicBezTo>
                    <a:pt x="407" y="7469"/>
                    <a:pt x="420" y="7442"/>
                    <a:pt x="411" y="7417"/>
                  </a:cubicBezTo>
                  <a:cubicBezTo>
                    <a:pt x="405" y="7398"/>
                    <a:pt x="387" y="7386"/>
                    <a:pt x="367" y="7386"/>
                  </a:cubicBezTo>
                  <a:moveTo>
                    <a:pt x="10795" y="7373"/>
                  </a:moveTo>
                  <a:cubicBezTo>
                    <a:pt x="10775" y="7373"/>
                    <a:pt x="10757" y="7385"/>
                    <a:pt x="10751" y="7404"/>
                  </a:cubicBezTo>
                  <a:cubicBezTo>
                    <a:pt x="10742" y="7429"/>
                    <a:pt x="10755" y="7456"/>
                    <a:pt x="10779" y="7465"/>
                  </a:cubicBezTo>
                  <a:cubicBezTo>
                    <a:pt x="10784" y="7466"/>
                    <a:pt x="10790" y="7467"/>
                    <a:pt x="10795" y="7467"/>
                  </a:cubicBezTo>
                  <a:cubicBezTo>
                    <a:pt x="10814" y="7467"/>
                    <a:pt x="10833" y="7455"/>
                    <a:pt x="10839" y="7436"/>
                  </a:cubicBezTo>
                  <a:cubicBezTo>
                    <a:pt x="10848" y="7411"/>
                    <a:pt x="10835" y="7384"/>
                    <a:pt x="10811" y="7375"/>
                  </a:cubicBezTo>
                  <a:cubicBezTo>
                    <a:pt x="10805" y="7374"/>
                    <a:pt x="10800" y="7373"/>
                    <a:pt x="10795" y="7373"/>
                  </a:cubicBezTo>
                  <a:moveTo>
                    <a:pt x="252" y="7026"/>
                  </a:moveTo>
                  <a:cubicBezTo>
                    <a:pt x="248" y="7026"/>
                    <a:pt x="244" y="7027"/>
                    <a:pt x="240" y="7028"/>
                  </a:cubicBezTo>
                  <a:cubicBezTo>
                    <a:pt x="215" y="7035"/>
                    <a:pt x="200" y="7061"/>
                    <a:pt x="207" y="7086"/>
                  </a:cubicBezTo>
                  <a:cubicBezTo>
                    <a:pt x="213" y="7107"/>
                    <a:pt x="232" y="7121"/>
                    <a:pt x="252" y="7121"/>
                  </a:cubicBezTo>
                  <a:cubicBezTo>
                    <a:pt x="257" y="7121"/>
                    <a:pt x="261" y="7120"/>
                    <a:pt x="265" y="7119"/>
                  </a:cubicBezTo>
                  <a:cubicBezTo>
                    <a:pt x="290" y="7112"/>
                    <a:pt x="305" y="7086"/>
                    <a:pt x="298" y="7061"/>
                  </a:cubicBezTo>
                  <a:cubicBezTo>
                    <a:pt x="292" y="7040"/>
                    <a:pt x="273" y="7026"/>
                    <a:pt x="252" y="7026"/>
                  </a:cubicBezTo>
                  <a:moveTo>
                    <a:pt x="10908" y="7013"/>
                  </a:moveTo>
                  <a:cubicBezTo>
                    <a:pt x="10888" y="7013"/>
                    <a:pt x="10869" y="7027"/>
                    <a:pt x="10863" y="7047"/>
                  </a:cubicBezTo>
                  <a:cubicBezTo>
                    <a:pt x="10856" y="7073"/>
                    <a:pt x="10871" y="7098"/>
                    <a:pt x="10896" y="7106"/>
                  </a:cubicBezTo>
                  <a:cubicBezTo>
                    <a:pt x="10900" y="7107"/>
                    <a:pt x="10905" y="7107"/>
                    <a:pt x="10909" y="7107"/>
                  </a:cubicBezTo>
                  <a:cubicBezTo>
                    <a:pt x="10929" y="7107"/>
                    <a:pt x="10948" y="7094"/>
                    <a:pt x="10954" y="7073"/>
                  </a:cubicBezTo>
                  <a:cubicBezTo>
                    <a:pt x="10961" y="7048"/>
                    <a:pt x="10946" y="7022"/>
                    <a:pt x="10921" y="7015"/>
                  </a:cubicBezTo>
                  <a:cubicBezTo>
                    <a:pt x="10917" y="7013"/>
                    <a:pt x="10913" y="7013"/>
                    <a:pt x="10908" y="7013"/>
                  </a:cubicBezTo>
                  <a:moveTo>
                    <a:pt x="163" y="6659"/>
                  </a:moveTo>
                  <a:cubicBezTo>
                    <a:pt x="160" y="6659"/>
                    <a:pt x="156" y="6660"/>
                    <a:pt x="153" y="6660"/>
                  </a:cubicBezTo>
                  <a:cubicBezTo>
                    <a:pt x="128" y="6666"/>
                    <a:pt x="111" y="6691"/>
                    <a:pt x="117" y="6717"/>
                  </a:cubicBezTo>
                  <a:cubicBezTo>
                    <a:pt x="121" y="6739"/>
                    <a:pt x="141" y="6754"/>
                    <a:pt x="163" y="6754"/>
                  </a:cubicBezTo>
                  <a:cubicBezTo>
                    <a:pt x="166" y="6754"/>
                    <a:pt x="169" y="6754"/>
                    <a:pt x="172" y="6753"/>
                  </a:cubicBezTo>
                  <a:cubicBezTo>
                    <a:pt x="198" y="6748"/>
                    <a:pt x="214" y="6722"/>
                    <a:pt x="209" y="6697"/>
                  </a:cubicBezTo>
                  <a:cubicBezTo>
                    <a:pt x="205" y="6675"/>
                    <a:pt x="185" y="6659"/>
                    <a:pt x="163" y="6659"/>
                  </a:cubicBezTo>
                  <a:moveTo>
                    <a:pt x="10997" y="6646"/>
                  </a:moveTo>
                  <a:cubicBezTo>
                    <a:pt x="10975" y="6646"/>
                    <a:pt x="10956" y="6661"/>
                    <a:pt x="10951" y="6684"/>
                  </a:cubicBezTo>
                  <a:cubicBezTo>
                    <a:pt x="10946" y="6709"/>
                    <a:pt x="10962" y="6734"/>
                    <a:pt x="10988" y="6739"/>
                  </a:cubicBezTo>
                  <a:cubicBezTo>
                    <a:pt x="10991" y="6740"/>
                    <a:pt x="10994" y="6740"/>
                    <a:pt x="10997" y="6740"/>
                  </a:cubicBezTo>
                  <a:cubicBezTo>
                    <a:pt x="11019" y="6740"/>
                    <a:pt x="11039" y="6725"/>
                    <a:pt x="11044" y="6703"/>
                  </a:cubicBezTo>
                  <a:cubicBezTo>
                    <a:pt x="11049" y="6677"/>
                    <a:pt x="11032" y="6652"/>
                    <a:pt x="11007" y="6647"/>
                  </a:cubicBezTo>
                  <a:cubicBezTo>
                    <a:pt x="11004" y="6646"/>
                    <a:pt x="11000" y="6646"/>
                    <a:pt x="10997" y="6646"/>
                  </a:cubicBezTo>
                  <a:moveTo>
                    <a:pt x="99" y="6288"/>
                  </a:moveTo>
                  <a:cubicBezTo>
                    <a:pt x="96" y="6288"/>
                    <a:pt x="94" y="6288"/>
                    <a:pt x="92" y="6288"/>
                  </a:cubicBezTo>
                  <a:cubicBezTo>
                    <a:pt x="66" y="6291"/>
                    <a:pt x="48" y="6315"/>
                    <a:pt x="52" y="6341"/>
                  </a:cubicBezTo>
                  <a:cubicBezTo>
                    <a:pt x="55" y="6365"/>
                    <a:pt x="75" y="6382"/>
                    <a:pt x="99" y="6382"/>
                  </a:cubicBezTo>
                  <a:cubicBezTo>
                    <a:pt x="101" y="6382"/>
                    <a:pt x="103" y="6382"/>
                    <a:pt x="105" y="6381"/>
                  </a:cubicBezTo>
                  <a:cubicBezTo>
                    <a:pt x="131" y="6378"/>
                    <a:pt x="149" y="6354"/>
                    <a:pt x="146" y="6328"/>
                  </a:cubicBezTo>
                  <a:cubicBezTo>
                    <a:pt x="142" y="6305"/>
                    <a:pt x="122" y="6288"/>
                    <a:pt x="99" y="6288"/>
                  </a:cubicBezTo>
                  <a:moveTo>
                    <a:pt x="11060" y="6274"/>
                  </a:moveTo>
                  <a:cubicBezTo>
                    <a:pt x="11037" y="6274"/>
                    <a:pt x="11017" y="6291"/>
                    <a:pt x="11014" y="6315"/>
                  </a:cubicBezTo>
                  <a:cubicBezTo>
                    <a:pt x="11010" y="6341"/>
                    <a:pt x="11028" y="6364"/>
                    <a:pt x="11054" y="6368"/>
                  </a:cubicBezTo>
                  <a:cubicBezTo>
                    <a:pt x="11056" y="6368"/>
                    <a:pt x="11059" y="6368"/>
                    <a:pt x="11061" y="6368"/>
                  </a:cubicBezTo>
                  <a:cubicBezTo>
                    <a:pt x="11084" y="6368"/>
                    <a:pt x="11104" y="6351"/>
                    <a:pt x="11107" y="6327"/>
                  </a:cubicBezTo>
                  <a:cubicBezTo>
                    <a:pt x="11111" y="6302"/>
                    <a:pt x="11093" y="6278"/>
                    <a:pt x="11067" y="6274"/>
                  </a:cubicBezTo>
                  <a:cubicBezTo>
                    <a:pt x="11065" y="6274"/>
                    <a:pt x="11062" y="6274"/>
                    <a:pt x="11060" y="6274"/>
                  </a:cubicBezTo>
                  <a:moveTo>
                    <a:pt x="60" y="5912"/>
                  </a:moveTo>
                  <a:cubicBezTo>
                    <a:pt x="59" y="5912"/>
                    <a:pt x="58" y="5912"/>
                    <a:pt x="57" y="5912"/>
                  </a:cubicBezTo>
                  <a:cubicBezTo>
                    <a:pt x="31" y="5914"/>
                    <a:pt x="11" y="5936"/>
                    <a:pt x="13" y="5962"/>
                  </a:cubicBezTo>
                  <a:cubicBezTo>
                    <a:pt x="15" y="5987"/>
                    <a:pt x="35" y="6006"/>
                    <a:pt x="60" y="6006"/>
                  </a:cubicBezTo>
                  <a:cubicBezTo>
                    <a:pt x="61" y="6006"/>
                    <a:pt x="62" y="6006"/>
                    <a:pt x="63" y="6006"/>
                  </a:cubicBezTo>
                  <a:cubicBezTo>
                    <a:pt x="89" y="6005"/>
                    <a:pt x="109" y="5982"/>
                    <a:pt x="107" y="5956"/>
                  </a:cubicBezTo>
                  <a:cubicBezTo>
                    <a:pt x="106" y="5931"/>
                    <a:pt x="85" y="5912"/>
                    <a:pt x="60" y="5912"/>
                  </a:cubicBezTo>
                  <a:moveTo>
                    <a:pt x="11098" y="5898"/>
                  </a:moveTo>
                  <a:cubicBezTo>
                    <a:pt x="11074" y="5898"/>
                    <a:pt x="11052" y="5917"/>
                    <a:pt x="11051" y="5942"/>
                  </a:cubicBezTo>
                  <a:cubicBezTo>
                    <a:pt x="11049" y="5968"/>
                    <a:pt x="11069" y="5991"/>
                    <a:pt x="11095" y="5993"/>
                  </a:cubicBezTo>
                  <a:cubicBezTo>
                    <a:pt x="11096" y="5993"/>
                    <a:pt x="11097" y="5993"/>
                    <a:pt x="11098" y="5993"/>
                  </a:cubicBezTo>
                  <a:cubicBezTo>
                    <a:pt x="11123" y="5993"/>
                    <a:pt x="11143" y="5973"/>
                    <a:pt x="11145" y="5949"/>
                  </a:cubicBezTo>
                  <a:cubicBezTo>
                    <a:pt x="11147" y="5922"/>
                    <a:pt x="11127" y="5900"/>
                    <a:pt x="11101" y="5898"/>
                  </a:cubicBezTo>
                  <a:cubicBezTo>
                    <a:pt x="11100" y="5898"/>
                    <a:pt x="11099" y="5898"/>
                    <a:pt x="11098" y="5898"/>
                  </a:cubicBezTo>
                  <a:moveTo>
                    <a:pt x="47" y="5535"/>
                  </a:moveTo>
                  <a:cubicBezTo>
                    <a:pt x="21" y="5535"/>
                    <a:pt x="0" y="5556"/>
                    <a:pt x="0" y="5582"/>
                  </a:cubicBezTo>
                  <a:cubicBezTo>
                    <a:pt x="0" y="5608"/>
                    <a:pt x="21" y="5629"/>
                    <a:pt x="47" y="5629"/>
                  </a:cubicBezTo>
                  <a:cubicBezTo>
                    <a:pt x="73" y="5629"/>
                    <a:pt x="95" y="5608"/>
                    <a:pt x="95" y="5582"/>
                  </a:cubicBezTo>
                  <a:cubicBezTo>
                    <a:pt x="94" y="5556"/>
                    <a:pt x="73" y="5535"/>
                    <a:pt x="47" y="5535"/>
                  </a:cubicBezTo>
                  <a:moveTo>
                    <a:pt x="11111" y="5521"/>
                  </a:moveTo>
                  <a:cubicBezTo>
                    <a:pt x="11111" y="5521"/>
                    <a:pt x="11110" y="5521"/>
                    <a:pt x="11110" y="5521"/>
                  </a:cubicBezTo>
                  <a:cubicBezTo>
                    <a:pt x="11084" y="5521"/>
                    <a:pt x="11063" y="5542"/>
                    <a:pt x="11063" y="5568"/>
                  </a:cubicBezTo>
                  <a:cubicBezTo>
                    <a:pt x="11063" y="5594"/>
                    <a:pt x="11084" y="5615"/>
                    <a:pt x="11110" y="5615"/>
                  </a:cubicBezTo>
                  <a:cubicBezTo>
                    <a:pt x="11136" y="5615"/>
                    <a:pt x="11157" y="5594"/>
                    <a:pt x="11157" y="5568"/>
                  </a:cubicBezTo>
                  <a:cubicBezTo>
                    <a:pt x="11157" y="5542"/>
                    <a:pt x="11137" y="5521"/>
                    <a:pt x="11111" y="5521"/>
                  </a:cubicBezTo>
                  <a:moveTo>
                    <a:pt x="59" y="5158"/>
                  </a:moveTo>
                  <a:cubicBezTo>
                    <a:pt x="35" y="5158"/>
                    <a:pt x="14" y="5177"/>
                    <a:pt x="12" y="5201"/>
                  </a:cubicBezTo>
                  <a:cubicBezTo>
                    <a:pt x="11" y="5228"/>
                    <a:pt x="30" y="5250"/>
                    <a:pt x="57" y="5252"/>
                  </a:cubicBezTo>
                  <a:cubicBezTo>
                    <a:pt x="57" y="5252"/>
                    <a:pt x="59" y="5252"/>
                    <a:pt x="60" y="5252"/>
                  </a:cubicBezTo>
                  <a:cubicBezTo>
                    <a:pt x="84" y="5252"/>
                    <a:pt x="105" y="5233"/>
                    <a:pt x="107" y="5208"/>
                  </a:cubicBezTo>
                  <a:cubicBezTo>
                    <a:pt x="108" y="5182"/>
                    <a:pt x="89" y="5159"/>
                    <a:pt x="63" y="5158"/>
                  </a:cubicBezTo>
                  <a:cubicBezTo>
                    <a:pt x="62" y="5158"/>
                    <a:pt x="61" y="5158"/>
                    <a:pt x="59" y="5158"/>
                  </a:cubicBezTo>
                  <a:moveTo>
                    <a:pt x="11097" y="5144"/>
                  </a:moveTo>
                  <a:cubicBezTo>
                    <a:pt x="11096" y="5144"/>
                    <a:pt x="11095" y="5144"/>
                    <a:pt x="11093" y="5144"/>
                  </a:cubicBezTo>
                  <a:cubicBezTo>
                    <a:pt x="11067" y="5145"/>
                    <a:pt x="11048" y="5168"/>
                    <a:pt x="11049" y="5194"/>
                  </a:cubicBezTo>
                  <a:cubicBezTo>
                    <a:pt x="11050" y="5194"/>
                    <a:pt x="11050" y="5194"/>
                    <a:pt x="11050" y="5194"/>
                  </a:cubicBezTo>
                  <a:cubicBezTo>
                    <a:pt x="11051" y="5219"/>
                    <a:pt x="11072" y="5238"/>
                    <a:pt x="11097" y="5238"/>
                  </a:cubicBezTo>
                  <a:cubicBezTo>
                    <a:pt x="11098" y="5238"/>
                    <a:pt x="11099" y="5238"/>
                    <a:pt x="11100" y="5238"/>
                  </a:cubicBezTo>
                  <a:cubicBezTo>
                    <a:pt x="11126" y="5236"/>
                    <a:pt x="11146" y="5213"/>
                    <a:pt x="11144" y="5188"/>
                  </a:cubicBezTo>
                  <a:cubicBezTo>
                    <a:pt x="11142" y="5163"/>
                    <a:pt x="11122" y="5144"/>
                    <a:pt x="11097" y="5144"/>
                  </a:cubicBezTo>
                  <a:moveTo>
                    <a:pt x="98" y="4782"/>
                  </a:moveTo>
                  <a:cubicBezTo>
                    <a:pt x="74" y="4782"/>
                    <a:pt x="54" y="4799"/>
                    <a:pt x="51" y="4823"/>
                  </a:cubicBezTo>
                  <a:cubicBezTo>
                    <a:pt x="47" y="4849"/>
                    <a:pt x="66" y="4872"/>
                    <a:pt x="91" y="4876"/>
                  </a:cubicBezTo>
                  <a:cubicBezTo>
                    <a:pt x="94" y="4876"/>
                    <a:pt x="96" y="4876"/>
                    <a:pt x="98" y="4876"/>
                  </a:cubicBezTo>
                  <a:cubicBezTo>
                    <a:pt x="121" y="4876"/>
                    <a:pt x="141" y="4859"/>
                    <a:pt x="144" y="4836"/>
                  </a:cubicBezTo>
                  <a:cubicBezTo>
                    <a:pt x="148" y="4810"/>
                    <a:pt x="130" y="4786"/>
                    <a:pt x="104" y="4782"/>
                  </a:cubicBezTo>
                  <a:cubicBezTo>
                    <a:pt x="102" y="4782"/>
                    <a:pt x="100" y="4782"/>
                    <a:pt x="98" y="4782"/>
                  </a:cubicBezTo>
                  <a:moveTo>
                    <a:pt x="11058" y="4768"/>
                  </a:moveTo>
                  <a:cubicBezTo>
                    <a:pt x="11056" y="4768"/>
                    <a:pt x="11053" y="4768"/>
                    <a:pt x="11051" y="4769"/>
                  </a:cubicBezTo>
                  <a:cubicBezTo>
                    <a:pt x="11025" y="4772"/>
                    <a:pt x="11007" y="4796"/>
                    <a:pt x="11011" y="4822"/>
                  </a:cubicBezTo>
                  <a:cubicBezTo>
                    <a:pt x="11014" y="4846"/>
                    <a:pt x="11035" y="4863"/>
                    <a:pt x="11058" y="4863"/>
                  </a:cubicBezTo>
                  <a:cubicBezTo>
                    <a:pt x="11060" y="4863"/>
                    <a:pt x="11062" y="4862"/>
                    <a:pt x="11064" y="4862"/>
                  </a:cubicBezTo>
                  <a:cubicBezTo>
                    <a:pt x="11090" y="4859"/>
                    <a:pt x="11108" y="4835"/>
                    <a:pt x="11104" y="4809"/>
                  </a:cubicBezTo>
                  <a:cubicBezTo>
                    <a:pt x="11101" y="4785"/>
                    <a:pt x="11081" y="4768"/>
                    <a:pt x="11058" y="4768"/>
                  </a:cubicBezTo>
                  <a:moveTo>
                    <a:pt x="161" y="4410"/>
                  </a:moveTo>
                  <a:cubicBezTo>
                    <a:pt x="139" y="4410"/>
                    <a:pt x="120" y="4425"/>
                    <a:pt x="115" y="4448"/>
                  </a:cubicBezTo>
                  <a:cubicBezTo>
                    <a:pt x="110" y="4473"/>
                    <a:pt x="126" y="4498"/>
                    <a:pt x="152" y="4503"/>
                  </a:cubicBezTo>
                  <a:cubicBezTo>
                    <a:pt x="155" y="4504"/>
                    <a:pt x="158" y="4504"/>
                    <a:pt x="161" y="4504"/>
                  </a:cubicBezTo>
                  <a:cubicBezTo>
                    <a:pt x="183" y="4504"/>
                    <a:pt x="203" y="4489"/>
                    <a:pt x="208" y="4467"/>
                  </a:cubicBezTo>
                  <a:cubicBezTo>
                    <a:pt x="213" y="4441"/>
                    <a:pt x="197" y="4416"/>
                    <a:pt x="171" y="4411"/>
                  </a:cubicBezTo>
                  <a:cubicBezTo>
                    <a:pt x="168" y="4410"/>
                    <a:pt x="164" y="4410"/>
                    <a:pt x="161" y="4410"/>
                  </a:cubicBezTo>
                  <a:moveTo>
                    <a:pt x="10993" y="4396"/>
                  </a:moveTo>
                  <a:cubicBezTo>
                    <a:pt x="10990" y="4396"/>
                    <a:pt x="10987" y="4397"/>
                    <a:pt x="10983" y="4397"/>
                  </a:cubicBezTo>
                  <a:cubicBezTo>
                    <a:pt x="10958" y="4403"/>
                    <a:pt x="10941" y="4428"/>
                    <a:pt x="10947" y="4453"/>
                  </a:cubicBezTo>
                  <a:cubicBezTo>
                    <a:pt x="10951" y="4475"/>
                    <a:pt x="10971" y="4491"/>
                    <a:pt x="10993" y="4491"/>
                  </a:cubicBezTo>
                  <a:cubicBezTo>
                    <a:pt x="10996" y="4491"/>
                    <a:pt x="10999" y="4490"/>
                    <a:pt x="11003" y="4490"/>
                  </a:cubicBezTo>
                  <a:cubicBezTo>
                    <a:pt x="11028" y="4484"/>
                    <a:pt x="11045" y="4459"/>
                    <a:pt x="11039" y="4434"/>
                  </a:cubicBezTo>
                  <a:cubicBezTo>
                    <a:pt x="11035" y="4412"/>
                    <a:pt x="11015" y="4396"/>
                    <a:pt x="10993" y="4396"/>
                  </a:cubicBezTo>
                  <a:moveTo>
                    <a:pt x="250" y="4043"/>
                  </a:moveTo>
                  <a:cubicBezTo>
                    <a:pt x="230" y="4043"/>
                    <a:pt x="211" y="4057"/>
                    <a:pt x="205" y="4077"/>
                  </a:cubicBezTo>
                  <a:cubicBezTo>
                    <a:pt x="205" y="4078"/>
                    <a:pt x="205" y="4078"/>
                    <a:pt x="205" y="4078"/>
                  </a:cubicBezTo>
                  <a:cubicBezTo>
                    <a:pt x="198" y="4103"/>
                    <a:pt x="213" y="4129"/>
                    <a:pt x="238" y="4136"/>
                  </a:cubicBezTo>
                  <a:cubicBezTo>
                    <a:pt x="242" y="4137"/>
                    <a:pt x="246" y="4138"/>
                    <a:pt x="250" y="4138"/>
                  </a:cubicBezTo>
                  <a:cubicBezTo>
                    <a:pt x="271" y="4138"/>
                    <a:pt x="290" y="4124"/>
                    <a:pt x="296" y="4103"/>
                  </a:cubicBezTo>
                  <a:cubicBezTo>
                    <a:pt x="303" y="4078"/>
                    <a:pt x="288" y="4052"/>
                    <a:pt x="263" y="4045"/>
                  </a:cubicBezTo>
                  <a:cubicBezTo>
                    <a:pt x="259" y="4044"/>
                    <a:pt x="255" y="4043"/>
                    <a:pt x="250" y="4043"/>
                  </a:cubicBezTo>
                  <a:moveTo>
                    <a:pt x="10903" y="4030"/>
                  </a:moveTo>
                  <a:cubicBezTo>
                    <a:pt x="10899" y="4030"/>
                    <a:pt x="10894" y="4030"/>
                    <a:pt x="10890" y="4031"/>
                  </a:cubicBezTo>
                  <a:cubicBezTo>
                    <a:pt x="10865" y="4039"/>
                    <a:pt x="10851" y="4064"/>
                    <a:pt x="10858" y="4090"/>
                  </a:cubicBezTo>
                  <a:cubicBezTo>
                    <a:pt x="10864" y="4110"/>
                    <a:pt x="10882" y="4124"/>
                    <a:pt x="10903" y="4124"/>
                  </a:cubicBezTo>
                  <a:cubicBezTo>
                    <a:pt x="10907" y="4124"/>
                    <a:pt x="10912" y="4124"/>
                    <a:pt x="10916" y="4122"/>
                  </a:cubicBezTo>
                  <a:cubicBezTo>
                    <a:pt x="10941" y="4115"/>
                    <a:pt x="10956" y="4089"/>
                    <a:pt x="10949" y="4064"/>
                  </a:cubicBezTo>
                  <a:cubicBezTo>
                    <a:pt x="10943" y="4043"/>
                    <a:pt x="10924" y="4030"/>
                    <a:pt x="10903" y="4030"/>
                  </a:cubicBezTo>
                  <a:moveTo>
                    <a:pt x="365" y="3683"/>
                  </a:moveTo>
                  <a:cubicBezTo>
                    <a:pt x="345" y="3683"/>
                    <a:pt x="327" y="3695"/>
                    <a:pt x="320" y="3715"/>
                  </a:cubicBezTo>
                  <a:cubicBezTo>
                    <a:pt x="311" y="3739"/>
                    <a:pt x="324" y="3766"/>
                    <a:pt x="349" y="3775"/>
                  </a:cubicBezTo>
                  <a:cubicBezTo>
                    <a:pt x="354" y="3777"/>
                    <a:pt x="359" y="3778"/>
                    <a:pt x="365" y="3778"/>
                  </a:cubicBezTo>
                  <a:cubicBezTo>
                    <a:pt x="384" y="3778"/>
                    <a:pt x="402" y="3766"/>
                    <a:pt x="409" y="3746"/>
                  </a:cubicBezTo>
                  <a:cubicBezTo>
                    <a:pt x="418" y="3722"/>
                    <a:pt x="405" y="3695"/>
                    <a:pt x="381" y="3686"/>
                  </a:cubicBezTo>
                  <a:cubicBezTo>
                    <a:pt x="375" y="3684"/>
                    <a:pt x="370" y="3683"/>
                    <a:pt x="365" y="3683"/>
                  </a:cubicBezTo>
                  <a:moveTo>
                    <a:pt x="10788" y="3670"/>
                  </a:moveTo>
                  <a:cubicBezTo>
                    <a:pt x="10783" y="3670"/>
                    <a:pt x="10777" y="3671"/>
                    <a:pt x="10772" y="3673"/>
                  </a:cubicBezTo>
                  <a:cubicBezTo>
                    <a:pt x="10747" y="3682"/>
                    <a:pt x="10735" y="3709"/>
                    <a:pt x="10744" y="3733"/>
                  </a:cubicBezTo>
                  <a:cubicBezTo>
                    <a:pt x="10751" y="3752"/>
                    <a:pt x="10769" y="3764"/>
                    <a:pt x="10788" y="3764"/>
                  </a:cubicBezTo>
                  <a:cubicBezTo>
                    <a:pt x="10793" y="3764"/>
                    <a:pt x="10799" y="3764"/>
                    <a:pt x="10804" y="3762"/>
                  </a:cubicBezTo>
                  <a:cubicBezTo>
                    <a:pt x="10829" y="3753"/>
                    <a:pt x="10841" y="3726"/>
                    <a:pt x="10832" y="3701"/>
                  </a:cubicBezTo>
                  <a:cubicBezTo>
                    <a:pt x="10826" y="3682"/>
                    <a:pt x="10807" y="3670"/>
                    <a:pt x="10788" y="3670"/>
                  </a:cubicBezTo>
                  <a:moveTo>
                    <a:pt x="503" y="3332"/>
                  </a:moveTo>
                  <a:cubicBezTo>
                    <a:pt x="485" y="3332"/>
                    <a:pt x="468" y="3342"/>
                    <a:pt x="460" y="3360"/>
                  </a:cubicBezTo>
                  <a:cubicBezTo>
                    <a:pt x="450" y="3384"/>
                    <a:pt x="461" y="3412"/>
                    <a:pt x="484" y="3422"/>
                  </a:cubicBezTo>
                  <a:cubicBezTo>
                    <a:pt x="491" y="3425"/>
                    <a:pt x="497" y="3426"/>
                    <a:pt x="503" y="3426"/>
                  </a:cubicBezTo>
                  <a:cubicBezTo>
                    <a:pt x="522" y="3426"/>
                    <a:pt x="539" y="3416"/>
                    <a:pt x="547" y="3398"/>
                  </a:cubicBezTo>
                  <a:cubicBezTo>
                    <a:pt x="557" y="3374"/>
                    <a:pt x="546" y="3346"/>
                    <a:pt x="522" y="3336"/>
                  </a:cubicBezTo>
                  <a:cubicBezTo>
                    <a:pt x="516" y="3333"/>
                    <a:pt x="510" y="3332"/>
                    <a:pt x="503" y="3332"/>
                  </a:cubicBezTo>
                  <a:moveTo>
                    <a:pt x="10648" y="3320"/>
                  </a:moveTo>
                  <a:cubicBezTo>
                    <a:pt x="10642" y="3320"/>
                    <a:pt x="10636" y="3321"/>
                    <a:pt x="10630" y="3324"/>
                  </a:cubicBezTo>
                  <a:cubicBezTo>
                    <a:pt x="10606" y="3334"/>
                    <a:pt x="10595" y="3362"/>
                    <a:pt x="10605" y="3386"/>
                  </a:cubicBezTo>
                  <a:cubicBezTo>
                    <a:pt x="10613" y="3404"/>
                    <a:pt x="10631" y="3414"/>
                    <a:pt x="10649" y="3414"/>
                  </a:cubicBezTo>
                  <a:cubicBezTo>
                    <a:pt x="10655" y="3414"/>
                    <a:pt x="10661" y="3413"/>
                    <a:pt x="10668" y="3410"/>
                  </a:cubicBezTo>
                  <a:cubicBezTo>
                    <a:pt x="10692" y="3400"/>
                    <a:pt x="10702" y="3372"/>
                    <a:pt x="10692" y="3348"/>
                  </a:cubicBezTo>
                  <a:cubicBezTo>
                    <a:pt x="10684" y="3330"/>
                    <a:pt x="10667" y="3320"/>
                    <a:pt x="10648" y="3320"/>
                  </a:cubicBezTo>
                  <a:moveTo>
                    <a:pt x="666" y="2991"/>
                  </a:moveTo>
                  <a:cubicBezTo>
                    <a:pt x="649" y="2991"/>
                    <a:pt x="633" y="3000"/>
                    <a:pt x="624" y="3016"/>
                  </a:cubicBezTo>
                  <a:cubicBezTo>
                    <a:pt x="612" y="3039"/>
                    <a:pt x="621" y="3068"/>
                    <a:pt x="644" y="3080"/>
                  </a:cubicBezTo>
                  <a:cubicBezTo>
                    <a:pt x="651" y="3083"/>
                    <a:pt x="659" y="3085"/>
                    <a:pt x="666" y="3085"/>
                  </a:cubicBezTo>
                  <a:cubicBezTo>
                    <a:pt x="683" y="3085"/>
                    <a:pt x="699" y="3076"/>
                    <a:pt x="708" y="3059"/>
                  </a:cubicBezTo>
                  <a:cubicBezTo>
                    <a:pt x="720" y="3036"/>
                    <a:pt x="711" y="3008"/>
                    <a:pt x="688" y="2996"/>
                  </a:cubicBezTo>
                  <a:cubicBezTo>
                    <a:pt x="681" y="2992"/>
                    <a:pt x="673" y="2991"/>
                    <a:pt x="666" y="2991"/>
                  </a:cubicBezTo>
                  <a:moveTo>
                    <a:pt x="10486" y="2980"/>
                  </a:moveTo>
                  <a:cubicBezTo>
                    <a:pt x="10478" y="2980"/>
                    <a:pt x="10471" y="2981"/>
                    <a:pt x="10464" y="2985"/>
                  </a:cubicBezTo>
                  <a:cubicBezTo>
                    <a:pt x="10441" y="2997"/>
                    <a:pt x="10432" y="3026"/>
                    <a:pt x="10444" y="3049"/>
                  </a:cubicBezTo>
                  <a:cubicBezTo>
                    <a:pt x="10452" y="3065"/>
                    <a:pt x="10469" y="3074"/>
                    <a:pt x="10486" y="3074"/>
                  </a:cubicBezTo>
                  <a:cubicBezTo>
                    <a:pt x="10493" y="3074"/>
                    <a:pt x="10501" y="3072"/>
                    <a:pt x="10508" y="3069"/>
                  </a:cubicBezTo>
                  <a:cubicBezTo>
                    <a:pt x="10531" y="3057"/>
                    <a:pt x="10540" y="3028"/>
                    <a:pt x="10528" y="3005"/>
                  </a:cubicBezTo>
                  <a:cubicBezTo>
                    <a:pt x="10519" y="2989"/>
                    <a:pt x="10503" y="2980"/>
                    <a:pt x="10486" y="2980"/>
                  </a:cubicBezTo>
                  <a:moveTo>
                    <a:pt x="852" y="2661"/>
                  </a:moveTo>
                  <a:cubicBezTo>
                    <a:pt x="836" y="2661"/>
                    <a:pt x="820" y="2669"/>
                    <a:pt x="811" y="2684"/>
                  </a:cubicBezTo>
                  <a:cubicBezTo>
                    <a:pt x="798" y="2706"/>
                    <a:pt x="805" y="2735"/>
                    <a:pt x="827" y="2749"/>
                  </a:cubicBezTo>
                  <a:cubicBezTo>
                    <a:pt x="835" y="2753"/>
                    <a:pt x="843" y="2756"/>
                    <a:pt x="852" y="2756"/>
                  </a:cubicBezTo>
                  <a:cubicBezTo>
                    <a:pt x="867" y="2756"/>
                    <a:pt x="883" y="2748"/>
                    <a:pt x="892" y="2733"/>
                  </a:cubicBezTo>
                  <a:cubicBezTo>
                    <a:pt x="905" y="2711"/>
                    <a:pt x="898" y="2682"/>
                    <a:pt x="876" y="2668"/>
                  </a:cubicBezTo>
                  <a:cubicBezTo>
                    <a:pt x="868" y="2663"/>
                    <a:pt x="860" y="2661"/>
                    <a:pt x="852" y="2661"/>
                  </a:cubicBezTo>
                  <a:moveTo>
                    <a:pt x="10300" y="2651"/>
                  </a:moveTo>
                  <a:cubicBezTo>
                    <a:pt x="10291" y="2651"/>
                    <a:pt x="10283" y="2654"/>
                    <a:pt x="10275" y="2658"/>
                  </a:cubicBezTo>
                  <a:cubicBezTo>
                    <a:pt x="10253" y="2672"/>
                    <a:pt x="10246" y="2701"/>
                    <a:pt x="10260" y="2723"/>
                  </a:cubicBezTo>
                  <a:cubicBezTo>
                    <a:pt x="10269" y="2738"/>
                    <a:pt x="10284" y="2746"/>
                    <a:pt x="10300" y="2746"/>
                  </a:cubicBezTo>
                  <a:cubicBezTo>
                    <a:pt x="10308" y="2746"/>
                    <a:pt x="10317" y="2744"/>
                    <a:pt x="10325" y="2739"/>
                  </a:cubicBezTo>
                  <a:cubicBezTo>
                    <a:pt x="10347" y="2725"/>
                    <a:pt x="10354" y="2696"/>
                    <a:pt x="10340" y="2674"/>
                  </a:cubicBezTo>
                  <a:cubicBezTo>
                    <a:pt x="10331" y="2659"/>
                    <a:pt x="10316" y="2651"/>
                    <a:pt x="10300" y="2651"/>
                  </a:cubicBezTo>
                  <a:moveTo>
                    <a:pt x="1059" y="2346"/>
                  </a:moveTo>
                  <a:cubicBezTo>
                    <a:pt x="1044" y="2346"/>
                    <a:pt x="1030" y="2353"/>
                    <a:pt x="1020" y="2366"/>
                  </a:cubicBezTo>
                  <a:cubicBezTo>
                    <a:pt x="1005" y="2387"/>
                    <a:pt x="1010" y="2416"/>
                    <a:pt x="1032" y="2431"/>
                  </a:cubicBezTo>
                  <a:cubicBezTo>
                    <a:pt x="1040" y="2437"/>
                    <a:pt x="1050" y="2440"/>
                    <a:pt x="1059" y="2440"/>
                  </a:cubicBezTo>
                  <a:cubicBezTo>
                    <a:pt x="1074" y="2440"/>
                    <a:pt x="1088" y="2433"/>
                    <a:pt x="1097" y="2420"/>
                  </a:cubicBezTo>
                  <a:cubicBezTo>
                    <a:pt x="1113" y="2399"/>
                    <a:pt x="1108" y="2369"/>
                    <a:pt x="1086" y="2354"/>
                  </a:cubicBezTo>
                  <a:cubicBezTo>
                    <a:pt x="1078" y="2348"/>
                    <a:pt x="1069" y="2346"/>
                    <a:pt x="1059" y="2346"/>
                  </a:cubicBezTo>
                  <a:moveTo>
                    <a:pt x="10092" y="2337"/>
                  </a:moveTo>
                  <a:cubicBezTo>
                    <a:pt x="10083" y="2337"/>
                    <a:pt x="10073" y="2339"/>
                    <a:pt x="10065" y="2345"/>
                  </a:cubicBezTo>
                  <a:cubicBezTo>
                    <a:pt x="10043" y="2360"/>
                    <a:pt x="10038" y="2390"/>
                    <a:pt x="10053" y="2411"/>
                  </a:cubicBezTo>
                  <a:cubicBezTo>
                    <a:pt x="10063" y="2424"/>
                    <a:pt x="10077" y="2431"/>
                    <a:pt x="10092" y="2431"/>
                  </a:cubicBezTo>
                  <a:cubicBezTo>
                    <a:pt x="10101" y="2431"/>
                    <a:pt x="10111" y="2428"/>
                    <a:pt x="10119" y="2422"/>
                  </a:cubicBezTo>
                  <a:cubicBezTo>
                    <a:pt x="10141" y="2407"/>
                    <a:pt x="10145" y="2378"/>
                    <a:pt x="10131" y="2356"/>
                  </a:cubicBezTo>
                  <a:cubicBezTo>
                    <a:pt x="10121" y="2343"/>
                    <a:pt x="10107" y="2337"/>
                    <a:pt x="10092" y="2337"/>
                  </a:cubicBezTo>
                  <a:moveTo>
                    <a:pt x="1287" y="2045"/>
                  </a:moveTo>
                  <a:cubicBezTo>
                    <a:pt x="1274" y="2045"/>
                    <a:pt x="1260" y="2051"/>
                    <a:pt x="1251" y="2062"/>
                  </a:cubicBezTo>
                  <a:cubicBezTo>
                    <a:pt x="1234" y="2082"/>
                    <a:pt x="1237" y="2112"/>
                    <a:pt x="1257" y="2129"/>
                  </a:cubicBezTo>
                  <a:cubicBezTo>
                    <a:pt x="1266" y="2136"/>
                    <a:pt x="1277" y="2139"/>
                    <a:pt x="1287" y="2139"/>
                  </a:cubicBezTo>
                  <a:cubicBezTo>
                    <a:pt x="1301" y="2139"/>
                    <a:pt x="1315" y="2133"/>
                    <a:pt x="1324" y="2122"/>
                  </a:cubicBezTo>
                  <a:cubicBezTo>
                    <a:pt x="1340" y="2102"/>
                    <a:pt x="1337" y="2072"/>
                    <a:pt x="1317" y="2055"/>
                  </a:cubicBezTo>
                  <a:cubicBezTo>
                    <a:pt x="1308" y="2048"/>
                    <a:pt x="1298" y="2045"/>
                    <a:pt x="1287" y="2045"/>
                  </a:cubicBezTo>
                  <a:moveTo>
                    <a:pt x="9863" y="2036"/>
                  </a:moveTo>
                  <a:cubicBezTo>
                    <a:pt x="9853" y="2036"/>
                    <a:pt x="9842" y="2040"/>
                    <a:pt x="9833" y="2047"/>
                  </a:cubicBezTo>
                  <a:cubicBezTo>
                    <a:pt x="9813" y="2064"/>
                    <a:pt x="9810" y="2093"/>
                    <a:pt x="9826" y="2113"/>
                  </a:cubicBezTo>
                  <a:cubicBezTo>
                    <a:pt x="9836" y="2125"/>
                    <a:pt x="9849" y="2131"/>
                    <a:pt x="9863" y="2131"/>
                  </a:cubicBezTo>
                  <a:cubicBezTo>
                    <a:pt x="9874" y="2131"/>
                    <a:pt x="9884" y="2127"/>
                    <a:pt x="9893" y="2120"/>
                  </a:cubicBezTo>
                  <a:cubicBezTo>
                    <a:pt x="9913" y="2104"/>
                    <a:pt x="9916" y="2074"/>
                    <a:pt x="9900" y="2054"/>
                  </a:cubicBezTo>
                  <a:cubicBezTo>
                    <a:pt x="9890" y="2042"/>
                    <a:pt x="9877" y="2036"/>
                    <a:pt x="9863" y="2036"/>
                  </a:cubicBezTo>
                  <a:moveTo>
                    <a:pt x="1535" y="1760"/>
                  </a:moveTo>
                  <a:cubicBezTo>
                    <a:pt x="1523" y="1760"/>
                    <a:pt x="1510" y="1765"/>
                    <a:pt x="1501" y="1775"/>
                  </a:cubicBezTo>
                  <a:cubicBezTo>
                    <a:pt x="1483" y="1794"/>
                    <a:pt x="1484" y="1824"/>
                    <a:pt x="1503" y="1842"/>
                  </a:cubicBezTo>
                  <a:cubicBezTo>
                    <a:pt x="1512" y="1850"/>
                    <a:pt x="1524" y="1855"/>
                    <a:pt x="1535" y="1855"/>
                  </a:cubicBezTo>
                  <a:cubicBezTo>
                    <a:pt x="1548" y="1855"/>
                    <a:pt x="1561" y="1849"/>
                    <a:pt x="1570" y="1840"/>
                  </a:cubicBezTo>
                  <a:cubicBezTo>
                    <a:pt x="1588" y="1821"/>
                    <a:pt x="1587" y="1791"/>
                    <a:pt x="1568" y="1773"/>
                  </a:cubicBezTo>
                  <a:cubicBezTo>
                    <a:pt x="1558" y="1764"/>
                    <a:pt x="1547" y="1760"/>
                    <a:pt x="1535" y="1760"/>
                  </a:cubicBezTo>
                  <a:moveTo>
                    <a:pt x="9615" y="1752"/>
                  </a:moveTo>
                  <a:cubicBezTo>
                    <a:pt x="9603" y="1752"/>
                    <a:pt x="9591" y="1757"/>
                    <a:pt x="9582" y="1765"/>
                  </a:cubicBezTo>
                  <a:cubicBezTo>
                    <a:pt x="9563" y="1783"/>
                    <a:pt x="9562" y="1813"/>
                    <a:pt x="9580" y="1832"/>
                  </a:cubicBezTo>
                  <a:cubicBezTo>
                    <a:pt x="9589" y="1842"/>
                    <a:pt x="9602" y="1847"/>
                    <a:pt x="9615" y="1847"/>
                  </a:cubicBezTo>
                  <a:cubicBezTo>
                    <a:pt x="9626" y="1847"/>
                    <a:pt x="9638" y="1843"/>
                    <a:pt x="9647" y="1834"/>
                  </a:cubicBezTo>
                  <a:cubicBezTo>
                    <a:pt x="9666" y="1816"/>
                    <a:pt x="9667" y="1786"/>
                    <a:pt x="9649" y="1767"/>
                  </a:cubicBezTo>
                  <a:cubicBezTo>
                    <a:pt x="9640" y="1757"/>
                    <a:pt x="9627" y="1752"/>
                    <a:pt x="9615" y="1752"/>
                  </a:cubicBezTo>
                  <a:moveTo>
                    <a:pt x="1802" y="1493"/>
                  </a:moveTo>
                  <a:cubicBezTo>
                    <a:pt x="1791" y="1493"/>
                    <a:pt x="1779" y="1497"/>
                    <a:pt x="1770" y="1506"/>
                  </a:cubicBezTo>
                  <a:cubicBezTo>
                    <a:pt x="1751" y="1524"/>
                    <a:pt x="1750" y="1554"/>
                    <a:pt x="1768" y="1572"/>
                  </a:cubicBezTo>
                  <a:cubicBezTo>
                    <a:pt x="1777" y="1582"/>
                    <a:pt x="1789" y="1588"/>
                    <a:pt x="1802" y="1588"/>
                  </a:cubicBezTo>
                  <a:cubicBezTo>
                    <a:pt x="1814" y="1588"/>
                    <a:pt x="1825" y="1583"/>
                    <a:pt x="1835" y="1575"/>
                  </a:cubicBezTo>
                  <a:cubicBezTo>
                    <a:pt x="1853" y="1557"/>
                    <a:pt x="1855" y="1527"/>
                    <a:pt x="1837" y="1508"/>
                  </a:cubicBezTo>
                  <a:cubicBezTo>
                    <a:pt x="1827" y="1498"/>
                    <a:pt x="1815" y="1493"/>
                    <a:pt x="1802" y="1493"/>
                  </a:cubicBezTo>
                  <a:moveTo>
                    <a:pt x="9347" y="1486"/>
                  </a:moveTo>
                  <a:cubicBezTo>
                    <a:pt x="9335" y="1486"/>
                    <a:pt x="9322" y="1491"/>
                    <a:pt x="9313" y="1501"/>
                  </a:cubicBezTo>
                  <a:cubicBezTo>
                    <a:pt x="9295" y="1520"/>
                    <a:pt x="9296" y="1550"/>
                    <a:pt x="9315" y="1567"/>
                  </a:cubicBezTo>
                  <a:cubicBezTo>
                    <a:pt x="9324" y="1576"/>
                    <a:pt x="9336" y="1580"/>
                    <a:pt x="9347" y="1580"/>
                  </a:cubicBezTo>
                  <a:cubicBezTo>
                    <a:pt x="9360" y="1580"/>
                    <a:pt x="9372" y="1575"/>
                    <a:pt x="9382" y="1565"/>
                  </a:cubicBezTo>
                  <a:cubicBezTo>
                    <a:pt x="9400" y="1546"/>
                    <a:pt x="9399" y="1516"/>
                    <a:pt x="9379" y="1498"/>
                  </a:cubicBezTo>
                  <a:cubicBezTo>
                    <a:pt x="9370" y="1490"/>
                    <a:pt x="9359" y="1486"/>
                    <a:pt x="9347" y="1486"/>
                  </a:cubicBezTo>
                  <a:moveTo>
                    <a:pt x="2086" y="1245"/>
                  </a:moveTo>
                  <a:cubicBezTo>
                    <a:pt x="2076" y="1245"/>
                    <a:pt x="2065" y="1248"/>
                    <a:pt x="2056" y="1255"/>
                  </a:cubicBezTo>
                  <a:cubicBezTo>
                    <a:pt x="2056" y="1255"/>
                    <a:pt x="2056" y="1255"/>
                    <a:pt x="2056" y="1255"/>
                  </a:cubicBezTo>
                  <a:cubicBezTo>
                    <a:pt x="2036" y="1272"/>
                    <a:pt x="2034" y="1301"/>
                    <a:pt x="2050" y="1321"/>
                  </a:cubicBezTo>
                  <a:cubicBezTo>
                    <a:pt x="2059" y="1333"/>
                    <a:pt x="2073" y="1339"/>
                    <a:pt x="2086" y="1339"/>
                  </a:cubicBezTo>
                  <a:cubicBezTo>
                    <a:pt x="2097" y="1339"/>
                    <a:pt x="2108" y="1336"/>
                    <a:pt x="2116" y="1328"/>
                  </a:cubicBezTo>
                  <a:cubicBezTo>
                    <a:pt x="2136" y="1312"/>
                    <a:pt x="2140" y="1282"/>
                    <a:pt x="2123" y="1262"/>
                  </a:cubicBezTo>
                  <a:cubicBezTo>
                    <a:pt x="2114" y="1251"/>
                    <a:pt x="2100" y="1245"/>
                    <a:pt x="2086" y="1245"/>
                  </a:cubicBezTo>
                  <a:moveTo>
                    <a:pt x="9063" y="1238"/>
                  </a:moveTo>
                  <a:cubicBezTo>
                    <a:pt x="9049" y="1238"/>
                    <a:pt x="9035" y="1244"/>
                    <a:pt x="9026" y="1255"/>
                  </a:cubicBezTo>
                  <a:cubicBezTo>
                    <a:pt x="9009" y="1275"/>
                    <a:pt x="9012" y="1305"/>
                    <a:pt x="9033" y="1321"/>
                  </a:cubicBezTo>
                  <a:cubicBezTo>
                    <a:pt x="9042" y="1329"/>
                    <a:pt x="9052" y="1332"/>
                    <a:pt x="9062" y="1332"/>
                  </a:cubicBezTo>
                  <a:cubicBezTo>
                    <a:pt x="9076" y="1332"/>
                    <a:pt x="9090" y="1326"/>
                    <a:pt x="9099" y="1315"/>
                  </a:cubicBezTo>
                  <a:cubicBezTo>
                    <a:pt x="9116" y="1294"/>
                    <a:pt x="9112" y="1265"/>
                    <a:pt x="9092" y="1248"/>
                  </a:cubicBezTo>
                  <a:cubicBezTo>
                    <a:pt x="9084" y="1241"/>
                    <a:pt x="9073" y="1238"/>
                    <a:pt x="9063" y="1238"/>
                  </a:cubicBezTo>
                  <a:moveTo>
                    <a:pt x="2387" y="1016"/>
                  </a:moveTo>
                  <a:cubicBezTo>
                    <a:pt x="2377" y="1016"/>
                    <a:pt x="2368" y="1019"/>
                    <a:pt x="2359" y="1025"/>
                  </a:cubicBezTo>
                  <a:cubicBezTo>
                    <a:pt x="2338" y="1040"/>
                    <a:pt x="2333" y="1069"/>
                    <a:pt x="2348" y="1090"/>
                  </a:cubicBezTo>
                  <a:cubicBezTo>
                    <a:pt x="2357" y="1104"/>
                    <a:pt x="2372" y="1111"/>
                    <a:pt x="2387" y="1111"/>
                  </a:cubicBezTo>
                  <a:cubicBezTo>
                    <a:pt x="2396" y="1111"/>
                    <a:pt x="2406" y="1108"/>
                    <a:pt x="2414" y="1102"/>
                  </a:cubicBezTo>
                  <a:cubicBezTo>
                    <a:pt x="2435" y="1087"/>
                    <a:pt x="2440" y="1057"/>
                    <a:pt x="2425" y="1036"/>
                  </a:cubicBezTo>
                  <a:cubicBezTo>
                    <a:pt x="2416" y="1023"/>
                    <a:pt x="2401" y="1016"/>
                    <a:pt x="2387" y="1016"/>
                  </a:cubicBezTo>
                  <a:moveTo>
                    <a:pt x="8762" y="1010"/>
                  </a:moveTo>
                  <a:cubicBezTo>
                    <a:pt x="8747" y="1010"/>
                    <a:pt x="8732" y="1017"/>
                    <a:pt x="8723" y="1030"/>
                  </a:cubicBezTo>
                  <a:cubicBezTo>
                    <a:pt x="8708" y="1051"/>
                    <a:pt x="8713" y="1080"/>
                    <a:pt x="8734" y="1095"/>
                  </a:cubicBezTo>
                  <a:cubicBezTo>
                    <a:pt x="8742" y="1101"/>
                    <a:pt x="8752" y="1104"/>
                    <a:pt x="8762" y="1104"/>
                  </a:cubicBezTo>
                  <a:cubicBezTo>
                    <a:pt x="8776" y="1104"/>
                    <a:pt x="8791" y="1097"/>
                    <a:pt x="8800" y="1084"/>
                  </a:cubicBezTo>
                  <a:cubicBezTo>
                    <a:pt x="8815" y="1063"/>
                    <a:pt x="8810" y="1033"/>
                    <a:pt x="8789" y="1018"/>
                  </a:cubicBezTo>
                  <a:cubicBezTo>
                    <a:pt x="8780" y="1012"/>
                    <a:pt x="8771" y="1010"/>
                    <a:pt x="8762" y="1010"/>
                  </a:cubicBezTo>
                  <a:moveTo>
                    <a:pt x="2702" y="808"/>
                  </a:moveTo>
                  <a:cubicBezTo>
                    <a:pt x="2693" y="808"/>
                    <a:pt x="2685" y="811"/>
                    <a:pt x="2677" y="815"/>
                  </a:cubicBezTo>
                  <a:cubicBezTo>
                    <a:pt x="2655" y="829"/>
                    <a:pt x="2648" y="858"/>
                    <a:pt x="2662" y="880"/>
                  </a:cubicBezTo>
                  <a:cubicBezTo>
                    <a:pt x="2670" y="895"/>
                    <a:pt x="2686" y="903"/>
                    <a:pt x="2702" y="903"/>
                  </a:cubicBezTo>
                  <a:cubicBezTo>
                    <a:pt x="2710" y="903"/>
                    <a:pt x="2719" y="901"/>
                    <a:pt x="2727" y="896"/>
                  </a:cubicBezTo>
                  <a:cubicBezTo>
                    <a:pt x="2749" y="882"/>
                    <a:pt x="2756" y="853"/>
                    <a:pt x="2742" y="831"/>
                  </a:cubicBezTo>
                  <a:cubicBezTo>
                    <a:pt x="2733" y="816"/>
                    <a:pt x="2718" y="808"/>
                    <a:pt x="2702" y="808"/>
                  </a:cubicBezTo>
                  <a:moveTo>
                    <a:pt x="8446" y="802"/>
                  </a:moveTo>
                  <a:cubicBezTo>
                    <a:pt x="8430" y="802"/>
                    <a:pt x="8414" y="810"/>
                    <a:pt x="8405" y="825"/>
                  </a:cubicBezTo>
                  <a:cubicBezTo>
                    <a:pt x="8392" y="847"/>
                    <a:pt x="8399" y="876"/>
                    <a:pt x="8421" y="890"/>
                  </a:cubicBezTo>
                  <a:cubicBezTo>
                    <a:pt x="8429" y="895"/>
                    <a:pt x="8437" y="897"/>
                    <a:pt x="8446" y="897"/>
                  </a:cubicBezTo>
                  <a:cubicBezTo>
                    <a:pt x="8462" y="897"/>
                    <a:pt x="8477" y="889"/>
                    <a:pt x="8486" y="874"/>
                  </a:cubicBezTo>
                  <a:cubicBezTo>
                    <a:pt x="8500" y="852"/>
                    <a:pt x="8492" y="823"/>
                    <a:pt x="8470" y="809"/>
                  </a:cubicBezTo>
                  <a:cubicBezTo>
                    <a:pt x="8463" y="805"/>
                    <a:pt x="8454" y="802"/>
                    <a:pt x="8446" y="802"/>
                  </a:cubicBezTo>
                  <a:moveTo>
                    <a:pt x="3030" y="623"/>
                  </a:moveTo>
                  <a:cubicBezTo>
                    <a:pt x="3023" y="623"/>
                    <a:pt x="3015" y="624"/>
                    <a:pt x="3008" y="628"/>
                  </a:cubicBezTo>
                  <a:cubicBezTo>
                    <a:pt x="2985" y="640"/>
                    <a:pt x="2976" y="668"/>
                    <a:pt x="2988" y="692"/>
                  </a:cubicBezTo>
                  <a:cubicBezTo>
                    <a:pt x="2997" y="708"/>
                    <a:pt x="3013" y="717"/>
                    <a:pt x="3030" y="717"/>
                  </a:cubicBezTo>
                  <a:cubicBezTo>
                    <a:pt x="3038" y="717"/>
                    <a:pt x="3045" y="715"/>
                    <a:pt x="3052" y="712"/>
                  </a:cubicBezTo>
                  <a:cubicBezTo>
                    <a:pt x="3052" y="712"/>
                    <a:pt x="3052" y="712"/>
                    <a:pt x="3052" y="712"/>
                  </a:cubicBezTo>
                  <a:cubicBezTo>
                    <a:pt x="3075" y="700"/>
                    <a:pt x="3084" y="671"/>
                    <a:pt x="3072" y="648"/>
                  </a:cubicBezTo>
                  <a:cubicBezTo>
                    <a:pt x="3064" y="632"/>
                    <a:pt x="3047" y="623"/>
                    <a:pt x="3030" y="623"/>
                  </a:cubicBezTo>
                  <a:moveTo>
                    <a:pt x="8117" y="617"/>
                  </a:moveTo>
                  <a:cubicBezTo>
                    <a:pt x="8099" y="617"/>
                    <a:pt x="8083" y="626"/>
                    <a:pt x="8074" y="642"/>
                  </a:cubicBezTo>
                  <a:cubicBezTo>
                    <a:pt x="8062" y="666"/>
                    <a:pt x="8071" y="694"/>
                    <a:pt x="8094" y="706"/>
                  </a:cubicBezTo>
                  <a:cubicBezTo>
                    <a:pt x="8095" y="706"/>
                    <a:pt x="8095" y="706"/>
                    <a:pt x="8095" y="706"/>
                  </a:cubicBezTo>
                  <a:cubicBezTo>
                    <a:pt x="8102" y="710"/>
                    <a:pt x="8109" y="712"/>
                    <a:pt x="8116" y="712"/>
                  </a:cubicBezTo>
                  <a:cubicBezTo>
                    <a:pt x="8133" y="712"/>
                    <a:pt x="8150" y="702"/>
                    <a:pt x="8158" y="686"/>
                  </a:cubicBezTo>
                  <a:cubicBezTo>
                    <a:pt x="8170" y="663"/>
                    <a:pt x="8161" y="634"/>
                    <a:pt x="8138" y="622"/>
                  </a:cubicBezTo>
                  <a:cubicBezTo>
                    <a:pt x="8131" y="619"/>
                    <a:pt x="8124" y="617"/>
                    <a:pt x="8117" y="617"/>
                  </a:cubicBezTo>
                  <a:moveTo>
                    <a:pt x="3370" y="460"/>
                  </a:moveTo>
                  <a:cubicBezTo>
                    <a:pt x="3364" y="460"/>
                    <a:pt x="3358" y="461"/>
                    <a:pt x="3351" y="464"/>
                  </a:cubicBezTo>
                  <a:cubicBezTo>
                    <a:pt x="3328" y="474"/>
                    <a:pt x="3317" y="502"/>
                    <a:pt x="3327" y="526"/>
                  </a:cubicBezTo>
                  <a:cubicBezTo>
                    <a:pt x="3335" y="544"/>
                    <a:pt x="3352" y="554"/>
                    <a:pt x="3370" y="554"/>
                  </a:cubicBezTo>
                  <a:cubicBezTo>
                    <a:pt x="3377" y="554"/>
                    <a:pt x="3383" y="553"/>
                    <a:pt x="3389" y="550"/>
                  </a:cubicBezTo>
                  <a:cubicBezTo>
                    <a:pt x="3413" y="540"/>
                    <a:pt x="3424" y="512"/>
                    <a:pt x="3414" y="488"/>
                  </a:cubicBezTo>
                  <a:cubicBezTo>
                    <a:pt x="3406" y="470"/>
                    <a:pt x="3389" y="460"/>
                    <a:pt x="3370" y="460"/>
                  </a:cubicBezTo>
                  <a:moveTo>
                    <a:pt x="7775" y="455"/>
                  </a:moveTo>
                  <a:cubicBezTo>
                    <a:pt x="7757" y="455"/>
                    <a:pt x="7739" y="465"/>
                    <a:pt x="7732" y="483"/>
                  </a:cubicBezTo>
                  <a:cubicBezTo>
                    <a:pt x="7721" y="507"/>
                    <a:pt x="7732" y="535"/>
                    <a:pt x="7756" y="545"/>
                  </a:cubicBezTo>
                  <a:cubicBezTo>
                    <a:pt x="7763" y="548"/>
                    <a:pt x="7769" y="549"/>
                    <a:pt x="7775" y="549"/>
                  </a:cubicBezTo>
                  <a:cubicBezTo>
                    <a:pt x="7793" y="549"/>
                    <a:pt x="7811" y="538"/>
                    <a:pt x="7819" y="521"/>
                  </a:cubicBezTo>
                  <a:cubicBezTo>
                    <a:pt x="7829" y="497"/>
                    <a:pt x="7818" y="469"/>
                    <a:pt x="7794" y="458"/>
                  </a:cubicBezTo>
                  <a:cubicBezTo>
                    <a:pt x="7788" y="456"/>
                    <a:pt x="7782" y="455"/>
                    <a:pt x="7775" y="455"/>
                  </a:cubicBezTo>
                  <a:moveTo>
                    <a:pt x="3721" y="321"/>
                  </a:moveTo>
                  <a:cubicBezTo>
                    <a:pt x="3716" y="321"/>
                    <a:pt x="3710" y="321"/>
                    <a:pt x="3705" y="323"/>
                  </a:cubicBezTo>
                  <a:cubicBezTo>
                    <a:pt x="3680" y="332"/>
                    <a:pt x="3668" y="359"/>
                    <a:pt x="3676" y="384"/>
                  </a:cubicBezTo>
                  <a:cubicBezTo>
                    <a:pt x="3683" y="403"/>
                    <a:pt x="3701" y="415"/>
                    <a:pt x="3721" y="415"/>
                  </a:cubicBezTo>
                  <a:cubicBezTo>
                    <a:pt x="3726" y="415"/>
                    <a:pt x="3732" y="414"/>
                    <a:pt x="3737" y="412"/>
                  </a:cubicBezTo>
                  <a:cubicBezTo>
                    <a:pt x="3761" y="404"/>
                    <a:pt x="3774" y="377"/>
                    <a:pt x="3765" y="352"/>
                  </a:cubicBezTo>
                  <a:cubicBezTo>
                    <a:pt x="3758" y="333"/>
                    <a:pt x="3740" y="321"/>
                    <a:pt x="3721" y="321"/>
                  </a:cubicBezTo>
                  <a:moveTo>
                    <a:pt x="7424" y="316"/>
                  </a:moveTo>
                  <a:cubicBezTo>
                    <a:pt x="7404" y="316"/>
                    <a:pt x="7386" y="328"/>
                    <a:pt x="7379" y="348"/>
                  </a:cubicBezTo>
                  <a:cubicBezTo>
                    <a:pt x="7370" y="372"/>
                    <a:pt x="7383" y="399"/>
                    <a:pt x="7408" y="408"/>
                  </a:cubicBezTo>
                  <a:cubicBezTo>
                    <a:pt x="7413" y="410"/>
                    <a:pt x="7418" y="411"/>
                    <a:pt x="7424" y="411"/>
                  </a:cubicBezTo>
                  <a:cubicBezTo>
                    <a:pt x="7443" y="411"/>
                    <a:pt x="7461" y="399"/>
                    <a:pt x="7468" y="379"/>
                  </a:cubicBezTo>
                  <a:cubicBezTo>
                    <a:pt x="7477" y="355"/>
                    <a:pt x="7464" y="327"/>
                    <a:pt x="7439" y="319"/>
                  </a:cubicBezTo>
                  <a:cubicBezTo>
                    <a:pt x="7434" y="317"/>
                    <a:pt x="7429" y="316"/>
                    <a:pt x="7424" y="316"/>
                  </a:cubicBezTo>
                  <a:moveTo>
                    <a:pt x="4081" y="206"/>
                  </a:moveTo>
                  <a:cubicBezTo>
                    <a:pt x="4076" y="206"/>
                    <a:pt x="4072" y="207"/>
                    <a:pt x="4068" y="208"/>
                  </a:cubicBezTo>
                  <a:cubicBezTo>
                    <a:pt x="4067" y="208"/>
                    <a:pt x="4067" y="208"/>
                    <a:pt x="4067" y="208"/>
                  </a:cubicBezTo>
                  <a:cubicBezTo>
                    <a:pt x="4043" y="215"/>
                    <a:pt x="4028" y="241"/>
                    <a:pt x="4035" y="266"/>
                  </a:cubicBezTo>
                  <a:cubicBezTo>
                    <a:pt x="4041" y="287"/>
                    <a:pt x="4060" y="300"/>
                    <a:pt x="4080" y="300"/>
                  </a:cubicBezTo>
                  <a:cubicBezTo>
                    <a:pt x="4084" y="300"/>
                    <a:pt x="4089" y="300"/>
                    <a:pt x="4093" y="299"/>
                  </a:cubicBezTo>
                  <a:cubicBezTo>
                    <a:pt x="4118" y="292"/>
                    <a:pt x="4133" y="265"/>
                    <a:pt x="4126" y="240"/>
                  </a:cubicBezTo>
                  <a:cubicBezTo>
                    <a:pt x="4120" y="220"/>
                    <a:pt x="4101" y="206"/>
                    <a:pt x="4081" y="206"/>
                  </a:cubicBezTo>
                  <a:moveTo>
                    <a:pt x="7064" y="202"/>
                  </a:moveTo>
                  <a:cubicBezTo>
                    <a:pt x="7043" y="202"/>
                    <a:pt x="7024" y="216"/>
                    <a:pt x="7018" y="237"/>
                  </a:cubicBezTo>
                  <a:cubicBezTo>
                    <a:pt x="7011" y="262"/>
                    <a:pt x="7026" y="288"/>
                    <a:pt x="7051" y="295"/>
                  </a:cubicBezTo>
                  <a:cubicBezTo>
                    <a:pt x="7055" y="296"/>
                    <a:pt x="7059" y="297"/>
                    <a:pt x="7064" y="297"/>
                  </a:cubicBezTo>
                  <a:cubicBezTo>
                    <a:pt x="7084" y="297"/>
                    <a:pt x="7103" y="283"/>
                    <a:pt x="7109" y="262"/>
                  </a:cubicBezTo>
                  <a:cubicBezTo>
                    <a:pt x="7116" y="237"/>
                    <a:pt x="7101" y="211"/>
                    <a:pt x="7076" y="204"/>
                  </a:cubicBezTo>
                  <a:cubicBezTo>
                    <a:pt x="7072" y="203"/>
                    <a:pt x="7068" y="202"/>
                    <a:pt x="7064" y="202"/>
                  </a:cubicBezTo>
                  <a:moveTo>
                    <a:pt x="4447" y="116"/>
                  </a:moveTo>
                  <a:cubicBezTo>
                    <a:pt x="4444" y="116"/>
                    <a:pt x="4441" y="116"/>
                    <a:pt x="4437" y="117"/>
                  </a:cubicBezTo>
                  <a:cubicBezTo>
                    <a:pt x="4412" y="123"/>
                    <a:pt x="4396" y="147"/>
                    <a:pt x="4401" y="173"/>
                  </a:cubicBezTo>
                  <a:cubicBezTo>
                    <a:pt x="4405" y="195"/>
                    <a:pt x="4425" y="211"/>
                    <a:pt x="4447" y="211"/>
                  </a:cubicBezTo>
                  <a:cubicBezTo>
                    <a:pt x="4450" y="211"/>
                    <a:pt x="4453" y="210"/>
                    <a:pt x="4457" y="210"/>
                  </a:cubicBezTo>
                  <a:cubicBezTo>
                    <a:pt x="4482" y="204"/>
                    <a:pt x="4498" y="179"/>
                    <a:pt x="4493" y="154"/>
                  </a:cubicBezTo>
                  <a:cubicBezTo>
                    <a:pt x="4489" y="131"/>
                    <a:pt x="4469" y="116"/>
                    <a:pt x="4447" y="116"/>
                  </a:cubicBezTo>
                  <a:moveTo>
                    <a:pt x="6697" y="113"/>
                  </a:moveTo>
                  <a:cubicBezTo>
                    <a:pt x="6675" y="113"/>
                    <a:pt x="6655" y="129"/>
                    <a:pt x="6651" y="151"/>
                  </a:cubicBezTo>
                  <a:cubicBezTo>
                    <a:pt x="6645" y="177"/>
                    <a:pt x="6662" y="202"/>
                    <a:pt x="6687" y="207"/>
                  </a:cubicBezTo>
                  <a:cubicBezTo>
                    <a:pt x="6691" y="208"/>
                    <a:pt x="6694" y="208"/>
                    <a:pt x="6697" y="208"/>
                  </a:cubicBezTo>
                  <a:cubicBezTo>
                    <a:pt x="6719" y="208"/>
                    <a:pt x="6738" y="192"/>
                    <a:pt x="6743" y="170"/>
                  </a:cubicBezTo>
                  <a:cubicBezTo>
                    <a:pt x="6748" y="145"/>
                    <a:pt x="6732" y="119"/>
                    <a:pt x="6706" y="114"/>
                  </a:cubicBezTo>
                  <a:cubicBezTo>
                    <a:pt x="6703" y="114"/>
                    <a:pt x="6700" y="113"/>
                    <a:pt x="6697" y="113"/>
                  </a:cubicBezTo>
                  <a:moveTo>
                    <a:pt x="4819" y="52"/>
                  </a:moveTo>
                  <a:cubicBezTo>
                    <a:pt x="4817" y="52"/>
                    <a:pt x="4815" y="52"/>
                    <a:pt x="4812" y="52"/>
                  </a:cubicBezTo>
                  <a:cubicBezTo>
                    <a:pt x="4787" y="56"/>
                    <a:pt x="4769" y="80"/>
                    <a:pt x="4772" y="106"/>
                  </a:cubicBezTo>
                  <a:cubicBezTo>
                    <a:pt x="4776" y="129"/>
                    <a:pt x="4796" y="146"/>
                    <a:pt x="4819" y="146"/>
                  </a:cubicBezTo>
                  <a:cubicBezTo>
                    <a:pt x="4821" y="146"/>
                    <a:pt x="4823" y="146"/>
                    <a:pt x="4825" y="146"/>
                  </a:cubicBezTo>
                  <a:cubicBezTo>
                    <a:pt x="4851" y="142"/>
                    <a:pt x="4869" y="118"/>
                    <a:pt x="4866" y="93"/>
                  </a:cubicBezTo>
                  <a:cubicBezTo>
                    <a:pt x="4862" y="69"/>
                    <a:pt x="4842" y="52"/>
                    <a:pt x="4819" y="52"/>
                  </a:cubicBezTo>
                  <a:moveTo>
                    <a:pt x="6325" y="50"/>
                  </a:moveTo>
                  <a:cubicBezTo>
                    <a:pt x="6301" y="50"/>
                    <a:pt x="6281" y="67"/>
                    <a:pt x="6278" y="91"/>
                  </a:cubicBezTo>
                  <a:cubicBezTo>
                    <a:pt x="6274" y="117"/>
                    <a:pt x="6292" y="140"/>
                    <a:pt x="6318" y="144"/>
                  </a:cubicBezTo>
                  <a:cubicBezTo>
                    <a:pt x="6320" y="144"/>
                    <a:pt x="6322" y="144"/>
                    <a:pt x="6325" y="144"/>
                  </a:cubicBezTo>
                  <a:cubicBezTo>
                    <a:pt x="6348" y="144"/>
                    <a:pt x="6368" y="127"/>
                    <a:pt x="6371" y="104"/>
                  </a:cubicBezTo>
                  <a:cubicBezTo>
                    <a:pt x="6375" y="77"/>
                    <a:pt x="6357" y="54"/>
                    <a:pt x="6331" y="50"/>
                  </a:cubicBezTo>
                  <a:cubicBezTo>
                    <a:pt x="6329" y="50"/>
                    <a:pt x="6327" y="50"/>
                    <a:pt x="6325" y="50"/>
                  </a:cubicBezTo>
                  <a:moveTo>
                    <a:pt x="5195" y="13"/>
                  </a:moveTo>
                  <a:cubicBezTo>
                    <a:pt x="5194" y="13"/>
                    <a:pt x="5192" y="13"/>
                    <a:pt x="5191" y="13"/>
                  </a:cubicBezTo>
                  <a:cubicBezTo>
                    <a:pt x="5165" y="15"/>
                    <a:pt x="5146" y="37"/>
                    <a:pt x="5147" y="63"/>
                  </a:cubicBezTo>
                  <a:cubicBezTo>
                    <a:pt x="5149" y="89"/>
                    <a:pt x="5170" y="107"/>
                    <a:pt x="5194" y="107"/>
                  </a:cubicBezTo>
                  <a:cubicBezTo>
                    <a:pt x="5196" y="107"/>
                    <a:pt x="5197" y="107"/>
                    <a:pt x="5198" y="107"/>
                  </a:cubicBezTo>
                  <a:cubicBezTo>
                    <a:pt x="5224" y="106"/>
                    <a:pt x="5243" y="83"/>
                    <a:pt x="5242" y="57"/>
                  </a:cubicBezTo>
                  <a:cubicBezTo>
                    <a:pt x="5240" y="32"/>
                    <a:pt x="5219" y="13"/>
                    <a:pt x="5195" y="13"/>
                  </a:cubicBezTo>
                  <a:moveTo>
                    <a:pt x="5949" y="12"/>
                  </a:moveTo>
                  <a:cubicBezTo>
                    <a:pt x="5924" y="12"/>
                    <a:pt x="5904" y="31"/>
                    <a:pt x="5902" y="56"/>
                  </a:cubicBezTo>
                  <a:cubicBezTo>
                    <a:pt x="5900" y="82"/>
                    <a:pt x="5920" y="105"/>
                    <a:pt x="5946" y="106"/>
                  </a:cubicBezTo>
                  <a:cubicBezTo>
                    <a:pt x="5947" y="106"/>
                    <a:pt x="5948" y="106"/>
                    <a:pt x="5949" y="106"/>
                  </a:cubicBezTo>
                  <a:cubicBezTo>
                    <a:pt x="5974" y="106"/>
                    <a:pt x="5994" y="87"/>
                    <a:pt x="5996" y="62"/>
                  </a:cubicBezTo>
                  <a:cubicBezTo>
                    <a:pt x="5998" y="37"/>
                    <a:pt x="5978" y="14"/>
                    <a:pt x="5952" y="12"/>
                  </a:cubicBezTo>
                  <a:cubicBezTo>
                    <a:pt x="5951" y="12"/>
                    <a:pt x="5950" y="12"/>
                    <a:pt x="5949" y="12"/>
                  </a:cubicBezTo>
                  <a:moveTo>
                    <a:pt x="5572" y="0"/>
                  </a:moveTo>
                  <a:cubicBezTo>
                    <a:pt x="5546" y="0"/>
                    <a:pt x="5525" y="21"/>
                    <a:pt x="5525" y="47"/>
                  </a:cubicBezTo>
                  <a:cubicBezTo>
                    <a:pt x="5525" y="73"/>
                    <a:pt x="5546" y="94"/>
                    <a:pt x="5572" y="94"/>
                  </a:cubicBezTo>
                  <a:cubicBezTo>
                    <a:pt x="5598" y="94"/>
                    <a:pt x="5619" y="73"/>
                    <a:pt x="5619" y="47"/>
                  </a:cubicBezTo>
                  <a:cubicBezTo>
                    <a:pt x="5619" y="21"/>
                    <a:pt x="5598" y="0"/>
                    <a:pt x="557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sp>
          <p:nvSpPr>
            <p:cNvPr id="352" name="任意多边形: 形状 351"/>
            <p:cNvSpPr>
              <a:spLocks noChangeArrowheads="1"/>
            </p:cNvSpPr>
            <p:nvPr>
              <p:custDataLst>
                <p:tags r:id="rId27"/>
              </p:custDataLst>
            </p:nvPr>
          </p:nvSpPr>
          <p:spPr bwMode="auto">
            <a:xfrm>
              <a:off x="11431173" y="-5586043"/>
              <a:ext cx="4694357" cy="4717133"/>
            </a:xfrm>
            <a:custGeom>
              <a:avLst/>
              <a:gdLst>
                <a:gd name="connsiteX0" fmla="*/ 2348887 w 4694357"/>
                <a:gd name="connsiteY0" fmla="*/ 4677273 h 4717133"/>
                <a:gd name="connsiteX1" fmla="*/ 2368817 w 4694357"/>
                <a:gd name="connsiteY1" fmla="*/ 4697203 h 4717133"/>
                <a:gd name="connsiteX2" fmla="*/ 2348887 w 4694357"/>
                <a:gd name="connsiteY2" fmla="*/ 4717133 h 4717133"/>
                <a:gd name="connsiteX3" fmla="*/ 2328957 w 4694357"/>
                <a:gd name="connsiteY3" fmla="*/ 4697203 h 4717133"/>
                <a:gd name="connsiteX4" fmla="*/ 2348887 w 4694357"/>
                <a:gd name="connsiteY4" fmla="*/ 4677273 h 4717133"/>
                <a:gd name="connsiteX5" fmla="*/ 2182045 w 4694357"/>
                <a:gd name="connsiteY5" fmla="*/ 4672717 h 4717133"/>
                <a:gd name="connsiteX6" fmla="*/ 2201406 w 4694357"/>
                <a:gd name="connsiteY6" fmla="*/ 4691509 h 4717133"/>
                <a:gd name="connsiteX7" fmla="*/ 2182045 w 4694357"/>
                <a:gd name="connsiteY7" fmla="*/ 4710301 h 4717133"/>
                <a:gd name="connsiteX8" fmla="*/ 2162684 w 4694357"/>
                <a:gd name="connsiteY8" fmla="*/ 4691509 h 4717133"/>
                <a:gd name="connsiteX9" fmla="*/ 2182045 w 4694357"/>
                <a:gd name="connsiteY9" fmla="*/ 4672717 h 4717133"/>
                <a:gd name="connsiteX10" fmla="*/ 2517438 w 4694357"/>
                <a:gd name="connsiteY10" fmla="*/ 4671578 h 4717133"/>
                <a:gd name="connsiteX11" fmla="*/ 2536230 w 4694357"/>
                <a:gd name="connsiteY11" fmla="*/ 4690939 h 4717133"/>
                <a:gd name="connsiteX12" fmla="*/ 2517438 w 4694357"/>
                <a:gd name="connsiteY12" fmla="*/ 4710300 h 4717133"/>
                <a:gd name="connsiteX13" fmla="*/ 2498646 w 4694357"/>
                <a:gd name="connsiteY13" fmla="*/ 4690939 h 4717133"/>
                <a:gd name="connsiteX14" fmla="*/ 2517438 w 4694357"/>
                <a:gd name="connsiteY14" fmla="*/ 4671578 h 4717133"/>
                <a:gd name="connsiteX15" fmla="*/ 2015772 w 4694357"/>
                <a:gd name="connsiteY15" fmla="*/ 4655634 h 4717133"/>
                <a:gd name="connsiteX16" fmla="*/ 2033994 w 4694357"/>
                <a:gd name="connsiteY16" fmla="*/ 4673856 h 4717133"/>
                <a:gd name="connsiteX17" fmla="*/ 2015772 w 4694357"/>
                <a:gd name="connsiteY17" fmla="*/ 4692078 h 4717133"/>
                <a:gd name="connsiteX18" fmla="*/ 1997550 w 4694357"/>
                <a:gd name="connsiteY18" fmla="*/ 4673856 h 4717133"/>
                <a:gd name="connsiteX19" fmla="*/ 2015772 w 4694357"/>
                <a:gd name="connsiteY19" fmla="*/ 4655634 h 4717133"/>
                <a:gd name="connsiteX20" fmla="*/ 2683710 w 4694357"/>
                <a:gd name="connsiteY20" fmla="*/ 4654496 h 4717133"/>
                <a:gd name="connsiteX21" fmla="*/ 2702502 w 4694357"/>
                <a:gd name="connsiteY21" fmla="*/ 4673288 h 4717133"/>
                <a:gd name="connsiteX22" fmla="*/ 2683710 w 4694357"/>
                <a:gd name="connsiteY22" fmla="*/ 4692080 h 4717133"/>
                <a:gd name="connsiteX23" fmla="*/ 2664918 w 4694357"/>
                <a:gd name="connsiteY23" fmla="*/ 4673288 h 4717133"/>
                <a:gd name="connsiteX24" fmla="*/ 2683710 w 4694357"/>
                <a:gd name="connsiteY24" fmla="*/ 4654496 h 4717133"/>
                <a:gd name="connsiteX25" fmla="*/ 1851777 w 4694357"/>
                <a:gd name="connsiteY25" fmla="*/ 4627163 h 4717133"/>
                <a:gd name="connsiteX26" fmla="*/ 1868860 w 4694357"/>
                <a:gd name="connsiteY26" fmla="*/ 4644246 h 4717133"/>
                <a:gd name="connsiteX27" fmla="*/ 1851777 w 4694357"/>
                <a:gd name="connsiteY27" fmla="*/ 4661329 h 4717133"/>
                <a:gd name="connsiteX28" fmla="*/ 1834694 w 4694357"/>
                <a:gd name="connsiteY28" fmla="*/ 4644246 h 4717133"/>
                <a:gd name="connsiteX29" fmla="*/ 1851777 w 4694357"/>
                <a:gd name="connsiteY29" fmla="*/ 4627163 h 4717133"/>
                <a:gd name="connsiteX30" fmla="*/ 2847705 w 4694357"/>
                <a:gd name="connsiteY30" fmla="*/ 4624885 h 4717133"/>
                <a:gd name="connsiteX31" fmla="*/ 2866497 w 4694357"/>
                <a:gd name="connsiteY31" fmla="*/ 4643677 h 4717133"/>
                <a:gd name="connsiteX32" fmla="*/ 2847705 w 4694357"/>
                <a:gd name="connsiteY32" fmla="*/ 4662469 h 4717133"/>
                <a:gd name="connsiteX33" fmla="*/ 2828913 w 4694357"/>
                <a:gd name="connsiteY33" fmla="*/ 4643677 h 4717133"/>
                <a:gd name="connsiteX34" fmla="*/ 2847705 w 4694357"/>
                <a:gd name="connsiteY34" fmla="*/ 4624885 h 4717133"/>
                <a:gd name="connsiteX35" fmla="*/ 1689491 w 4694357"/>
                <a:gd name="connsiteY35" fmla="*/ 4587303 h 4717133"/>
                <a:gd name="connsiteX36" fmla="*/ 1704866 w 4694357"/>
                <a:gd name="connsiteY36" fmla="*/ 4602678 h 4717133"/>
                <a:gd name="connsiteX37" fmla="*/ 1689491 w 4694357"/>
                <a:gd name="connsiteY37" fmla="*/ 4618053 h 4717133"/>
                <a:gd name="connsiteX38" fmla="*/ 1674116 w 4694357"/>
                <a:gd name="connsiteY38" fmla="*/ 4602678 h 4717133"/>
                <a:gd name="connsiteX39" fmla="*/ 1689491 w 4694357"/>
                <a:gd name="connsiteY39" fmla="*/ 4587303 h 4717133"/>
                <a:gd name="connsiteX40" fmla="*/ 3009992 w 4694357"/>
                <a:gd name="connsiteY40" fmla="*/ 4583887 h 4717133"/>
                <a:gd name="connsiteX41" fmla="*/ 3028214 w 4694357"/>
                <a:gd name="connsiteY41" fmla="*/ 4602109 h 4717133"/>
                <a:gd name="connsiteX42" fmla="*/ 3009992 w 4694357"/>
                <a:gd name="connsiteY42" fmla="*/ 4620331 h 4717133"/>
                <a:gd name="connsiteX43" fmla="*/ 2991770 w 4694357"/>
                <a:gd name="connsiteY43" fmla="*/ 4602109 h 4717133"/>
                <a:gd name="connsiteX44" fmla="*/ 3009992 w 4694357"/>
                <a:gd name="connsiteY44" fmla="*/ 4583887 h 4717133"/>
                <a:gd name="connsiteX45" fmla="*/ 2348886 w 4694357"/>
                <a:gd name="connsiteY45" fmla="*/ 4555415 h 4717133"/>
                <a:gd name="connsiteX46" fmla="*/ 2383621 w 4694357"/>
                <a:gd name="connsiteY46" fmla="*/ 4590720 h 4717133"/>
                <a:gd name="connsiteX47" fmla="*/ 2348886 w 4694357"/>
                <a:gd name="connsiteY47" fmla="*/ 4626025 h 4717133"/>
                <a:gd name="connsiteX48" fmla="*/ 2314151 w 4694357"/>
                <a:gd name="connsiteY48" fmla="*/ 4590720 h 4717133"/>
                <a:gd name="connsiteX49" fmla="*/ 2348886 w 4694357"/>
                <a:gd name="connsiteY49" fmla="*/ 4555415 h 4717133"/>
                <a:gd name="connsiteX50" fmla="*/ 2182045 w 4694357"/>
                <a:gd name="connsiteY50" fmla="*/ 4550860 h 4717133"/>
                <a:gd name="connsiteX51" fmla="*/ 2216211 w 4694357"/>
                <a:gd name="connsiteY51" fmla="*/ 4585026 h 4717133"/>
                <a:gd name="connsiteX52" fmla="*/ 2182045 w 4694357"/>
                <a:gd name="connsiteY52" fmla="*/ 4619192 h 4717133"/>
                <a:gd name="connsiteX53" fmla="*/ 2147879 w 4694357"/>
                <a:gd name="connsiteY53" fmla="*/ 4585026 h 4717133"/>
                <a:gd name="connsiteX54" fmla="*/ 2182045 w 4694357"/>
                <a:gd name="connsiteY54" fmla="*/ 4550860 h 4717133"/>
                <a:gd name="connsiteX55" fmla="*/ 2517437 w 4694357"/>
                <a:gd name="connsiteY55" fmla="*/ 4549721 h 4717133"/>
                <a:gd name="connsiteX56" fmla="*/ 2552172 w 4694357"/>
                <a:gd name="connsiteY56" fmla="*/ 4584456 h 4717133"/>
                <a:gd name="connsiteX57" fmla="*/ 2517437 w 4694357"/>
                <a:gd name="connsiteY57" fmla="*/ 4619191 h 4717133"/>
                <a:gd name="connsiteX58" fmla="*/ 2482702 w 4694357"/>
                <a:gd name="connsiteY58" fmla="*/ 4584456 h 4717133"/>
                <a:gd name="connsiteX59" fmla="*/ 2517437 w 4694357"/>
                <a:gd name="connsiteY59" fmla="*/ 4549721 h 4717133"/>
                <a:gd name="connsiteX60" fmla="*/ 1531190 w 4694357"/>
                <a:gd name="connsiteY60" fmla="*/ 4536055 h 4717133"/>
                <a:gd name="connsiteX61" fmla="*/ 1544287 w 4694357"/>
                <a:gd name="connsiteY61" fmla="*/ 4549721 h 4717133"/>
                <a:gd name="connsiteX62" fmla="*/ 1531190 w 4694357"/>
                <a:gd name="connsiteY62" fmla="*/ 4563387 h 4717133"/>
                <a:gd name="connsiteX63" fmla="*/ 1518093 w 4694357"/>
                <a:gd name="connsiteY63" fmla="*/ 4549721 h 4717133"/>
                <a:gd name="connsiteX64" fmla="*/ 1531190 w 4694357"/>
                <a:gd name="connsiteY64" fmla="*/ 4536055 h 4717133"/>
                <a:gd name="connsiteX65" fmla="*/ 2015772 w 4694357"/>
                <a:gd name="connsiteY65" fmla="*/ 4533777 h 4717133"/>
                <a:gd name="connsiteX66" fmla="*/ 2047660 w 4694357"/>
                <a:gd name="connsiteY66" fmla="*/ 4566235 h 4717133"/>
                <a:gd name="connsiteX67" fmla="*/ 2015772 w 4694357"/>
                <a:gd name="connsiteY67" fmla="*/ 4598693 h 4717133"/>
                <a:gd name="connsiteX68" fmla="*/ 1983884 w 4694357"/>
                <a:gd name="connsiteY68" fmla="*/ 4566235 h 4717133"/>
                <a:gd name="connsiteX69" fmla="*/ 2015772 w 4694357"/>
                <a:gd name="connsiteY69" fmla="*/ 4533777 h 4717133"/>
                <a:gd name="connsiteX70" fmla="*/ 3167723 w 4694357"/>
                <a:gd name="connsiteY70" fmla="*/ 4531499 h 4717133"/>
                <a:gd name="connsiteX71" fmla="*/ 3185376 w 4694357"/>
                <a:gd name="connsiteY71" fmla="*/ 4549152 h 4717133"/>
                <a:gd name="connsiteX72" fmla="*/ 3167723 w 4694357"/>
                <a:gd name="connsiteY72" fmla="*/ 4566805 h 4717133"/>
                <a:gd name="connsiteX73" fmla="*/ 3150070 w 4694357"/>
                <a:gd name="connsiteY73" fmla="*/ 4549152 h 4717133"/>
                <a:gd name="connsiteX74" fmla="*/ 3167723 w 4694357"/>
                <a:gd name="connsiteY74" fmla="*/ 4531499 h 4717133"/>
                <a:gd name="connsiteX75" fmla="*/ 2682571 w 4694357"/>
                <a:gd name="connsiteY75" fmla="*/ 4531499 h 4717133"/>
                <a:gd name="connsiteX76" fmla="*/ 2717306 w 4694357"/>
                <a:gd name="connsiteY76" fmla="*/ 4566234 h 4717133"/>
                <a:gd name="connsiteX77" fmla="*/ 2682571 w 4694357"/>
                <a:gd name="connsiteY77" fmla="*/ 4600969 h 4717133"/>
                <a:gd name="connsiteX78" fmla="*/ 2647836 w 4694357"/>
                <a:gd name="connsiteY78" fmla="*/ 4566234 h 4717133"/>
                <a:gd name="connsiteX79" fmla="*/ 2682571 w 4694357"/>
                <a:gd name="connsiteY79" fmla="*/ 4531499 h 4717133"/>
                <a:gd name="connsiteX80" fmla="*/ 1851777 w 4694357"/>
                <a:gd name="connsiteY80" fmla="*/ 4505305 h 4717133"/>
                <a:gd name="connsiteX81" fmla="*/ 1881387 w 4694357"/>
                <a:gd name="connsiteY81" fmla="*/ 4534915 h 4717133"/>
                <a:gd name="connsiteX82" fmla="*/ 1851777 w 4694357"/>
                <a:gd name="connsiteY82" fmla="*/ 4564525 h 4717133"/>
                <a:gd name="connsiteX83" fmla="*/ 1822167 w 4694357"/>
                <a:gd name="connsiteY83" fmla="*/ 4534915 h 4717133"/>
                <a:gd name="connsiteX84" fmla="*/ 1851777 w 4694357"/>
                <a:gd name="connsiteY84" fmla="*/ 4505305 h 4717133"/>
                <a:gd name="connsiteX85" fmla="*/ 2847135 w 4694357"/>
                <a:gd name="connsiteY85" fmla="*/ 4500750 h 4717133"/>
                <a:gd name="connsiteX86" fmla="*/ 2881301 w 4694357"/>
                <a:gd name="connsiteY86" fmla="*/ 4534916 h 4717133"/>
                <a:gd name="connsiteX87" fmla="*/ 2847135 w 4694357"/>
                <a:gd name="connsiteY87" fmla="*/ 4569082 h 4717133"/>
                <a:gd name="connsiteX88" fmla="*/ 2812969 w 4694357"/>
                <a:gd name="connsiteY88" fmla="*/ 4534916 h 4717133"/>
                <a:gd name="connsiteX89" fmla="*/ 2847135 w 4694357"/>
                <a:gd name="connsiteY89" fmla="*/ 4500750 h 4717133"/>
                <a:gd name="connsiteX90" fmla="*/ 2348318 w 4694357"/>
                <a:gd name="connsiteY90" fmla="*/ 4475695 h 4717133"/>
                <a:gd name="connsiteX91" fmla="*/ 2352875 w 4694357"/>
                <a:gd name="connsiteY91" fmla="*/ 4480251 h 4717133"/>
                <a:gd name="connsiteX92" fmla="*/ 2348318 w 4694357"/>
                <a:gd name="connsiteY92" fmla="*/ 4484808 h 4717133"/>
                <a:gd name="connsiteX93" fmla="*/ 2343762 w 4694357"/>
                <a:gd name="connsiteY93" fmla="*/ 4480251 h 4717133"/>
                <a:gd name="connsiteX94" fmla="*/ 2348318 w 4694357"/>
                <a:gd name="connsiteY94" fmla="*/ 4475695 h 4717133"/>
                <a:gd name="connsiteX95" fmla="*/ 1376875 w 4694357"/>
                <a:gd name="connsiteY95" fmla="*/ 4474557 h 4717133"/>
                <a:gd name="connsiteX96" fmla="*/ 1388264 w 4694357"/>
                <a:gd name="connsiteY96" fmla="*/ 4485946 h 4717133"/>
                <a:gd name="connsiteX97" fmla="*/ 1376875 w 4694357"/>
                <a:gd name="connsiteY97" fmla="*/ 4497335 h 4717133"/>
                <a:gd name="connsiteX98" fmla="*/ 1365486 w 4694357"/>
                <a:gd name="connsiteY98" fmla="*/ 4485946 h 4717133"/>
                <a:gd name="connsiteX99" fmla="*/ 1376875 w 4694357"/>
                <a:gd name="connsiteY99" fmla="*/ 4474557 h 4717133"/>
                <a:gd name="connsiteX100" fmla="*/ 2516298 w 4694357"/>
                <a:gd name="connsiteY100" fmla="*/ 4468862 h 4717133"/>
                <a:gd name="connsiteX101" fmla="*/ 2520284 w 4694357"/>
                <a:gd name="connsiteY101" fmla="*/ 4473418 h 4717133"/>
                <a:gd name="connsiteX102" fmla="*/ 2516298 w 4694357"/>
                <a:gd name="connsiteY102" fmla="*/ 4477975 h 4717133"/>
                <a:gd name="connsiteX103" fmla="*/ 2512312 w 4694357"/>
                <a:gd name="connsiteY103" fmla="*/ 4473418 h 4717133"/>
                <a:gd name="connsiteX104" fmla="*/ 2516298 w 4694357"/>
                <a:gd name="connsiteY104" fmla="*/ 4468862 h 4717133"/>
                <a:gd name="connsiteX105" fmla="*/ 3322037 w 4694357"/>
                <a:gd name="connsiteY105" fmla="*/ 4467724 h 4717133"/>
                <a:gd name="connsiteX106" fmla="*/ 3339120 w 4694357"/>
                <a:gd name="connsiteY106" fmla="*/ 4485377 h 4717133"/>
                <a:gd name="connsiteX107" fmla="*/ 3322037 w 4694357"/>
                <a:gd name="connsiteY107" fmla="*/ 4503030 h 4717133"/>
                <a:gd name="connsiteX108" fmla="*/ 3304954 w 4694357"/>
                <a:gd name="connsiteY108" fmla="*/ 4485377 h 4717133"/>
                <a:gd name="connsiteX109" fmla="*/ 3322037 w 4694357"/>
                <a:gd name="connsiteY109" fmla="*/ 4467724 h 4717133"/>
                <a:gd name="connsiteX110" fmla="*/ 2182045 w 4694357"/>
                <a:gd name="connsiteY110" fmla="*/ 4467724 h 4717133"/>
                <a:gd name="connsiteX111" fmla="*/ 2187740 w 4694357"/>
                <a:gd name="connsiteY111" fmla="*/ 4473419 h 4717133"/>
                <a:gd name="connsiteX112" fmla="*/ 2182045 w 4694357"/>
                <a:gd name="connsiteY112" fmla="*/ 4479114 h 4717133"/>
                <a:gd name="connsiteX113" fmla="*/ 2176350 w 4694357"/>
                <a:gd name="connsiteY113" fmla="*/ 4473419 h 4717133"/>
                <a:gd name="connsiteX114" fmla="*/ 2182045 w 4694357"/>
                <a:gd name="connsiteY114" fmla="*/ 4467724 h 4717133"/>
                <a:gd name="connsiteX115" fmla="*/ 1690629 w 4694357"/>
                <a:gd name="connsiteY115" fmla="*/ 4463168 h 4717133"/>
                <a:gd name="connsiteX116" fmla="*/ 1718531 w 4694357"/>
                <a:gd name="connsiteY116" fmla="*/ 4491640 h 4717133"/>
                <a:gd name="connsiteX117" fmla="*/ 1690629 w 4694357"/>
                <a:gd name="connsiteY117" fmla="*/ 4520112 h 4717133"/>
                <a:gd name="connsiteX118" fmla="*/ 1662727 w 4694357"/>
                <a:gd name="connsiteY118" fmla="*/ 4491640 h 4717133"/>
                <a:gd name="connsiteX119" fmla="*/ 1690629 w 4694357"/>
                <a:gd name="connsiteY119" fmla="*/ 4463168 h 4717133"/>
                <a:gd name="connsiteX120" fmla="*/ 3008284 w 4694357"/>
                <a:gd name="connsiteY120" fmla="*/ 4457474 h 4717133"/>
                <a:gd name="connsiteX121" fmla="*/ 3041881 w 4694357"/>
                <a:gd name="connsiteY121" fmla="*/ 4491640 h 4717133"/>
                <a:gd name="connsiteX122" fmla="*/ 3008284 w 4694357"/>
                <a:gd name="connsiteY122" fmla="*/ 4525806 h 4717133"/>
                <a:gd name="connsiteX123" fmla="*/ 2974687 w 4694357"/>
                <a:gd name="connsiteY123" fmla="*/ 4491640 h 4717133"/>
                <a:gd name="connsiteX124" fmla="*/ 3008284 w 4694357"/>
                <a:gd name="connsiteY124" fmla="*/ 4457474 h 4717133"/>
                <a:gd name="connsiteX125" fmla="*/ 2682002 w 4694357"/>
                <a:gd name="connsiteY125" fmla="*/ 4449502 h 4717133"/>
                <a:gd name="connsiteX126" fmla="*/ 2686559 w 4694357"/>
                <a:gd name="connsiteY126" fmla="*/ 4454058 h 4717133"/>
                <a:gd name="connsiteX127" fmla="*/ 2682002 w 4694357"/>
                <a:gd name="connsiteY127" fmla="*/ 4458615 h 4717133"/>
                <a:gd name="connsiteX128" fmla="*/ 2677446 w 4694357"/>
                <a:gd name="connsiteY128" fmla="*/ 4454058 h 4717133"/>
                <a:gd name="connsiteX129" fmla="*/ 2682002 w 4694357"/>
                <a:gd name="connsiteY129" fmla="*/ 4449502 h 4717133"/>
                <a:gd name="connsiteX130" fmla="*/ 2016911 w 4694357"/>
                <a:gd name="connsiteY130" fmla="*/ 4448363 h 4717133"/>
                <a:gd name="connsiteX131" fmla="*/ 2022606 w 4694357"/>
                <a:gd name="connsiteY131" fmla="*/ 4454058 h 4717133"/>
                <a:gd name="connsiteX132" fmla="*/ 2016911 w 4694357"/>
                <a:gd name="connsiteY132" fmla="*/ 4459753 h 4717133"/>
                <a:gd name="connsiteX133" fmla="*/ 2011216 w 4694357"/>
                <a:gd name="connsiteY133" fmla="*/ 4454058 h 4717133"/>
                <a:gd name="connsiteX134" fmla="*/ 2016911 w 4694357"/>
                <a:gd name="connsiteY134" fmla="*/ 4448363 h 4717133"/>
                <a:gd name="connsiteX135" fmla="*/ 2844858 w 4694357"/>
                <a:gd name="connsiteY135" fmla="*/ 4416475 h 4717133"/>
                <a:gd name="connsiteX136" fmla="*/ 2849415 w 4694357"/>
                <a:gd name="connsiteY136" fmla="*/ 4421031 h 4717133"/>
                <a:gd name="connsiteX137" fmla="*/ 2844858 w 4694357"/>
                <a:gd name="connsiteY137" fmla="*/ 4425588 h 4717133"/>
                <a:gd name="connsiteX138" fmla="*/ 2840302 w 4694357"/>
                <a:gd name="connsiteY138" fmla="*/ 4421031 h 4717133"/>
                <a:gd name="connsiteX139" fmla="*/ 2844858 w 4694357"/>
                <a:gd name="connsiteY139" fmla="*/ 4416475 h 4717133"/>
                <a:gd name="connsiteX140" fmla="*/ 1853486 w 4694357"/>
                <a:gd name="connsiteY140" fmla="*/ 4414197 h 4717133"/>
                <a:gd name="connsiteX141" fmla="*/ 1860889 w 4694357"/>
                <a:gd name="connsiteY141" fmla="*/ 4421600 h 4717133"/>
                <a:gd name="connsiteX142" fmla="*/ 1853486 w 4694357"/>
                <a:gd name="connsiteY142" fmla="*/ 4429003 h 4717133"/>
                <a:gd name="connsiteX143" fmla="*/ 1846083 w 4694357"/>
                <a:gd name="connsiteY143" fmla="*/ 4421600 h 4717133"/>
                <a:gd name="connsiteX144" fmla="*/ 1853486 w 4694357"/>
                <a:gd name="connsiteY144" fmla="*/ 4414197 h 4717133"/>
                <a:gd name="connsiteX145" fmla="*/ 1532898 w 4694357"/>
                <a:gd name="connsiteY145" fmla="*/ 4409642 h 4717133"/>
                <a:gd name="connsiteX146" fmla="*/ 1560231 w 4694357"/>
                <a:gd name="connsiteY146" fmla="*/ 4436405 h 4717133"/>
                <a:gd name="connsiteX147" fmla="*/ 1532898 w 4694357"/>
                <a:gd name="connsiteY147" fmla="*/ 4463168 h 4717133"/>
                <a:gd name="connsiteX148" fmla="*/ 1505565 w 4694357"/>
                <a:gd name="connsiteY148" fmla="*/ 4436405 h 4717133"/>
                <a:gd name="connsiteX149" fmla="*/ 1532898 w 4694357"/>
                <a:gd name="connsiteY149" fmla="*/ 4409642 h 4717133"/>
                <a:gd name="connsiteX150" fmla="*/ 3165445 w 4694357"/>
                <a:gd name="connsiteY150" fmla="*/ 4402809 h 4717133"/>
                <a:gd name="connsiteX151" fmla="*/ 3199042 w 4694357"/>
                <a:gd name="connsiteY151" fmla="*/ 4436406 h 4717133"/>
                <a:gd name="connsiteX152" fmla="*/ 3165445 w 4694357"/>
                <a:gd name="connsiteY152" fmla="*/ 4470003 h 4717133"/>
                <a:gd name="connsiteX153" fmla="*/ 3131848 w 4694357"/>
                <a:gd name="connsiteY153" fmla="*/ 4436406 h 4717133"/>
                <a:gd name="connsiteX154" fmla="*/ 3165445 w 4694357"/>
                <a:gd name="connsiteY154" fmla="*/ 4402809 h 4717133"/>
                <a:gd name="connsiteX155" fmla="*/ 1227685 w 4694357"/>
                <a:gd name="connsiteY155" fmla="*/ 4401670 h 4717133"/>
                <a:gd name="connsiteX156" fmla="*/ 1236796 w 4694357"/>
                <a:gd name="connsiteY156" fmla="*/ 4410781 h 4717133"/>
                <a:gd name="connsiteX157" fmla="*/ 1227685 w 4694357"/>
                <a:gd name="connsiteY157" fmla="*/ 4419892 h 4717133"/>
                <a:gd name="connsiteX158" fmla="*/ 1218574 w 4694357"/>
                <a:gd name="connsiteY158" fmla="*/ 4410781 h 4717133"/>
                <a:gd name="connsiteX159" fmla="*/ 1227685 w 4694357"/>
                <a:gd name="connsiteY159" fmla="*/ 4401670 h 4717133"/>
                <a:gd name="connsiteX160" fmla="*/ 3471227 w 4694357"/>
                <a:gd name="connsiteY160" fmla="*/ 4393698 h 4717133"/>
                <a:gd name="connsiteX161" fmla="*/ 3487171 w 4694357"/>
                <a:gd name="connsiteY161" fmla="*/ 4410212 h 4717133"/>
                <a:gd name="connsiteX162" fmla="*/ 3471227 w 4694357"/>
                <a:gd name="connsiteY162" fmla="*/ 4426726 h 4717133"/>
                <a:gd name="connsiteX163" fmla="*/ 3455283 w 4694357"/>
                <a:gd name="connsiteY163" fmla="*/ 4410212 h 4717133"/>
                <a:gd name="connsiteX164" fmla="*/ 3471227 w 4694357"/>
                <a:gd name="connsiteY164" fmla="*/ 4393698 h 4717133"/>
                <a:gd name="connsiteX165" fmla="*/ 3005437 w 4694357"/>
                <a:gd name="connsiteY165" fmla="*/ 4372060 h 4717133"/>
                <a:gd name="connsiteX166" fmla="*/ 3009994 w 4694357"/>
                <a:gd name="connsiteY166" fmla="*/ 4376046 h 4717133"/>
                <a:gd name="connsiteX167" fmla="*/ 3005437 w 4694357"/>
                <a:gd name="connsiteY167" fmla="*/ 4380032 h 4717133"/>
                <a:gd name="connsiteX168" fmla="*/ 3000881 w 4694357"/>
                <a:gd name="connsiteY168" fmla="*/ 4376046 h 4717133"/>
                <a:gd name="connsiteX169" fmla="*/ 3005437 w 4694357"/>
                <a:gd name="connsiteY169" fmla="*/ 4372060 h 4717133"/>
                <a:gd name="connsiteX170" fmla="*/ 1692908 w 4694357"/>
                <a:gd name="connsiteY170" fmla="*/ 4367504 h 4717133"/>
                <a:gd name="connsiteX171" fmla="*/ 1701450 w 4694357"/>
                <a:gd name="connsiteY171" fmla="*/ 4376615 h 4717133"/>
                <a:gd name="connsiteX172" fmla="*/ 1692908 w 4694357"/>
                <a:gd name="connsiteY172" fmla="*/ 4385726 h 4717133"/>
                <a:gd name="connsiteX173" fmla="*/ 1684366 w 4694357"/>
                <a:gd name="connsiteY173" fmla="*/ 4376615 h 4717133"/>
                <a:gd name="connsiteX174" fmla="*/ 1692908 w 4694357"/>
                <a:gd name="connsiteY174" fmla="*/ 4367504 h 4717133"/>
                <a:gd name="connsiteX175" fmla="*/ 2348888 w 4694357"/>
                <a:gd name="connsiteY175" fmla="*/ 4356116 h 4717133"/>
                <a:gd name="connsiteX176" fmla="*/ 2366541 w 4694357"/>
                <a:gd name="connsiteY176" fmla="*/ 4373769 h 4717133"/>
                <a:gd name="connsiteX177" fmla="*/ 2348888 w 4694357"/>
                <a:gd name="connsiteY177" fmla="*/ 4391422 h 4717133"/>
                <a:gd name="connsiteX178" fmla="*/ 2331235 w 4694357"/>
                <a:gd name="connsiteY178" fmla="*/ 4373769 h 4717133"/>
                <a:gd name="connsiteX179" fmla="*/ 2348888 w 4694357"/>
                <a:gd name="connsiteY179" fmla="*/ 4356116 h 4717133"/>
                <a:gd name="connsiteX180" fmla="*/ 2182044 w 4694357"/>
                <a:gd name="connsiteY180" fmla="*/ 4350421 h 4717133"/>
                <a:gd name="connsiteX181" fmla="*/ 2197988 w 4694357"/>
                <a:gd name="connsiteY181" fmla="*/ 4366935 h 4717133"/>
                <a:gd name="connsiteX182" fmla="*/ 2182044 w 4694357"/>
                <a:gd name="connsiteY182" fmla="*/ 4383449 h 4717133"/>
                <a:gd name="connsiteX183" fmla="*/ 2166100 w 4694357"/>
                <a:gd name="connsiteY183" fmla="*/ 4366935 h 4717133"/>
                <a:gd name="connsiteX184" fmla="*/ 2182044 w 4694357"/>
                <a:gd name="connsiteY184" fmla="*/ 4350421 h 4717133"/>
                <a:gd name="connsiteX185" fmla="*/ 2516299 w 4694357"/>
                <a:gd name="connsiteY185" fmla="*/ 4349283 h 4717133"/>
                <a:gd name="connsiteX186" fmla="*/ 2533952 w 4694357"/>
                <a:gd name="connsiteY186" fmla="*/ 4366936 h 4717133"/>
                <a:gd name="connsiteX187" fmla="*/ 2516299 w 4694357"/>
                <a:gd name="connsiteY187" fmla="*/ 4384589 h 4717133"/>
                <a:gd name="connsiteX188" fmla="*/ 2498646 w 4694357"/>
                <a:gd name="connsiteY188" fmla="*/ 4366936 h 4717133"/>
                <a:gd name="connsiteX189" fmla="*/ 2516299 w 4694357"/>
                <a:gd name="connsiteY189" fmla="*/ 4349283 h 4717133"/>
                <a:gd name="connsiteX190" fmla="*/ 1380292 w 4694357"/>
                <a:gd name="connsiteY190" fmla="*/ 4343588 h 4717133"/>
                <a:gd name="connsiteX191" fmla="*/ 1406486 w 4694357"/>
                <a:gd name="connsiteY191" fmla="*/ 4369782 h 4717133"/>
                <a:gd name="connsiteX192" fmla="*/ 1380292 w 4694357"/>
                <a:gd name="connsiteY192" fmla="*/ 4395976 h 4717133"/>
                <a:gd name="connsiteX193" fmla="*/ 1354098 w 4694357"/>
                <a:gd name="connsiteY193" fmla="*/ 4369782 h 4717133"/>
                <a:gd name="connsiteX194" fmla="*/ 1380292 w 4694357"/>
                <a:gd name="connsiteY194" fmla="*/ 4343588 h 4717133"/>
                <a:gd name="connsiteX195" fmla="*/ 3318621 w 4694357"/>
                <a:gd name="connsiteY195" fmla="*/ 4335617 h 4717133"/>
                <a:gd name="connsiteX196" fmla="*/ 3351648 w 4694357"/>
                <a:gd name="connsiteY196" fmla="*/ 4369214 h 4717133"/>
                <a:gd name="connsiteX197" fmla="*/ 3318621 w 4694357"/>
                <a:gd name="connsiteY197" fmla="*/ 4402811 h 4717133"/>
                <a:gd name="connsiteX198" fmla="*/ 3285594 w 4694357"/>
                <a:gd name="connsiteY198" fmla="*/ 4369214 h 4717133"/>
                <a:gd name="connsiteX199" fmla="*/ 3318621 w 4694357"/>
                <a:gd name="connsiteY199" fmla="*/ 4335617 h 4717133"/>
                <a:gd name="connsiteX200" fmla="*/ 2016910 w 4694357"/>
                <a:gd name="connsiteY200" fmla="*/ 4331061 h 4717133"/>
                <a:gd name="connsiteX201" fmla="*/ 2031715 w 4694357"/>
                <a:gd name="connsiteY201" fmla="*/ 4346436 h 4717133"/>
                <a:gd name="connsiteX202" fmla="*/ 2016910 w 4694357"/>
                <a:gd name="connsiteY202" fmla="*/ 4361811 h 4717133"/>
                <a:gd name="connsiteX203" fmla="*/ 2002105 w 4694357"/>
                <a:gd name="connsiteY203" fmla="*/ 4346436 h 4717133"/>
                <a:gd name="connsiteX204" fmla="*/ 2016910 w 4694357"/>
                <a:gd name="connsiteY204" fmla="*/ 4331061 h 4717133"/>
                <a:gd name="connsiteX205" fmla="*/ 2681433 w 4694357"/>
                <a:gd name="connsiteY205" fmla="*/ 4328783 h 4717133"/>
                <a:gd name="connsiteX206" fmla="*/ 2699086 w 4694357"/>
                <a:gd name="connsiteY206" fmla="*/ 4346436 h 4717133"/>
                <a:gd name="connsiteX207" fmla="*/ 2681433 w 4694357"/>
                <a:gd name="connsiteY207" fmla="*/ 4364089 h 4717133"/>
                <a:gd name="connsiteX208" fmla="*/ 2663780 w 4694357"/>
                <a:gd name="connsiteY208" fmla="*/ 4346436 h 4717133"/>
                <a:gd name="connsiteX209" fmla="*/ 2681433 w 4694357"/>
                <a:gd name="connsiteY209" fmla="*/ 4328783 h 4717133"/>
                <a:gd name="connsiteX210" fmla="*/ 1084189 w 4694357"/>
                <a:gd name="connsiteY210" fmla="*/ 4318533 h 4717133"/>
                <a:gd name="connsiteX211" fmla="*/ 1091022 w 4694357"/>
                <a:gd name="connsiteY211" fmla="*/ 4325366 h 4717133"/>
                <a:gd name="connsiteX212" fmla="*/ 1084189 w 4694357"/>
                <a:gd name="connsiteY212" fmla="*/ 4332199 h 4717133"/>
                <a:gd name="connsiteX213" fmla="*/ 1077356 w 4694357"/>
                <a:gd name="connsiteY213" fmla="*/ 4325366 h 4717133"/>
                <a:gd name="connsiteX214" fmla="*/ 1084189 w 4694357"/>
                <a:gd name="connsiteY214" fmla="*/ 4318533 h 4717133"/>
                <a:gd name="connsiteX215" fmla="*/ 3162028 w 4694357"/>
                <a:gd name="connsiteY215" fmla="*/ 4313978 h 4717133"/>
                <a:gd name="connsiteX216" fmla="*/ 3166014 w 4694357"/>
                <a:gd name="connsiteY216" fmla="*/ 4318534 h 4717133"/>
                <a:gd name="connsiteX217" fmla="*/ 3162028 w 4694357"/>
                <a:gd name="connsiteY217" fmla="*/ 4323091 h 4717133"/>
                <a:gd name="connsiteX218" fmla="*/ 3158042 w 4694357"/>
                <a:gd name="connsiteY218" fmla="*/ 4318534 h 4717133"/>
                <a:gd name="connsiteX219" fmla="*/ 3162028 w 4694357"/>
                <a:gd name="connsiteY219" fmla="*/ 4313978 h 4717133"/>
                <a:gd name="connsiteX220" fmla="*/ 3614723 w 4694357"/>
                <a:gd name="connsiteY220" fmla="*/ 4309423 h 4717133"/>
                <a:gd name="connsiteX221" fmla="*/ 3629528 w 4694357"/>
                <a:gd name="connsiteY221" fmla="*/ 4324798 h 4717133"/>
                <a:gd name="connsiteX222" fmla="*/ 3614723 w 4694357"/>
                <a:gd name="connsiteY222" fmla="*/ 4340173 h 4717133"/>
                <a:gd name="connsiteX223" fmla="*/ 3599918 w 4694357"/>
                <a:gd name="connsiteY223" fmla="*/ 4324798 h 4717133"/>
                <a:gd name="connsiteX224" fmla="*/ 3614723 w 4694357"/>
                <a:gd name="connsiteY224" fmla="*/ 4309423 h 4717133"/>
                <a:gd name="connsiteX225" fmla="*/ 1536885 w 4694357"/>
                <a:gd name="connsiteY225" fmla="*/ 4307145 h 4717133"/>
                <a:gd name="connsiteX226" fmla="*/ 1547705 w 4694357"/>
                <a:gd name="connsiteY226" fmla="*/ 4317965 h 4717133"/>
                <a:gd name="connsiteX227" fmla="*/ 1536885 w 4694357"/>
                <a:gd name="connsiteY227" fmla="*/ 4328785 h 4717133"/>
                <a:gd name="connsiteX228" fmla="*/ 1526065 w 4694357"/>
                <a:gd name="connsiteY228" fmla="*/ 4317965 h 4717133"/>
                <a:gd name="connsiteX229" fmla="*/ 1536885 w 4694357"/>
                <a:gd name="connsiteY229" fmla="*/ 4307145 h 4717133"/>
                <a:gd name="connsiteX230" fmla="*/ 1854054 w 4694357"/>
                <a:gd name="connsiteY230" fmla="*/ 4298034 h 4717133"/>
                <a:gd name="connsiteX231" fmla="*/ 1867720 w 4694357"/>
                <a:gd name="connsiteY231" fmla="*/ 4312270 h 4717133"/>
                <a:gd name="connsiteX232" fmla="*/ 1854054 w 4694357"/>
                <a:gd name="connsiteY232" fmla="*/ 4326506 h 4717133"/>
                <a:gd name="connsiteX233" fmla="*/ 1840388 w 4694357"/>
                <a:gd name="connsiteY233" fmla="*/ 4312270 h 4717133"/>
                <a:gd name="connsiteX234" fmla="*/ 1854054 w 4694357"/>
                <a:gd name="connsiteY234" fmla="*/ 4298034 h 4717133"/>
                <a:gd name="connsiteX235" fmla="*/ 2844858 w 4694357"/>
                <a:gd name="connsiteY235" fmla="*/ 4293479 h 4717133"/>
                <a:gd name="connsiteX236" fmla="*/ 2863080 w 4694357"/>
                <a:gd name="connsiteY236" fmla="*/ 4311701 h 4717133"/>
                <a:gd name="connsiteX237" fmla="*/ 2844858 w 4694357"/>
                <a:gd name="connsiteY237" fmla="*/ 4329923 h 4717133"/>
                <a:gd name="connsiteX238" fmla="*/ 2826636 w 4694357"/>
                <a:gd name="connsiteY238" fmla="*/ 4311701 h 4717133"/>
                <a:gd name="connsiteX239" fmla="*/ 2844858 w 4694357"/>
                <a:gd name="connsiteY239" fmla="*/ 4293479 h 4717133"/>
                <a:gd name="connsiteX240" fmla="*/ 1232810 w 4694357"/>
                <a:gd name="connsiteY240" fmla="*/ 4266146 h 4717133"/>
                <a:gd name="connsiteX241" fmla="*/ 1258435 w 4694357"/>
                <a:gd name="connsiteY241" fmla="*/ 4291771 h 4717133"/>
                <a:gd name="connsiteX242" fmla="*/ 1232810 w 4694357"/>
                <a:gd name="connsiteY242" fmla="*/ 4317396 h 4717133"/>
                <a:gd name="connsiteX243" fmla="*/ 1207185 w 4694357"/>
                <a:gd name="connsiteY243" fmla="*/ 4291771 h 4717133"/>
                <a:gd name="connsiteX244" fmla="*/ 1232810 w 4694357"/>
                <a:gd name="connsiteY244" fmla="*/ 4266146 h 4717133"/>
                <a:gd name="connsiteX245" fmla="*/ 3466103 w 4694357"/>
                <a:gd name="connsiteY245" fmla="*/ 4258174 h 4717133"/>
                <a:gd name="connsiteX246" fmla="*/ 3498561 w 4694357"/>
                <a:gd name="connsiteY246" fmla="*/ 4290632 h 4717133"/>
                <a:gd name="connsiteX247" fmla="*/ 3466103 w 4694357"/>
                <a:gd name="connsiteY247" fmla="*/ 4323090 h 4717133"/>
                <a:gd name="connsiteX248" fmla="*/ 3433645 w 4694357"/>
                <a:gd name="connsiteY248" fmla="*/ 4290632 h 4717133"/>
                <a:gd name="connsiteX249" fmla="*/ 3466103 w 4694357"/>
                <a:gd name="connsiteY249" fmla="*/ 4258174 h 4717133"/>
                <a:gd name="connsiteX250" fmla="*/ 1694046 w 4694357"/>
                <a:gd name="connsiteY250" fmla="*/ 4252480 h 4717133"/>
                <a:gd name="connsiteX251" fmla="*/ 1706004 w 4694357"/>
                <a:gd name="connsiteY251" fmla="*/ 4264438 h 4717133"/>
                <a:gd name="connsiteX252" fmla="*/ 1694046 w 4694357"/>
                <a:gd name="connsiteY252" fmla="*/ 4276396 h 4717133"/>
                <a:gd name="connsiteX253" fmla="*/ 1682088 w 4694357"/>
                <a:gd name="connsiteY253" fmla="*/ 4264438 h 4717133"/>
                <a:gd name="connsiteX254" fmla="*/ 1694046 w 4694357"/>
                <a:gd name="connsiteY254" fmla="*/ 4252480 h 4717133"/>
                <a:gd name="connsiteX255" fmla="*/ 3004867 w 4694357"/>
                <a:gd name="connsiteY255" fmla="*/ 4246786 h 4717133"/>
                <a:gd name="connsiteX256" fmla="*/ 3022520 w 4694357"/>
                <a:gd name="connsiteY256" fmla="*/ 4264439 h 4717133"/>
                <a:gd name="connsiteX257" fmla="*/ 3004867 w 4694357"/>
                <a:gd name="connsiteY257" fmla="*/ 4282092 h 4717133"/>
                <a:gd name="connsiteX258" fmla="*/ 2987214 w 4694357"/>
                <a:gd name="connsiteY258" fmla="*/ 4264439 h 4717133"/>
                <a:gd name="connsiteX259" fmla="*/ 3004867 w 4694357"/>
                <a:gd name="connsiteY259" fmla="*/ 4246786 h 4717133"/>
                <a:gd name="connsiteX260" fmla="*/ 3313496 w 4694357"/>
                <a:gd name="connsiteY260" fmla="*/ 4244508 h 4717133"/>
                <a:gd name="connsiteX261" fmla="*/ 3317482 w 4694357"/>
                <a:gd name="connsiteY261" fmla="*/ 4248494 h 4717133"/>
                <a:gd name="connsiteX262" fmla="*/ 3313496 w 4694357"/>
                <a:gd name="connsiteY262" fmla="*/ 4252480 h 4717133"/>
                <a:gd name="connsiteX263" fmla="*/ 3309510 w 4694357"/>
                <a:gd name="connsiteY263" fmla="*/ 4248494 h 4717133"/>
                <a:gd name="connsiteX264" fmla="*/ 3313496 w 4694357"/>
                <a:gd name="connsiteY264" fmla="*/ 4244508 h 4717133"/>
                <a:gd name="connsiteX265" fmla="*/ 1385417 w 4694357"/>
                <a:gd name="connsiteY265" fmla="*/ 4235397 h 4717133"/>
                <a:gd name="connsiteX266" fmla="*/ 1398514 w 4694357"/>
                <a:gd name="connsiteY266" fmla="*/ 4248494 h 4717133"/>
                <a:gd name="connsiteX267" fmla="*/ 1385417 w 4694357"/>
                <a:gd name="connsiteY267" fmla="*/ 4261591 h 4717133"/>
                <a:gd name="connsiteX268" fmla="*/ 1372320 w 4694357"/>
                <a:gd name="connsiteY268" fmla="*/ 4248494 h 4717133"/>
                <a:gd name="connsiteX269" fmla="*/ 1385417 w 4694357"/>
                <a:gd name="connsiteY269" fmla="*/ 4235397 h 4717133"/>
                <a:gd name="connsiteX270" fmla="*/ 946958 w 4694357"/>
                <a:gd name="connsiteY270" fmla="*/ 4225147 h 4717133"/>
                <a:gd name="connsiteX271" fmla="*/ 952083 w 4694357"/>
                <a:gd name="connsiteY271" fmla="*/ 4230272 h 4717133"/>
                <a:gd name="connsiteX272" fmla="*/ 946958 w 4694357"/>
                <a:gd name="connsiteY272" fmla="*/ 4235397 h 4717133"/>
                <a:gd name="connsiteX273" fmla="*/ 941833 w 4694357"/>
                <a:gd name="connsiteY273" fmla="*/ 4230272 h 4717133"/>
                <a:gd name="connsiteX274" fmla="*/ 946958 w 4694357"/>
                <a:gd name="connsiteY274" fmla="*/ 4225147 h 4717133"/>
                <a:gd name="connsiteX275" fmla="*/ 3751385 w 4694357"/>
                <a:gd name="connsiteY275" fmla="*/ 4214898 h 4717133"/>
                <a:gd name="connsiteX276" fmla="*/ 3765051 w 4694357"/>
                <a:gd name="connsiteY276" fmla="*/ 4229134 h 4717133"/>
                <a:gd name="connsiteX277" fmla="*/ 3751385 w 4694357"/>
                <a:gd name="connsiteY277" fmla="*/ 4243370 h 4717133"/>
                <a:gd name="connsiteX278" fmla="*/ 3737719 w 4694357"/>
                <a:gd name="connsiteY278" fmla="*/ 4229134 h 4717133"/>
                <a:gd name="connsiteX279" fmla="*/ 3751385 w 4694357"/>
                <a:gd name="connsiteY279" fmla="*/ 4214898 h 4717133"/>
                <a:gd name="connsiteX280" fmla="*/ 1539162 w 4694357"/>
                <a:gd name="connsiteY280" fmla="*/ 4194399 h 4717133"/>
                <a:gd name="connsiteX281" fmla="*/ 1548843 w 4694357"/>
                <a:gd name="connsiteY281" fmla="*/ 4204080 h 4717133"/>
                <a:gd name="connsiteX282" fmla="*/ 1539162 w 4694357"/>
                <a:gd name="connsiteY282" fmla="*/ 4213761 h 4717133"/>
                <a:gd name="connsiteX283" fmla="*/ 1529481 w 4694357"/>
                <a:gd name="connsiteY283" fmla="*/ 4204080 h 4717133"/>
                <a:gd name="connsiteX284" fmla="*/ 1539162 w 4694357"/>
                <a:gd name="connsiteY284" fmla="*/ 4194399 h 4717133"/>
                <a:gd name="connsiteX285" fmla="*/ 3159181 w 4694357"/>
                <a:gd name="connsiteY285" fmla="*/ 4186426 h 4717133"/>
                <a:gd name="connsiteX286" fmla="*/ 3176264 w 4694357"/>
                <a:gd name="connsiteY286" fmla="*/ 4204079 h 4717133"/>
                <a:gd name="connsiteX287" fmla="*/ 3159181 w 4694357"/>
                <a:gd name="connsiteY287" fmla="*/ 4221732 h 4717133"/>
                <a:gd name="connsiteX288" fmla="*/ 3142098 w 4694357"/>
                <a:gd name="connsiteY288" fmla="*/ 4204079 h 4717133"/>
                <a:gd name="connsiteX289" fmla="*/ 3159181 w 4694357"/>
                <a:gd name="connsiteY289" fmla="*/ 4186426 h 4717133"/>
                <a:gd name="connsiteX290" fmla="*/ 1091593 w 4694357"/>
                <a:gd name="connsiteY290" fmla="*/ 4178455 h 4717133"/>
                <a:gd name="connsiteX291" fmla="*/ 1116079 w 4694357"/>
                <a:gd name="connsiteY291" fmla="*/ 4202941 h 4717133"/>
                <a:gd name="connsiteX292" fmla="*/ 1091593 w 4694357"/>
                <a:gd name="connsiteY292" fmla="*/ 4227427 h 4717133"/>
                <a:gd name="connsiteX293" fmla="*/ 1067107 w 4694357"/>
                <a:gd name="connsiteY293" fmla="*/ 4202941 h 4717133"/>
                <a:gd name="connsiteX294" fmla="*/ 1091593 w 4694357"/>
                <a:gd name="connsiteY294" fmla="*/ 4178455 h 4717133"/>
                <a:gd name="connsiteX295" fmla="*/ 3607320 w 4694357"/>
                <a:gd name="connsiteY295" fmla="*/ 4170482 h 4717133"/>
                <a:gd name="connsiteX296" fmla="*/ 3638639 w 4694357"/>
                <a:gd name="connsiteY296" fmla="*/ 4201801 h 4717133"/>
                <a:gd name="connsiteX297" fmla="*/ 3607320 w 4694357"/>
                <a:gd name="connsiteY297" fmla="*/ 4233120 h 4717133"/>
                <a:gd name="connsiteX298" fmla="*/ 3576001 w 4694357"/>
                <a:gd name="connsiteY298" fmla="*/ 4201801 h 4717133"/>
                <a:gd name="connsiteX299" fmla="*/ 3607320 w 4694357"/>
                <a:gd name="connsiteY299" fmla="*/ 4170482 h 4717133"/>
                <a:gd name="connsiteX300" fmla="*/ 3458130 w 4694357"/>
                <a:gd name="connsiteY300" fmla="*/ 4162511 h 4717133"/>
                <a:gd name="connsiteX301" fmla="*/ 3462116 w 4694357"/>
                <a:gd name="connsiteY301" fmla="*/ 4166497 h 4717133"/>
                <a:gd name="connsiteX302" fmla="*/ 3458130 w 4694357"/>
                <a:gd name="connsiteY302" fmla="*/ 4170483 h 4717133"/>
                <a:gd name="connsiteX303" fmla="*/ 3454144 w 4694357"/>
                <a:gd name="connsiteY303" fmla="*/ 4166497 h 4717133"/>
                <a:gd name="connsiteX304" fmla="*/ 3458130 w 4694357"/>
                <a:gd name="connsiteY304" fmla="*/ 4162511 h 4717133"/>
                <a:gd name="connsiteX305" fmla="*/ 1240212 w 4694357"/>
                <a:gd name="connsiteY305" fmla="*/ 4152261 h 4717133"/>
                <a:gd name="connsiteX306" fmla="*/ 1255017 w 4694357"/>
                <a:gd name="connsiteY306" fmla="*/ 4167066 h 4717133"/>
                <a:gd name="connsiteX307" fmla="*/ 1240212 w 4694357"/>
                <a:gd name="connsiteY307" fmla="*/ 4181871 h 4717133"/>
                <a:gd name="connsiteX308" fmla="*/ 1225407 w 4694357"/>
                <a:gd name="connsiteY308" fmla="*/ 4167066 h 4717133"/>
                <a:gd name="connsiteX309" fmla="*/ 1240212 w 4694357"/>
                <a:gd name="connsiteY309" fmla="*/ 4152261 h 4717133"/>
                <a:gd name="connsiteX310" fmla="*/ 1389402 w 4694357"/>
                <a:gd name="connsiteY310" fmla="*/ 4122651 h 4717133"/>
                <a:gd name="connsiteX311" fmla="*/ 1397374 w 4694357"/>
                <a:gd name="connsiteY311" fmla="*/ 4130623 h 4717133"/>
                <a:gd name="connsiteX312" fmla="*/ 1389402 w 4694357"/>
                <a:gd name="connsiteY312" fmla="*/ 4138595 h 4717133"/>
                <a:gd name="connsiteX313" fmla="*/ 1381430 w 4694357"/>
                <a:gd name="connsiteY313" fmla="*/ 4130623 h 4717133"/>
                <a:gd name="connsiteX314" fmla="*/ 1389402 w 4694357"/>
                <a:gd name="connsiteY314" fmla="*/ 4122651 h 4717133"/>
                <a:gd name="connsiteX315" fmla="*/ 817128 w 4694357"/>
                <a:gd name="connsiteY315" fmla="*/ 4121512 h 4717133"/>
                <a:gd name="connsiteX316" fmla="*/ 821114 w 4694357"/>
                <a:gd name="connsiteY316" fmla="*/ 4125498 h 4717133"/>
                <a:gd name="connsiteX317" fmla="*/ 817128 w 4694357"/>
                <a:gd name="connsiteY317" fmla="*/ 4129484 h 4717133"/>
                <a:gd name="connsiteX318" fmla="*/ 813142 w 4694357"/>
                <a:gd name="connsiteY318" fmla="*/ 4125498 h 4717133"/>
                <a:gd name="connsiteX319" fmla="*/ 817128 w 4694357"/>
                <a:gd name="connsiteY319" fmla="*/ 4121512 h 4717133"/>
                <a:gd name="connsiteX320" fmla="*/ 3308941 w 4694357"/>
                <a:gd name="connsiteY320" fmla="*/ 4113540 h 4717133"/>
                <a:gd name="connsiteX321" fmla="*/ 3325455 w 4694357"/>
                <a:gd name="connsiteY321" fmla="*/ 4130054 h 4717133"/>
                <a:gd name="connsiteX322" fmla="*/ 3308941 w 4694357"/>
                <a:gd name="connsiteY322" fmla="*/ 4146568 h 4717133"/>
                <a:gd name="connsiteX323" fmla="*/ 3292427 w 4694357"/>
                <a:gd name="connsiteY323" fmla="*/ 4130054 h 4717133"/>
                <a:gd name="connsiteX324" fmla="*/ 3308941 w 4694357"/>
                <a:gd name="connsiteY324" fmla="*/ 4113540 h 4717133"/>
                <a:gd name="connsiteX325" fmla="*/ 3881215 w 4694357"/>
                <a:gd name="connsiteY325" fmla="*/ 4111262 h 4717133"/>
                <a:gd name="connsiteX326" fmla="*/ 3893743 w 4694357"/>
                <a:gd name="connsiteY326" fmla="*/ 4124359 h 4717133"/>
                <a:gd name="connsiteX327" fmla="*/ 3881215 w 4694357"/>
                <a:gd name="connsiteY327" fmla="*/ 4137456 h 4717133"/>
                <a:gd name="connsiteX328" fmla="*/ 3868687 w 4694357"/>
                <a:gd name="connsiteY328" fmla="*/ 4124359 h 4717133"/>
                <a:gd name="connsiteX329" fmla="*/ 3881215 w 4694357"/>
                <a:gd name="connsiteY329" fmla="*/ 4111262 h 4717133"/>
                <a:gd name="connsiteX330" fmla="*/ 957208 w 4694357"/>
                <a:gd name="connsiteY330" fmla="*/ 4079374 h 4717133"/>
                <a:gd name="connsiteX331" fmla="*/ 980555 w 4694357"/>
                <a:gd name="connsiteY331" fmla="*/ 4103290 h 4717133"/>
                <a:gd name="connsiteX332" fmla="*/ 957208 w 4694357"/>
                <a:gd name="connsiteY332" fmla="*/ 4127206 h 4717133"/>
                <a:gd name="connsiteX333" fmla="*/ 933861 w 4694357"/>
                <a:gd name="connsiteY333" fmla="*/ 4103290 h 4717133"/>
                <a:gd name="connsiteX334" fmla="*/ 957208 w 4694357"/>
                <a:gd name="connsiteY334" fmla="*/ 4079374 h 4717133"/>
                <a:gd name="connsiteX335" fmla="*/ 3741705 w 4694357"/>
                <a:gd name="connsiteY335" fmla="*/ 4071402 h 4717133"/>
                <a:gd name="connsiteX336" fmla="*/ 3773024 w 4694357"/>
                <a:gd name="connsiteY336" fmla="*/ 4102151 h 4717133"/>
                <a:gd name="connsiteX337" fmla="*/ 3741705 w 4694357"/>
                <a:gd name="connsiteY337" fmla="*/ 4132900 h 4717133"/>
                <a:gd name="connsiteX338" fmla="*/ 3710386 w 4694357"/>
                <a:gd name="connsiteY338" fmla="*/ 4102151 h 4717133"/>
                <a:gd name="connsiteX339" fmla="*/ 3741705 w 4694357"/>
                <a:gd name="connsiteY339" fmla="*/ 4071402 h 4717133"/>
                <a:gd name="connsiteX340" fmla="*/ 3597071 w 4694357"/>
                <a:gd name="connsiteY340" fmla="*/ 4070263 h 4717133"/>
                <a:gd name="connsiteX341" fmla="*/ 3601057 w 4694357"/>
                <a:gd name="connsiteY341" fmla="*/ 4074249 h 4717133"/>
                <a:gd name="connsiteX342" fmla="*/ 3597071 w 4694357"/>
                <a:gd name="connsiteY342" fmla="*/ 4078235 h 4717133"/>
                <a:gd name="connsiteX343" fmla="*/ 3593085 w 4694357"/>
                <a:gd name="connsiteY343" fmla="*/ 4074249 h 4717133"/>
                <a:gd name="connsiteX344" fmla="*/ 3597071 w 4694357"/>
                <a:gd name="connsiteY344" fmla="*/ 4070263 h 4717133"/>
                <a:gd name="connsiteX345" fmla="*/ 1101272 w 4694357"/>
                <a:gd name="connsiteY345" fmla="*/ 4056597 h 4717133"/>
                <a:gd name="connsiteX346" fmla="*/ 1118355 w 4694357"/>
                <a:gd name="connsiteY346" fmla="*/ 4074250 h 4717133"/>
                <a:gd name="connsiteX347" fmla="*/ 1101272 w 4694357"/>
                <a:gd name="connsiteY347" fmla="*/ 4091903 h 4717133"/>
                <a:gd name="connsiteX348" fmla="*/ 1084189 w 4694357"/>
                <a:gd name="connsiteY348" fmla="*/ 4074250 h 4717133"/>
                <a:gd name="connsiteX349" fmla="*/ 1101272 w 4694357"/>
                <a:gd name="connsiteY349" fmla="*/ 4056597 h 4717133"/>
                <a:gd name="connsiteX350" fmla="*/ 1246477 w 4694357"/>
                <a:gd name="connsiteY350" fmla="*/ 4039515 h 4717133"/>
                <a:gd name="connsiteX351" fmla="*/ 1252741 w 4694357"/>
                <a:gd name="connsiteY351" fmla="*/ 4045210 h 4717133"/>
                <a:gd name="connsiteX352" fmla="*/ 1246477 w 4694357"/>
                <a:gd name="connsiteY352" fmla="*/ 4050905 h 4717133"/>
                <a:gd name="connsiteX353" fmla="*/ 1240213 w 4694357"/>
                <a:gd name="connsiteY353" fmla="*/ 4045210 h 4717133"/>
                <a:gd name="connsiteX354" fmla="*/ 1246477 w 4694357"/>
                <a:gd name="connsiteY354" fmla="*/ 4039515 h 4717133"/>
                <a:gd name="connsiteX355" fmla="*/ 3451867 w 4694357"/>
                <a:gd name="connsiteY355" fmla="*/ 4028126 h 4717133"/>
                <a:gd name="connsiteX356" fmla="*/ 3467811 w 4694357"/>
                <a:gd name="connsiteY356" fmla="*/ 4044640 h 4717133"/>
                <a:gd name="connsiteX357" fmla="*/ 3451867 w 4694357"/>
                <a:gd name="connsiteY357" fmla="*/ 4061154 h 4717133"/>
                <a:gd name="connsiteX358" fmla="*/ 3435923 w 4694357"/>
                <a:gd name="connsiteY358" fmla="*/ 4044640 h 4717133"/>
                <a:gd name="connsiteX359" fmla="*/ 3451867 w 4694357"/>
                <a:gd name="connsiteY359" fmla="*/ 4028126 h 4717133"/>
                <a:gd name="connsiteX360" fmla="*/ 694702 w 4694357"/>
                <a:gd name="connsiteY360" fmla="*/ 4008765 h 4717133"/>
                <a:gd name="connsiteX361" fmla="*/ 698119 w 4694357"/>
                <a:gd name="connsiteY361" fmla="*/ 4011613 h 4717133"/>
                <a:gd name="connsiteX362" fmla="*/ 694702 w 4694357"/>
                <a:gd name="connsiteY362" fmla="*/ 4014461 h 4717133"/>
                <a:gd name="connsiteX363" fmla="*/ 691285 w 4694357"/>
                <a:gd name="connsiteY363" fmla="*/ 4011613 h 4717133"/>
                <a:gd name="connsiteX364" fmla="*/ 694702 w 4694357"/>
                <a:gd name="connsiteY364" fmla="*/ 4008765 h 4717133"/>
                <a:gd name="connsiteX365" fmla="*/ 4003641 w 4694357"/>
                <a:gd name="connsiteY365" fmla="*/ 3998516 h 4717133"/>
                <a:gd name="connsiteX366" fmla="*/ 4015599 w 4694357"/>
                <a:gd name="connsiteY366" fmla="*/ 4010474 h 4717133"/>
                <a:gd name="connsiteX367" fmla="*/ 4003641 w 4694357"/>
                <a:gd name="connsiteY367" fmla="*/ 4022432 h 4717133"/>
                <a:gd name="connsiteX368" fmla="*/ 3991683 w 4694357"/>
                <a:gd name="connsiteY368" fmla="*/ 4010474 h 4717133"/>
                <a:gd name="connsiteX369" fmla="*/ 4003641 w 4694357"/>
                <a:gd name="connsiteY369" fmla="*/ 3998516 h 4717133"/>
                <a:gd name="connsiteX370" fmla="*/ 830225 w 4694357"/>
                <a:gd name="connsiteY370" fmla="*/ 3971183 h 4717133"/>
                <a:gd name="connsiteX371" fmla="*/ 853002 w 4694357"/>
                <a:gd name="connsiteY371" fmla="*/ 3993960 h 4717133"/>
                <a:gd name="connsiteX372" fmla="*/ 830225 w 4694357"/>
                <a:gd name="connsiteY372" fmla="*/ 4016737 h 4717133"/>
                <a:gd name="connsiteX373" fmla="*/ 807448 w 4694357"/>
                <a:gd name="connsiteY373" fmla="*/ 3993960 h 4717133"/>
                <a:gd name="connsiteX374" fmla="*/ 830225 w 4694357"/>
                <a:gd name="connsiteY374" fmla="*/ 3971183 h 4717133"/>
                <a:gd name="connsiteX375" fmla="*/ 3726900 w 4694357"/>
                <a:gd name="connsiteY375" fmla="*/ 3966628 h 4717133"/>
                <a:gd name="connsiteX376" fmla="*/ 3730886 w 4694357"/>
                <a:gd name="connsiteY376" fmla="*/ 3970614 h 4717133"/>
                <a:gd name="connsiteX377" fmla="*/ 3726900 w 4694357"/>
                <a:gd name="connsiteY377" fmla="*/ 3974600 h 4717133"/>
                <a:gd name="connsiteX378" fmla="*/ 3722914 w 4694357"/>
                <a:gd name="connsiteY378" fmla="*/ 3970614 h 4717133"/>
                <a:gd name="connsiteX379" fmla="*/ 3726900 w 4694357"/>
                <a:gd name="connsiteY379" fmla="*/ 3966628 h 4717133"/>
                <a:gd name="connsiteX380" fmla="*/ 3868118 w 4694357"/>
                <a:gd name="connsiteY380" fmla="*/ 3963211 h 4717133"/>
                <a:gd name="connsiteX381" fmla="*/ 3898298 w 4694357"/>
                <a:gd name="connsiteY381" fmla="*/ 3993391 h 4717133"/>
                <a:gd name="connsiteX382" fmla="*/ 3868118 w 4694357"/>
                <a:gd name="connsiteY382" fmla="*/ 4023571 h 4717133"/>
                <a:gd name="connsiteX383" fmla="*/ 3837938 w 4694357"/>
                <a:gd name="connsiteY383" fmla="*/ 3993391 h 4717133"/>
                <a:gd name="connsiteX384" fmla="*/ 3868118 w 4694357"/>
                <a:gd name="connsiteY384" fmla="*/ 3963211 h 4717133"/>
                <a:gd name="connsiteX385" fmla="*/ 970874 w 4694357"/>
                <a:gd name="connsiteY385" fmla="*/ 3951822 h 4717133"/>
                <a:gd name="connsiteX386" fmla="*/ 989666 w 4694357"/>
                <a:gd name="connsiteY386" fmla="*/ 3971183 h 4717133"/>
                <a:gd name="connsiteX387" fmla="*/ 970874 w 4694357"/>
                <a:gd name="connsiteY387" fmla="*/ 3990544 h 4717133"/>
                <a:gd name="connsiteX388" fmla="*/ 952082 w 4694357"/>
                <a:gd name="connsiteY388" fmla="*/ 3971183 h 4717133"/>
                <a:gd name="connsiteX389" fmla="*/ 970874 w 4694357"/>
                <a:gd name="connsiteY389" fmla="*/ 3951822 h 4717133"/>
                <a:gd name="connsiteX390" fmla="*/ 1110952 w 4694357"/>
                <a:gd name="connsiteY390" fmla="*/ 3943851 h 4717133"/>
                <a:gd name="connsiteX391" fmla="*/ 1114938 w 4694357"/>
                <a:gd name="connsiteY391" fmla="*/ 3948407 h 4717133"/>
                <a:gd name="connsiteX392" fmla="*/ 1110952 w 4694357"/>
                <a:gd name="connsiteY392" fmla="*/ 3952964 h 4717133"/>
                <a:gd name="connsiteX393" fmla="*/ 1106966 w 4694357"/>
                <a:gd name="connsiteY393" fmla="*/ 3948407 h 4717133"/>
                <a:gd name="connsiteX394" fmla="*/ 1110952 w 4694357"/>
                <a:gd name="connsiteY394" fmla="*/ 3943851 h 4717133"/>
                <a:gd name="connsiteX395" fmla="*/ 3587390 w 4694357"/>
                <a:gd name="connsiteY395" fmla="*/ 3932462 h 4717133"/>
                <a:gd name="connsiteX396" fmla="*/ 3603334 w 4694357"/>
                <a:gd name="connsiteY396" fmla="*/ 3947837 h 4717133"/>
                <a:gd name="connsiteX397" fmla="*/ 3587390 w 4694357"/>
                <a:gd name="connsiteY397" fmla="*/ 3963212 h 4717133"/>
                <a:gd name="connsiteX398" fmla="*/ 3571446 w 4694357"/>
                <a:gd name="connsiteY398" fmla="*/ 3947837 h 4717133"/>
                <a:gd name="connsiteX399" fmla="*/ 3587390 w 4694357"/>
                <a:gd name="connsiteY399" fmla="*/ 3932462 h 4717133"/>
                <a:gd name="connsiteX400" fmla="*/ 581386 w 4694357"/>
                <a:gd name="connsiteY400" fmla="*/ 3886908 h 4717133"/>
                <a:gd name="connsiteX401" fmla="*/ 583095 w 4694357"/>
                <a:gd name="connsiteY401" fmla="*/ 3889186 h 4717133"/>
                <a:gd name="connsiteX402" fmla="*/ 581386 w 4694357"/>
                <a:gd name="connsiteY402" fmla="*/ 3891464 h 4717133"/>
                <a:gd name="connsiteX403" fmla="*/ 579677 w 4694357"/>
                <a:gd name="connsiteY403" fmla="*/ 3889186 h 4717133"/>
                <a:gd name="connsiteX404" fmla="*/ 581386 w 4694357"/>
                <a:gd name="connsiteY404" fmla="*/ 3886908 h 4717133"/>
                <a:gd name="connsiteX405" fmla="*/ 4117527 w 4694357"/>
                <a:gd name="connsiteY405" fmla="*/ 3877797 h 4717133"/>
                <a:gd name="connsiteX406" fmla="*/ 4128347 w 4694357"/>
                <a:gd name="connsiteY406" fmla="*/ 3888617 h 4717133"/>
                <a:gd name="connsiteX407" fmla="*/ 4117527 w 4694357"/>
                <a:gd name="connsiteY407" fmla="*/ 3899437 h 4717133"/>
                <a:gd name="connsiteX408" fmla="*/ 4106707 w 4694357"/>
                <a:gd name="connsiteY408" fmla="*/ 3888617 h 4717133"/>
                <a:gd name="connsiteX409" fmla="*/ 4117527 w 4694357"/>
                <a:gd name="connsiteY409" fmla="*/ 3877797 h 4717133"/>
                <a:gd name="connsiteX410" fmla="*/ 712923 w 4694357"/>
                <a:gd name="connsiteY410" fmla="*/ 3855020 h 4717133"/>
                <a:gd name="connsiteX411" fmla="*/ 734561 w 4694357"/>
                <a:gd name="connsiteY411" fmla="*/ 3876658 h 4717133"/>
                <a:gd name="connsiteX412" fmla="*/ 712923 w 4694357"/>
                <a:gd name="connsiteY412" fmla="*/ 3898296 h 4717133"/>
                <a:gd name="connsiteX413" fmla="*/ 691285 w 4694357"/>
                <a:gd name="connsiteY413" fmla="*/ 3876658 h 4717133"/>
                <a:gd name="connsiteX414" fmla="*/ 712923 w 4694357"/>
                <a:gd name="connsiteY414" fmla="*/ 3855020 h 4717133"/>
                <a:gd name="connsiteX415" fmla="*/ 3849896 w 4694357"/>
                <a:gd name="connsiteY415" fmla="*/ 3853881 h 4717133"/>
                <a:gd name="connsiteX416" fmla="*/ 3853882 w 4694357"/>
                <a:gd name="connsiteY416" fmla="*/ 3857867 h 4717133"/>
                <a:gd name="connsiteX417" fmla="*/ 3849896 w 4694357"/>
                <a:gd name="connsiteY417" fmla="*/ 3861853 h 4717133"/>
                <a:gd name="connsiteX418" fmla="*/ 3845910 w 4694357"/>
                <a:gd name="connsiteY418" fmla="*/ 3857867 h 4717133"/>
                <a:gd name="connsiteX419" fmla="*/ 3849896 w 4694357"/>
                <a:gd name="connsiteY419" fmla="*/ 3853881 h 4717133"/>
                <a:gd name="connsiteX420" fmla="*/ 3985989 w 4694357"/>
                <a:gd name="connsiteY420" fmla="*/ 3845909 h 4717133"/>
                <a:gd name="connsiteX421" fmla="*/ 4015599 w 4694357"/>
                <a:gd name="connsiteY421" fmla="*/ 3875519 h 4717133"/>
                <a:gd name="connsiteX422" fmla="*/ 3985989 w 4694357"/>
                <a:gd name="connsiteY422" fmla="*/ 3905129 h 4717133"/>
                <a:gd name="connsiteX423" fmla="*/ 3956379 w 4694357"/>
                <a:gd name="connsiteY423" fmla="*/ 3875519 h 4717133"/>
                <a:gd name="connsiteX424" fmla="*/ 3985989 w 4694357"/>
                <a:gd name="connsiteY424" fmla="*/ 3845909 h 4717133"/>
                <a:gd name="connsiteX425" fmla="*/ 983971 w 4694357"/>
                <a:gd name="connsiteY425" fmla="*/ 3837937 h 4717133"/>
                <a:gd name="connsiteX426" fmla="*/ 987388 w 4694357"/>
                <a:gd name="connsiteY426" fmla="*/ 3840785 h 4717133"/>
                <a:gd name="connsiteX427" fmla="*/ 983971 w 4694357"/>
                <a:gd name="connsiteY427" fmla="*/ 3843633 h 4717133"/>
                <a:gd name="connsiteX428" fmla="*/ 980554 w 4694357"/>
                <a:gd name="connsiteY428" fmla="*/ 3840785 h 4717133"/>
                <a:gd name="connsiteX429" fmla="*/ 983971 w 4694357"/>
                <a:gd name="connsiteY429" fmla="*/ 3837937 h 4717133"/>
                <a:gd name="connsiteX430" fmla="*/ 849016 w 4694357"/>
                <a:gd name="connsiteY430" fmla="*/ 3836799 h 4717133"/>
                <a:gd name="connsiteX431" fmla="*/ 870085 w 4694357"/>
                <a:gd name="connsiteY431" fmla="*/ 3857868 h 4717133"/>
                <a:gd name="connsiteX432" fmla="*/ 849016 w 4694357"/>
                <a:gd name="connsiteY432" fmla="*/ 3878937 h 4717133"/>
                <a:gd name="connsiteX433" fmla="*/ 827947 w 4694357"/>
                <a:gd name="connsiteY433" fmla="*/ 3857868 h 4717133"/>
                <a:gd name="connsiteX434" fmla="*/ 849016 w 4694357"/>
                <a:gd name="connsiteY434" fmla="*/ 3836799 h 4717133"/>
                <a:gd name="connsiteX435" fmla="*/ 3714942 w 4694357"/>
                <a:gd name="connsiteY435" fmla="*/ 3824271 h 4717133"/>
                <a:gd name="connsiteX436" fmla="*/ 3730886 w 4694357"/>
                <a:gd name="connsiteY436" fmla="*/ 3840215 h 4717133"/>
                <a:gd name="connsiteX437" fmla="*/ 3714942 w 4694357"/>
                <a:gd name="connsiteY437" fmla="*/ 3856159 h 4717133"/>
                <a:gd name="connsiteX438" fmla="*/ 3698998 w 4694357"/>
                <a:gd name="connsiteY438" fmla="*/ 3840215 h 4717133"/>
                <a:gd name="connsiteX439" fmla="*/ 3714942 w 4694357"/>
                <a:gd name="connsiteY439" fmla="*/ 3824271 h 4717133"/>
                <a:gd name="connsiteX440" fmla="*/ 476042 w 4694357"/>
                <a:gd name="connsiteY440" fmla="*/ 3758217 h 4717133"/>
                <a:gd name="connsiteX441" fmla="*/ 478320 w 4694357"/>
                <a:gd name="connsiteY441" fmla="*/ 3759926 h 4717133"/>
                <a:gd name="connsiteX442" fmla="*/ 476042 w 4694357"/>
                <a:gd name="connsiteY442" fmla="*/ 3761635 h 4717133"/>
                <a:gd name="connsiteX443" fmla="*/ 473764 w 4694357"/>
                <a:gd name="connsiteY443" fmla="*/ 3759926 h 4717133"/>
                <a:gd name="connsiteX444" fmla="*/ 476042 w 4694357"/>
                <a:gd name="connsiteY444" fmla="*/ 3758217 h 4717133"/>
                <a:gd name="connsiteX445" fmla="*/ 4222302 w 4694357"/>
                <a:gd name="connsiteY445" fmla="*/ 3749107 h 4717133"/>
                <a:gd name="connsiteX446" fmla="*/ 4231983 w 4694357"/>
                <a:gd name="connsiteY446" fmla="*/ 3758788 h 4717133"/>
                <a:gd name="connsiteX447" fmla="*/ 4222302 w 4694357"/>
                <a:gd name="connsiteY447" fmla="*/ 3768469 h 4717133"/>
                <a:gd name="connsiteX448" fmla="*/ 4212621 w 4694357"/>
                <a:gd name="connsiteY448" fmla="*/ 3758788 h 4717133"/>
                <a:gd name="connsiteX449" fmla="*/ 4222302 w 4694357"/>
                <a:gd name="connsiteY449" fmla="*/ 3749107 h 4717133"/>
                <a:gd name="connsiteX450" fmla="*/ 3962642 w 4694357"/>
                <a:gd name="connsiteY450" fmla="*/ 3730885 h 4717133"/>
                <a:gd name="connsiteX451" fmla="*/ 3966628 w 4694357"/>
                <a:gd name="connsiteY451" fmla="*/ 3735441 h 4717133"/>
                <a:gd name="connsiteX452" fmla="*/ 3962642 w 4694357"/>
                <a:gd name="connsiteY452" fmla="*/ 3739998 h 4717133"/>
                <a:gd name="connsiteX453" fmla="*/ 3958656 w 4694357"/>
                <a:gd name="connsiteY453" fmla="*/ 3735441 h 4717133"/>
                <a:gd name="connsiteX454" fmla="*/ 3962642 w 4694357"/>
                <a:gd name="connsiteY454" fmla="*/ 3730885 h 4717133"/>
                <a:gd name="connsiteX455" fmla="*/ 603594 w 4694357"/>
                <a:gd name="connsiteY455" fmla="*/ 3728607 h 4717133"/>
                <a:gd name="connsiteX456" fmla="*/ 624094 w 4694357"/>
                <a:gd name="connsiteY456" fmla="*/ 3749676 h 4717133"/>
                <a:gd name="connsiteX457" fmla="*/ 603594 w 4694357"/>
                <a:gd name="connsiteY457" fmla="*/ 3770745 h 4717133"/>
                <a:gd name="connsiteX458" fmla="*/ 583094 w 4694357"/>
                <a:gd name="connsiteY458" fmla="*/ 3749676 h 4717133"/>
                <a:gd name="connsiteX459" fmla="*/ 603594 w 4694357"/>
                <a:gd name="connsiteY459" fmla="*/ 3728607 h 4717133"/>
                <a:gd name="connsiteX460" fmla="*/ 4095320 w 4694357"/>
                <a:gd name="connsiteY460" fmla="*/ 3720636 h 4717133"/>
                <a:gd name="connsiteX461" fmla="*/ 4123792 w 4694357"/>
                <a:gd name="connsiteY461" fmla="*/ 3749108 h 4717133"/>
                <a:gd name="connsiteX462" fmla="*/ 4095320 w 4694357"/>
                <a:gd name="connsiteY462" fmla="*/ 3777580 h 4717133"/>
                <a:gd name="connsiteX463" fmla="*/ 4066848 w 4694357"/>
                <a:gd name="connsiteY463" fmla="*/ 3749108 h 4717133"/>
                <a:gd name="connsiteX464" fmla="*/ 4095320 w 4694357"/>
                <a:gd name="connsiteY464" fmla="*/ 3720636 h 4717133"/>
                <a:gd name="connsiteX465" fmla="*/ 865530 w 4694357"/>
                <a:gd name="connsiteY465" fmla="*/ 3720636 h 4717133"/>
                <a:gd name="connsiteX466" fmla="*/ 867808 w 4694357"/>
                <a:gd name="connsiteY466" fmla="*/ 3722914 h 4717133"/>
                <a:gd name="connsiteX467" fmla="*/ 865530 w 4694357"/>
                <a:gd name="connsiteY467" fmla="*/ 3725192 h 4717133"/>
                <a:gd name="connsiteX468" fmla="*/ 863252 w 4694357"/>
                <a:gd name="connsiteY468" fmla="*/ 3722914 h 4717133"/>
                <a:gd name="connsiteX469" fmla="*/ 865530 w 4694357"/>
                <a:gd name="connsiteY469" fmla="*/ 3720636 h 4717133"/>
                <a:gd name="connsiteX470" fmla="*/ 735700 w 4694357"/>
                <a:gd name="connsiteY470" fmla="*/ 3712663 h 4717133"/>
                <a:gd name="connsiteX471" fmla="*/ 758477 w 4694357"/>
                <a:gd name="connsiteY471" fmla="*/ 3735440 h 4717133"/>
                <a:gd name="connsiteX472" fmla="*/ 735700 w 4694357"/>
                <a:gd name="connsiteY472" fmla="*/ 3758217 h 4717133"/>
                <a:gd name="connsiteX473" fmla="*/ 712923 w 4694357"/>
                <a:gd name="connsiteY473" fmla="*/ 3735440 h 4717133"/>
                <a:gd name="connsiteX474" fmla="*/ 735700 w 4694357"/>
                <a:gd name="connsiteY474" fmla="*/ 3712663 h 4717133"/>
                <a:gd name="connsiteX475" fmla="*/ 3832244 w 4694357"/>
                <a:gd name="connsiteY475" fmla="*/ 3706969 h 4717133"/>
                <a:gd name="connsiteX476" fmla="*/ 3848188 w 4694357"/>
                <a:gd name="connsiteY476" fmla="*/ 3722913 h 4717133"/>
                <a:gd name="connsiteX477" fmla="*/ 3832244 w 4694357"/>
                <a:gd name="connsiteY477" fmla="*/ 3738857 h 4717133"/>
                <a:gd name="connsiteX478" fmla="*/ 3816300 w 4694357"/>
                <a:gd name="connsiteY478" fmla="*/ 3722913 h 4717133"/>
                <a:gd name="connsiteX479" fmla="*/ 3832244 w 4694357"/>
                <a:gd name="connsiteY479" fmla="*/ 3706969 h 4717133"/>
                <a:gd name="connsiteX480" fmla="*/ 380948 w 4694357"/>
                <a:gd name="connsiteY480" fmla="*/ 3620416 h 4717133"/>
                <a:gd name="connsiteX481" fmla="*/ 382657 w 4694357"/>
                <a:gd name="connsiteY481" fmla="*/ 3622694 h 4717133"/>
                <a:gd name="connsiteX482" fmla="*/ 380948 w 4694357"/>
                <a:gd name="connsiteY482" fmla="*/ 3624972 h 4717133"/>
                <a:gd name="connsiteX483" fmla="*/ 379239 w 4694357"/>
                <a:gd name="connsiteY483" fmla="*/ 3622694 h 4717133"/>
                <a:gd name="connsiteX484" fmla="*/ 380948 w 4694357"/>
                <a:gd name="connsiteY484" fmla="*/ 3620416 h 4717133"/>
                <a:gd name="connsiteX485" fmla="*/ 4317965 w 4694357"/>
                <a:gd name="connsiteY485" fmla="*/ 3613583 h 4717133"/>
                <a:gd name="connsiteX486" fmla="*/ 4326507 w 4694357"/>
                <a:gd name="connsiteY486" fmla="*/ 3622125 h 4717133"/>
                <a:gd name="connsiteX487" fmla="*/ 4317965 w 4694357"/>
                <a:gd name="connsiteY487" fmla="*/ 3630667 h 4717133"/>
                <a:gd name="connsiteX488" fmla="*/ 4309423 w 4694357"/>
                <a:gd name="connsiteY488" fmla="*/ 3622125 h 4717133"/>
                <a:gd name="connsiteX489" fmla="*/ 4317965 w 4694357"/>
                <a:gd name="connsiteY489" fmla="*/ 3613583 h 4717133"/>
                <a:gd name="connsiteX490" fmla="*/ 4066278 w 4694357"/>
                <a:gd name="connsiteY490" fmla="*/ 3599917 h 4717133"/>
                <a:gd name="connsiteX491" fmla="*/ 4071403 w 4694357"/>
                <a:gd name="connsiteY491" fmla="*/ 3604473 h 4717133"/>
                <a:gd name="connsiteX492" fmla="*/ 4066278 w 4694357"/>
                <a:gd name="connsiteY492" fmla="*/ 3609030 h 4717133"/>
                <a:gd name="connsiteX493" fmla="*/ 4061153 w 4694357"/>
                <a:gd name="connsiteY493" fmla="*/ 3604473 h 4717133"/>
                <a:gd name="connsiteX494" fmla="*/ 4066278 w 4694357"/>
                <a:gd name="connsiteY494" fmla="*/ 3599917 h 4717133"/>
                <a:gd name="connsiteX495" fmla="*/ 758478 w 4694357"/>
                <a:gd name="connsiteY495" fmla="*/ 3595362 h 4717133"/>
                <a:gd name="connsiteX496" fmla="*/ 759617 w 4694357"/>
                <a:gd name="connsiteY496" fmla="*/ 3596501 h 4717133"/>
                <a:gd name="connsiteX497" fmla="*/ 758478 w 4694357"/>
                <a:gd name="connsiteY497" fmla="*/ 3597640 h 4717133"/>
                <a:gd name="connsiteX498" fmla="*/ 757339 w 4694357"/>
                <a:gd name="connsiteY498" fmla="*/ 3596501 h 4717133"/>
                <a:gd name="connsiteX499" fmla="*/ 758478 w 4694357"/>
                <a:gd name="connsiteY499" fmla="*/ 3595362 h 4717133"/>
                <a:gd name="connsiteX500" fmla="*/ 503944 w 4694357"/>
                <a:gd name="connsiteY500" fmla="*/ 3595362 h 4717133"/>
                <a:gd name="connsiteX501" fmla="*/ 523874 w 4694357"/>
                <a:gd name="connsiteY501" fmla="*/ 3615862 h 4717133"/>
                <a:gd name="connsiteX502" fmla="*/ 503944 w 4694357"/>
                <a:gd name="connsiteY502" fmla="*/ 3636362 h 4717133"/>
                <a:gd name="connsiteX503" fmla="*/ 484014 w 4694357"/>
                <a:gd name="connsiteY503" fmla="*/ 3615862 h 4717133"/>
                <a:gd name="connsiteX504" fmla="*/ 503944 w 4694357"/>
                <a:gd name="connsiteY504" fmla="*/ 3595362 h 4717133"/>
                <a:gd name="connsiteX505" fmla="*/ 4194400 w 4694357"/>
                <a:gd name="connsiteY505" fmla="*/ 3587389 h 4717133"/>
                <a:gd name="connsiteX506" fmla="*/ 4221733 w 4694357"/>
                <a:gd name="connsiteY506" fmla="*/ 3615291 h 4717133"/>
                <a:gd name="connsiteX507" fmla="*/ 4194400 w 4694357"/>
                <a:gd name="connsiteY507" fmla="*/ 3643193 h 4717133"/>
                <a:gd name="connsiteX508" fmla="*/ 4167067 w 4694357"/>
                <a:gd name="connsiteY508" fmla="*/ 3615291 h 4717133"/>
                <a:gd name="connsiteX509" fmla="*/ 4194400 w 4694357"/>
                <a:gd name="connsiteY509" fmla="*/ 3587389 h 4717133"/>
                <a:gd name="connsiteX510" fmla="*/ 632064 w 4694357"/>
                <a:gd name="connsiteY510" fmla="*/ 3581695 h 4717133"/>
                <a:gd name="connsiteX511" fmla="*/ 655980 w 4694357"/>
                <a:gd name="connsiteY511" fmla="*/ 3605611 h 4717133"/>
                <a:gd name="connsiteX512" fmla="*/ 632064 w 4694357"/>
                <a:gd name="connsiteY512" fmla="*/ 3629527 h 4717133"/>
                <a:gd name="connsiteX513" fmla="*/ 608148 w 4694357"/>
                <a:gd name="connsiteY513" fmla="*/ 3605611 h 4717133"/>
                <a:gd name="connsiteX514" fmla="*/ 632064 w 4694357"/>
                <a:gd name="connsiteY514" fmla="*/ 3581695 h 4717133"/>
                <a:gd name="connsiteX515" fmla="*/ 3939866 w 4694357"/>
                <a:gd name="connsiteY515" fmla="*/ 3579418 h 4717133"/>
                <a:gd name="connsiteX516" fmla="*/ 3956380 w 4694357"/>
                <a:gd name="connsiteY516" fmla="*/ 3595362 h 4717133"/>
                <a:gd name="connsiteX517" fmla="*/ 3939866 w 4694357"/>
                <a:gd name="connsiteY517" fmla="*/ 3611306 h 4717133"/>
                <a:gd name="connsiteX518" fmla="*/ 3923352 w 4694357"/>
                <a:gd name="connsiteY518" fmla="*/ 3595362 h 4717133"/>
                <a:gd name="connsiteX519" fmla="*/ 3939866 w 4694357"/>
                <a:gd name="connsiteY519" fmla="*/ 3579418 h 4717133"/>
                <a:gd name="connsiteX520" fmla="*/ 294964 w 4694357"/>
                <a:gd name="connsiteY520" fmla="*/ 3476921 h 4717133"/>
                <a:gd name="connsiteX521" fmla="*/ 297242 w 4694357"/>
                <a:gd name="connsiteY521" fmla="*/ 3479199 h 4717133"/>
                <a:gd name="connsiteX522" fmla="*/ 294964 w 4694357"/>
                <a:gd name="connsiteY522" fmla="*/ 3481477 h 4717133"/>
                <a:gd name="connsiteX523" fmla="*/ 292686 w 4694357"/>
                <a:gd name="connsiteY523" fmla="*/ 3479199 h 4717133"/>
                <a:gd name="connsiteX524" fmla="*/ 294964 w 4694357"/>
                <a:gd name="connsiteY524" fmla="*/ 3476921 h 4717133"/>
                <a:gd name="connsiteX525" fmla="*/ 4403379 w 4694357"/>
                <a:gd name="connsiteY525" fmla="*/ 3471226 h 4717133"/>
                <a:gd name="connsiteX526" fmla="*/ 4410782 w 4694357"/>
                <a:gd name="connsiteY526" fmla="*/ 3478629 h 4717133"/>
                <a:gd name="connsiteX527" fmla="*/ 4403379 w 4694357"/>
                <a:gd name="connsiteY527" fmla="*/ 3486032 h 4717133"/>
                <a:gd name="connsiteX528" fmla="*/ 4395976 w 4694357"/>
                <a:gd name="connsiteY528" fmla="*/ 3478629 h 4717133"/>
                <a:gd name="connsiteX529" fmla="*/ 4403379 w 4694357"/>
                <a:gd name="connsiteY529" fmla="*/ 3471226 h 4717133"/>
                <a:gd name="connsiteX530" fmla="*/ 4159096 w 4694357"/>
                <a:gd name="connsiteY530" fmla="*/ 3460977 h 4717133"/>
                <a:gd name="connsiteX531" fmla="*/ 4164791 w 4694357"/>
                <a:gd name="connsiteY531" fmla="*/ 3466672 h 4717133"/>
                <a:gd name="connsiteX532" fmla="*/ 4159096 w 4694357"/>
                <a:gd name="connsiteY532" fmla="*/ 3472367 h 4717133"/>
                <a:gd name="connsiteX533" fmla="*/ 4153401 w 4694357"/>
                <a:gd name="connsiteY533" fmla="*/ 3466672 h 4717133"/>
                <a:gd name="connsiteX534" fmla="*/ 4159096 w 4694357"/>
                <a:gd name="connsiteY534" fmla="*/ 3460977 h 4717133"/>
                <a:gd name="connsiteX535" fmla="*/ 661106 w 4694357"/>
                <a:gd name="connsiteY535" fmla="*/ 3458699 h 4717133"/>
                <a:gd name="connsiteX536" fmla="*/ 662815 w 4694357"/>
                <a:gd name="connsiteY536" fmla="*/ 3460408 h 4717133"/>
                <a:gd name="connsiteX537" fmla="*/ 661106 w 4694357"/>
                <a:gd name="connsiteY537" fmla="*/ 3462117 h 4717133"/>
                <a:gd name="connsiteX538" fmla="*/ 659397 w 4694357"/>
                <a:gd name="connsiteY538" fmla="*/ 3460408 h 4717133"/>
                <a:gd name="connsiteX539" fmla="*/ 661106 w 4694357"/>
                <a:gd name="connsiteY539" fmla="*/ 3458699 h 4717133"/>
                <a:gd name="connsiteX540" fmla="*/ 414544 w 4694357"/>
                <a:gd name="connsiteY540" fmla="*/ 3455282 h 4717133"/>
                <a:gd name="connsiteX541" fmla="*/ 433905 w 4694357"/>
                <a:gd name="connsiteY541" fmla="*/ 3474643 h 4717133"/>
                <a:gd name="connsiteX542" fmla="*/ 414544 w 4694357"/>
                <a:gd name="connsiteY542" fmla="*/ 3494004 h 4717133"/>
                <a:gd name="connsiteX543" fmla="*/ 395183 w 4694357"/>
                <a:gd name="connsiteY543" fmla="*/ 3474643 h 4717133"/>
                <a:gd name="connsiteX544" fmla="*/ 414544 w 4694357"/>
                <a:gd name="connsiteY544" fmla="*/ 3455282 h 4717133"/>
                <a:gd name="connsiteX545" fmla="*/ 4283231 w 4694357"/>
                <a:gd name="connsiteY545" fmla="*/ 3447311 h 4717133"/>
                <a:gd name="connsiteX546" fmla="*/ 4310564 w 4694357"/>
                <a:gd name="connsiteY546" fmla="*/ 3474074 h 4717133"/>
                <a:gd name="connsiteX547" fmla="*/ 4283231 w 4694357"/>
                <a:gd name="connsiteY547" fmla="*/ 3500837 h 4717133"/>
                <a:gd name="connsiteX548" fmla="*/ 4255898 w 4694357"/>
                <a:gd name="connsiteY548" fmla="*/ 3474074 h 4717133"/>
                <a:gd name="connsiteX549" fmla="*/ 4283231 w 4694357"/>
                <a:gd name="connsiteY549" fmla="*/ 3447311 h 4717133"/>
                <a:gd name="connsiteX550" fmla="*/ 4037237 w 4694357"/>
                <a:gd name="connsiteY550" fmla="*/ 3442755 h 4717133"/>
                <a:gd name="connsiteX551" fmla="*/ 4054320 w 4694357"/>
                <a:gd name="connsiteY551" fmla="*/ 3459838 h 4717133"/>
                <a:gd name="connsiteX552" fmla="*/ 4037237 w 4694357"/>
                <a:gd name="connsiteY552" fmla="*/ 3476921 h 4717133"/>
                <a:gd name="connsiteX553" fmla="*/ 4020154 w 4694357"/>
                <a:gd name="connsiteY553" fmla="*/ 3459838 h 4717133"/>
                <a:gd name="connsiteX554" fmla="*/ 4037237 w 4694357"/>
                <a:gd name="connsiteY554" fmla="*/ 3442755 h 4717133"/>
                <a:gd name="connsiteX555" fmla="*/ 539248 w 4694357"/>
                <a:gd name="connsiteY555" fmla="*/ 3441616 h 4717133"/>
                <a:gd name="connsiteX556" fmla="*/ 563734 w 4694357"/>
                <a:gd name="connsiteY556" fmla="*/ 3466671 h 4717133"/>
                <a:gd name="connsiteX557" fmla="*/ 539248 w 4694357"/>
                <a:gd name="connsiteY557" fmla="*/ 3491726 h 4717133"/>
                <a:gd name="connsiteX558" fmla="*/ 514762 w 4694357"/>
                <a:gd name="connsiteY558" fmla="*/ 3466671 h 4717133"/>
                <a:gd name="connsiteX559" fmla="*/ 539248 w 4694357"/>
                <a:gd name="connsiteY559" fmla="*/ 3441616 h 4717133"/>
                <a:gd name="connsiteX560" fmla="*/ 220370 w 4694357"/>
                <a:gd name="connsiteY560" fmla="*/ 3327731 h 4717133"/>
                <a:gd name="connsiteX561" fmla="*/ 223218 w 4694357"/>
                <a:gd name="connsiteY561" fmla="*/ 3330579 h 4717133"/>
                <a:gd name="connsiteX562" fmla="*/ 220370 w 4694357"/>
                <a:gd name="connsiteY562" fmla="*/ 3333427 h 4717133"/>
                <a:gd name="connsiteX563" fmla="*/ 217522 w 4694357"/>
                <a:gd name="connsiteY563" fmla="*/ 3330579 h 4717133"/>
                <a:gd name="connsiteX564" fmla="*/ 220370 w 4694357"/>
                <a:gd name="connsiteY564" fmla="*/ 3327731 h 4717133"/>
                <a:gd name="connsiteX565" fmla="*/ 4477974 w 4694357"/>
                <a:gd name="connsiteY565" fmla="*/ 3322037 h 4717133"/>
                <a:gd name="connsiteX566" fmla="*/ 4484807 w 4694357"/>
                <a:gd name="connsiteY566" fmla="*/ 3328870 h 4717133"/>
                <a:gd name="connsiteX567" fmla="*/ 4477974 w 4694357"/>
                <a:gd name="connsiteY567" fmla="*/ 3335703 h 4717133"/>
                <a:gd name="connsiteX568" fmla="*/ 4471141 w 4694357"/>
                <a:gd name="connsiteY568" fmla="*/ 3328870 h 4717133"/>
                <a:gd name="connsiteX569" fmla="*/ 4477974 w 4694357"/>
                <a:gd name="connsiteY569" fmla="*/ 3322037 h 4717133"/>
                <a:gd name="connsiteX570" fmla="*/ 575692 w 4694357"/>
                <a:gd name="connsiteY570" fmla="*/ 3316342 h 4717133"/>
                <a:gd name="connsiteX571" fmla="*/ 577401 w 4694357"/>
                <a:gd name="connsiteY571" fmla="*/ 3317481 h 4717133"/>
                <a:gd name="connsiteX572" fmla="*/ 575692 w 4694357"/>
                <a:gd name="connsiteY572" fmla="*/ 3318620 h 4717133"/>
                <a:gd name="connsiteX573" fmla="*/ 573983 w 4694357"/>
                <a:gd name="connsiteY573" fmla="*/ 3317481 h 4717133"/>
                <a:gd name="connsiteX574" fmla="*/ 575692 w 4694357"/>
                <a:gd name="connsiteY574" fmla="*/ 3316342 h 4717133"/>
                <a:gd name="connsiteX575" fmla="*/ 4240523 w 4694357"/>
                <a:gd name="connsiteY575" fmla="*/ 3315204 h 4717133"/>
                <a:gd name="connsiteX576" fmla="*/ 4246787 w 4694357"/>
                <a:gd name="connsiteY576" fmla="*/ 3321468 h 4717133"/>
                <a:gd name="connsiteX577" fmla="*/ 4240523 w 4694357"/>
                <a:gd name="connsiteY577" fmla="*/ 3327732 h 4717133"/>
                <a:gd name="connsiteX578" fmla="*/ 4234259 w 4694357"/>
                <a:gd name="connsiteY578" fmla="*/ 3321468 h 4717133"/>
                <a:gd name="connsiteX579" fmla="*/ 4240523 w 4694357"/>
                <a:gd name="connsiteY579" fmla="*/ 3315204 h 4717133"/>
                <a:gd name="connsiteX580" fmla="*/ 336533 w 4694357"/>
                <a:gd name="connsiteY580" fmla="*/ 3308370 h 4717133"/>
                <a:gd name="connsiteX581" fmla="*/ 355325 w 4694357"/>
                <a:gd name="connsiteY581" fmla="*/ 3327162 h 4717133"/>
                <a:gd name="connsiteX582" fmla="*/ 336533 w 4694357"/>
                <a:gd name="connsiteY582" fmla="*/ 3345954 h 4717133"/>
                <a:gd name="connsiteX583" fmla="*/ 317741 w 4694357"/>
                <a:gd name="connsiteY583" fmla="*/ 3327162 h 4717133"/>
                <a:gd name="connsiteX584" fmla="*/ 336533 w 4694357"/>
                <a:gd name="connsiteY584" fmla="*/ 3308370 h 4717133"/>
                <a:gd name="connsiteX585" fmla="*/ 4361811 w 4694357"/>
                <a:gd name="connsiteY585" fmla="*/ 3300398 h 4717133"/>
                <a:gd name="connsiteX586" fmla="*/ 4388005 w 4694357"/>
                <a:gd name="connsiteY586" fmla="*/ 3326592 h 4717133"/>
                <a:gd name="connsiteX587" fmla="*/ 4361811 w 4694357"/>
                <a:gd name="connsiteY587" fmla="*/ 3352786 h 4717133"/>
                <a:gd name="connsiteX588" fmla="*/ 4335617 w 4694357"/>
                <a:gd name="connsiteY588" fmla="*/ 3326592 h 4717133"/>
                <a:gd name="connsiteX589" fmla="*/ 4361811 w 4694357"/>
                <a:gd name="connsiteY589" fmla="*/ 3300398 h 4717133"/>
                <a:gd name="connsiteX590" fmla="*/ 4122652 w 4694357"/>
                <a:gd name="connsiteY590" fmla="*/ 3299260 h 4717133"/>
                <a:gd name="connsiteX591" fmla="*/ 4140874 w 4694357"/>
                <a:gd name="connsiteY591" fmla="*/ 3317482 h 4717133"/>
                <a:gd name="connsiteX592" fmla="*/ 4122652 w 4694357"/>
                <a:gd name="connsiteY592" fmla="*/ 3335704 h 4717133"/>
                <a:gd name="connsiteX593" fmla="*/ 4104430 w 4694357"/>
                <a:gd name="connsiteY593" fmla="*/ 3317482 h 4717133"/>
                <a:gd name="connsiteX594" fmla="*/ 4122652 w 4694357"/>
                <a:gd name="connsiteY594" fmla="*/ 3299260 h 4717133"/>
                <a:gd name="connsiteX595" fmla="*/ 457820 w 4694357"/>
                <a:gd name="connsiteY595" fmla="*/ 3296982 h 4717133"/>
                <a:gd name="connsiteX596" fmla="*/ 482875 w 4694357"/>
                <a:gd name="connsiteY596" fmla="*/ 3322037 h 4717133"/>
                <a:gd name="connsiteX597" fmla="*/ 457820 w 4694357"/>
                <a:gd name="connsiteY597" fmla="*/ 3347092 h 4717133"/>
                <a:gd name="connsiteX598" fmla="*/ 432765 w 4694357"/>
                <a:gd name="connsiteY598" fmla="*/ 3322037 h 4717133"/>
                <a:gd name="connsiteX599" fmla="*/ 457820 w 4694357"/>
                <a:gd name="connsiteY599" fmla="*/ 3296982 h 4717133"/>
                <a:gd name="connsiteX600" fmla="*/ 156593 w 4694357"/>
                <a:gd name="connsiteY600" fmla="*/ 3172847 h 4717133"/>
                <a:gd name="connsiteX601" fmla="*/ 160579 w 4694357"/>
                <a:gd name="connsiteY601" fmla="*/ 3176833 h 4717133"/>
                <a:gd name="connsiteX602" fmla="*/ 156593 w 4694357"/>
                <a:gd name="connsiteY602" fmla="*/ 3180819 h 4717133"/>
                <a:gd name="connsiteX603" fmla="*/ 152607 w 4694357"/>
                <a:gd name="connsiteY603" fmla="*/ 3176833 h 4717133"/>
                <a:gd name="connsiteX604" fmla="*/ 156593 w 4694357"/>
                <a:gd name="connsiteY604" fmla="*/ 3172847 h 4717133"/>
                <a:gd name="connsiteX605" fmla="*/ 4541749 w 4694357"/>
                <a:gd name="connsiteY605" fmla="*/ 3168291 h 4717133"/>
                <a:gd name="connsiteX606" fmla="*/ 4548582 w 4694357"/>
                <a:gd name="connsiteY606" fmla="*/ 3175124 h 4717133"/>
                <a:gd name="connsiteX607" fmla="*/ 4541749 w 4694357"/>
                <a:gd name="connsiteY607" fmla="*/ 3181957 h 4717133"/>
                <a:gd name="connsiteX608" fmla="*/ 4534916 w 4694357"/>
                <a:gd name="connsiteY608" fmla="*/ 3175124 h 4717133"/>
                <a:gd name="connsiteX609" fmla="*/ 4541749 w 4694357"/>
                <a:gd name="connsiteY609" fmla="*/ 3168291 h 4717133"/>
                <a:gd name="connsiteX610" fmla="*/ 502236 w 4694357"/>
                <a:gd name="connsiteY610" fmla="*/ 3166013 h 4717133"/>
                <a:gd name="connsiteX611" fmla="*/ 504514 w 4694357"/>
                <a:gd name="connsiteY611" fmla="*/ 3168291 h 4717133"/>
                <a:gd name="connsiteX612" fmla="*/ 502236 w 4694357"/>
                <a:gd name="connsiteY612" fmla="*/ 3170569 h 4717133"/>
                <a:gd name="connsiteX613" fmla="*/ 499958 w 4694357"/>
                <a:gd name="connsiteY613" fmla="*/ 3168291 h 4717133"/>
                <a:gd name="connsiteX614" fmla="*/ 502236 w 4694357"/>
                <a:gd name="connsiteY614" fmla="*/ 3166013 h 4717133"/>
                <a:gd name="connsiteX615" fmla="*/ 4309993 w 4694357"/>
                <a:gd name="connsiteY615" fmla="*/ 3162597 h 4717133"/>
                <a:gd name="connsiteX616" fmla="*/ 4317396 w 4694357"/>
                <a:gd name="connsiteY616" fmla="*/ 3170000 h 4717133"/>
                <a:gd name="connsiteX617" fmla="*/ 4309993 w 4694357"/>
                <a:gd name="connsiteY617" fmla="*/ 3177403 h 4717133"/>
                <a:gd name="connsiteX618" fmla="*/ 4302590 w 4694357"/>
                <a:gd name="connsiteY618" fmla="*/ 3170000 h 4717133"/>
                <a:gd name="connsiteX619" fmla="*/ 4309993 w 4694357"/>
                <a:gd name="connsiteY619" fmla="*/ 3162597 h 4717133"/>
                <a:gd name="connsiteX620" fmla="*/ 269909 w 4694357"/>
                <a:gd name="connsiteY620" fmla="*/ 3155764 h 4717133"/>
                <a:gd name="connsiteX621" fmla="*/ 288131 w 4694357"/>
                <a:gd name="connsiteY621" fmla="*/ 3174556 h 4717133"/>
                <a:gd name="connsiteX622" fmla="*/ 269909 w 4694357"/>
                <a:gd name="connsiteY622" fmla="*/ 3193348 h 4717133"/>
                <a:gd name="connsiteX623" fmla="*/ 251687 w 4694357"/>
                <a:gd name="connsiteY623" fmla="*/ 3174556 h 4717133"/>
                <a:gd name="connsiteX624" fmla="*/ 269909 w 4694357"/>
                <a:gd name="connsiteY624" fmla="*/ 3155764 h 4717133"/>
                <a:gd name="connsiteX625" fmla="*/ 4427864 w 4694357"/>
                <a:gd name="connsiteY625" fmla="*/ 3147792 h 4717133"/>
                <a:gd name="connsiteX626" fmla="*/ 4452919 w 4694357"/>
                <a:gd name="connsiteY626" fmla="*/ 3173417 h 4717133"/>
                <a:gd name="connsiteX627" fmla="*/ 4427864 w 4694357"/>
                <a:gd name="connsiteY627" fmla="*/ 3199042 h 4717133"/>
                <a:gd name="connsiteX628" fmla="*/ 4402809 w 4694357"/>
                <a:gd name="connsiteY628" fmla="*/ 3173417 h 4717133"/>
                <a:gd name="connsiteX629" fmla="*/ 4427864 w 4694357"/>
                <a:gd name="connsiteY629" fmla="*/ 3147792 h 4717133"/>
                <a:gd name="connsiteX630" fmla="*/ 4195539 w 4694357"/>
                <a:gd name="connsiteY630" fmla="*/ 3147792 h 4717133"/>
                <a:gd name="connsiteX631" fmla="*/ 4216039 w 4694357"/>
                <a:gd name="connsiteY631" fmla="*/ 3167722 h 4717133"/>
                <a:gd name="connsiteX632" fmla="*/ 4195539 w 4694357"/>
                <a:gd name="connsiteY632" fmla="*/ 3187652 h 4717133"/>
                <a:gd name="connsiteX633" fmla="*/ 4175039 w 4694357"/>
                <a:gd name="connsiteY633" fmla="*/ 3167722 h 4717133"/>
                <a:gd name="connsiteX634" fmla="*/ 4195539 w 4694357"/>
                <a:gd name="connsiteY634" fmla="*/ 3147792 h 4717133"/>
                <a:gd name="connsiteX635" fmla="*/ 387781 w 4694357"/>
                <a:gd name="connsiteY635" fmla="*/ 3145514 h 4717133"/>
                <a:gd name="connsiteX636" fmla="*/ 413406 w 4694357"/>
                <a:gd name="connsiteY636" fmla="*/ 3170569 h 4717133"/>
                <a:gd name="connsiteX637" fmla="*/ 387781 w 4694357"/>
                <a:gd name="connsiteY637" fmla="*/ 3195624 h 4717133"/>
                <a:gd name="connsiteX638" fmla="*/ 362156 w 4694357"/>
                <a:gd name="connsiteY638" fmla="*/ 3170569 h 4717133"/>
                <a:gd name="connsiteX639" fmla="*/ 387781 w 4694357"/>
                <a:gd name="connsiteY639" fmla="*/ 3145514 h 4717133"/>
                <a:gd name="connsiteX640" fmla="*/ 103067 w 4694357"/>
                <a:gd name="connsiteY640" fmla="*/ 3013407 h 4717133"/>
                <a:gd name="connsiteX641" fmla="*/ 108192 w 4694357"/>
                <a:gd name="connsiteY641" fmla="*/ 3018532 h 4717133"/>
                <a:gd name="connsiteX642" fmla="*/ 103067 w 4694357"/>
                <a:gd name="connsiteY642" fmla="*/ 3023657 h 4717133"/>
                <a:gd name="connsiteX643" fmla="*/ 97942 w 4694357"/>
                <a:gd name="connsiteY643" fmla="*/ 3018532 h 4717133"/>
                <a:gd name="connsiteX644" fmla="*/ 103067 w 4694357"/>
                <a:gd name="connsiteY644" fmla="*/ 3013407 h 4717133"/>
                <a:gd name="connsiteX645" fmla="*/ 4594707 w 4694357"/>
                <a:gd name="connsiteY645" fmla="*/ 3009991 h 4717133"/>
                <a:gd name="connsiteX646" fmla="*/ 4600971 w 4694357"/>
                <a:gd name="connsiteY646" fmla="*/ 3016824 h 4717133"/>
                <a:gd name="connsiteX647" fmla="*/ 4594707 w 4694357"/>
                <a:gd name="connsiteY647" fmla="*/ 3023657 h 4717133"/>
                <a:gd name="connsiteX648" fmla="*/ 4588443 w 4694357"/>
                <a:gd name="connsiteY648" fmla="*/ 3016824 h 4717133"/>
                <a:gd name="connsiteX649" fmla="*/ 4594707 w 4694357"/>
                <a:gd name="connsiteY649" fmla="*/ 3009991 h 4717133"/>
                <a:gd name="connsiteX650" fmla="*/ 441307 w 4694357"/>
                <a:gd name="connsiteY650" fmla="*/ 3009991 h 4717133"/>
                <a:gd name="connsiteX651" fmla="*/ 444155 w 4694357"/>
                <a:gd name="connsiteY651" fmla="*/ 3013408 h 4717133"/>
                <a:gd name="connsiteX652" fmla="*/ 441307 w 4694357"/>
                <a:gd name="connsiteY652" fmla="*/ 3016825 h 4717133"/>
                <a:gd name="connsiteX653" fmla="*/ 438459 w 4694357"/>
                <a:gd name="connsiteY653" fmla="*/ 3013408 h 4717133"/>
                <a:gd name="connsiteX654" fmla="*/ 441307 w 4694357"/>
                <a:gd name="connsiteY654" fmla="*/ 3009991 h 4717133"/>
                <a:gd name="connsiteX655" fmla="*/ 4368075 w 4694357"/>
                <a:gd name="connsiteY655" fmla="*/ 3005435 h 4717133"/>
                <a:gd name="connsiteX656" fmla="*/ 4376617 w 4694357"/>
                <a:gd name="connsiteY656" fmla="*/ 3013977 h 4717133"/>
                <a:gd name="connsiteX657" fmla="*/ 4368075 w 4694357"/>
                <a:gd name="connsiteY657" fmla="*/ 3022519 h 4717133"/>
                <a:gd name="connsiteX658" fmla="*/ 4359533 w 4694357"/>
                <a:gd name="connsiteY658" fmla="*/ 3013977 h 4717133"/>
                <a:gd name="connsiteX659" fmla="*/ 4368075 w 4694357"/>
                <a:gd name="connsiteY659" fmla="*/ 3005435 h 4717133"/>
                <a:gd name="connsiteX660" fmla="*/ 214105 w 4694357"/>
                <a:gd name="connsiteY660" fmla="*/ 2998602 h 4717133"/>
                <a:gd name="connsiteX661" fmla="*/ 232327 w 4694357"/>
                <a:gd name="connsiteY661" fmla="*/ 3016824 h 4717133"/>
                <a:gd name="connsiteX662" fmla="*/ 214105 w 4694357"/>
                <a:gd name="connsiteY662" fmla="*/ 3035046 h 4717133"/>
                <a:gd name="connsiteX663" fmla="*/ 195883 w 4694357"/>
                <a:gd name="connsiteY663" fmla="*/ 3016824 h 4717133"/>
                <a:gd name="connsiteX664" fmla="*/ 214105 w 4694357"/>
                <a:gd name="connsiteY664" fmla="*/ 2998602 h 4717133"/>
                <a:gd name="connsiteX665" fmla="*/ 4483668 w 4694357"/>
                <a:gd name="connsiteY665" fmla="*/ 2991769 h 4717133"/>
                <a:gd name="connsiteX666" fmla="*/ 4507584 w 4694357"/>
                <a:gd name="connsiteY666" fmla="*/ 3016255 h 4717133"/>
                <a:gd name="connsiteX667" fmla="*/ 4483668 w 4694357"/>
                <a:gd name="connsiteY667" fmla="*/ 3040741 h 4717133"/>
                <a:gd name="connsiteX668" fmla="*/ 4459752 w 4694357"/>
                <a:gd name="connsiteY668" fmla="*/ 3016255 h 4717133"/>
                <a:gd name="connsiteX669" fmla="*/ 4483668 w 4694357"/>
                <a:gd name="connsiteY669" fmla="*/ 2991769 h 4717133"/>
                <a:gd name="connsiteX670" fmla="*/ 330268 w 4694357"/>
                <a:gd name="connsiteY670" fmla="*/ 2991769 h 4717133"/>
                <a:gd name="connsiteX671" fmla="*/ 353045 w 4694357"/>
                <a:gd name="connsiteY671" fmla="*/ 3014546 h 4717133"/>
                <a:gd name="connsiteX672" fmla="*/ 330268 w 4694357"/>
                <a:gd name="connsiteY672" fmla="*/ 3037323 h 4717133"/>
                <a:gd name="connsiteX673" fmla="*/ 307491 w 4694357"/>
                <a:gd name="connsiteY673" fmla="*/ 3014546 h 4717133"/>
                <a:gd name="connsiteX674" fmla="*/ 330268 w 4694357"/>
                <a:gd name="connsiteY674" fmla="*/ 2991769 h 4717133"/>
                <a:gd name="connsiteX675" fmla="*/ 4256467 w 4694357"/>
                <a:gd name="connsiteY675" fmla="*/ 2990630 h 4717133"/>
                <a:gd name="connsiteX676" fmla="*/ 4278675 w 4694357"/>
                <a:gd name="connsiteY676" fmla="*/ 3012838 h 4717133"/>
                <a:gd name="connsiteX677" fmla="*/ 4256467 w 4694357"/>
                <a:gd name="connsiteY677" fmla="*/ 3035046 h 4717133"/>
                <a:gd name="connsiteX678" fmla="*/ 4234259 w 4694357"/>
                <a:gd name="connsiteY678" fmla="*/ 3012838 h 4717133"/>
                <a:gd name="connsiteX679" fmla="*/ 4256467 w 4694357"/>
                <a:gd name="connsiteY679" fmla="*/ 2990630 h 4717133"/>
                <a:gd name="connsiteX680" fmla="*/ 62069 w 4694357"/>
                <a:gd name="connsiteY680" fmla="*/ 2850551 h 4717133"/>
                <a:gd name="connsiteX681" fmla="*/ 68333 w 4694357"/>
                <a:gd name="connsiteY681" fmla="*/ 2856246 h 4717133"/>
                <a:gd name="connsiteX682" fmla="*/ 62069 w 4694357"/>
                <a:gd name="connsiteY682" fmla="*/ 2861941 h 4717133"/>
                <a:gd name="connsiteX683" fmla="*/ 55805 w 4694357"/>
                <a:gd name="connsiteY683" fmla="*/ 2856246 h 4717133"/>
                <a:gd name="connsiteX684" fmla="*/ 62069 w 4694357"/>
                <a:gd name="connsiteY684" fmla="*/ 2850551 h 4717133"/>
                <a:gd name="connsiteX685" fmla="*/ 4636275 w 4694357"/>
                <a:gd name="connsiteY685" fmla="*/ 2849412 h 4717133"/>
                <a:gd name="connsiteX686" fmla="*/ 4641970 w 4694357"/>
                <a:gd name="connsiteY686" fmla="*/ 2855107 h 4717133"/>
                <a:gd name="connsiteX687" fmla="*/ 4636275 w 4694357"/>
                <a:gd name="connsiteY687" fmla="*/ 2860802 h 4717133"/>
                <a:gd name="connsiteX688" fmla="*/ 4630580 w 4694357"/>
                <a:gd name="connsiteY688" fmla="*/ 2855107 h 4717133"/>
                <a:gd name="connsiteX689" fmla="*/ 4636275 w 4694357"/>
                <a:gd name="connsiteY689" fmla="*/ 2849412 h 4717133"/>
                <a:gd name="connsiteX690" fmla="*/ 394044 w 4694357"/>
                <a:gd name="connsiteY690" fmla="*/ 2849412 h 4717133"/>
                <a:gd name="connsiteX691" fmla="*/ 398601 w 4694357"/>
                <a:gd name="connsiteY691" fmla="*/ 2853398 h 4717133"/>
                <a:gd name="connsiteX692" fmla="*/ 394044 w 4694357"/>
                <a:gd name="connsiteY692" fmla="*/ 2857384 h 4717133"/>
                <a:gd name="connsiteX693" fmla="*/ 389488 w 4694357"/>
                <a:gd name="connsiteY693" fmla="*/ 2853398 h 4717133"/>
                <a:gd name="connsiteX694" fmla="*/ 394044 w 4694357"/>
                <a:gd name="connsiteY694" fmla="*/ 2849412 h 4717133"/>
                <a:gd name="connsiteX695" fmla="*/ 4413060 w 4694357"/>
                <a:gd name="connsiteY695" fmla="*/ 2844857 h 4717133"/>
                <a:gd name="connsiteX696" fmla="*/ 4422171 w 4694357"/>
                <a:gd name="connsiteY696" fmla="*/ 2853968 h 4717133"/>
                <a:gd name="connsiteX697" fmla="*/ 4413060 w 4694357"/>
                <a:gd name="connsiteY697" fmla="*/ 2863079 h 4717133"/>
                <a:gd name="connsiteX698" fmla="*/ 4403949 w 4694357"/>
                <a:gd name="connsiteY698" fmla="*/ 2853968 h 4717133"/>
                <a:gd name="connsiteX699" fmla="*/ 4413060 w 4694357"/>
                <a:gd name="connsiteY699" fmla="*/ 2844857 h 4717133"/>
                <a:gd name="connsiteX700" fmla="*/ 284714 w 4694357"/>
                <a:gd name="connsiteY700" fmla="*/ 2838024 h 4717133"/>
                <a:gd name="connsiteX701" fmla="*/ 301797 w 4694357"/>
                <a:gd name="connsiteY701" fmla="*/ 2854538 h 4717133"/>
                <a:gd name="connsiteX702" fmla="*/ 284714 w 4694357"/>
                <a:gd name="connsiteY702" fmla="*/ 2871052 h 4717133"/>
                <a:gd name="connsiteX703" fmla="*/ 267631 w 4694357"/>
                <a:gd name="connsiteY703" fmla="*/ 2854538 h 4717133"/>
                <a:gd name="connsiteX704" fmla="*/ 284714 w 4694357"/>
                <a:gd name="connsiteY704" fmla="*/ 2838024 h 4717133"/>
                <a:gd name="connsiteX705" fmla="*/ 171399 w 4694357"/>
                <a:gd name="connsiteY705" fmla="*/ 2838024 h 4717133"/>
                <a:gd name="connsiteX706" fmla="*/ 189052 w 4694357"/>
                <a:gd name="connsiteY706" fmla="*/ 2856246 h 4717133"/>
                <a:gd name="connsiteX707" fmla="*/ 171399 w 4694357"/>
                <a:gd name="connsiteY707" fmla="*/ 2874468 h 4717133"/>
                <a:gd name="connsiteX708" fmla="*/ 153746 w 4694357"/>
                <a:gd name="connsiteY708" fmla="*/ 2856246 h 4717133"/>
                <a:gd name="connsiteX709" fmla="*/ 171399 w 4694357"/>
                <a:gd name="connsiteY709" fmla="*/ 2838024 h 4717133"/>
                <a:gd name="connsiteX710" fmla="*/ 4526945 w 4694357"/>
                <a:gd name="connsiteY710" fmla="*/ 2831190 h 4717133"/>
                <a:gd name="connsiteX711" fmla="*/ 4549722 w 4694357"/>
                <a:gd name="connsiteY711" fmla="*/ 2854537 h 4717133"/>
                <a:gd name="connsiteX712" fmla="*/ 4526945 w 4694357"/>
                <a:gd name="connsiteY712" fmla="*/ 2877884 h 4717133"/>
                <a:gd name="connsiteX713" fmla="*/ 4504168 w 4694357"/>
                <a:gd name="connsiteY713" fmla="*/ 2854537 h 4717133"/>
                <a:gd name="connsiteX714" fmla="*/ 4526945 w 4694357"/>
                <a:gd name="connsiteY714" fmla="*/ 2831190 h 4717133"/>
                <a:gd name="connsiteX715" fmla="*/ 4303729 w 4694357"/>
                <a:gd name="connsiteY715" fmla="*/ 2828913 h 4717133"/>
                <a:gd name="connsiteX716" fmla="*/ 4327645 w 4694357"/>
                <a:gd name="connsiteY716" fmla="*/ 2852829 h 4717133"/>
                <a:gd name="connsiteX717" fmla="*/ 4303729 w 4694357"/>
                <a:gd name="connsiteY717" fmla="*/ 2876745 h 4717133"/>
                <a:gd name="connsiteX718" fmla="*/ 4279813 w 4694357"/>
                <a:gd name="connsiteY718" fmla="*/ 2852829 h 4717133"/>
                <a:gd name="connsiteX719" fmla="*/ 4303729 w 4694357"/>
                <a:gd name="connsiteY719" fmla="*/ 2828913 h 4717133"/>
                <a:gd name="connsiteX720" fmla="*/ 4665885 w 4694357"/>
                <a:gd name="connsiteY720" fmla="*/ 2685417 h 4717133"/>
                <a:gd name="connsiteX721" fmla="*/ 4671580 w 4694357"/>
                <a:gd name="connsiteY721" fmla="*/ 2691112 h 4717133"/>
                <a:gd name="connsiteX722" fmla="*/ 4665885 w 4694357"/>
                <a:gd name="connsiteY722" fmla="*/ 2696807 h 4717133"/>
                <a:gd name="connsiteX723" fmla="*/ 4660190 w 4694357"/>
                <a:gd name="connsiteY723" fmla="*/ 2691112 h 4717133"/>
                <a:gd name="connsiteX724" fmla="*/ 4665885 w 4694357"/>
                <a:gd name="connsiteY724" fmla="*/ 2685417 h 4717133"/>
                <a:gd name="connsiteX725" fmla="*/ 360448 w 4694357"/>
                <a:gd name="connsiteY725" fmla="*/ 2685417 h 4717133"/>
                <a:gd name="connsiteX726" fmla="*/ 365573 w 4694357"/>
                <a:gd name="connsiteY726" fmla="*/ 2690542 h 4717133"/>
                <a:gd name="connsiteX727" fmla="*/ 360448 w 4694357"/>
                <a:gd name="connsiteY727" fmla="*/ 2695667 h 4717133"/>
                <a:gd name="connsiteX728" fmla="*/ 355323 w 4694357"/>
                <a:gd name="connsiteY728" fmla="*/ 2690542 h 4717133"/>
                <a:gd name="connsiteX729" fmla="*/ 360448 w 4694357"/>
                <a:gd name="connsiteY729" fmla="*/ 2685417 h 4717133"/>
                <a:gd name="connsiteX730" fmla="*/ 33027 w 4694357"/>
                <a:gd name="connsiteY730" fmla="*/ 2685417 h 4717133"/>
                <a:gd name="connsiteX731" fmla="*/ 39860 w 4694357"/>
                <a:gd name="connsiteY731" fmla="*/ 2692250 h 4717133"/>
                <a:gd name="connsiteX732" fmla="*/ 33027 w 4694357"/>
                <a:gd name="connsiteY732" fmla="*/ 2699083 h 4717133"/>
                <a:gd name="connsiteX733" fmla="*/ 26194 w 4694357"/>
                <a:gd name="connsiteY733" fmla="*/ 2692250 h 4717133"/>
                <a:gd name="connsiteX734" fmla="*/ 33027 w 4694357"/>
                <a:gd name="connsiteY734" fmla="*/ 2685417 h 4717133"/>
                <a:gd name="connsiteX735" fmla="*/ 252257 w 4694357"/>
                <a:gd name="connsiteY735" fmla="*/ 2682001 h 4717133"/>
                <a:gd name="connsiteX736" fmla="*/ 260799 w 4694357"/>
                <a:gd name="connsiteY736" fmla="*/ 2691112 h 4717133"/>
                <a:gd name="connsiteX737" fmla="*/ 252257 w 4694357"/>
                <a:gd name="connsiteY737" fmla="*/ 2700223 h 4717133"/>
                <a:gd name="connsiteX738" fmla="*/ 243715 w 4694357"/>
                <a:gd name="connsiteY738" fmla="*/ 2691112 h 4717133"/>
                <a:gd name="connsiteX739" fmla="*/ 252257 w 4694357"/>
                <a:gd name="connsiteY739" fmla="*/ 2682001 h 4717133"/>
                <a:gd name="connsiteX740" fmla="*/ 4446086 w 4694357"/>
                <a:gd name="connsiteY740" fmla="*/ 2679723 h 4717133"/>
                <a:gd name="connsiteX741" fmla="*/ 4456336 w 4694357"/>
                <a:gd name="connsiteY741" fmla="*/ 2689973 h 4717133"/>
                <a:gd name="connsiteX742" fmla="*/ 4446086 w 4694357"/>
                <a:gd name="connsiteY742" fmla="*/ 2700223 h 4717133"/>
                <a:gd name="connsiteX743" fmla="*/ 4435836 w 4694357"/>
                <a:gd name="connsiteY743" fmla="*/ 2689973 h 4717133"/>
                <a:gd name="connsiteX744" fmla="*/ 4446086 w 4694357"/>
                <a:gd name="connsiteY744" fmla="*/ 2679723 h 4717133"/>
                <a:gd name="connsiteX745" fmla="*/ 140080 w 4694357"/>
                <a:gd name="connsiteY745" fmla="*/ 2674029 h 4717133"/>
                <a:gd name="connsiteX746" fmla="*/ 158302 w 4694357"/>
                <a:gd name="connsiteY746" fmla="*/ 2692251 h 4717133"/>
                <a:gd name="connsiteX747" fmla="*/ 140080 w 4694357"/>
                <a:gd name="connsiteY747" fmla="*/ 2710473 h 4717133"/>
                <a:gd name="connsiteX748" fmla="*/ 121858 w 4694357"/>
                <a:gd name="connsiteY748" fmla="*/ 2692251 h 4717133"/>
                <a:gd name="connsiteX749" fmla="*/ 140080 w 4694357"/>
                <a:gd name="connsiteY749" fmla="*/ 2674029 h 4717133"/>
                <a:gd name="connsiteX750" fmla="*/ 4558264 w 4694357"/>
                <a:gd name="connsiteY750" fmla="*/ 2668335 h 4717133"/>
                <a:gd name="connsiteX751" fmla="*/ 4580472 w 4694357"/>
                <a:gd name="connsiteY751" fmla="*/ 2691112 h 4717133"/>
                <a:gd name="connsiteX752" fmla="*/ 4558264 w 4694357"/>
                <a:gd name="connsiteY752" fmla="*/ 2713889 h 4717133"/>
                <a:gd name="connsiteX753" fmla="*/ 4536056 w 4694357"/>
                <a:gd name="connsiteY753" fmla="*/ 2691112 h 4717133"/>
                <a:gd name="connsiteX754" fmla="*/ 4558264 w 4694357"/>
                <a:gd name="connsiteY754" fmla="*/ 2668335 h 4717133"/>
                <a:gd name="connsiteX755" fmla="*/ 4337895 w 4694357"/>
                <a:gd name="connsiteY755" fmla="*/ 2664918 h 4717133"/>
                <a:gd name="connsiteX756" fmla="*/ 4364089 w 4694357"/>
                <a:gd name="connsiteY756" fmla="*/ 2690543 h 4717133"/>
                <a:gd name="connsiteX757" fmla="*/ 4337895 w 4694357"/>
                <a:gd name="connsiteY757" fmla="*/ 2716168 h 4717133"/>
                <a:gd name="connsiteX758" fmla="*/ 4311701 w 4694357"/>
                <a:gd name="connsiteY758" fmla="*/ 2690543 h 4717133"/>
                <a:gd name="connsiteX759" fmla="*/ 4337895 w 4694357"/>
                <a:gd name="connsiteY759" fmla="*/ 2664918 h 4717133"/>
                <a:gd name="connsiteX760" fmla="*/ 232327 w 4694357"/>
                <a:gd name="connsiteY760" fmla="*/ 2522561 h 4717133"/>
                <a:gd name="connsiteX761" fmla="*/ 235744 w 4694357"/>
                <a:gd name="connsiteY761" fmla="*/ 2525978 h 4717133"/>
                <a:gd name="connsiteX762" fmla="*/ 232327 w 4694357"/>
                <a:gd name="connsiteY762" fmla="*/ 2529395 h 4717133"/>
                <a:gd name="connsiteX763" fmla="*/ 228910 w 4694357"/>
                <a:gd name="connsiteY763" fmla="*/ 2525978 h 4717133"/>
                <a:gd name="connsiteX764" fmla="*/ 232327 w 4694357"/>
                <a:gd name="connsiteY764" fmla="*/ 2522561 h 4717133"/>
                <a:gd name="connsiteX765" fmla="*/ 4682968 w 4694357"/>
                <a:gd name="connsiteY765" fmla="*/ 2519145 h 4717133"/>
                <a:gd name="connsiteX766" fmla="*/ 4688663 w 4694357"/>
                <a:gd name="connsiteY766" fmla="*/ 2524840 h 4717133"/>
                <a:gd name="connsiteX767" fmla="*/ 4682968 w 4694357"/>
                <a:gd name="connsiteY767" fmla="*/ 2530535 h 4717133"/>
                <a:gd name="connsiteX768" fmla="*/ 4677273 w 4694357"/>
                <a:gd name="connsiteY768" fmla="*/ 2524840 h 4717133"/>
                <a:gd name="connsiteX769" fmla="*/ 4682968 w 4694357"/>
                <a:gd name="connsiteY769" fmla="*/ 2519145 h 4717133"/>
                <a:gd name="connsiteX770" fmla="*/ 339380 w 4694357"/>
                <a:gd name="connsiteY770" fmla="*/ 2519145 h 4717133"/>
                <a:gd name="connsiteX771" fmla="*/ 345075 w 4694357"/>
                <a:gd name="connsiteY771" fmla="*/ 2525409 h 4717133"/>
                <a:gd name="connsiteX772" fmla="*/ 339380 w 4694357"/>
                <a:gd name="connsiteY772" fmla="*/ 2531673 h 4717133"/>
                <a:gd name="connsiteX773" fmla="*/ 333685 w 4694357"/>
                <a:gd name="connsiteY773" fmla="*/ 2525409 h 4717133"/>
                <a:gd name="connsiteX774" fmla="*/ 339380 w 4694357"/>
                <a:gd name="connsiteY774" fmla="*/ 2519145 h 4717133"/>
                <a:gd name="connsiteX775" fmla="*/ 14806 w 4694357"/>
                <a:gd name="connsiteY775" fmla="*/ 2519145 h 4717133"/>
                <a:gd name="connsiteX776" fmla="*/ 22778 w 4694357"/>
                <a:gd name="connsiteY776" fmla="*/ 2526548 h 4717133"/>
                <a:gd name="connsiteX777" fmla="*/ 14806 w 4694357"/>
                <a:gd name="connsiteY777" fmla="*/ 2533951 h 4717133"/>
                <a:gd name="connsiteX778" fmla="*/ 6834 w 4694357"/>
                <a:gd name="connsiteY778" fmla="*/ 2526548 h 4717133"/>
                <a:gd name="connsiteX779" fmla="*/ 14806 w 4694357"/>
                <a:gd name="connsiteY779" fmla="*/ 2519145 h 4717133"/>
                <a:gd name="connsiteX780" fmla="*/ 4464877 w 4694357"/>
                <a:gd name="connsiteY780" fmla="*/ 2513451 h 4717133"/>
                <a:gd name="connsiteX781" fmla="*/ 4476835 w 4694357"/>
                <a:gd name="connsiteY781" fmla="*/ 2524840 h 4717133"/>
                <a:gd name="connsiteX782" fmla="*/ 4464877 w 4694357"/>
                <a:gd name="connsiteY782" fmla="*/ 2536229 h 4717133"/>
                <a:gd name="connsiteX783" fmla="*/ 4452919 w 4694357"/>
                <a:gd name="connsiteY783" fmla="*/ 2524840 h 4717133"/>
                <a:gd name="connsiteX784" fmla="*/ 4464877 w 4694357"/>
                <a:gd name="connsiteY784" fmla="*/ 2513451 h 4717133"/>
                <a:gd name="connsiteX785" fmla="*/ 121289 w 4694357"/>
                <a:gd name="connsiteY785" fmla="*/ 2508895 h 4717133"/>
                <a:gd name="connsiteX786" fmla="*/ 138942 w 4694357"/>
                <a:gd name="connsiteY786" fmla="*/ 2526548 h 4717133"/>
                <a:gd name="connsiteX787" fmla="*/ 121289 w 4694357"/>
                <a:gd name="connsiteY787" fmla="*/ 2544201 h 4717133"/>
                <a:gd name="connsiteX788" fmla="*/ 103636 w 4694357"/>
                <a:gd name="connsiteY788" fmla="*/ 2526548 h 4717133"/>
                <a:gd name="connsiteX789" fmla="*/ 121289 w 4694357"/>
                <a:gd name="connsiteY789" fmla="*/ 2508895 h 4717133"/>
                <a:gd name="connsiteX790" fmla="*/ 4576485 w 4694357"/>
                <a:gd name="connsiteY790" fmla="*/ 2503201 h 4717133"/>
                <a:gd name="connsiteX791" fmla="*/ 4597554 w 4694357"/>
                <a:gd name="connsiteY791" fmla="*/ 2524839 h 4717133"/>
                <a:gd name="connsiteX792" fmla="*/ 4576485 w 4694357"/>
                <a:gd name="connsiteY792" fmla="*/ 2546477 h 4717133"/>
                <a:gd name="connsiteX793" fmla="*/ 4555416 w 4694357"/>
                <a:gd name="connsiteY793" fmla="*/ 2524839 h 4717133"/>
                <a:gd name="connsiteX794" fmla="*/ 4576485 w 4694357"/>
                <a:gd name="connsiteY794" fmla="*/ 2503201 h 4717133"/>
                <a:gd name="connsiteX795" fmla="*/ 4358394 w 4694357"/>
                <a:gd name="connsiteY795" fmla="*/ 2498645 h 4717133"/>
                <a:gd name="connsiteX796" fmla="*/ 4384588 w 4694357"/>
                <a:gd name="connsiteY796" fmla="*/ 2525408 h 4717133"/>
                <a:gd name="connsiteX797" fmla="*/ 4358394 w 4694357"/>
                <a:gd name="connsiteY797" fmla="*/ 2552171 h 4717133"/>
                <a:gd name="connsiteX798" fmla="*/ 4332200 w 4694357"/>
                <a:gd name="connsiteY798" fmla="*/ 2525408 h 4717133"/>
                <a:gd name="connsiteX799" fmla="*/ 4358394 w 4694357"/>
                <a:gd name="connsiteY799" fmla="*/ 2498645 h 4717133"/>
                <a:gd name="connsiteX800" fmla="*/ 226064 w 4694357"/>
                <a:gd name="connsiteY800" fmla="*/ 2357427 h 4717133"/>
                <a:gd name="connsiteX801" fmla="*/ 227773 w 4694357"/>
                <a:gd name="connsiteY801" fmla="*/ 2359136 h 4717133"/>
                <a:gd name="connsiteX802" fmla="*/ 226064 w 4694357"/>
                <a:gd name="connsiteY802" fmla="*/ 2360845 h 4717133"/>
                <a:gd name="connsiteX803" fmla="*/ 224355 w 4694357"/>
                <a:gd name="connsiteY803" fmla="*/ 2359136 h 4717133"/>
                <a:gd name="connsiteX804" fmla="*/ 226064 w 4694357"/>
                <a:gd name="connsiteY804" fmla="*/ 2357427 h 4717133"/>
                <a:gd name="connsiteX805" fmla="*/ 332546 w 4694357"/>
                <a:gd name="connsiteY805" fmla="*/ 2352872 h 4717133"/>
                <a:gd name="connsiteX806" fmla="*/ 339379 w 4694357"/>
                <a:gd name="connsiteY806" fmla="*/ 2359705 h 4717133"/>
                <a:gd name="connsiteX807" fmla="*/ 332546 w 4694357"/>
                <a:gd name="connsiteY807" fmla="*/ 2366538 h 4717133"/>
                <a:gd name="connsiteX808" fmla="*/ 325713 w 4694357"/>
                <a:gd name="connsiteY808" fmla="*/ 2359705 h 4717133"/>
                <a:gd name="connsiteX809" fmla="*/ 332546 w 4694357"/>
                <a:gd name="connsiteY809" fmla="*/ 2352872 h 4717133"/>
                <a:gd name="connsiteX810" fmla="*/ 4688662 w 4694357"/>
                <a:gd name="connsiteY810" fmla="*/ 2351733 h 4717133"/>
                <a:gd name="connsiteX811" fmla="*/ 4694357 w 4694357"/>
                <a:gd name="connsiteY811" fmla="*/ 2357997 h 4717133"/>
                <a:gd name="connsiteX812" fmla="*/ 4688662 w 4694357"/>
                <a:gd name="connsiteY812" fmla="*/ 2364261 h 4717133"/>
                <a:gd name="connsiteX813" fmla="*/ 4682967 w 4694357"/>
                <a:gd name="connsiteY813" fmla="*/ 2357997 h 4717133"/>
                <a:gd name="connsiteX814" fmla="*/ 4688662 w 4694357"/>
                <a:gd name="connsiteY814" fmla="*/ 2351733 h 4717133"/>
                <a:gd name="connsiteX815" fmla="*/ 8542 w 4694357"/>
                <a:gd name="connsiteY815" fmla="*/ 2350594 h 4717133"/>
                <a:gd name="connsiteX816" fmla="*/ 17084 w 4694357"/>
                <a:gd name="connsiteY816" fmla="*/ 2359705 h 4717133"/>
                <a:gd name="connsiteX817" fmla="*/ 8542 w 4694357"/>
                <a:gd name="connsiteY817" fmla="*/ 2368816 h 4717133"/>
                <a:gd name="connsiteX818" fmla="*/ 0 w 4694357"/>
                <a:gd name="connsiteY818" fmla="*/ 2359705 h 4717133"/>
                <a:gd name="connsiteX819" fmla="*/ 8542 w 4694357"/>
                <a:gd name="connsiteY819" fmla="*/ 2350594 h 4717133"/>
                <a:gd name="connsiteX820" fmla="*/ 4471711 w 4694357"/>
                <a:gd name="connsiteY820" fmla="*/ 2346039 h 4717133"/>
                <a:gd name="connsiteX821" fmla="*/ 4484808 w 4694357"/>
                <a:gd name="connsiteY821" fmla="*/ 2358567 h 4717133"/>
                <a:gd name="connsiteX822" fmla="*/ 4471711 w 4694357"/>
                <a:gd name="connsiteY822" fmla="*/ 2371095 h 4717133"/>
                <a:gd name="connsiteX823" fmla="*/ 4458614 w 4694357"/>
                <a:gd name="connsiteY823" fmla="*/ 2358567 h 4717133"/>
                <a:gd name="connsiteX824" fmla="*/ 4471711 w 4694357"/>
                <a:gd name="connsiteY824" fmla="*/ 2346039 h 4717133"/>
                <a:gd name="connsiteX825" fmla="*/ 115595 w 4694357"/>
                <a:gd name="connsiteY825" fmla="*/ 2341483 h 4717133"/>
                <a:gd name="connsiteX826" fmla="*/ 133248 w 4694357"/>
                <a:gd name="connsiteY826" fmla="*/ 2359136 h 4717133"/>
                <a:gd name="connsiteX827" fmla="*/ 115595 w 4694357"/>
                <a:gd name="connsiteY827" fmla="*/ 2376789 h 4717133"/>
                <a:gd name="connsiteX828" fmla="*/ 97942 w 4694357"/>
                <a:gd name="connsiteY828" fmla="*/ 2359136 h 4717133"/>
                <a:gd name="connsiteX829" fmla="*/ 115595 w 4694357"/>
                <a:gd name="connsiteY829" fmla="*/ 2341483 h 4717133"/>
                <a:gd name="connsiteX830" fmla="*/ 4582179 w 4694357"/>
                <a:gd name="connsiteY830" fmla="*/ 2336928 h 4717133"/>
                <a:gd name="connsiteX831" fmla="*/ 4603248 w 4694357"/>
                <a:gd name="connsiteY831" fmla="*/ 2357997 h 4717133"/>
                <a:gd name="connsiteX832" fmla="*/ 4582179 w 4694357"/>
                <a:gd name="connsiteY832" fmla="*/ 2379066 h 4717133"/>
                <a:gd name="connsiteX833" fmla="*/ 4561110 w 4694357"/>
                <a:gd name="connsiteY833" fmla="*/ 2357997 h 4717133"/>
                <a:gd name="connsiteX834" fmla="*/ 4582179 w 4694357"/>
                <a:gd name="connsiteY834" fmla="*/ 2336928 h 4717133"/>
                <a:gd name="connsiteX835" fmla="*/ 4365228 w 4694357"/>
                <a:gd name="connsiteY835" fmla="*/ 2331234 h 4717133"/>
                <a:gd name="connsiteX836" fmla="*/ 4392561 w 4694357"/>
                <a:gd name="connsiteY836" fmla="*/ 2358567 h 4717133"/>
                <a:gd name="connsiteX837" fmla="*/ 4365228 w 4694357"/>
                <a:gd name="connsiteY837" fmla="*/ 2385900 h 4717133"/>
                <a:gd name="connsiteX838" fmla="*/ 4337895 w 4694357"/>
                <a:gd name="connsiteY838" fmla="*/ 2358567 h 4717133"/>
                <a:gd name="connsiteX839" fmla="*/ 4365228 w 4694357"/>
                <a:gd name="connsiteY839" fmla="*/ 2331234 h 4717133"/>
                <a:gd name="connsiteX840" fmla="*/ 232897 w 4694357"/>
                <a:gd name="connsiteY840" fmla="*/ 2191155 h 4717133"/>
                <a:gd name="connsiteX841" fmla="*/ 234606 w 4694357"/>
                <a:gd name="connsiteY841" fmla="*/ 2192864 h 4717133"/>
                <a:gd name="connsiteX842" fmla="*/ 232897 w 4694357"/>
                <a:gd name="connsiteY842" fmla="*/ 2194573 h 4717133"/>
                <a:gd name="connsiteX843" fmla="*/ 231188 w 4694357"/>
                <a:gd name="connsiteY843" fmla="*/ 2192864 h 4717133"/>
                <a:gd name="connsiteX844" fmla="*/ 232897 w 4694357"/>
                <a:gd name="connsiteY844" fmla="*/ 2191155 h 4717133"/>
                <a:gd name="connsiteX845" fmla="*/ 339379 w 4694357"/>
                <a:gd name="connsiteY845" fmla="*/ 2185461 h 4717133"/>
                <a:gd name="connsiteX846" fmla="*/ 347351 w 4694357"/>
                <a:gd name="connsiteY846" fmla="*/ 2192864 h 4717133"/>
                <a:gd name="connsiteX847" fmla="*/ 339379 w 4694357"/>
                <a:gd name="connsiteY847" fmla="*/ 2200267 h 4717133"/>
                <a:gd name="connsiteX848" fmla="*/ 331407 w 4694357"/>
                <a:gd name="connsiteY848" fmla="*/ 2192864 h 4717133"/>
                <a:gd name="connsiteX849" fmla="*/ 339379 w 4694357"/>
                <a:gd name="connsiteY849" fmla="*/ 2185461 h 4717133"/>
                <a:gd name="connsiteX850" fmla="*/ 4682968 w 4694357"/>
                <a:gd name="connsiteY850" fmla="*/ 2184322 h 4717133"/>
                <a:gd name="connsiteX851" fmla="*/ 4690940 w 4694357"/>
                <a:gd name="connsiteY851" fmla="*/ 2191155 h 4717133"/>
                <a:gd name="connsiteX852" fmla="*/ 4682968 w 4694357"/>
                <a:gd name="connsiteY852" fmla="*/ 2197988 h 4717133"/>
                <a:gd name="connsiteX853" fmla="*/ 4674996 w 4694357"/>
                <a:gd name="connsiteY853" fmla="*/ 2191155 h 4717133"/>
                <a:gd name="connsiteX854" fmla="*/ 4682968 w 4694357"/>
                <a:gd name="connsiteY854" fmla="*/ 2184322 h 4717133"/>
                <a:gd name="connsiteX855" fmla="*/ 14237 w 4694357"/>
                <a:gd name="connsiteY855" fmla="*/ 2183183 h 4717133"/>
                <a:gd name="connsiteX856" fmla="*/ 23918 w 4694357"/>
                <a:gd name="connsiteY856" fmla="*/ 2192864 h 4717133"/>
                <a:gd name="connsiteX857" fmla="*/ 14237 w 4694357"/>
                <a:gd name="connsiteY857" fmla="*/ 2202545 h 4717133"/>
                <a:gd name="connsiteX858" fmla="*/ 4556 w 4694357"/>
                <a:gd name="connsiteY858" fmla="*/ 2192864 h 4717133"/>
                <a:gd name="connsiteX859" fmla="*/ 14237 w 4694357"/>
                <a:gd name="connsiteY859" fmla="*/ 2183183 h 4717133"/>
                <a:gd name="connsiteX860" fmla="*/ 121289 w 4694357"/>
                <a:gd name="connsiteY860" fmla="*/ 2178628 h 4717133"/>
                <a:gd name="connsiteX861" fmla="*/ 135525 w 4694357"/>
                <a:gd name="connsiteY861" fmla="*/ 2192864 h 4717133"/>
                <a:gd name="connsiteX862" fmla="*/ 121289 w 4694357"/>
                <a:gd name="connsiteY862" fmla="*/ 2207100 h 4717133"/>
                <a:gd name="connsiteX863" fmla="*/ 107053 w 4694357"/>
                <a:gd name="connsiteY863" fmla="*/ 2192864 h 4717133"/>
                <a:gd name="connsiteX864" fmla="*/ 121289 w 4694357"/>
                <a:gd name="connsiteY864" fmla="*/ 2178628 h 4717133"/>
                <a:gd name="connsiteX865" fmla="*/ 4464878 w 4694357"/>
                <a:gd name="connsiteY865" fmla="*/ 2176350 h 4717133"/>
                <a:gd name="connsiteX866" fmla="*/ 4480253 w 4694357"/>
                <a:gd name="connsiteY866" fmla="*/ 2191725 h 4717133"/>
                <a:gd name="connsiteX867" fmla="*/ 4464878 w 4694357"/>
                <a:gd name="connsiteY867" fmla="*/ 2207100 h 4717133"/>
                <a:gd name="connsiteX868" fmla="*/ 4449503 w 4694357"/>
                <a:gd name="connsiteY868" fmla="*/ 2191725 h 4717133"/>
                <a:gd name="connsiteX869" fmla="*/ 4464878 w 4694357"/>
                <a:gd name="connsiteY869" fmla="*/ 2176350 h 4717133"/>
                <a:gd name="connsiteX870" fmla="*/ 4576485 w 4694357"/>
                <a:gd name="connsiteY870" fmla="*/ 2170655 h 4717133"/>
                <a:gd name="connsiteX871" fmla="*/ 4597554 w 4694357"/>
                <a:gd name="connsiteY871" fmla="*/ 2191724 h 4717133"/>
                <a:gd name="connsiteX872" fmla="*/ 4576485 w 4694357"/>
                <a:gd name="connsiteY872" fmla="*/ 2212793 h 4717133"/>
                <a:gd name="connsiteX873" fmla="*/ 4555416 w 4694357"/>
                <a:gd name="connsiteY873" fmla="*/ 2191724 h 4717133"/>
                <a:gd name="connsiteX874" fmla="*/ 4576485 w 4694357"/>
                <a:gd name="connsiteY874" fmla="*/ 2170655 h 4717133"/>
                <a:gd name="connsiteX875" fmla="*/ 4358395 w 4694357"/>
                <a:gd name="connsiteY875" fmla="*/ 2163822 h 4717133"/>
                <a:gd name="connsiteX876" fmla="*/ 4386867 w 4694357"/>
                <a:gd name="connsiteY876" fmla="*/ 2191724 h 4717133"/>
                <a:gd name="connsiteX877" fmla="*/ 4358395 w 4694357"/>
                <a:gd name="connsiteY877" fmla="*/ 2219626 h 4717133"/>
                <a:gd name="connsiteX878" fmla="*/ 4329923 w 4694357"/>
                <a:gd name="connsiteY878" fmla="*/ 2191724 h 4717133"/>
                <a:gd name="connsiteX879" fmla="*/ 4358395 w 4694357"/>
                <a:gd name="connsiteY879" fmla="*/ 2163822 h 4717133"/>
                <a:gd name="connsiteX880" fmla="*/ 251688 w 4694357"/>
                <a:gd name="connsiteY880" fmla="*/ 2026021 h 4717133"/>
                <a:gd name="connsiteX881" fmla="*/ 253966 w 4694357"/>
                <a:gd name="connsiteY881" fmla="*/ 2027730 h 4717133"/>
                <a:gd name="connsiteX882" fmla="*/ 251688 w 4694357"/>
                <a:gd name="connsiteY882" fmla="*/ 2029439 h 4717133"/>
                <a:gd name="connsiteX883" fmla="*/ 249410 w 4694357"/>
                <a:gd name="connsiteY883" fmla="*/ 2027730 h 4717133"/>
                <a:gd name="connsiteX884" fmla="*/ 251688 w 4694357"/>
                <a:gd name="connsiteY884" fmla="*/ 2026021 h 4717133"/>
                <a:gd name="connsiteX885" fmla="*/ 359879 w 4694357"/>
                <a:gd name="connsiteY885" fmla="*/ 2020327 h 4717133"/>
                <a:gd name="connsiteX886" fmla="*/ 367851 w 4694357"/>
                <a:gd name="connsiteY886" fmla="*/ 2028299 h 4717133"/>
                <a:gd name="connsiteX887" fmla="*/ 359879 w 4694357"/>
                <a:gd name="connsiteY887" fmla="*/ 2036271 h 4717133"/>
                <a:gd name="connsiteX888" fmla="*/ 351907 w 4694357"/>
                <a:gd name="connsiteY888" fmla="*/ 2028299 h 4717133"/>
                <a:gd name="connsiteX889" fmla="*/ 359879 w 4694357"/>
                <a:gd name="connsiteY889" fmla="*/ 2020327 h 4717133"/>
                <a:gd name="connsiteX890" fmla="*/ 4664746 w 4694357"/>
                <a:gd name="connsiteY890" fmla="*/ 2016910 h 4717133"/>
                <a:gd name="connsiteX891" fmla="*/ 4673857 w 4694357"/>
                <a:gd name="connsiteY891" fmla="*/ 2025452 h 4717133"/>
                <a:gd name="connsiteX892" fmla="*/ 4664746 w 4694357"/>
                <a:gd name="connsiteY892" fmla="*/ 2033994 h 4717133"/>
                <a:gd name="connsiteX893" fmla="*/ 4655635 w 4694357"/>
                <a:gd name="connsiteY893" fmla="*/ 2025452 h 4717133"/>
                <a:gd name="connsiteX894" fmla="*/ 4664746 w 4694357"/>
                <a:gd name="connsiteY894" fmla="*/ 2016910 h 4717133"/>
                <a:gd name="connsiteX895" fmla="*/ 32459 w 4694357"/>
                <a:gd name="connsiteY895" fmla="*/ 2016910 h 4717133"/>
                <a:gd name="connsiteX896" fmla="*/ 43279 w 4694357"/>
                <a:gd name="connsiteY896" fmla="*/ 2027160 h 4717133"/>
                <a:gd name="connsiteX897" fmla="*/ 32459 w 4694357"/>
                <a:gd name="connsiteY897" fmla="*/ 2037410 h 4717133"/>
                <a:gd name="connsiteX898" fmla="*/ 21639 w 4694357"/>
                <a:gd name="connsiteY898" fmla="*/ 2027160 h 4717133"/>
                <a:gd name="connsiteX899" fmla="*/ 32459 w 4694357"/>
                <a:gd name="connsiteY899" fmla="*/ 2016910 h 4717133"/>
                <a:gd name="connsiteX900" fmla="*/ 139511 w 4694357"/>
                <a:gd name="connsiteY900" fmla="*/ 2011216 h 4717133"/>
                <a:gd name="connsiteX901" fmla="*/ 154886 w 4694357"/>
                <a:gd name="connsiteY901" fmla="*/ 2026591 h 4717133"/>
                <a:gd name="connsiteX902" fmla="*/ 139511 w 4694357"/>
                <a:gd name="connsiteY902" fmla="*/ 2041966 h 4717133"/>
                <a:gd name="connsiteX903" fmla="*/ 124136 w 4694357"/>
                <a:gd name="connsiteY903" fmla="*/ 2026591 h 4717133"/>
                <a:gd name="connsiteX904" fmla="*/ 139511 w 4694357"/>
                <a:gd name="connsiteY904" fmla="*/ 2011216 h 4717133"/>
                <a:gd name="connsiteX905" fmla="*/ 4445517 w 4694357"/>
                <a:gd name="connsiteY905" fmla="*/ 2005522 h 4717133"/>
                <a:gd name="connsiteX906" fmla="*/ 4466586 w 4694357"/>
                <a:gd name="connsiteY906" fmla="*/ 2026591 h 4717133"/>
                <a:gd name="connsiteX907" fmla="*/ 4445517 w 4694357"/>
                <a:gd name="connsiteY907" fmla="*/ 2047660 h 4717133"/>
                <a:gd name="connsiteX908" fmla="*/ 4424448 w 4694357"/>
                <a:gd name="connsiteY908" fmla="*/ 2026591 h 4717133"/>
                <a:gd name="connsiteX909" fmla="*/ 4445517 w 4694357"/>
                <a:gd name="connsiteY909" fmla="*/ 2005522 h 4717133"/>
                <a:gd name="connsiteX910" fmla="*/ 4557694 w 4694357"/>
                <a:gd name="connsiteY910" fmla="*/ 2004383 h 4717133"/>
                <a:gd name="connsiteX911" fmla="*/ 4579332 w 4694357"/>
                <a:gd name="connsiteY911" fmla="*/ 2026021 h 4717133"/>
                <a:gd name="connsiteX912" fmla="*/ 4557694 w 4694357"/>
                <a:gd name="connsiteY912" fmla="*/ 2047659 h 4717133"/>
                <a:gd name="connsiteX913" fmla="*/ 4536056 w 4694357"/>
                <a:gd name="connsiteY913" fmla="*/ 2026021 h 4717133"/>
                <a:gd name="connsiteX914" fmla="*/ 4557694 w 4694357"/>
                <a:gd name="connsiteY914" fmla="*/ 2004383 h 4717133"/>
                <a:gd name="connsiteX915" fmla="*/ 4337895 w 4694357"/>
                <a:gd name="connsiteY915" fmla="*/ 1998689 h 4717133"/>
                <a:gd name="connsiteX916" fmla="*/ 4366367 w 4694357"/>
                <a:gd name="connsiteY916" fmla="*/ 2027161 h 4717133"/>
                <a:gd name="connsiteX917" fmla="*/ 4337895 w 4694357"/>
                <a:gd name="connsiteY917" fmla="*/ 2055633 h 4717133"/>
                <a:gd name="connsiteX918" fmla="*/ 4309423 w 4694357"/>
                <a:gd name="connsiteY918" fmla="*/ 2027161 h 4717133"/>
                <a:gd name="connsiteX919" fmla="*/ 4337895 w 4694357"/>
                <a:gd name="connsiteY919" fmla="*/ 1998689 h 4717133"/>
                <a:gd name="connsiteX920" fmla="*/ 284714 w 4694357"/>
                <a:gd name="connsiteY920" fmla="*/ 1862026 h 4717133"/>
                <a:gd name="connsiteX921" fmla="*/ 286992 w 4694357"/>
                <a:gd name="connsiteY921" fmla="*/ 1864304 h 4717133"/>
                <a:gd name="connsiteX922" fmla="*/ 284714 w 4694357"/>
                <a:gd name="connsiteY922" fmla="*/ 1866582 h 4717133"/>
                <a:gd name="connsiteX923" fmla="*/ 282436 w 4694357"/>
                <a:gd name="connsiteY923" fmla="*/ 1864304 h 4717133"/>
                <a:gd name="connsiteX924" fmla="*/ 284714 w 4694357"/>
                <a:gd name="connsiteY924" fmla="*/ 1862026 h 4717133"/>
                <a:gd name="connsiteX925" fmla="*/ 394044 w 4694357"/>
                <a:gd name="connsiteY925" fmla="*/ 1856332 h 4717133"/>
                <a:gd name="connsiteX926" fmla="*/ 402016 w 4694357"/>
                <a:gd name="connsiteY926" fmla="*/ 1864874 h 4717133"/>
                <a:gd name="connsiteX927" fmla="*/ 394044 w 4694357"/>
                <a:gd name="connsiteY927" fmla="*/ 1873416 h 4717133"/>
                <a:gd name="connsiteX928" fmla="*/ 386072 w 4694357"/>
                <a:gd name="connsiteY928" fmla="*/ 1864874 h 4717133"/>
                <a:gd name="connsiteX929" fmla="*/ 394044 w 4694357"/>
                <a:gd name="connsiteY929" fmla="*/ 1856332 h 4717133"/>
                <a:gd name="connsiteX930" fmla="*/ 62069 w 4694357"/>
                <a:gd name="connsiteY930" fmla="*/ 1851776 h 4717133"/>
                <a:gd name="connsiteX931" fmla="*/ 72889 w 4694357"/>
                <a:gd name="connsiteY931" fmla="*/ 1862596 h 4717133"/>
                <a:gd name="connsiteX932" fmla="*/ 62069 w 4694357"/>
                <a:gd name="connsiteY932" fmla="*/ 1873416 h 4717133"/>
                <a:gd name="connsiteX933" fmla="*/ 51249 w 4694357"/>
                <a:gd name="connsiteY933" fmla="*/ 1862596 h 4717133"/>
                <a:gd name="connsiteX934" fmla="*/ 62069 w 4694357"/>
                <a:gd name="connsiteY934" fmla="*/ 1851776 h 4717133"/>
                <a:gd name="connsiteX935" fmla="*/ 4635136 w 4694357"/>
                <a:gd name="connsiteY935" fmla="*/ 1850638 h 4717133"/>
                <a:gd name="connsiteX936" fmla="*/ 4646525 w 4694357"/>
                <a:gd name="connsiteY936" fmla="*/ 1861458 h 4717133"/>
                <a:gd name="connsiteX937" fmla="*/ 4635136 w 4694357"/>
                <a:gd name="connsiteY937" fmla="*/ 1872278 h 4717133"/>
                <a:gd name="connsiteX938" fmla="*/ 4623747 w 4694357"/>
                <a:gd name="connsiteY938" fmla="*/ 1861458 h 4717133"/>
                <a:gd name="connsiteX939" fmla="*/ 4635136 w 4694357"/>
                <a:gd name="connsiteY939" fmla="*/ 1850638 h 4717133"/>
                <a:gd name="connsiteX940" fmla="*/ 170829 w 4694357"/>
                <a:gd name="connsiteY940" fmla="*/ 1846082 h 4717133"/>
                <a:gd name="connsiteX941" fmla="*/ 187912 w 4694357"/>
                <a:gd name="connsiteY941" fmla="*/ 1862596 h 4717133"/>
                <a:gd name="connsiteX942" fmla="*/ 170829 w 4694357"/>
                <a:gd name="connsiteY942" fmla="*/ 1879110 h 4717133"/>
                <a:gd name="connsiteX943" fmla="*/ 153746 w 4694357"/>
                <a:gd name="connsiteY943" fmla="*/ 1862596 h 4717133"/>
                <a:gd name="connsiteX944" fmla="*/ 170829 w 4694357"/>
                <a:gd name="connsiteY944" fmla="*/ 1846082 h 4717133"/>
                <a:gd name="connsiteX945" fmla="*/ 4526376 w 4694357"/>
                <a:gd name="connsiteY945" fmla="*/ 1840388 h 4717133"/>
                <a:gd name="connsiteX946" fmla="*/ 4548584 w 4694357"/>
                <a:gd name="connsiteY946" fmla="*/ 1862026 h 4717133"/>
                <a:gd name="connsiteX947" fmla="*/ 4526376 w 4694357"/>
                <a:gd name="connsiteY947" fmla="*/ 1883664 h 4717133"/>
                <a:gd name="connsiteX948" fmla="*/ 4504168 w 4694357"/>
                <a:gd name="connsiteY948" fmla="*/ 1862026 h 4717133"/>
                <a:gd name="connsiteX949" fmla="*/ 4526376 w 4694357"/>
                <a:gd name="connsiteY949" fmla="*/ 1840388 h 4717133"/>
                <a:gd name="connsiteX950" fmla="*/ 4303730 w 4694357"/>
                <a:gd name="connsiteY950" fmla="*/ 1836972 h 4717133"/>
                <a:gd name="connsiteX951" fmla="*/ 4331063 w 4694357"/>
                <a:gd name="connsiteY951" fmla="*/ 1864305 h 4717133"/>
                <a:gd name="connsiteX952" fmla="*/ 4303730 w 4694357"/>
                <a:gd name="connsiteY952" fmla="*/ 1891638 h 4717133"/>
                <a:gd name="connsiteX953" fmla="*/ 4276397 w 4694357"/>
                <a:gd name="connsiteY953" fmla="*/ 1864305 h 4717133"/>
                <a:gd name="connsiteX954" fmla="*/ 4303730 w 4694357"/>
                <a:gd name="connsiteY954" fmla="*/ 1836972 h 4717133"/>
                <a:gd name="connsiteX955" fmla="*/ 4413060 w 4694357"/>
                <a:gd name="connsiteY955" fmla="*/ 1835832 h 4717133"/>
                <a:gd name="connsiteX956" fmla="*/ 4441532 w 4694357"/>
                <a:gd name="connsiteY956" fmla="*/ 1863734 h 4717133"/>
                <a:gd name="connsiteX957" fmla="*/ 4413060 w 4694357"/>
                <a:gd name="connsiteY957" fmla="*/ 1891636 h 4717133"/>
                <a:gd name="connsiteX958" fmla="*/ 4384588 w 4694357"/>
                <a:gd name="connsiteY958" fmla="*/ 1863734 h 4717133"/>
                <a:gd name="connsiteX959" fmla="*/ 4413060 w 4694357"/>
                <a:gd name="connsiteY959" fmla="*/ 1835832 h 4717133"/>
                <a:gd name="connsiteX960" fmla="*/ 329700 w 4694357"/>
                <a:gd name="connsiteY960" fmla="*/ 1701448 h 4717133"/>
                <a:gd name="connsiteX961" fmla="*/ 332548 w 4694357"/>
                <a:gd name="connsiteY961" fmla="*/ 1704296 h 4717133"/>
                <a:gd name="connsiteX962" fmla="*/ 329700 w 4694357"/>
                <a:gd name="connsiteY962" fmla="*/ 1707144 h 4717133"/>
                <a:gd name="connsiteX963" fmla="*/ 326852 w 4694357"/>
                <a:gd name="connsiteY963" fmla="*/ 1704296 h 4717133"/>
                <a:gd name="connsiteX964" fmla="*/ 329700 w 4694357"/>
                <a:gd name="connsiteY964" fmla="*/ 1701448 h 4717133"/>
                <a:gd name="connsiteX965" fmla="*/ 441307 w 4694357"/>
                <a:gd name="connsiteY965" fmla="*/ 1696892 h 4717133"/>
                <a:gd name="connsiteX966" fmla="*/ 449849 w 4694357"/>
                <a:gd name="connsiteY966" fmla="*/ 1705434 h 4717133"/>
                <a:gd name="connsiteX967" fmla="*/ 441307 w 4694357"/>
                <a:gd name="connsiteY967" fmla="*/ 1713976 h 4717133"/>
                <a:gd name="connsiteX968" fmla="*/ 432765 w 4694357"/>
                <a:gd name="connsiteY968" fmla="*/ 1705434 h 4717133"/>
                <a:gd name="connsiteX969" fmla="*/ 441307 w 4694357"/>
                <a:gd name="connsiteY969" fmla="*/ 1696892 h 4717133"/>
                <a:gd name="connsiteX970" fmla="*/ 103637 w 4694357"/>
                <a:gd name="connsiteY970" fmla="*/ 1690059 h 4717133"/>
                <a:gd name="connsiteX971" fmla="*/ 115026 w 4694357"/>
                <a:gd name="connsiteY971" fmla="*/ 1700879 h 4717133"/>
                <a:gd name="connsiteX972" fmla="*/ 103637 w 4694357"/>
                <a:gd name="connsiteY972" fmla="*/ 1711699 h 4717133"/>
                <a:gd name="connsiteX973" fmla="*/ 92248 w 4694357"/>
                <a:gd name="connsiteY973" fmla="*/ 1700879 h 4717133"/>
                <a:gd name="connsiteX974" fmla="*/ 103637 w 4694357"/>
                <a:gd name="connsiteY974" fmla="*/ 1690059 h 4717133"/>
                <a:gd name="connsiteX975" fmla="*/ 4594137 w 4694357"/>
                <a:gd name="connsiteY975" fmla="*/ 1686643 h 4717133"/>
                <a:gd name="connsiteX976" fmla="*/ 4607803 w 4694357"/>
                <a:gd name="connsiteY976" fmla="*/ 1699740 h 4717133"/>
                <a:gd name="connsiteX977" fmla="*/ 4594137 w 4694357"/>
                <a:gd name="connsiteY977" fmla="*/ 1712837 h 4717133"/>
                <a:gd name="connsiteX978" fmla="*/ 4580471 w 4694357"/>
                <a:gd name="connsiteY978" fmla="*/ 1699740 h 4717133"/>
                <a:gd name="connsiteX979" fmla="*/ 4594137 w 4694357"/>
                <a:gd name="connsiteY979" fmla="*/ 1686643 h 4717133"/>
                <a:gd name="connsiteX980" fmla="*/ 214106 w 4694357"/>
                <a:gd name="connsiteY980" fmla="*/ 1682087 h 4717133"/>
                <a:gd name="connsiteX981" fmla="*/ 233467 w 4694357"/>
                <a:gd name="connsiteY981" fmla="*/ 1701448 h 4717133"/>
                <a:gd name="connsiteX982" fmla="*/ 214106 w 4694357"/>
                <a:gd name="connsiteY982" fmla="*/ 1720809 h 4717133"/>
                <a:gd name="connsiteX983" fmla="*/ 194745 w 4694357"/>
                <a:gd name="connsiteY983" fmla="*/ 1701448 h 4717133"/>
                <a:gd name="connsiteX984" fmla="*/ 214106 w 4694357"/>
                <a:gd name="connsiteY984" fmla="*/ 1682087 h 4717133"/>
                <a:gd name="connsiteX985" fmla="*/ 4483099 w 4694357"/>
                <a:gd name="connsiteY985" fmla="*/ 1678670 h 4717133"/>
                <a:gd name="connsiteX986" fmla="*/ 4505307 w 4694357"/>
                <a:gd name="connsiteY986" fmla="*/ 1700878 h 4717133"/>
                <a:gd name="connsiteX987" fmla="*/ 4483099 w 4694357"/>
                <a:gd name="connsiteY987" fmla="*/ 1723086 h 4717133"/>
                <a:gd name="connsiteX988" fmla="*/ 4460891 w 4694357"/>
                <a:gd name="connsiteY988" fmla="*/ 1700878 h 4717133"/>
                <a:gd name="connsiteX989" fmla="*/ 4483099 w 4694357"/>
                <a:gd name="connsiteY989" fmla="*/ 1678670 h 4717133"/>
                <a:gd name="connsiteX990" fmla="*/ 4255898 w 4694357"/>
                <a:gd name="connsiteY990" fmla="*/ 1677532 h 4717133"/>
                <a:gd name="connsiteX991" fmla="*/ 4283231 w 4694357"/>
                <a:gd name="connsiteY991" fmla="*/ 1704865 h 4717133"/>
                <a:gd name="connsiteX992" fmla="*/ 4255898 w 4694357"/>
                <a:gd name="connsiteY992" fmla="*/ 1732198 h 4717133"/>
                <a:gd name="connsiteX993" fmla="*/ 4228565 w 4694357"/>
                <a:gd name="connsiteY993" fmla="*/ 1704865 h 4717133"/>
                <a:gd name="connsiteX994" fmla="*/ 4255898 w 4694357"/>
                <a:gd name="connsiteY994" fmla="*/ 1677532 h 4717133"/>
                <a:gd name="connsiteX995" fmla="*/ 4367506 w 4694357"/>
                <a:gd name="connsiteY995" fmla="*/ 1669560 h 4717133"/>
                <a:gd name="connsiteX996" fmla="*/ 4401672 w 4694357"/>
                <a:gd name="connsiteY996" fmla="*/ 1703157 h 4717133"/>
                <a:gd name="connsiteX997" fmla="*/ 4367506 w 4694357"/>
                <a:gd name="connsiteY997" fmla="*/ 1736754 h 4717133"/>
                <a:gd name="connsiteX998" fmla="*/ 4333340 w 4694357"/>
                <a:gd name="connsiteY998" fmla="*/ 1703157 h 4717133"/>
                <a:gd name="connsiteX999" fmla="*/ 4367506 w 4694357"/>
                <a:gd name="connsiteY999" fmla="*/ 1669560 h 4717133"/>
                <a:gd name="connsiteX1000" fmla="*/ 387781 w 4694357"/>
                <a:gd name="connsiteY1000" fmla="*/ 1545425 h 4717133"/>
                <a:gd name="connsiteX1001" fmla="*/ 390629 w 4694357"/>
                <a:gd name="connsiteY1001" fmla="*/ 1548273 h 4717133"/>
                <a:gd name="connsiteX1002" fmla="*/ 387781 w 4694357"/>
                <a:gd name="connsiteY1002" fmla="*/ 1551121 h 4717133"/>
                <a:gd name="connsiteX1003" fmla="*/ 384933 w 4694357"/>
                <a:gd name="connsiteY1003" fmla="*/ 1548273 h 4717133"/>
                <a:gd name="connsiteX1004" fmla="*/ 387781 w 4694357"/>
                <a:gd name="connsiteY1004" fmla="*/ 1545425 h 4717133"/>
                <a:gd name="connsiteX1005" fmla="*/ 502235 w 4694357"/>
                <a:gd name="connsiteY1005" fmla="*/ 1540870 h 4717133"/>
                <a:gd name="connsiteX1006" fmla="*/ 511346 w 4694357"/>
                <a:gd name="connsiteY1006" fmla="*/ 1549981 h 4717133"/>
                <a:gd name="connsiteX1007" fmla="*/ 502235 w 4694357"/>
                <a:gd name="connsiteY1007" fmla="*/ 1559092 h 4717133"/>
                <a:gd name="connsiteX1008" fmla="*/ 493124 w 4694357"/>
                <a:gd name="connsiteY1008" fmla="*/ 1549981 h 4717133"/>
                <a:gd name="connsiteX1009" fmla="*/ 502235 w 4694357"/>
                <a:gd name="connsiteY1009" fmla="*/ 1540870 h 4717133"/>
                <a:gd name="connsiteX1010" fmla="*/ 156024 w 4694357"/>
                <a:gd name="connsiteY1010" fmla="*/ 1530620 h 4717133"/>
                <a:gd name="connsiteX1011" fmla="*/ 168552 w 4694357"/>
                <a:gd name="connsiteY1011" fmla="*/ 1542578 h 4717133"/>
                <a:gd name="connsiteX1012" fmla="*/ 156024 w 4694357"/>
                <a:gd name="connsiteY1012" fmla="*/ 1554536 h 4717133"/>
                <a:gd name="connsiteX1013" fmla="*/ 143496 w 4694357"/>
                <a:gd name="connsiteY1013" fmla="*/ 1542578 h 4717133"/>
                <a:gd name="connsiteX1014" fmla="*/ 156024 w 4694357"/>
                <a:gd name="connsiteY1014" fmla="*/ 1530620 h 4717133"/>
                <a:gd name="connsiteX1015" fmla="*/ 4541181 w 4694357"/>
                <a:gd name="connsiteY1015" fmla="*/ 1526064 h 4717133"/>
                <a:gd name="connsiteX1016" fmla="*/ 4556556 w 4694357"/>
                <a:gd name="connsiteY1016" fmla="*/ 1541439 h 4717133"/>
                <a:gd name="connsiteX1017" fmla="*/ 4541181 w 4694357"/>
                <a:gd name="connsiteY1017" fmla="*/ 1556814 h 4717133"/>
                <a:gd name="connsiteX1018" fmla="*/ 4525806 w 4694357"/>
                <a:gd name="connsiteY1018" fmla="*/ 1541439 h 4717133"/>
                <a:gd name="connsiteX1019" fmla="*/ 4541181 w 4694357"/>
                <a:gd name="connsiteY1019" fmla="*/ 1526064 h 4717133"/>
                <a:gd name="connsiteX1020" fmla="*/ 4195539 w 4694357"/>
                <a:gd name="connsiteY1020" fmla="*/ 1523786 h 4717133"/>
                <a:gd name="connsiteX1021" fmla="*/ 4221733 w 4694357"/>
                <a:gd name="connsiteY1021" fmla="*/ 1549980 h 4717133"/>
                <a:gd name="connsiteX1022" fmla="*/ 4195539 w 4694357"/>
                <a:gd name="connsiteY1022" fmla="*/ 1576174 h 4717133"/>
                <a:gd name="connsiteX1023" fmla="*/ 4169345 w 4694357"/>
                <a:gd name="connsiteY1023" fmla="*/ 1549980 h 4717133"/>
                <a:gd name="connsiteX1024" fmla="*/ 4195539 w 4694357"/>
                <a:gd name="connsiteY1024" fmla="*/ 1523786 h 4717133"/>
                <a:gd name="connsiteX1025" fmla="*/ 269340 w 4694357"/>
                <a:gd name="connsiteY1025" fmla="*/ 1522648 h 4717133"/>
                <a:gd name="connsiteX1026" fmla="*/ 290409 w 4694357"/>
                <a:gd name="connsiteY1026" fmla="*/ 1543717 h 4717133"/>
                <a:gd name="connsiteX1027" fmla="*/ 269340 w 4694357"/>
                <a:gd name="connsiteY1027" fmla="*/ 1564786 h 4717133"/>
                <a:gd name="connsiteX1028" fmla="*/ 248271 w 4694357"/>
                <a:gd name="connsiteY1028" fmla="*/ 1543717 h 4717133"/>
                <a:gd name="connsiteX1029" fmla="*/ 269340 w 4694357"/>
                <a:gd name="connsiteY1029" fmla="*/ 1522648 h 4717133"/>
                <a:gd name="connsiteX1030" fmla="*/ 4427864 w 4694357"/>
                <a:gd name="connsiteY1030" fmla="*/ 1521509 h 4717133"/>
                <a:gd name="connsiteX1031" fmla="*/ 4450641 w 4694357"/>
                <a:gd name="connsiteY1031" fmla="*/ 1543717 h 4717133"/>
                <a:gd name="connsiteX1032" fmla="*/ 4427864 w 4694357"/>
                <a:gd name="connsiteY1032" fmla="*/ 1565925 h 4717133"/>
                <a:gd name="connsiteX1033" fmla="*/ 4405087 w 4694357"/>
                <a:gd name="connsiteY1033" fmla="*/ 1543717 h 4717133"/>
                <a:gd name="connsiteX1034" fmla="*/ 4427864 w 4694357"/>
                <a:gd name="connsiteY1034" fmla="*/ 1521509 h 4717133"/>
                <a:gd name="connsiteX1035" fmla="*/ 4309993 w 4694357"/>
                <a:gd name="connsiteY1035" fmla="*/ 1511259 h 4717133"/>
                <a:gd name="connsiteX1036" fmla="*/ 4345867 w 4694357"/>
                <a:gd name="connsiteY1036" fmla="*/ 1547133 h 4717133"/>
                <a:gd name="connsiteX1037" fmla="*/ 4309993 w 4694357"/>
                <a:gd name="connsiteY1037" fmla="*/ 1583007 h 4717133"/>
                <a:gd name="connsiteX1038" fmla="*/ 4274119 w 4694357"/>
                <a:gd name="connsiteY1038" fmla="*/ 1547133 h 4717133"/>
                <a:gd name="connsiteX1039" fmla="*/ 4309993 w 4694357"/>
                <a:gd name="connsiteY1039" fmla="*/ 1511259 h 4717133"/>
                <a:gd name="connsiteX1040" fmla="*/ 457820 w 4694357"/>
                <a:gd name="connsiteY1040" fmla="*/ 1392819 h 4717133"/>
                <a:gd name="connsiteX1041" fmla="*/ 461237 w 4694357"/>
                <a:gd name="connsiteY1041" fmla="*/ 1396805 h 4717133"/>
                <a:gd name="connsiteX1042" fmla="*/ 457820 w 4694357"/>
                <a:gd name="connsiteY1042" fmla="*/ 1400791 h 4717133"/>
                <a:gd name="connsiteX1043" fmla="*/ 454403 w 4694357"/>
                <a:gd name="connsiteY1043" fmla="*/ 1396805 h 4717133"/>
                <a:gd name="connsiteX1044" fmla="*/ 457820 w 4694357"/>
                <a:gd name="connsiteY1044" fmla="*/ 1392819 h 4717133"/>
                <a:gd name="connsiteX1045" fmla="*/ 575692 w 4694357"/>
                <a:gd name="connsiteY1045" fmla="*/ 1391679 h 4717133"/>
                <a:gd name="connsiteX1046" fmla="*/ 585373 w 4694357"/>
                <a:gd name="connsiteY1046" fmla="*/ 1400790 h 4717133"/>
                <a:gd name="connsiteX1047" fmla="*/ 575692 w 4694357"/>
                <a:gd name="connsiteY1047" fmla="*/ 1409901 h 4717133"/>
                <a:gd name="connsiteX1048" fmla="*/ 566011 w 4694357"/>
                <a:gd name="connsiteY1048" fmla="*/ 1400790 h 4717133"/>
                <a:gd name="connsiteX1049" fmla="*/ 575692 w 4694357"/>
                <a:gd name="connsiteY1049" fmla="*/ 1391679 h 4717133"/>
                <a:gd name="connsiteX1050" fmla="*/ 219800 w 4694357"/>
                <a:gd name="connsiteY1050" fmla="*/ 1375735 h 4717133"/>
                <a:gd name="connsiteX1051" fmla="*/ 232328 w 4694357"/>
                <a:gd name="connsiteY1051" fmla="*/ 1388263 h 4717133"/>
                <a:gd name="connsiteX1052" fmla="*/ 219800 w 4694357"/>
                <a:gd name="connsiteY1052" fmla="*/ 1400791 h 4717133"/>
                <a:gd name="connsiteX1053" fmla="*/ 207272 w 4694357"/>
                <a:gd name="connsiteY1053" fmla="*/ 1388263 h 4717133"/>
                <a:gd name="connsiteX1054" fmla="*/ 219800 w 4694357"/>
                <a:gd name="connsiteY1054" fmla="*/ 1375735 h 4717133"/>
                <a:gd name="connsiteX1055" fmla="*/ 4122083 w 4694357"/>
                <a:gd name="connsiteY1055" fmla="*/ 1374597 h 4717133"/>
                <a:gd name="connsiteX1056" fmla="*/ 4147708 w 4694357"/>
                <a:gd name="connsiteY1056" fmla="*/ 1400222 h 4717133"/>
                <a:gd name="connsiteX1057" fmla="*/ 4122083 w 4694357"/>
                <a:gd name="connsiteY1057" fmla="*/ 1425847 h 4717133"/>
                <a:gd name="connsiteX1058" fmla="*/ 4096458 w 4694357"/>
                <a:gd name="connsiteY1058" fmla="*/ 1400222 h 4717133"/>
                <a:gd name="connsiteX1059" fmla="*/ 4122083 w 4694357"/>
                <a:gd name="connsiteY1059" fmla="*/ 1374597 h 4717133"/>
                <a:gd name="connsiteX1060" fmla="*/ 4477405 w 4694357"/>
                <a:gd name="connsiteY1060" fmla="*/ 1370041 h 4717133"/>
                <a:gd name="connsiteX1061" fmla="*/ 4495058 w 4694357"/>
                <a:gd name="connsiteY1061" fmla="*/ 1387694 h 4717133"/>
                <a:gd name="connsiteX1062" fmla="*/ 4477405 w 4694357"/>
                <a:gd name="connsiteY1062" fmla="*/ 1405347 h 4717133"/>
                <a:gd name="connsiteX1063" fmla="*/ 4459752 w 4694357"/>
                <a:gd name="connsiteY1063" fmla="*/ 1387694 h 4717133"/>
                <a:gd name="connsiteX1064" fmla="*/ 4477405 w 4694357"/>
                <a:gd name="connsiteY1064" fmla="*/ 1370041 h 4717133"/>
                <a:gd name="connsiteX1065" fmla="*/ 4360672 w 4694357"/>
                <a:gd name="connsiteY1065" fmla="*/ 1367764 h 4717133"/>
                <a:gd name="connsiteX1066" fmla="*/ 4383449 w 4694357"/>
                <a:gd name="connsiteY1066" fmla="*/ 1390541 h 4717133"/>
                <a:gd name="connsiteX1067" fmla="*/ 4360672 w 4694357"/>
                <a:gd name="connsiteY1067" fmla="*/ 1413318 h 4717133"/>
                <a:gd name="connsiteX1068" fmla="*/ 4337895 w 4694357"/>
                <a:gd name="connsiteY1068" fmla="*/ 1390541 h 4717133"/>
                <a:gd name="connsiteX1069" fmla="*/ 4360672 w 4694357"/>
                <a:gd name="connsiteY1069" fmla="*/ 1367764 h 4717133"/>
                <a:gd name="connsiteX1070" fmla="*/ 336533 w 4694357"/>
                <a:gd name="connsiteY1070" fmla="*/ 1367764 h 4717133"/>
                <a:gd name="connsiteX1071" fmla="*/ 359880 w 4694357"/>
                <a:gd name="connsiteY1071" fmla="*/ 1391111 h 4717133"/>
                <a:gd name="connsiteX1072" fmla="*/ 336533 w 4694357"/>
                <a:gd name="connsiteY1072" fmla="*/ 1414458 h 4717133"/>
                <a:gd name="connsiteX1073" fmla="*/ 313186 w 4694357"/>
                <a:gd name="connsiteY1073" fmla="*/ 1391111 h 4717133"/>
                <a:gd name="connsiteX1074" fmla="*/ 336533 w 4694357"/>
                <a:gd name="connsiteY1074" fmla="*/ 1367764 h 4717133"/>
                <a:gd name="connsiteX1075" fmla="*/ 4239954 w 4694357"/>
                <a:gd name="connsiteY1075" fmla="*/ 1359791 h 4717133"/>
                <a:gd name="connsiteX1076" fmla="*/ 4276398 w 4694357"/>
                <a:gd name="connsiteY1076" fmla="*/ 1395665 h 4717133"/>
                <a:gd name="connsiteX1077" fmla="*/ 4239954 w 4694357"/>
                <a:gd name="connsiteY1077" fmla="*/ 1431539 h 4717133"/>
                <a:gd name="connsiteX1078" fmla="*/ 4203510 w 4694357"/>
                <a:gd name="connsiteY1078" fmla="*/ 1395665 h 4717133"/>
                <a:gd name="connsiteX1079" fmla="*/ 4239954 w 4694357"/>
                <a:gd name="connsiteY1079" fmla="*/ 1359791 h 4717133"/>
                <a:gd name="connsiteX1080" fmla="*/ 661106 w 4694357"/>
                <a:gd name="connsiteY1080" fmla="*/ 1248184 h 4717133"/>
                <a:gd name="connsiteX1081" fmla="*/ 670787 w 4694357"/>
                <a:gd name="connsiteY1081" fmla="*/ 1257865 h 4717133"/>
                <a:gd name="connsiteX1082" fmla="*/ 661106 w 4694357"/>
                <a:gd name="connsiteY1082" fmla="*/ 1267546 h 4717133"/>
                <a:gd name="connsiteX1083" fmla="*/ 651425 w 4694357"/>
                <a:gd name="connsiteY1083" fmla="*/ 1257865 h 4717133"/>
                <a:gd name="connsiteX1084" fmla="*/ 661106 w 4694357"/>
                <a:gd name="connsiteY1084" fmla="*/ 1248184 h 4717133"/>
                <a:gd name="connsiteX1085" fmla="*/ 538679 w 4694357"/>
                <a:gd name="connsiteY1085" fmla="*/ 1247045 h 4717133"/>
                <a:gd name="connsiteX1086" fmla="*/ 543236 w 4694357"/>
                <a:gd name="connsiteY1086" fmla="*/ 1251601 h 4717133"/>
                <a:gd name="connsiteX1087" fmla="*/ 538679 w 4694357"/>
                <a:gd name="connsiteY1087" fmla="*/ 1256158 h 4717133"/>
                <a:gd name="connsiteX1088" fmla="*/ 534123 w 4694357"/>
                <a:gd name="connsiteY1088" fmla="*/ 1251601 h 4717133"/>
                <a:gd name="connsiteX1089" fmla="*/ 538679 w 4694357"/>
                <a:gd name="connsiteY1089" fmla="*/ 1247045 h 4717133"/>
                <a:gd name="connsiteX1090" fmla="*/ 4036099 w 4694357"/>
                <a:gd name="connsiteY1090" fmla="*/ 1232240 h 4717133"/>
                <a:gd name="connsiteX1091" fmla="*/ 4061154 w 4694357"/>
                <a:gd name="connsiteY1091" fmla="*/ 1257295 h 4717133"/>
                <a:gd name="connsiteX1092" fmla="*/ 4036099 w 4694357"/>
                <a:gd name="connsiteY1092" fmla="*/ 1282350 h 4717133"/>
                <a:gd name="connsiteX1093" fmla="*/ 4011044 w 4694357"/>
                <a:gd name="connsiteY1093" fmla="*/ 1257295 h 4717133"/>
                <a:gd name="connsiteX1094" fmla="*/ 4036099 w 4694357"/>
                <a:gd name="connsiteY1094" fmla="*/ 1232240 h 4717133"/>
                <a:gd name="connsiteX1095" fmla="*/ 295533 w 4694357"/>
                <a:gd name="connsiteY1095" fmla="*/ 1226546 h 4717133"/>
                <a:gd name="connsiteX1096" fmla="*/ 308630 w 4694357"/>
                <a:gd name="connsiteY1096" fmla="*/ 1239643 h 4717133"/>
                <a:gd name="connsiteX1097" fmla="*/ 295533 w 4694357"/>
                <a:gd name="connsiteY1097" fmla="*/ 1252740 h 4717133"/>
                <a:gd name="connsiteX1098" fmla="*/ 282436 w 4694357"/>
                <a:gd name="connsiteY1098" fmla="*/ 1239643 h 4717133"/>
                <a:gd name="connsiteX1099" fmla="*/ 295533 w 4694357"/>
                <a:gd name="connsiteY1099" fmla="*/ 1226546 h 4717133"/>
                <a:gd name="connsiteX1100" fmla="*/ 4282661 w 4694357"/>
                <a:gd name="connsiteY1100" fmla="*/ 1219713 h 4717133"/>
                <a:gd name="connsiteX1101" fmla="*/ 4306008 w 4694357"/>
                <a:gd name="connsiteY1101" fmla="*/ 1243060 h 4717133"/>
                <a:gd name="connsiteX1102" fmla="*/ 4282661 w 4694357"/>
                <a:gd name="connsiteY1102" fmla="*/ 1266407 h 4717133"/>
                <a:gd name="connsiteX1103" fmla="*/ 4259314 w 4694357"/>
                <a:gd name="connsiteY1103" fmla="*/ 1243060 h 4717133"/>
                <a:gd name="connsiteX1104" fmla="*/ 4282661 w 4694357"/>
                <a:gd name="connsiteY1104" fmla="*/ 1219713 h 4717133"/>
                <a:gd name="connsiteX1105" fmla="*/ 4402240 w 4694357"/>
                <a:gd name="connsiteY1105" fmla="*/ 1218574 h 4717133"/>
                <a:gd name="connsiteX1106" fmla="*/ 4422170 w 4694357"/>
                <a:gd name="connsiteY1106" fmla="*/ 1238504 h 4717133"/>
                <a:gd name="connsiteX1107" fmla="*/ 4402240 w 4694357"/>
                <a:gd name="connsiteY1107" fmla="*/ 1258434 h 4717133"/>
                <a:gd name="connsiteX1108" fmla="*/ 4382310 w 4694357"/>
                <a:gd name="connsiteY1108" fmla="*/ 1238504 h 4717133"/>
                <a:gd name="connsiteX1109" fmla="*/ 4402240 w 4694357"/>
                <a:gd name="connsiteY1109" fmla="*/ 1218574 h 4717133"/>
                <a:gd name="connsiteX1110" fmla="*/ 414543 w 4694357"/>
                <a:gd name="connsiteY1110" fmla="*/ 1218574 h 4717133"/>
                <a:gd name="connsiteX1111" fmla="*/ 439598 w 4694357"/>
                <a:gd name="connsiteY1111" fmla="*/ 1244199 h 4717133"/>
                <a:gd name="connsiteX1112" fmla="*/ 414543 w 4694357"/>
                <a:gd name="connsiteY1112" fmla="*/ 1269824 h 4717133"/>
                <a:gd name="connsiteX1113" fmla="*/ 389488 w 4694357"/>
                <a:gd name="connsiteY1113" fmla="*/ 1244199 h 4717133"/>
                <a:gd name="connsiteX1114" fmla="*/ 414543 w 4694357"/>
                <a:gd name="connsiteY1114" fmla="*/ 1218574 h 4717133"/>
                <a:gd name="connsiteX1115" fmla="*/ 4157957 w 4694357"/>
                <a:gd name="connsiteY1115" fmla="*/ 1215157 h 4717133"/>
                <a:gd name="connsiteX1116" fmla="*/ 4194401 w 4694357"/>
                <a:gd name="connsiteY1116" fmla="*/ 1251031 h 4717133"/>
                <a:gd name="connsiteX1117" fmla="*/ 4157957 w 4694357"/>
                <a:gd name="connsiteY1117" fmla="*/ 1286905 h 4717133"/>
                <a:gd name="connsiteX1118" fmla="*/ 4121513 w 4694357"/>
                <a:gd name="connsiteY1118" fmla="*/ 1251031 h 4717133"/>
                <a:gd name="connsiteX1119" fmla="*/ 4157957 w 4694357"/>
                <a:gd name="connsiteY1119" fmla="*/ 1215157 h 4717133"/>
                <a:gd name="connsiteX1120" fmla="*/ 758478 w 4694357"/>
                <a:gd name="connsiteY1120" fmla="*/ 1112661 h 4717133"/>
                <a:gd name="connsiteX1121" fmla="*/ 768728 w 4694357"/>
                <a:gd name="connsiteY1121" fmla="*/ 1122911 h 4717133"/>
                <a:gd name="connsiteX1122" fmla="*/ 758478 w 4694357"/>
                <a:gd name="connsiteY1122" fmla="*/ 1133161 h 4717133"/>
                <a:gd name="connsiteX1123" fmla="*/ 748228 w 4694357"/>
                <a:gd name="connsiteY1123" fmla="*/ 1122911 h 4717133"/>
                <a:gd name="connsiteX1124" fmla="*/ 758478 w 4694357"/>
                <a:gd name="connsiteY1124" fmla="*/ 1112661 h 4717133"/>
                <a:gd name="connsiteX1125" fmla="*/ 632065 w 4694357"/>
                <a:gd name="connsiteY1125" fmla="*/ 1108105 h 4717133"/>
                <a:gd name="connsiteX1126" fmla="*/ 637760 w 4694357"/>
                <a:gd name="connsiteY1126" fmla="*/ 1113800 h 4717133"/>
                <a:gd name="connsiteX1127" fmla="*/ 632065 w 4694357"/>
                <a:gd name="connsiteY1127" fmla="*/ 1119495 h 4717133"/>
                <a:gd name="connsiteX1128" fmla="*/ 626370 w 4694357"/>
                <a:gd name="connsiteY1128" fmla="*/ 1113800 h 4717133"/>
                <a:gd name="connsiteX1129" fmla="*/ 632065 w 4694357"/>
                <a:gd name="connsiteY1129" fmla="*/ 1108105 h 4717133"/>
                <a:gd name="connsiteX1130" fmla="*/ 3939296 w 4694357"/>
                <a:gd name="connsiteY1130" fmla="*/ 1097855 h 4717133"/>
                <a:gd name="connsiteX1131" fmla="*/ 3963212 w 4694357"/>
                <a:gd name="connsiteY1131" fmla="*/ 1121771 h 4717133"/>
                <a:gd name="connsiteX1132" fmla="*/ 3939296 w 4694357"/>
                <a:gd name="connsiteY1132" fmla="*/ 1145687 h 4717133"/>
                <a:gd name="connsiteX1133" fmla="*/ 3915380 w 4694357"/>
                <a:gd name="connsiteY1133" fmla="*/ 1121771 h 4717133"/>
                <a:gd name="connsiteX1134" fmla="*/ 3939296 w 4694357"/>
                <a:gd name="connsiteY1134" fmla="*/ 1097855 h 4717133"/>
                <a:gd name="connsiteX1135" fmla="*/ 380377 w 4694357"/>
                <a:gd name="connsiteY1135" fmla="*/ 1081911 h 4717133"/>
                <a:gd name="connsiteX1136" fmla="*/ 394043 w 4694357"/>
                <a:gd name="connsiteY1136" fmla="*/ 1095577 h 4717133"/>
                <a:gd name="connsiteX1137" fmla="*/ 380377 w 4694357"/>
                <a:gd name="connsiteY1137" fmla="*/ 1109243 h 4717133"/>
                <a:gd name="connsiteX1138" fmla="*/ 366711 w 4694357"/>
                <a:gd name="connsiteY1138" fmla="*/ 1095577 h 4717133"/>
                <a:gd name="connsiteX1139" fmla="*/ 380377 w 4694357"/>
                <a:gd name="connsiteY1139" fmla="*/ 1081911 h 4717133"/>
                <a:gd name="connsiteX1140" fmla="*/ 4193830 w 4694357"/>
                <a:gd name="connsiteY1140" fmla="*/ 1078495 h 4717133"/>
                <a:gd name="connsiteX1141" fmla="*/ 4217177 w 4694357"/>
                <a:gd name="connsiteY1141" fmla="*/ 1101842 h 4717133"/>
                <a:gd name="connsiteX1142" fmla="*/ 4193830 w 4694357"/>
                <a:gd name="connsiteY1142" fmla="*/ 1125189 h 4717133"/>
                <a:gd name="connsiteX1143" fmla="*/ 4170483 w 4694357"/>
                <a:gd name="connsiteY1143" fmla="*/ 1101842 h 4717133"/>
                <a:gd name="connsiteX1144" fmla="*/ 4193830 w 4694357"/>
                <a:gd name="connsiteY1144" fmla="*/ 1078495 h 4717133"/>
                <a:gd name="connsiteX1145" fmla="*/ 4065139 w 4694357"/>
                <a:gd name="connsiteY1145" fmla="*/ 1077356 h 4717133"/>
                <a:gd name="connsiteX1146" fmla="*/ 4101013 w 4694357"/>
                <a:gd name="connsiteY1146" fmla="*/ 1113230 h 4717133"/>
                <a:gd name="connsiteX1147" fmla="*/ 4065139 w 4694357"/>
                <a:gd name="connsiteY1147" fmla="*/ 1149104 h 4717133"/>
                <a:gd name="connsiteX1148" fmla="*/ 4029265 w 4694357"/>
                <a:gd name="connsiteY1148" fmla="*/ 1113230 h 4717133"/>
                <a:gd name="connsiteX1149" fmla="*/ 4065139 w 4694357"/>
                <a:gd name="connsiteY1149" fmla="*/ 1077356 h 4717133"/>
                <a:gd name="connsiteX1150" fmla="*/ 503944 w 4694357"/>
                <a:gd name="connsiteY1150" fmla="*/ 1076217 h 4717133"/>
                <a:gd name="connsiteX1151" fmla="*/ 530707 w 4694357"/>
                <a:gd name="connsiteY1151" fmla="*/ 1102980 h 4717133"/>
                <a:gd name="connsiteX1152" fmla="*/ 503944 w 4694357"/>
                <a:gd name="connsiteY1152" fmla="*/ 1129743 h 4717133"/>
                <a:gd name="connsiteX1153" fmla="*/ 477181 w 4694357"/>
                <a:gd name="connsiteY1153" fmla="*/ 1102980 h 4717133"/>
                <a:gd name="connsiteX1154" fmla="*/ 503944 w 4694357"/>
                <a:gd name="connsiteY1154" fmla="*/ 1076217 h 4717133"/>
                <a:gd name="connsiteX1155" fmla="*/ 4316257 w 4694357"/>
                <a:gd name="connsiteY1155" fmla="*/ 1072800 h 4717133"/>
                <a:gd name="connsiteX1156" fmla="*/ 4337895 w 4694357"/>
                <a:gd name="connsiteY1156" fmla="*/ 1094438 h 4717133"/>
                <a:gd name="connsiteX1157" fmla="*/ 4316257 w 4694357"/>
                <a:gd name="connsiteY1157" fmla="*/ 1116076 h 4717133"/>
                <a:gd name="connsiteX1158" fmla="*/ 4294619 w 4694357"/>
                <a:gd name="connsiteY1158" fmla="*/ 1094438 h 4717133"/>
                <a:gd name="connsiteX1159" fmla="*/ 4316257 w 4694357"/>
                <a:gd name="connsiteY1159" fmla="*/ 1072800 h 4717133"/>
                <a:gd name="connsiteX1160" fmla="*/ 866100 w 4694357"/>
                <a:gd name="connsiteY1160" fmla="*/ 985109 h 4717133"/>
                <a:gd name="connsiteX1161" fmla="*/ 876920 w 4694357"/>
                <a:gd name="connsiteY1161" fmla="*/ 995929 h 4717133"/>
                <a:gd name="connsiteX1162" fmla="*/ 866100 w 4694357"/>
                <a:gd name="connsiteY1162" fmla="*/ 1006749 h 4717133"/>
                <a:gd name="connsiteX1163" fmla="*/ 855280 w 4694357"/>
                <a:gd name="connsiteY1163" fmla="*/ 995929 h 4717133"/>
                <a:gd name="connsiteX1164" fmla="*/ 866100 w 4694357"/>
                <a:gd name="connsiteY1164" fmla="*/ 985109 h 4717133"/>
                <a:gd name="connsiteX1165" fmla="*/ 735700 w 4694357"/>
                <a:gd name="connsiteY1165" fmla="*/ 975998 h 4717133"/>
                <a:gd name="connsiteX1166" fmla="*/ 742533 w 4694357"/>
                <a:gd name="connsiteY1166" fmla="*/ 982831 h 4717133"/>
                <a:gd name="connsiteX1167" fmla="*/ 735700 w 4694357"/>
                <a:gd name="connsiteY1167" fmla="*/ 989664 h 4717133"/>
                <a:gd name="connsiteX1168" fmla="*/ 728867 w 4694357"/>
                <a:gd name="connsiteY1168" fmla="*/ 982831 h 4717133"/>
                <a:gd name="connsiteX1169" fmla="*/ 735700 w 4694357"/>
                <a:gd name="connsiteY1169" fmla="*/ 975998 h 4717133"/>
                <a:gd name="connsiteX1170" fmla="*/ 3831105 w 4694357"/>
                <a:gd name="connsiteY1170" fmla="*/ 971443 h 4717133"/>
                <a:gd name="connsiteX1171" fmla="*/ 3855021 w 4694357"/>
                <a:gd name="connsiteY1171" fmla="*/ 994790 h 4717133"/>
                <a:gd name="connsiteX1172" fmla="*/ 3831105 w 4694357"/>
                <a:gd name="connsiteY1172" fmla="*/ 1018137 h 4717133"/>
                <a:gd name="connsiteX1173" fmla="*/ 3807189 w 4694357"/>
                <a:gd name="connsiteY1173" fmla="*/ 994790 h 4717133"/>
                <a:gd name="connsiteX1174" fmla="*/ 3831105 w 4694357"/>
                <a:gd name="connsiteY1174" fmla="*/ 971443 h 4717133"/>
                <a:gd name="connsiteX1175" fmla="*/ 3961504 w 4694357"/>
                <a:gd name="connsiteY1175" fmla="*/ 946388 h 4717133"/>
                <a:gd name="connsiteX1176" fmla="*/ 3997378 w 4694357"/>
                <a:gd name="connsiteY1176" fmla="*/ 982262 h 4717133"/>
                <a:gd name="connsiteX1177" fmla="*/ 3961504 w 4694357"/>
                <a:gd name="connsiteY1177" fmla="*/ 1018136 h 4717133"/>
                <a:gd name="connsiteX1178" fmla="*/ 3925630 w 4694357"/>
                <a:gd name="connsiteY1178" fmla="*/ 982262 h 4717133"/>
                <a:gd name="connsiteX1179" fmla="*/ 3961504 w 4694357"/>
                <a:gd name="connsiteY1179" fmla="*/ 946388 h 4717133"/>
                <a:gd name="connsiteX1180" fmla="*/ 476042 w 4694357"/>
                <a:gd name="connsiteY1180" fmla="*/ 945249 h 4717133"/>
                <a:gd name="connsiteX1181" fmla="*/ 490847 w 4694357"/>
                <a:gd name="connsiteY1181" fmla="*/ 959485 h 4717133"/>
                <a:gd name="connsiteX1182" fmla="*/ 476042 w 4694357"/>
                <a:gd name="connsiteY1182" fmla="*/ 973721 h 4717133"/>
                <a:gd name="connsiteX1183" fmla="*/ 461237 w 4694357"/>
                <a:gd name="connsiteY1183" fmla="*/ 959485 h 4717133"/>
                <a:gd name="connsiteX1184" fmla="*/ 476042 w 4694357"/>
                <a:gd name="connsiteY1184" fmla="*/ 945249 h 4717133"/>
                <a:gd name="connsiteX1185" fmla="*/ 4094180 w 4694357"/>
                <a:gd name="connsiteY1185" fmla="*/ 944110 h 4717133"/>
                <a:gd name="connsiteX1186" fmla="*/ 4118096 w 4694357"/>
                <a:gd name="connsiteY1186" fmla="*/ 968026 h 4717133"/>
                <a:gd name="connsiteX1187" fmla="*/ 4094180 w 4694357"/>
                <a:gd name="connsiteY1187" fmla="*/ 991942 h 4717133"/>
                <a:gd name="connsiteX1188" fmla="*/ 4070264 w 4694357"/>
                <a:gd name="connsiteY1188" fmla="*/ 968026 h 4717133"/>
                <a:gd name="connsiteX1189" fmla="*/ 4094180 w 4694357"/>
                <a:gd name="connsiteY1189" fmla="*/ 944110 h 4717133"/>
                <a:gd name="connsiteX1190" fmla="*/ 602455 w 4694357"/>
                <a:gd name="connsiteY1190" fmla="*/ 941832 h 4717133"/>
                <a:gd name="connsiteX1191" fmla="*/ 629788 w 4694357"/>
                <a:gd name="connsiteY1191" fmla="*/ 969165 h 4717133"/>
                <a:gd name="connsiteX1192" fmla="*/ 602455 w 4694357"/>
                <a:gd name="connsiteY1192" fmla="*/ 996498 h 4717133"/>
                <a:gd name="connsiteX1193" fmla="*/ 575122 w 4694357"/>
                <a:gd name="connsiteY1193" fmla="*/ 969165 h 4717133"/>
                <a:gd name="connsiteX1194" fmla="*/ 602455 w 4694357"/>
                <a:gd name="connsiteY1194" fmla="*/ 941832 h 4717133"/>
                <a:gd name="connsiteX1195" fmla="*/ 4220593 w 4694357"/>
                <a:gd name="connsiteY1195" fmla="*/ 934999 h 4717133"/>
                <a:gd name="connsiteX1196" fmla="*/ 4243370 w 4694357"/>
                <a:gd name="connsiteY1196" fmla="*/ 957776 h 4717133"/>
                <a:gd name="connsiteX1197" fmla="*/ 4220593 w 4694357"/>
                <a:gd name="connsiteY1197" fmla="*/ 980553 h 4717133"/>
                <a:gd name="connsiteX1198" fmla="*/ 4197816 w 4694357"/>
                <a:gd name="connsiteY1198" fmla="*/ 957776 h 4717133"/>
                <a:gd name="connsiteX1199" fmla="*/ 4220593 w 4694357"/>
                <a:gd name="connsiteY1199" fmla="*/ 934999 h 4717133"/>
                <a:gd name="connsiteX1200" fmla="*/ 983971 w 4694357"/>
                <a:gd name="connsiteY1200" fmla="*/ 866668 h 4717133"/>
                <a:gd name="connsiteX1201" fmla="*/ 995360 w 4694357"/>
                <a:gd name="connsiteY1201" fmla="*/ 878057 h 4717133"/>
                <a:gd name="connsiteX1202" fmla="*/ 983971 w 4694357"/>
                <a:gd name="connsiteY1202" fmla="*/ 889446 h 4717133"/>
                <a:gd name="connsiteX1203" fmla="*/ 972582 w 4694357"/>
                <a:gd name="connsiteY1203" fmla="*/ 878057 h 4717133"/>
                <a:gd name="connsiteX1204" fmla="*/ 983971 w 4694357"/>
                <a:gd name="connsiteY1204" fmla="*/ 866668 h 4717133"/>
                <a:gd name="connsiteX1205" fmla="*/ 3713803 w 4694357"/>
                <a:gd name="connsiteY1205" fmla="*/ 854140 h 4717133"/>
                <a:gd name="connsiteX1206" fmla="*/ 3736580 w 4694357"/>
                <a:gd name="connsiteY1206" fmla="*/ 877487 h 4717133"/>
                <a:gd name="connsiteX1207" fmla="*/ 3713803 w 4694357"/>
                <a:gd name="connsiteY1207" fmla="*/ 900834 h 4717133"/>
                <a:gd name="connsiteX1208" fmla="*/ 3691026 w 4694357"/>
                <a:gd name="connsiteY1208" fmla="*/ 877487 h 4717133"/>
                <a:gd name="connsiteX1209" fmla="*/ 3713803 w 4694357"/>
                <a:gd name="connsiteY1209" fmla="*/ 854140 h 4717133"/>
                <a:gd name="connsiteX1210" fmla="*/ 848447 w 4694357"/>
                <a:gd name="connsiteY1210" fmla="*/ 853002 h 4717133"/>
                <a:gd name="connsiteX1211" fmla="*/ 856419 w 4694357"/>
                <a:gd name="connsiteY1211" fmla="*/ 860974 h 4717133"/>
                <a:gd name="connsiteX1212" fmla="*/ 848447 w 4694357"/>
                <a:gd name="connsiteY1212" fmla="*/ 868946 h 4717133"/>
                <a:gd name="connsiteX1213" fmla="*/ 840475 w 4694357"/>
                <a:gd name="connsiteY1213" fmla="*/ 860974 h 4717133"/>
                <a:gd name="connsiteX1214" fmla="*/ 848447 w 4694357"/>
                <a:gd name="connsiteY1214" fmla="*/ 853002 h 4717133"/>
                <a:gd name="connsiteX1215" fmla="*/ 3848757 w 4694357"/>
                <a:gd name="connsiteY1215" fmla="*/ 825669 h 4717133"/>
                <a:gd name="connsiteX1216" fmla="*/ 3883492 w 4694357"/>
                <a:gd name="connsiteY1216" fmla="*/ 859835 h 4717133"/>
                <a:gd name="connsiteX1217" fmla="*/ 3848757 w 4694357"/>
                <a:gd name="connsiteY1217" fmla="*/ 894001 h 4717133"/>
                <a:gd name="connsiteX1218" fmla="*/ 3814022 w 4694357"/>
                <a:gd name="connsiteY1218" fmla="*/ 859835 h 4717133"/>
                <a:gd name="connsiteX1219" fmla="*/ 3848757 w 4694357"/>
                <a:gd name="connsiteY1219" fmla="*/ 825669 h 4717133"/>
                <a:gd name="connsiteX1220" fmla="*/ 3984850 w 4694357"/>
                <a:gd name="connsiteY1220" fmla="*/ 817697 h 4717133"/>
                <a:gd name="connsiteX1221" fmla="*/ 4008766 w 4694357"/>
                <a:gd name="connsiteY1221" fmla="*/ 841613 h 4717133"/>
                <a:gd name="connsiteX1222" fmla="*/ 3984850 w 4694357"/>
                <a:gd name="connsiteY1222" fmla="*/ 865529 h 4717133"/>
                <a:gd name="connsiteX1223" fmla="*/ 3960934 w 4694357"/>
                <a:gd name="connsiteY1223" fmla="*/ 841613 h 4717133"/>
                <a:gd name="connsiteX1224" fmla="*/ 3984850 w 4694357"/>
                <a:gd name="connsiteY1224" fmla="*/ 817697 h 4717133"/>
                <a:gd name="connsiteX1225" fmla="*/ 711785 w 4694357"/>
                <a:gd name="connsiteY1225" fmla="*/ 815419 h 4717133"/>
                <a:gd name="connsiteX1226" fmla="*/ 739118 w 4694357"/>
                <a:gd name="connsiteY1226" fmla="*/ 842752 h 4717133"/>
                <a:gd name="connsiteX1227" fmla="*/ 711785 w 4694357"/>
                <a:gd name="connsiteY1227" fmla="*/ 870085 h 4717133"/>
                <a:gd name="connsiteX1228" fmla="*/ 684452 w 4694357"/>
                <a:gd name="connsiteY1228" fmla="*/ 842752 h 4717133"/>
                <a:gd name="connsiteX1229" fmla="*/ 711785 w 4694357"/>
                <a:gd name="connsiteY1229" fmla="*/ 815419 h 4717133"/>
                <a:gd name="connsiteX1230" fmla="*/ 580816 w 4694357"/>
                <a:gd name="connsiteY1230" fmla="*/ 814281 h 4717133"/>
                <a:gd name="connsiteX1231" fmla="*/ 595621 w 4694357"/>
                <a:gd name="connsiteY1231" fmla="*/ 829086 h 4717133"/>
                <a:gd name="connsiteX1232" fmla="*/ 580816 w 4694357"/>
                <a:gd name="connsiteY1232" fmla="*/ 843891 h 4717133"/>
                <a:gd name="connsiteX1233" fmla="*/ 566011 w 4694357"/>
                <a:gd name="connsiteY1233" fmla="*/ 829086 h 4717133"/>
                <a:gd name="connsiteX1234" fmla="*/ 580816 w 4694357"/>
                <a:gd name="connsiteY1234" fmla="*/ 814281 h 4717133"/>
                <a:gd name="connsiteX1235" fmla="*/ 4116388 w 4694357"/>
                <a:gd name="connsiteY1235" fmla="*/ 805170 h 4717133"/>
                <a:gd name="connsiteX1236" fmla="*/ 4139735 w 4694357"/>
                <a:gd name="connsiteY1236" fmla="*/ 828517 h 4717133"/>
                <a:gd name="connsiteX1237" fmla="*/ 4116388 w 4694357"/>
                <a:gd name="connsiteY1237" fmla="*/ 851864 h 4717133"/>
                <a:gd name="connsiteX1238" fmla="*/ 4093041 w 4694357"/>
                <a:gd name="connsiteY1238" fmla="*/ 828517 h 4717133"/>
                <a:gd name="connsiteX1239" fmla="*/ 4116388 w 4694357"/>
                <a:gd name="connsiteY1239" fmla="*/ 805170 h 4717133"/>
                <a:gd name="connsiteX1240" fmla="*/ 1110953 w 4694357"/>
                <a:gd name="connsiteY1240" fmla="*/ 758477 h 4717133"/>
                <a:gd name="connsiteX1241" fmla="*/ 1122911 w 4694357"/>
                <a:gd name="connsiteY1241" fmla="*/ 770435 h 4717133"/>
                <a:gd name="connsiteX1242" fmla="*/ 1110953 w 4694357"/>
                <a:gd name="connsiteY1242" fmla="*/ 782393 h 4717133"/>
                <a:gd name="connsiteX1243" fmla="*/ 1098995 w 4694357"/>
                <a:gd name="connsiteY1243" fmla="*/ 770435 h 4717133"/>
                <a:gd name="connsiteX1244" fmla="*/ 1110953 w 4694357"/>
                <a:gd name="connsiteY1244" fmla="*/ 758477 h 4717133"/>
                <a:gd name="connsiteX1245" fmla="*/ 3586821 w 4694357"/>
                <a:gd name="connsiteY1245" fmla="*/ 748227 h 4717133"/>
                <a:gd name="connsiteX1246" fmla="*/ 3609029 w 4694357"/>
                <a:gd name="connsiteY1246" fmla="*/ 769865 h 4717133"/>
                <a:gd name="connsiteX1247" fmla="*/ 3586821 w 4694357"/>
                <a:gd name="connsiteY1247" fmla="*/ 791503 h 4717133"/>
                <a:gd name="connsiteX1248" fmla="*/ 3564613 w 4694357"/>
                <a:gd name="connsiteY1248" fmla="*/ 769865 h 4717133"/>
                <a:gd name="connsiteX1249" fmla="*/ 3586821 w 4694357"/>
                <a:gd name="connsiteY1249" fmla="*/ 748227 h 4717133"/>
                <a:gd name="connsiteX1250" fmla="*/ 970874 w 4694357"/>
                <a:gd name="connsiteY1250" fmla="*/ 737977 h 4717133"/>
                <a:gd name="connsiteX1251" fmla="*/ 979416 w 4694357"/>
                <a:gd name="connsiteY1251" fmla="*/ 747088 h 4717133"/>
                <a:gd name="connsiteX1252" fmla="*/ 970874 w 4694357"/>
                <a:gd name="connsiteY1252" fmla="*/ 756199 h 4717133"/>
                <a:gd name="connsiteX1253" fmla="*/ 962332 w 4694357"/>
                <a:gd name="connsiteY1253" fmla="*/ 747088 h 4717133"/>
                <a:gd name="connsiteX1254" fmla="*/ 970874 w 4694357"/>
                <a:gd name="connsiteY1254" fmla="*/ 737977 h 4717133"/>
                <a:gd name="connsiteX1255" fmla="*/ 3726331 w 4694357"/>
                <a:gd name="connsiteY1255" fmla="*/ 714062 h 4717133"/>
                <a:gd name="connsiteX1256" fmla="*/ 3759358 w 4694357"/>
                <a:gd name="connsiteY1256" fmla="*/ 747089 h 4717133"/>
                <a:gd name="connsiteX1257" fmla="*/ 3726331 w 4694357"/>
                <a:gd name="connsiteY1257" fmla="*/ 780116 h 4717133"/>
                <a:gd name="connsiteX1258" fmla="*/ 3693304 w 4694357"/>
                <a:gd name="connsiteY1258" fmla="*/ 747089 h 4717133"/>
                <a:gd name="connsiteX1259" fmla="*/ 3726331 w 4694357"/>
                <a:gd name="connsiteY1259" fmla="*/ 714062 h 4717133"/>
                <a:gd name="connsiteX1260" fmla="*/ 3866979 w 4694357"/>
                <a:gd name="connsiteY1260" fmla="*/ 699256 h 4717133"/>
                <a:gd name="connsiteX1261" fmla="*/ 3891465 w 4694357"/>
                <a:gd name="connsiteY1261" fmla="*/ 723742 h 4717133"/>
                <a:gd name="connsiteX1262" fmla="*/ 3866979 w 4694357"/>
                <a:gd name="connsiteY1262" fmla="*/ 748228 h 4717133"/>
                <a:gd name="connsiteX1263" fmla="*/ 3842493 w 4694357"/>
                <a:gd name="connsiteY1263" fmla="*/ 723742 h 4717133"/>
                <a:gd name="connsiteX1264" fmla="*/ 3866979 w 4694357"/>
                <a:gd name="connsiteY1264" fmla="*/ 699256 h 4717133"/>
                <a:gd name="connsiteX1265" fmla="*/ 830226 w 4694357"/>
                <a:gd name="connsiteY1265" fmla="*/ 696979 h 4717133"/>
                <a:gd name="connsiteX1266" fmla="*/ 857559 w 4694357"/>
                <a:gd name="connsiteY1266" fmla="*/ 724312 h 4717133"/>
                <a:gd name="connsiteX1267" fmla="*/ 830226 w 4694357"/>
                <a:gd name="connsiteY1267" fmla="*/ 751645 h 4717133"/>
                <a:gd name="connsiteX1268" fmla="*/ 802893 w 4694357"/>
                <a:gd name="connsiteY1268" fmla="*/ 724312 h 4717133"/>
                <a:gd name="connsiteX1269" fmla="*/ 830226 w 4694357"/>
                <a:gd name="connsiteY1269" fmla="*/ 696979 h 4717133"/>
                <a:gd name="connsiteX1270" fmla="*/ 694701 w 4694357"/>
                <a:gd name="connsiteY1270" fmla="*/ 691285 h 4717133"/>
                <a:gd name="connsiteX1271" fmla="*/ 710645 w 4694357"/>
                <a:gd name="connsiteY1271" fmla="*/ 707229 h 4717133"/>
                <a:gd name="connsiteX1272" fmla="*/ 694701 w 4694357"/>
                <a:gd name="connsiteY1272" fmla="*/ 723173 h 4717133"/>
                <a:gd name="connsiteX1273" fmla="*/ 678757 w 4694357"/>
                <a:gd name="connsiteY1273" fmla="*/ 707229 h 4717133"/>
                <a:gd name="connsiteX1274" fmla="*/ 694701 w 4694357"/>
                <a:gd name="connsiteY1274" fmla="*/ 691285 h 4717133"/>
                <a:gd name="connsiteX1275" fmla="*/ 4002503 w 4694357"/>
                <a:gd name="connsiteY1275" fmla="*/ 683312 h 4717133"/>
                <a:gd name="connsiteX1276" fmla="*/ 4025850 w 4694357"/>
                <a:gd name="connsiteY1276" fmla="*/ 706089 h 4717133"/>
                <a:gd name="connsiteX1277" fmla="*/ 4002503 w 4694357"/>
                <a:gd name="connsiteY1277" fmla="*/ 728866 h 4717133"/>
                <a:gd name="connsiteX1278" fmla="*/ 3979156 w 4694357"/>
                <a:gd name="connsiteY1278" fmla="*/ 706089 h 4717133"/>
                <a:gd name="connsiteX1279" fmla="*/ 4002503 w 4694357"/>
                <a:gd name="connsiteY1279" fmla="*/ 683312 h 4717133"/>
                <a:gd name="connsiteX1280" fmla="*/ 1245907 w 4694357"/>
                <a:gd name="connsiteY1280" fmla="*/ 660535 h 4717133"/>
                <a:gd name="connsiteX1281" fmla="*/ 1258435 w 4694357"/>
                <a:gd name="connsiteY1281" fmla="*/ 673063 h 4717133"/>
                <a:gd name="connsiteX1282" fmla="*/ 1245907 w 4694357"/>
                <a:gd name="connsiteY1282" fmla="*/ 685591 h 4717133"/>
                <a:gd name="connsiteX1283" fmla="*/ 1233379 w 4694357"/>
                <a:gd name="connsiteY1283" fmla="*/ 673063 h 4717133"/>
                <a:gd name="connsiteX1284" fmla="*/ 1245907 w 4694357"/>
                <a:gd name="connsiteY1284" fmla="*/ 660535 h 4717133"/>
                <a:gd name="connsiteX1285" fmla="*/ 3450728 w 4694357"/>
                <a:gd name="connsiteY1285" fmla="*/ 651424 h 4717133"/>
                <a:gd name="connsiteX1286" fmla="*/ 3472366 w 4694357"/>
                <a:gd name="connsiteY1286" fmla="*/ 673062 h 4717133"/>
                <a:gd name="connsiteX1287" fmla="*/ 3450728 w 4694357"/>
                <a:gd name="connsiteY1287" fmla="*/ 694700 h 4717133"/>
                <a:gd name="connsiteX1288" fmla="*/ 3429090 w 4694357"/>
                <a:gd name="connsiteY1288" fmla="*/ 673062 h 4717133"/>
                <a:gd name="connsiteX1289" fmla="*/ 3450728 w 4694357"/>
                <a:gd name="connsiteY1289" fmla="*/ 651424 h 4717133"/>
                <a:gd name="connsiteX1290" fmla="*/ 1101272 w 4694357"/>
                <a:gd name="connsiteY1290" fmla="*/ 634342 h 4717133"/>
                <a:gd name="connsiteX1291" fmla="*/ 1111522 w 4694357"/>
                <a:gd name="connsiteY1291" fmla="*/ 644592 h 4717133"/>
                <a:gd name="connsiteX1292" fmla="*/ 1101272 w 4694357"/>
                <a:gd name="connsiteY1292" fmla="*/ 654842 h 4717133"/>
                <a:gd name="connsiteX1293" fmla="*/ 1091022 w 4694357"/>
                <a:gd name="connsiteY1293" fmla="*/ 644592 h 4717133"/>
                <a:gd name="connsiteX1294" fmla="*/ 1101272 w 4694357"/>
                <a:gd name="connsiteY1294" fmla="*/ 634342 h 4717133"/>
                <a:gd name="connsiteX1295" fmla="*/ 3595932 w 4694357"/>
                <a:gd name="connsiteY1295" fmla="*/ 611565 h 4717133"/>
                <a:gd name="connsiteX1296" fmla="*/ 3628390 w 4694357"/>
                <a:gd name="connsiteY1296" fmla="*/ 644023 h 4717133"/>
                <a:gd name="connsiteX1297" fmla="*/ 3595932 w 4694357"/>
                <a:gd name="connsiteY1297" fmla="*/ 676481 h 4717133"/>
                <a:gd name="connsiteX1298" fmla="*/ 3563474 w 4694357"/>
                <a:gd name="connsiteY1298" fmla="*/ 644023 h 4717133"/>
                <a:gd name="connsiteX1299" fmla="*/ 3595932 w 4694357"/>
                <a:gd name="connsiteY1299" fmla="*/ 611565 h 4717133"/>
                <a:gd name="connsiteX1300" fmla="*/ 3740567 w 4694357"/>
                <a:gd name="connsiteY1300" fmla="*/ 589926 h 4717133"/>
                <a:gd name="connsiteX1301" fmla="*/ 3765053 w 4694357"/>
                <a:gd name="connsiteY1301" fmla="*/ 614412 h 4717133"/>
                <a:gd name="connsiteX1302" fmla="*/ 3740567 w 4694357"/>
                <a:gd name="connsiteY1302" fmla="*/ 638898 h 4717133"/>
                <a:gd name="connsiteX1303" fmla="*/ 3716081 w 4694357"/>
                <a:gd name="connsiteY1303" fmla="*/ 614412 h 4717133"/>
                <a:gd name="connsiteX1304" fmla="*/ 3740567 w 4694357"/>
                <a:gd name="connsiteY1304" fmla="*/ 589926 h 4717133"/>
                <a:gd name="connsiteX1305" fmla="*/ 956638 w 4694357"/>
                <a:gd name="connsiteY1305" fmla="*/ 588788 h 4717133"/>
                <a:gd name="connsiteX1306" fmla="*/ 983971 w 4694357"/>
                <a:gd name="connsiteY1306" fmla="*/ 615551 h 4717133"/>
                <a:gd name="connsiteX1307" fmla="*/ 956638 w 4694357"/>
                <a:gd name="connsiteY1307" fmla="*/ 642314 h 4717133"/>
                <a:gd name="connsiteX1308" fmla="*/ 929305 w 4694357"/>
                <a:gd name="connsiteY1308" fmla="*/ 615551 h 4717133"/>
                <a:gd name="connsiteX1309" fmla="*/ 956638 w 4694357"/>
                <a:gd name="connsiteY1309" fmla="*/ 588788 h 4717133"/>
                <a:gd name="connsiteX1310" fmla="*/ 816559 w 4694357"/>
                <a:gd name="connsiteY1310" fmla="*/ 577399 h 4717133"/>
                <a:gd name="connsiteX1311" fmla="*/ 832503 w 4694357"/>
                <a:gd name="connsiteY1311" fmla="*/ 593343 h 4717133"/>
                <a:gd name="connsiteX1312" fmla="*/ 816559 w 4694357"/>
                <a:gd name="connsiteY1312" fmla="*/ 609287 h 4717133"/>
                <a:gd name="connsiteX1313" fmla="*/ 800615 w 4694357"/>
                <a:gd name="connsiteY1313" fmla="*/ 593343 h 4717133"/>
                <a:gd name="connsiteX1314" fmla="*/ 816559 w 4694357"/>
                <a:gd name="connsiteY1314" fmla="*/ 577399 h 4717133"/>
                <a:gd name="connsiteX1315" fmla="*/ 1389402 w 4694357"/>
                <a:gd name="connsiteY1315" fmla="*/ 573982 h 4717133"/>
                <a:gd name="connsiteX1316" fmla="*/ 1403068 w 4694357"/>
                <a:gd name="connsiteY1316" fmla="*/ 587648 h 4717133"/>
                <a:gd name="connsiteX1317" fmla="*/ 1389402 w 4694357"/>
                <a:gd name="connsiteY1317" fmla="*/ 601314 h 4717133"/>
                <a:gd name="connsiteX1318" fmla="*/ 1375736 w 4694357"/>
                <a:gd name="connsiteY1318" fmla="*/ 587648 h 4717133"/>
                <a:gd name="connsiteX1319" fmla="*/ 1389402 w 4694357"/>
                <a:gd name="connsiteY1319" fmla="*/ 573982 h 4717133"/>
                <a:gd name="connsiteX1320" fmla="*/ 3880076 w 4694357"/>
                <a:gd name="connsiteY1320" fmla="*/ 569427 h 4717133"/>
                <a:gd name="connsiteX1321" fmla="*/ 3902853 w 4694357"/>
                <a:gd name="connsiteY1321" fmla="*/ 592204 h 4717133"/>
                <a:gd name="connsiteX1322" fmla="*/ 3880076 w 4694357"/>
                <a:gd name="connsiteY1322" fmla="*/ 614981 h 4717133"/>
                <a:gd name="connsiteX1323" fmla="*/ 3857299 w 4694357"/>
                <a:gd name="connsiteY1323" fmla="*/ 592204 h 4717133"/>
                <a:gd name="connsiteX1324" fmla="*/ 3880076 w 4694357"/>
                <a:gd name="connsiteY1324" fmla="*/ 569427 h 4717133"/>
                <a:gd name="connsiteX1325" fmla="*/ 3307802 w 4694357"/>
                <a:gd name="connsiteY1325" fmla="*/ 566011 h 4717133"/>
                <a:gd name="connsiteX1326" fmla="*/ 3328871 w 4694357"/>
                <a:gd name="connsiteY1326" fmla="*/ 587080 h 4717133"/>
                <a:gd name="connsiteX1327" fmla="*/ 3307802 w 4694357"/>
                <a:gd name="connsiteY1327" fmla="*/ 608149 h 4717133"/>
                <a:gd name="connsiteX1328" fmla="*/ 3286733 w 4694357"/>
                <a:gd name="connsiteY1328" fmla="*/ 587080 h 4717133"/>
                <a:gd name="connsiteX1329" fmla="*/ 3307802 w 4694357"/>
                <a:gd name="connsiteY1329" fmla="*/ 566011 h 4717133"/>
                <a:gd name="connsiteX1330" fmla="*/ 1240213 w 4694357"/>
                <a:gd name="connsiteY1330" fmla="*/ 539817 h 4717133"/>
                <a:gd name="connsiteX1331" fmla="*/ 1251602 w 4694357"/>
                <a:gd name="connsiteY1331" fmla="*/ 551775 h 4717133"/>
                <a:gd name="connsiteX1332" fmla="*/ 1240213 w 4694357"/>
                <a:gd name="connsiteY1332" fmla="*/ 563733 h 4717133"/>
                <a:gd name="connsiteX1333" fmla="*/ 1228824 w 4694357"/>
                <a:gd name="connsiteY1333" fmla="*/ 551775 h 4717133"/>
                <a:gd name="connsiteX1334" fmla="*/ 1240213 w 4694357"/>
                <a:gd name="connsiteY1334" fmla="*/ 539817 h 4717133"/>
                <a:gd name="connsiteX1335" fmla="*/ 3457561 w 4694357"/>
                <a:gd name="connsiteY1335" fmla="*/ 520457 h 4717133"/>
                <a:gd name="connsiteX1336" fmla="*/ 3488310 w 4694357"/>
                <a:gd name="connsiteY1336" fmla="*/ 551206 h 4717133"/>
                <a:gd name="connsiteX1337" fmla="*/ 3457561 w 4694357"/>
                <a:gd name="connsiteY1337" fmla="*/ 581955 h 4717133"/>
                <a:gd name="connsiteX1338" fmla="*/ 3426812 w 4694357"/>
                <a:gd name="connsiteY1338" fmla="*/ 551206 h 4717133"/>
                <a:gd name="connsiteX1339" fmla="*/ 3457561 w 4694357"/>
                <a:gd name="connsiteY1339" fmla="*/ 520457 h 4717133"/>
                <a:gd name="connsiteX1340" fmla="*/ 1538592 w 4694357"/>
                <a:gd name="connsiteY1340" fmla="*/ 499957 h 4717133"/>
                <a:gd name="connsiteX1341" fmla="*/ 1552258 w 4694357"/>
                <a:gd name="connsiteY1341" fmla="*/ 514193 h 4717133"/>
                <a:gd name="connsiteX1342" fmla="*/ 1538592 w 4694357"/>
                <a:gd name="connsiteY1342" fmla="*/ 528429 h 4717133"/>
                <a:gd name="connsiteX1343" fmla="*/ 1524926 w 4694357"/>
                <a:gd name="connsiteY1343" fmla="*/ 514193 h 4717133"/>
                <a:gd name="connsiteX1344" fmla="*/ 1538592 w 4694357"/>
                <a:gd name="connsiteY1344" fmla="*/ 499957 h 4717133"/>
                <a:gd name="connsiteX1345" fmla="*/ 3158612 w 4694357"/>
                <a:gd name="connsiteY1345" fmla="*/ 494263 h 4717133"/>
                <a:gd name="connsiteX1346" fmla="*/ 3178542 w 4694357"/>
                <a:gd name="connsiteY1346" fmla="*/ 514193 h 4717133"/>
                <a:gd name="connsiteX1347" fmla="*/ 3158612 w 4694357"/>
                <a:gd name="connsiteY1347" fmla="*/ 534123 h 4717133"/>
                <a:gd name="connsiteX1348" fmla="*/ 3138682 w 4694357"/>
                <a:gd name="connsiteY1348" fmla="*/ 514193 h 4717133"/>
                <a:gd name="connsiteX1349" fmla="*/ 3158612 w 4694357"/>
                <a:gd name="connsiteY1349" fmla="*/ 494263 h 4717133"/>
                <a:gd name="connsiteX1350" fmla="*/ 3606182 w 4694357"/>
                <a:gd name="connsiteY1350" fmla="*/ 490846 h 4717133"/>
                <a:gd name="connsiteX1351" fmla="*/ 3630668 w 4694357"/>
                <a:gd name="connsiteY1351" fmla="*/ 515901 h 4717133"/>
                <a:gd name="connsiteX1352" fmla="*/ 3606182 w 4694357"/>
                <a:gd name="connsiteY1352" fmla="*/ 540956 h 4717133"/>
                <a:gd name="connsiteX1353" fmla="*/ 3581696 w 4694357"/>
                <a:gd name="connsiteY1353" fmla="*/ 515901 h 4717133"/>
                <a:gd name="connsiteX1354" fmla="*/ 3606182 w 4694357"/>
                <a:gd name="connsiteY1354" fmla="*/ 490846 h 4717133"/>
                <a:gd name="connsiteX1355" fmla="*/ 1091023 w 4694357"/>
                <a:gd name="connsiteY1355" fmla="*/ 489707 h 4717133"/>
                <a:gd name="connsiteX1356" fmla="*/ 1118356 w 4694357"/>
                <a:gd name="connsiteY1356" fmla="*/ 516470 h 4717133"/>
                <a:gd name="connsiteX1357" fmla="*/ 1091023 w 4694357"/>
                <a:gd name="connsiteY1357" fmla="*/ 543233 h 4717133"/>
                <a:gd name="connsiteX1358" fmla="*/ 1063690 w 4694357"/>
                <a:gd name="connsiteY1358" fmla="*/ 516470 h 4717133"/>
                <a:gd name="connsiteX1359" fmla="*/ 1091023 w 4694357"/>
                <a:gd name="connsiteY1359" fmla="*/ 489707 h 4717133"/>
                <a:gd name="connsiteX1360" fmla="*/ 946958 w 4694357"/>
                <a:gd name="connsiteY1360" fmla="*/ 472625 h 4717133"/>
                <a:gd name="connsiteX1361" fmla="*/ 963472 w 4694357"/>
                <a:gd name="connsiteY1361" fmla="*/ 489139 h 4717133"/>
                <a:gd name="connsiteX1362" fmla="*/ 946958 w 4694357"/>
                <a:gd name="connsiteY1362" fmla="*/ 505653 h 4717133"/>
                <a:gd name="connsiteX1363" fmla="*/ 930444 w 4694357"/>
                <a:gd name="connsiteY1363" fmla="*/ 489139 h 4717133"/>
                <a:gd name="connsiteX1364" fmla="*/ 946958 w 4694357"/>
                <a:gd name="connsiteY1364" fmla="*/ 472625 h 4717133"/>
                <a:gd name="connsiteX1365" fmla="*/ 3750246 w 4694357"/>
                <a:gd name="connsiteY1365" fmla="*/ 464652 h 4717133"/>
                <a:gd name="connsiteX1366" fmla="*/ 3773023 w 4694357"/>
                <a:gd name="connsiteY1366" fmla="*/ 487429 h 4717133"/>
                <a:gd name="connsiteX1367" fmla="*/ 3750246 w 4694357"/>
                <a:gd name="connsiteY1367" fmla="*/ 510206 h 4717133"/>
                <a:gd name="connsiteX1368" fmla="*/ 3727469 w 4694357"/>
                <a:gd name="connsiteY1368" fmla="*/ 487429 h 4717133"/>
                <a:gd name="connsiteX1369" fmla="*/ 3750246 w 4694357"/>
                <a:gd name="connsiteY1369" fmla="*/ 464652 h 4717133"/>
                <a:gd name="connsiteX1370" fmla="*/ 1385417 w 4694357"/>
                <a:gd name="connsiteY1370" fmla="*/ 456681 h 4717133"/>
                <a:gd name="connsiteX1371" fmla="*/ 1398514 w 4694357"/>
                <a:gd name="connsiteY1371" fmla="*/ 469778 h 4717133"/>
                <a:gd name="connsiteX1372" fmla="*/ 1385417 w 4694357"/>
                <a:gd name="connsiteY1372" fmla="*/ 482875 h 4717133"/>
                <a:gd name="connsiteX1373" fmla="*/ 1372320 w 4694357"/>
                <a:gd name="connsiteY1373" fmla="*/ 469778 h 4717133"/>
                <a:gd name="connsiteX1374" fmla="*/ 1385417 w 4694357"/>
                <a:gd name="connsiteY1374" fmla="*/ 456681 h 4717133"/>
                <a:gd name="connsiteX1375" fmla="*/ 3311787 w 4694357"/>
                <a:gd name="connsiteY1375" fmla="*/ 440737 h 4717133"/>
                <a:gd name="connsiteX1376" fmla="*/ 3341397 w 4694357"/>
                <a:gd name="connsiteY1376" fmla="*/ 469778 h 4717133"/>
                <a:gd name="connsiteX1377" fmla="*/ 3311787 w 4694357"/>
                <a:gd name="connsiteY1377" fmla="*/ 498819 h 4717133"/>
                <a:gd name="connsiteX1378" fmla="*/ 3282177 w 4694357"/>
                <a:gd name="connsiteY1378" fmla="*/ 469778 h 4717133"/>
                <a:gd name="connsiteX1379" fmla="*/ 3311787 w 4694357"/>
                <a:gd name="connsiteY1379" fmla="*/ 440737 h 4717133"/>
                <a:gd name="connsiteX1380" fmla="*/ 1694046 w 4694357"/>
                <a:gd name="connsiteY1380" fmla="*/ 439598 h 4717133"/>
                <a:gd name="connsiteX1381" fmla="*/ 1708282 w 4694357"/>
                <a:gd name="connsiteY1381" fmla="*/ 454403 h 4717133"/>
                <a:gd name="connsiteX1382" fmla="*/ 1694046 w 4694357"/>
                <a:gd name="connsiteY1382" fmla="*/ 469208 h 4717133"/>
                <a:gd name="connsiteX1383" fmla="*/ 1679810 w 4694357"/>
                <a:gd name="connsiteY1383" fmla="*/ 454403 h 4717133"/>
                <a:gd name="connsiteX1384" fmla="*/ 1694046 w 4694357"/>
                <a:gd name="connsiteY1384" fmla="*/ 439598 h 4717133"/>
                <a:gd name="connsiteX1385" fmla="*/ 3003158 w 4694357"/>
                <a:gd name="connsiteY1385" fmla="*/ 433904 h 4717133"/>
                <a:gd name="connsiteX1386" fmla="*/ 3022519 w 4694357"/>
                <a:gd name="connsiteY1386" fmla="*/ 453265 h 4717133"/>
                <a:gd name="connsiteX1387" fmla="*/ 3003158 w 4694357"/>
                <a:gd name="connsiteY1387" fmla="*/ 472626 h 4717133"/>
                <a:gd name="connsiteX1388" fmla="*/ 2983797 w 4694357"/>
                <a:gd name="connsiteY1388" fmla="*/ 453265 h 4717133"/>
                <a:gd name="connsiteX1389" fmla="*/ 3003158 w 4694357"/>
                <a:gd name="connsiteY1389" fmla="*/ 433904 h 4717133"/>
                <a:gd name="connsiteX1390" fmla="*/ 3464394 w 4694357"/>
                <a:gd name="connsiteY1390" fmla="*/ 402016 h 4717133"/>
                <a:gd name="connsiteX1391" fmla="*/ 3489449 w 4694357"/>
                <a:gd name="connsiteY1391" fmla="*/ 427071 h 4717133"/>
                <a:gd name="connsiteX1392" fmla="*/ 3464394 w 4694357"/>
                <a:gd name="connsiteY1392" fmla="*/ 452126 h 4717133"/>
                <a:gd name="connsiteX1393" fmla="*/ 3439339 w 4694357"/>
                <a:gd name="connsiteY1393" fmla="*/ 427071 h 4717133"/>
                <a:gd name="connsiteX1394" fmla="*/ 3464394 w 4694357"/>
                <a:gd name="connsiteY1394" fmla="*/ 402016 h 4717133"/>
                <a:gd name="connsiteX1395" fmla="*/ 1231671 w 4694357"/>
                <a:gd name="connsiteY1395" fmla="*/ 399738 h 4717133"/>
                <a:gd name="connsiteX1396" fmla="*/ 1258434 w 4694357"/>
                <a:gd name="connsiteY1396" fmla="*/ 427071 h 4717133"/>
                <a:gd name="connsiteX1397" fmla="*/ 1231671 w 4694357"/>
                <a:gd name="connsiteY1397" fmla="*/ 454404 h 4717133"/>
                <a:gd name="connsiteX1398" fmla="*/ 1204908 w 4694357"/>
                <a:gd name="connsiteY1398" fmla="*/ 427071 h 4717133"/>
                <a:gd name="connsiteX1399" fmla="*/ 1231671 w 4694357"/>
                <a:gd name="connsiteY1399" fmla="*/ 399738 h 4717133"/>
                <a:gd name="connsiteX1400" fmla="*/ 1853485 w 4694357"/>
                <a:gd name="connsiteY1400" fmla="*/ 390627 h 4717133"/>
                <a:gd name="connsiteX1401" fmla="*/ 1868860 w 4694357"/>
                <a:gd name="connsiteY1401" fmla="*/ 406002 h 4717133"/>
                <a:gd name="connsiteX1402" fmla="*/ 1853485 w 4694357"/>
                <a:gd name="connsiteY1402" fmla="*/ 421377 h 4717133"/>
                <a:gd name="connsiteX1403" fmla="*/ 1838110 w 4694357"/>
                <a:gd name="connsiteY1403" fmla="*/ 406002 h 4717133"/>
                <a:gd name="connsiteX1404" fmla="*/ 1853485 w 4694357"/>
                <a:gd name="connsiteY1404" fmla="*/ 390627 h 4717133"/>
                <a:gd name="connsiteX1405" fmla="*/ 2843150 w 4694357"/>
                <a:gd name="connsiteY1405" fmla="*/ 387210 h 4717133"/>
                <a:gd name="connsiteX1406" fmla="*/ 2861942 w 4694357"/>
                <a:gd name="connsiteY1406" fmla="*/ 406002 h 4717133"/>
                <a:gd name="connsiteX1407" fmla="*/ 2843150 w 4694357"/>
                <a:gd name="connsiteY1407" fmla="*/ 424794 h 4717133"/>
                <a:gd name="connsiteX1408" fmla="*/ 2824358 w 4694357"/>
                <a:gd name="connsiteY1408" fmla="*/ 406002 h 4717133"/>
                <a:gd name="connsiteX1409" fmla="*/ 2843150 w 4694357"/>
                <a:gd name="connsiteY1409" fmla="*/ 387210 h 4717133"/>
                <a:gd name="connsiteX1410" fmla="*/ 1536314 w 4694357"/>
                <a:gd name="connsiteY1410" fmla="*/ 386072 h 4717133"/>
                <a:gd name="connsiteX1411" fmla="*/ 1551119 w 4694357"/>
                <a:gd name="connsiteY1411" fmla="*/ 400308 h 4717133"/>
                <a:gd name="connsiteX1412" fmla="*/ 1536314 w 4694357"/>
                <a:gd name="connsiteY1412" fmla="*/ 414544 h 4717133"/>
                <a:gd name="connsiteX1413" fmla="*/ 1521509 w 4694357"/>
                <a:gd name="connsiteY1413" fmla="*/ 400308 h 4717133"/>
                <a:gd name="connsiteX1414" fmla="*/ 1536314 w 4694357"/>
                <a:gd name="connsiteY1414" fmla="*/ 386072 h 4717133"/>
                <a:gd name="connsiteX1415" fmla="*/ 1083621 w 4694357"/>
                <a:gd name="connsiteY1415" fmla="*/ 375822 h 4717133"/>
                <a:gd name="connsiteX1416" fmla="*/ 1101274 w 4694357"/>
                <a:gd name="connsiteY1416" fmla="*/ 392905 h 4717133"/>
                <a:gd name="connsiteX1417" fmla="*/ 1083621 w 4694357"/>
                <a:gd name="connsiteY1417" fmla="*/ 409988 h 4717133"/>
                <a:gd name="connsiteX1418" fmla="*/ 1065968 w 4694357"/>
                <a:gd name="connsiteY1418" fmla="*/ 392905 h 4717133"/>
                <a:gd name="connsiteX1419" fmla="*/ 1083621 w 4694357"/>
                <a:gd name="connsiteY1419" fmla="*/ 375822 h 4717133"/>
                <a:gd name="connsiteX1420" fmla="*/ 3160890 w 4694357"/>
                <a:gd name="connsiteY1420" fmla="*/ 372406 h 4717133"/>
                <a:gd name="connsiteX1421" fmla="*/ 3188792 w 4694357"/>
                <a:gd name="connsiteY1421" fmla="*/ 400308 h 4717133"/>
                <a:gd name="connsiteX1422" fmla="*/ 3160890 w 4694357"/>
                <a:gd name="connsiteY1422" fmla="*/ 428210 h 4717133"/>
                <a:gd name="connsiteX1423" fmla="*/ 3132988 w 4694357"/>
                <a:gd name="connsiteY1423" fmla="*/ 400308 h 4717133"/>
                <a:gd name="connsiteX1424" fmla="*/ 3160890 w 4694357"/>
                <a:gd name="connsiteY1424" fmla="*/ 372406 h 4717133"/>
                <a:gd name="connsiteX1425" fmla="*/ 3612445 w 4694357"/>
                <a:gd name="connsiteY1425" fmla="*/ 370128 h 4717133"/>
                <a:gd name="connsiteX1426" fmla="*/ 3635222 w 4694357"/>
                <a:gd name="connsiteY1426" fmla="*/ 392905 h 4717133"/>
                <a:gd name="connsiteX1427" fmla="*/ 3612445 w 4694357"/>
                <a:gd name="connsiteY1427" fmla="*/ 415682 h 4717133"/>
                <a:gd name="connsiteX1428" fmla="*/ 3589668 w 4694357"/>
                <a:gd name="connsiteY1428" fmla="*/ 392905 h 4717133"/>
                <a:gd name="connsiteX1429" fmla="*/ 3612445 w 4694357"/>
                <a:gd name="connsiteY1429" fmla="*/ 370128 h 4717133"/>
                <a:gd name="connsiteX1430" fmla="*/ 2016911 w 4694357"/>
                <a:gd name="connsiteY1430" fmla="*/ 356462 h 4717133"/>
                <a:gd name="connsiteX1431" fmla="*/ 2032855 w 4694357"/>
                <a:gd name="connsiteY1431" fmla="*/ 372406 h 4717133"/>
                <a:gd name="connsiteX1432" fmla="*/ 2016911 w 4694357"/>
                <a:gd name="connsiteY1432" fmla="*/ 388350 h 4717133"/>
                <a:gd name="connsiteX1433" fmla="*/ 2000967 w 4694357"/>
                <a:gd name="connsiteY1433" fmla="*/ 372406 h 4717133"/>
                <a:gd name="connsiteX1434" fmla="*/ 2016911 w 4694357"/>
                <a:gd name="connsiteY1434" fmla="*/ 356462 h 4717133"/>
                <a:gd name="connsiteX1435" fmla="*/ 2680294 w 4694357"/>
                <a:gd name="connsiteY1435" fmla="*/ 353045 h 4717133"/>
                <a:gd name="connsiteX1436" fmla="*/ 2699086 w 4694357"/>
                <a:gd name="connsiteY1436" fmla="*/ 371837 h 4717133"/>
                <a:gd name="connsiteX1437" fmla="*/ 2680294 w 4694357"/>
                <a:gd name="connsiteY1437" fmla="*/ 390629 h 4717133"/>
                <a:gd name="connsiteX1438" fmla="*/ 2661502 w 4694357"/>
                <a:gd name="connsiteY1438" fmla="*/ 371837 h 4717133"/>
                <a:gd name="connsiteX1439" fmla="*/ 2680294 w 4694357"/>
                <a:gd name="connsiteY1439" fmla="*/ 353045 h 4717133"/>
                <a:gd name="connsiteX1440" fmla="*/ 2181476 w 4694357"/>
                <a:gd name="connsiteY1440" fmla="*/ 334823 h 4717133"/>
                <a:gd name="connsiteX1441" fmla="*/ 2197990 w 4694357"/>
                <a:gd name="connsiteY1441" fmla="*/ 351337 h 4717133"/>
                <a:gd name="connsiteX1442" fmla="*/ 2181476 w 4694357"/>
                <a:gd name="connsiteY1442" fmla="*/ 367851 h 4717133"/>
                <a:gd name="connsiteX1443" fmla="*/ 2164962 w 4694357"/>
                <a:gd name="connsiteY1443" fmla="*/ 351337 h 4717133"/>
                <a:gd name="connsiteX1444" fmla="*/ 2181476 w 4694357"/>
                <a:gd name="connsiteY1444" fmla="*/ 334823 h 4717133"/>
                <a:gd name="connsiteX1445" fmla="*/ 2515160 w 4694357"/>
                <a:gd name="connsiteY1445" fmla="*/ 333685 h 4717133"/>
                <a:gd name="connsiteX1446" fmla="*/ 2532813 w 4694357"/>
                <a:gd name="connsiteY1446" fmla="*/ 351338 h 4717133"/>
                <a:gd name="connsiteX1447" fmla="*/ 2515160 w 4694357"/>
                <a:gd name="connsiteY1447" fmla="*/ 368991 h 4717133"/>
                <a:gd name="connsiteX1448" fmla="*/ 2497507 w 4694357"/>
                <a:gd name="connsiteY1448" fmla="*/ 351338 h 4717133"/>
                <a:gd name="connsiteX1449" fmla="*/ 2515160 w 4694357"/>
                <a:gd name="connsiteY1449" fmla="*/ 333685 h 4717133"/>
                <a:gd name="connsiteX1450" fmla="*/ 2348318 w 4694357"/>
                <a:gd name="connsiteY1450" fmla="*/ 327990 h 4717133"/>
                <a:gd name="connsiteX1451" fmla="*/ 2365401 w 4694357"/>
                <a:gd name="connsiteY1451" fmla="*/ 345073 h 4717133"/>
                <a:gd name="connsiteX1452" fmla="*/ 2348318 w 4694357"/>
                <a:gd name="connsiteY1452" fmla="*/ 362156 h 4717133"/>
                <a:gd name="connsiteX1453" fmla="*/ 2331235 w 4694357"/>
                <a:gd name="connsiteY1453" fmla="*/ 345073 h 4717133"/>
                <a:gd name="connsiteX1454" fmla="*/ 2348318 w 4694357"/>
                <a:gd name="connsiteY1454" fmla="*/ 327990 h 4717133"/>
                <a:gd name="connsiteX1455" fmla="*/ 1692907 w 4694357"/>
                <a:gd name="connsiteY1455" fmla="*/ 326851 h 4717133"/>
                <a:gd name="connsiteX1456" fmla="*/ 1708282 w 4694357"/>
                <a:gd name="connsiteY1456" fmla="*/ 342226 h 4717133"/>
                <a:gd name="connsiteX1457" fmla="*/ 1692907 w 4694357"/>
                <a:gd name="connsiteY1457" fmla="*/ 357601 h 4717133"/>
                <a:gd name="connsiteX1458" fmla="*/ 1677532 w 4694357"/>
                <a:gd name="connsiteY1458" fmla="*/ 342226 h 4717133"/>
                <a:gd name="connsiteX1459" fmla="*/ 1692907 w 4694357"/>
                <a:gd name="connsiteY1459" fmla="*/ 326851 h 4717133"/>
                <a:gd name="connsiteX1460" fmla="*/ 3316913 w 4694357"/>
                <a:gd name="connsiteY1460" fmla="*/ 323435 h 4717133"/>
                <a:gd name="connsiteX1461" fmla="*/ 3342538 w 4694357"/>
                <a:gd name="connsiteY1461" fmla="*/ 348490 h 4717133"/>
                <a:gd name="connsiteX1462" fmla="*/ 3316913 w 4694357"/>
                <a:gd name="connsiteY1462" fmla="*/ 373545 h 4717133"/>
                <a:gd name="connsiteX1463" fmla="*/ 3291288 w 4694357"/>
                <a:gd name="connsiteY1463" fmla="*/ 348490 h 4717133"/>
                <a:gd name="connsiteX1464" fmla="*/ 3316913 w 4694357"/>
                <a:gd name="connsiteY1464" fmla="*/ 323435 h 4717133"/>
                <a:gd name="connsiteX1465" fmla="*/ 1379722 w 4694357"/>
                <a:gd name="connsiteY1465" fmla="*/ 322296 h 4717133"/>
                <a:gd name="connsiteX1466" fmla="*/ 1406485 w 4694357"/>
                <a:gd name="connsiteY1466" fmla="*/ 349059 h 4717133"/>
                <a:gd name="connsiteX1467" fmla="*/ 1379722 w 4694357"/>
                <a:gd name="connsiteY1467" fmla="*/ 375822 h 4717133"/>
                <a:gd name="connsiteX1468" fmla="*/ 1352959 w 4694357"/>
                <a:gd name="connsiteY1468" fmla="*/ 349059 h 4717133"/>
                <a:gd name="connsiteX1469" fmla="*/ 1379722 w 4694357"/>
                <a:gd name="connsiteY1469" fmla="*/ 322296 h 4717133"/>
                <a:gd name="connsiteX1470" fmla="*/ 3004298 w 4694357"/>
                <a:gd name="connsiteY1470" fmla="*/ 316601 h 4717133"/>
                <a:gd name="connsiteX1471" fmla="*/ 3030492 w 4694357"/>
                <a:gd name="connsiteY1471" fmla="*/ 342226 h 4717133"/>
                <a:gd name="connsiteX1472" fmla="*/ 3004298 w 4694357"/>
                <a:gd name="connsiteY1472" fmla="*/ 367851 h 4717133"/>
                <a:gd name="connsiteX1473" fmla="*/ 2978104 w 4694357"/>
                <a:gd name="connsiteY1473" fmla="*/ 342226 h 4717133"/>
                <a:gd name="connsiteX1474" fmla="*/ 3004298 w 4694357"/>
                <a:gd name="connsiteY1474" fmla="*/ 316601 h 4717133"/>
                <a:gd name="connsiteX1475" fmla="*/ 1227116 w 4694357"/>
                <a:gd name="connsiteY1475" fmla="*/ 290408 h 4717133"/>
                <a:gd name="connsiteX1476" fmla="*/ 1244769 w 4694357"/>
                <a:gd name="connsiteY1476" fmla="*/ 308061 h 4717133"/>
                <a:gd name="connsiteX1477" fmla="*/ 1227116 w 4694357"/>
                <a:gd name="connsiteY1477" fmla="*/ 325714 h 4717133"/>
                <a:gd name="connsiteX1478" fmla="*/ 1209463 w 4694357"/>
                <a:gd name="connsiteY1478" fmla="*/ 308061 h 4717133"/>
                <a:gd name="connsiteX1479" fmla="*/ 1227116 w 4694357"/>
                <a:gd name="connsiteY1479" fmla="*/ 290408 h 4717133"/>
                <a:gd name="connsiteX1480" fmla="*/ 3468949 w 4694357"/>
                <a:gd name="connsiteY1480" fmla="*/ 284714 h 4717133"/>
                <a:gd name="connsiteX1481" fmla="*/ 3491726 w 4694357"/>
                <a:gd name="connsiteY1481" fmla="*/ 307491 h 4717133"/>
                <a:gd name="connsiteX1482" fmla="*/ 3468949 w 4694357"/>
                <a:gd name="connsiteY1482" fmla="*/ 330268 h 4717133"/>
                <a:gd name="connsiteX1483" fmla="*/ 3446172 w 4694357"/>
                <a:gd name="connsiteY1483" fmla="*/ 307491 h 4717133"/>
                <a:gd name="connsiteX1484" fmla="*/ 3468949 w 4694357"/>
                <a:gd name="connsiteY1484" fmla="*/ 284714 h 4717133"/>
                <a:gd name="connsiteX1485" fmla="*/ 1852916 w 4694357"/>
                <a:gd name="connsiteY1485" fmla="*/ 280158 h 4717133"/>
                <a:gd name="connsiteX1486" fmla="*/ 1869999 w 4694357"/>
                <a:gd name="connsiteY1486" fmla="*/ 297241 h 4717133"/>
                <a:gd name="connsiteX1487" fmla="*/ 1852916 w 4694357"/>
                <a:gd name="connsiteY1487" fmla="*/ 314324 h 4717133"/>
                <a:gd name="connsiteX1488" fmla="*/ 1835833 w 4694357"/>
                <a:gd name="connsiteY1488" fmla="*/ 297241 h 4717133"/>
                <a:gd name="connsiteX1489" fmla="*/ 1852916 w 4694357"/>
                <a:gd name="connsiteY1489" fmla="*/ 280158 h 4717133"/>
                <a:gd name="connsiteX1490" fmla="*/ 2843719 w 4694357"/>
                <a:gd name="connsiteY1490" fmla="*/ 272187 h 4717133"/>
                <a:gd name="connsiteX1491" fmla="*/ 2868774 w 4694357"/>
                <a:gd name="connsiteY1491" fmla="*/ 296673 h 4717133"/>
                <a:gd name="connsiteX1492" fmla="*/ 2843719 w 4694357"/>
                <a:gd name="connsiteY1492" fmla="*/ 321159 h 4717133"/>
                <a:gd name="connsiteX1493" fmla="*/ 2818664 w 4694357"/>
                <a:gd name="connsiteY1493" fmla="*/ 296673 h 4717133"/>
                <a:gd name="connsiteX1494" fmla="*/ 2843719 w 4694357"/>
                <a:gd name="connsiteY1494" fmla="*/ 272187 h 4717133"/>
                <a:gd name="connsiteX1495" fmla="*/ 3164307 w 4694357"/>
                <a:gd name="connsiteY1495" fmla="*/ 256243 h 4717133"/>
                <a:gd name="connsiteX1496" fmla="*/ 3189932 w 4694357"/>
                <a:gd name="connsiteY1496" fmla="*/ 281868 h 4717133"/>
                <a:gd name="connsiteX1497" fmla="*/ 3164307 w 4694357"/>
                <a:gd name="connsiteY1497" fmla="*/ 307493 h 4717133"/>
                <a:gd name="connsiteX1498" fmla="*/ 3138682 w 4694357"/>
                <a:gd name="connsiteY1498" fmla="*/ 281868 h 4717133"/>
                <a:gd name="connsiteX1499" fmla="*/ 3164307 w 4694357"/>
                <a:gd name="connsiteY1499" fmla="*/ 256243 h 4717133"/>
                <a:gd name="connsiteX1500" fmla="*/ 1532328 w 4694357"/>
                <a:gd name="connsiteY1500" fmla="*/ 255103 h 4717133"/>
                <a:gd name="connsiteX1501" fmla="*/ 1559091 w 4694357"/>
                <a:gd name="connsiteY1501" fmla="*/ 281866 h 4717133"/>
                <a:gd name="connsiteX1502" fmla="*/ 1532328 w 4694357"/>
                <a:gd name="connsiteY1502" fmla="*/ 308629 h 4717133"/>
                <a:gd name="connsiteX1503" fmla="*/ 1505565 w 4694357"/>
                <a:gd name="connsiteY1503" fmla="*/ 281866 h 4717133"/>
                <a:gd name="connsiteX1504" fmla="*/ 1532328 w 4694357"/>
                <a:gd name="connsiteY1504" fmla="*/ 255103 h 4717133"/>
                <a:gd name="connsiteX1505" fmla="*/ 2016911 w 4694357"/>
                <a:gd name="connsiteY1505" fmla="*/ 245993 h 4717133"/>
                <a:gd name="connsiteX1506" fmla="*/ 2035133 w 4694357"/>
                <a:gd name="connsiteY1506" fmla="*/ 264785 h 4717133"/>
                <a:gd name="connsiteX1507" fmla="*/ 2016911 w 4694357"/>
                <a:gd name="connsiteY1507" fmla="*/ 283577 h 4717133"/>
                <a:gd name="connsiteX1508" fmla="*/ 1998689 w 4694357"/>
                <a:gd name="connsiteY1508" fmla="*/ 264785 h 4717133"/>
                <a:gd name="connsiteX1509" fmla="*/ 2016911 w 4694357"/>
                <a:gd name="connsiteY1509" fmla="*/ 245993 h 4717133"/>
                <a:gd name="connsiteX1510" fmla="*/ 2680294 w 4694357"/>
                <a:gd name="connsiteY1510" fmla="*/ 241437 h 4717133"/>
                <a:gd name="connsiteX1511" fmla="*/ 2703641 w 4694357"/>
                <a:gd name="connsiteY1511" fmla="*/ 264784 h 4717133"/>
                <a:gd name="connsiteX1512" fmla="*/ 2680294 w 4694357"/>
                <a:gd name="connsiteY1512" fmla="*/ 288131 h 4717133"/>
                <a:gd name="connsiteX1513" fmla="*/ 2656947 w 4694357"/>
                <a:gd name="connsiteY1513" fmla="*/ 264784 h 4717133"/>
                <a:gd name="connsiteX1514" fmla="*/ 2680294 w 4694357"/>
                <a:gd name="connsiteY1514" fmla="*/ 241437 h 4717133"/>
                <a:gd name="connsiteX1515" fmla="*/ 2182045 w 4694357"/>
                <a:gd name="connsiteY1515" fmla="*/ 225493 h 4717133"/>
                <a:gd name="connsiteX1516" fmla="*/ 2201406 w 4694357"/>
                <a:gd name="connsiteY1516" fmla="*/ 244854 h 4717133"/>
                <a:gd name="connsiteX1517" fmla="*/ 2182045 w 4694357"/>
                <a:gd name="connsiteY1517" fmla="*/ 264215 h 4717133"/>
                <a:gd name="connsiteX1518" fmla="*/ 2162684 w 4694357"/>
                <a:gd name="connsiteY1518" fmla="*/ 244854 h 4717133"/>
                <a:gd name="connsiteX1519" fmla="*/ 2182045 w 4694357"/>
                <a:gd name="connsiteY1519" fmla="*/ 225493 h 4717133"/>
                <a:gd name="connsiteX1520" fmla="*/ 2515160 w 4694357"/>
                <a:gd name="connsiteY1520" fmla="*/ 223215 h 4717133"/>
                <a:gd name="connsiteX1521" fmla="*/ 2537368 w 4694357"/>
                <a:gd name="connsiteY1521" fmla="*/ 245423 h 4717133"/>
                <a:gd name="connsiteX1522" fmla="*/ 2515160 w 4694357"/>
                <a:gd name="connsiteY1522" fmla="*/ 267631 h 4717133"/>
                <a:gd name="connsiteX1523" fmla="*/ 2492952 w 4694357"/>
                <a:gd name="connsiteY1523" fmla="*/ 245423 h 4717133"/>
                <a:gd name="connsiteX1524" fmla="*/ 2515160 w 4694357"/>
                <a:gd name="connsiteY1524" fmla="*/ 223215 h 4717133"/>
                <a:gd name="connsiteX1525" fmla="*/ 2348318 w 4694357"/>
                <a:gd name="connsiteY1525" fmla="*/ 217522 h 4717133"/>
                <a:gd name="connsiteX1526" fmla="*/ 2368818 w 4694357"/>
                <a:gd name="connsiteY1526" fmla="*/ 238591 h 4717133"/>
                <a:gd name="connsiteX1527" fmla="*/ 2348318 w 4694357"/>
                <a:gd name="connsiteY1527" fmla="*/ 259660 h 4717133"/>
                <a:gd name="connsiteX1528" fmla="*/ 2327818 w 4694357"/>
                <a:gd name="connsiteY1528" fmla="*/ 238591 h 4717133"/>
                <a:gd name="connsiteX1529" fmla="*/ 2348318 w 4694357"/>
                <a:gd name="connsiteY1529" fmla="*/ 217522 h 4717133"/>
                <a:gd name="connsiteX1530" fmla="*/ 1376875 w 4694357"/>
                <a:gd name="connsiteY1530" fmla="*/ 214105 h 4717133"/>
                <a:gd name="connsiteX1531" fmla="*/ 1395097 w 4694357"/>
                <a:gd name="connsiteY1531" fmla="*/ 232897 h 4717133"/>
                <a:gd name="connsiteX1532" fmla="*/ 1376875 w 4694357"/>
                <a:gd name="connsiteY1532" fmla="*/ 251689 h 4717133"/>
                <a:gd name="connsiteX1533" fmla="*/ 1358653 w 4694357"/>
                <a:gd name="connsiteY1533" fmla="*/ 232897 h 4717133"/>
                <a:gd name="connsiteX1534" fmla="*/ 1376875 w 4694357"/>
                <a:gd name="connsiteY1534" fmla="*/ 214105 h 4717133"/>
                <a:gd name="connsiteX1535" fmla="*/ 3319760 w 4694357"/>
                <a:gd name="connsiteY1535" fmla="*/ 209549 h 4717133"/>
                <a:gd name="connsiteX1536" fmla="*/ 3342537 w 4694357"/>
                <a:gd name="connsiteY1536" fmla="*/ 232326 h 4717133"/>
                <a:gd name="connsiteX1537" fmla="*/ 3319760 w 4694357"/>
                <a:gd name="connsiteY1537" fmla="*/ 255103 h 4717133"/>
                <a:gd name="connsiteX1538" fmla="*/ 3296983 w 4694357"/>
                <a:gd name="connsiteY1538" fmla="*/ 232326 h 4717133"/>
                <a:gd name="connsiteX1539" fmla="*/ 3319760 w 4694357"/>
                <a:gd name="connsiteY1539" fmla="*/ 209549 h 4717133"/>
                <a:gd name="connsiteX1540" fmla="*/ 3006575 w 4694357"/>
                <a:gd name="connsiteY1540" fmla="*/ 200438 h 4717133"/>
                <a:gd name="connsiteX1541" fmla="*/ 3032769 w 4694357"/>
                <a:gd name="connsiteY1541" fmla="*/ 226632 h 4717133"/>
                <a:gd name="connsiteX1542" fmla="*/ 3006575 w 4694357"/>
                <a:gd name="connsiteY1542" fmla="*/ 252826 h 4717133"/>
                <a:gd name="connsiteX1543" fmla="*/ 2980381 w 4694357"/>
                <a:gd name="connsiteY1543" fmla="*/ 226632 h 4717133"/>
                <a:gd name="connsiteX1544" fmla="*/ 3006575 w 4694357"/>
                <a:gd name="connsiteY1544" fmla="*/ 200438 h 4717133"/>
                <a:gd name="connsiteX1545" fmla="*/ 1690629 w 4694357"/>
                <a:gd name="connsiteY1545" fmla="*/ 200438 h 4717133"/>
                <a:gd name="connsiteX1546" fmla="*/ 1717392 w 4694357"/>
                <a:gd name="connsiteY1546" fmla="*/ 227201 h 4717133"/>
                <a:gd name="connsiteX1547" fmla="*/ 1690629 w 4694357"/>
                <a:gd name="connsiteY1547" fmla="*/ 253964 h 4717133"/>
                <a:gd name="connsiteX1548" fmla="*/ 1663866 w 4694357"/>
                <a:gd name="connsiteY1548" fmla="*/ 227201 h 4717133"/>
                <a:gd name="connsiteX1549" fmla="*/ 1690629 w 4694357"/>
                <a:gd name="connsiteY1549" fmla="*/ 200438 h 4717133"/>
                <a:gd name="connsiteX1550" fmla="*/ 2845427 w 4694357"/>
                <a:gd name="connsiteY1550" fmla="*/ 157162 h 4717133"/>
                <a:gd name="connsiteX1551" fmla="*/ 2871052 w 4694357"/>
                <a:gd name="connsiteY1551" fmla="*/ 183356 h 4717133"/>
                <a:gd name="connsiteX1552" fmla="*/ 2845427 w 4694357"/>
                <a:gd name="connsiteY1552" fmla="*/ 209550 h 4717133"/>
                <a:gd name="connsiteX1553" fmla="*/ 2819802 w 4694357"/>
                <a:gd name="connsiteY1553" fmla="*/ 183356 h 4717133"/>
                <a:gd name="connsiteX1554" fmla="*/ 2845427 w 4694357"/>
                <a:gd name="connsiteY1554" fmla="*/ 157162 h 4717133"/>
                <a:gd name="connsiteX1555" fmla="*/ 1851207 w 4694357"/>
                <a:gd name="connsiteY1555" fmla="*/ 157162 h 4717133"/>
                <a:gd name="connsiteX1556" fmla="*/ 1877970 w 4694357"/>
                <a:gd name="connsiteY1556" fmla="*/ 183925 h 4717133"/>
                <a:gd name="connsiteX1557" fmla="*/ 1851207 w 4694357"/>
                <a:gd name="connsiteY1557" fmla="*/ 210688 h 4717133"/>
                <a:gd name="connsiteX1558" fmla="*/ 1824444 w 4694357"/>
                <a:gd name="connsiteY1558" fmla="*/ 183925 h 4717133"/>
                <a:gd name="connsiteX1559" fmla="*/ 1851207 w 4694357"/>
                <a:gd name="connsiteY1559" fmla="*/ 157162 h 4717133"/>
                <a:gd name="connsiteX1560" fmla="*/ 1530621 w 4694357"/>
                <a:gd name="connsiteY1560" fmla="*/ 150329 h 4717133"/>
                <a:gd name="connsiteX1561" fmla="*/ 1549982 w 4694357"/>
                <a:gd name="connsiteY1561" fmla="*/ 169121 h 4717133"/>
                <a:gd name="connsiteX1562" fmla="*/ 1530621 w 4694357"/>
                <a:gd name="connsiteY1562" fmla="*/ 187913 h 4717133"/>
                <a:gd name="connsiteX1563" fmla="*/ 1511260 w 4694357"/>
                <a:gd name="connsiteY1563" fmla="*/ 169121 h 4717133"/>
                <a:gd name="connsiteX1564" fmla="*/ 1530621 w 4694357"/>
                <a:gd name="connsiteY1564" fmla="*/ 150329 h 4717133"/>
                <a:gd name="connsiteX1565" fmla="*/ 3166014 w 4694357"/>
                <a:gd name="connsiteY1565" fmla="*/ 145773 h 4717133"/>
                <a:gd name="connsiteX1566" fmla="*/ 3188791 w 4694357"/>
                <a:gd name="connsiteY1566" fmla="*/ 168550 h 4717133"/>
                <a:gd name="connsiteX1567" fmla="*/ 3166014 w 4694357"/>
                <a:gd name="connsiteY1567" fmla="*/ 191327 h 4717133"/>
                <a:gd name="connsiteX1568" fmla="*/ 3143237 w 4694357"/>
                <a:gd name="connsiteY1568" fmla="*/ 168550 h 4717133"/>
                <a:gd name="connsiteX1569" fmla="*/ 3166014 w 4694357"/>
                <a:gd name="connsiteY1569" fmla="*/ 145773 h 4717133"/>
                <a:gd name="connsiteX1570" fmla="*/ 2681433 w 4694357"/>
                <a:gd name="connsiteY1570" fmla="*/ 126413 h 4717133"/>
                <a:gd name="connsiteX1571" fmla="*/ 2707058 w 4694357"/>
                <a:gd name="connsiteY1571" fmla="*/ 152607 h 4717133"/>
                <a:gd name="connsiteX1572" fmla="*/ 2681433 w 4694357"/>
                <a:gd name="connsiteY1572" fmla="*/ 178801 h 4717133"/>
                <a:gd name="connsiteX1573" fmla="*/ 2655808 w 4694357"/>
                <a:gd name="connsiteY1573" fmla="*/ 152607 h 4717133"/>
                <a:gd name="connsiteX1574" fmla="*/ 2681433 w 4694357"/>
                <a:gd name="connsiteY1574" fmla="*/ 126413 h 4717133"/>
                <a:gd name="connsiteX1575" fmla="*/ 2015202 w 4694357"/>
                <a:gd name="connsiteY1575" fmla="*/ 126413 h 4717133"/>
                <a:gd name="connsiteX1576" fmla="*/ 2041965 w 4694357"/>
                <a:gd name="connsiteY1576" fmla="*/ 152607 h 4717133"/>
                <a:gd name="connsiteX1577" fmla="*/ 2015202 w 4694357"/>
                <a:gd name="connsiteY1577" fmla="*/ 178801 h 4717133"/>
                <a:gd name="connsiteX1578" fmla="*/ 1988439 w 4694357"/>
                <a:gd name="connsiteY1578" fmla="*/ 152607 h 4717133"/>
                <a:gd name="connsiteX1579" fmla="*/ 2015202 w 4694357"/>
                <a:gd name="connsiteY1579" fmla="*/ 126413 h 4717133"/>
                <a:gd name="connsiteX1580" fmla="*/ 2515159 w 4694357"/>
                <a:gd name="connsiteY1580" fmla="*/ 108192 h 4717133"/>
                <a:gd name="connsiteX1581" fmla="*/ 2541922 w 4694357"/>
                <a:gd name="connsiteY1581" fmla="*/ 133817 h 4717133"/>
                <a:gd name="connsiteX1582" fmla="*/ 2515159 w 4694357"/>
                <a:gd name="connsiteY1582" fmla="*/ 159442 h 4717133"/>
                <a:gd name="connsiteX1583" fmla="*/ 2488396 w 4694357"/>
                <a:gd name="connsiteY1583" fmla="*/ 133817 h 4717133"/>
                <a:gd name="connsiteX1584" fmla="*/ 2515159 w 4694357"/>
                <a:gd name="connsiteY1584" fmla="*/ 108192 h 4717133"/>
                <a:gd name="connsiteX1585" fmla="*/ 2181475 w 4694357"/>
                <a:gd name="connsiteY1585" fmla="*/ 107052 h 4717133"/>
                <a:gd name="connsiteX1586" fmla="*/ 2208238 w 4694357"/>
                <a:gd name="connsiteY1586" fmla="*/ 133815 h 4717133"/>
                <a:gd name="connsiteX1587" fmla="*/ 2181475 w 4694357"/>
                <a:gd name="connsiteY1587" fmla="*/ 160578 h 4717133"/>
                <a:gd name="connsiteX1588" fmla="*/ 2154712 w 4694357"/>
                <a:gd name="connsiteY1588" fmla="*/ 133815 h 4717133"/>
                <a:gd name="connsiteX1589" fmla="*/ 2181475 w 4694357"/>
                <a:gd name="connsiteY1589" fmla="*/ 107052 h 4717133"/>
                <a:gd name="connsiteX1590" fmla="*/ 2348318 w 4694357"/>
                <a:gd name="connsiteY1590" fmla="*/ 101358 h 4717133"/>
                <a:gd name="connsiteX1591" fmla="*/ 2374512 w 4694357"/>
                <a:gd name="connsiteY1591" fmla="*/ 127552 h 4717133"/>
                <a:gd name="connsiteX1592" fmla="*/ 2348318 w 4694357"/>
                <a:gd name="connsiteY1592" fmla="*/ 153746 h 4717133"/>
                <a:gd name="connsiteX1593" fmla="*/ 2322124 w 4694357"/>
                <a:gd name="connsiteY1593" fmla="*/ 127552 h 4717133"/>
                <a:gd name="connsiteX1594" fmla="*/ 2348318 w 4694357"/>
                <a:gd name="connsiteY1594" fmla="*/ 101358 h 4717133"/>
                <a:gd name="connsiteX1595" fmla="*/ 1688921 w 4694357"/>
                <a:gd name="connsiteY1595" fmla="*/ 96803 h 4717133"/>
                <a:gd name="connsiteX1596" fmla="*/ 1708282 w 4694357"/>
                <a:gd name="connsiteY1596" fmla="*/ 116164 h 4717133"/>
                <a:gd name="connsiteX1597" fmla="*/ 1688921 w 4694357"/>
                <a:gd name="connsiteY1597" fmla="*/ 135525 h 4717133"/>
                <a:gd name="connsiteX1598" fmla="*/ 1669560 w 4694357"/>
                <a:gd name="connsiteY1598" fmla="*/ 116164 h 4717133"/>
                <a:gd name="connsiteX1599" fmla="*/ 1688921 w 4694357"/>
                <a:gd name="connsiteY1599" fmla="*/ 96803 h 4717133"/>
                <a:gd name="connsiteX1600" fmla="*/ 3007714 w 4694357"/>
                <a:gd name="connsiteY1600" fmla="*/ 93386 h 4717133"/>
                <a:gd name="connsiteX1601" fmla="*/ 3030491 w 4694357"/>
                <a:gd name="connsiteY1601" fmla="*/ 115594 h 4717133"/>
                <a:gd name="connsiteX1602" fmla="*/ 3007714 w 4694357"/>
                <a:gd name="connsiteY1602" fmla="*/ 137802 h 4717133"/>
                <a:gd name="connsiteX1603" fmla="*/ 2984937 w 4694357"/>
                <a:gd name="connsiteY1603" fmla="*/ 115594 h 4717133"/>
                <a:gd name="connsiteX1604" fmla="*/ 3007714 w 4694357"/>
                <a:gd name="connsiteY1604" fmla="*/ 93386 h 4717133"/>
                <a:gd name="connsiteX1605" fmla="*/ 1850638 w 4694357"/>
                <a:gd name="connsiteY1605" fmla="*/ 54665 h 4717133"/>
                <a:gd name="connsiteX1606" fmla="*/ 1869999 w 4694357"/>
                <a:gd name="connsiteY1606" fmla="*/ 74595 h 4717133"/>
                <a:gd name="connsiteX1607" fmla="*/ 1850638 w 4694357"/>
                <a:gd name="connsiteY1607" fmla="*/ 94525 h 4717133"/>
                <a:gd name="connsiteX1608" fmla="*/ 1831277 w 4694357"/>
                <a:gd name="connsiteY1608" fmla="*/ 74595 h 4717133"/>
                <a:gd name="connsiteX1609" fmla="*/ 1850638 w 4694357"/>
                <a:gd name="connsiteY1609" fmla="*/ 54665 h 4717133"/>
                <a:gd name="connsiteX1610" fmla="*/ 2845427 w 4694357"/>
                <a:gd name="connsiteY1610" fmla="*/ 52387 h 4717133"/>
                <a:gd name="connsiteX1611" fmla="*/ 2867635 w 4694357"/>
                <a:gd name="connsiteY1611" fmla="*/ 74595 h 4717133"/>
                <a:gd name="connsiteX1612" fmla="*/ 2845427 w 4694357"/>
                <a:gd name="connsiteY1612" fmla="*/ 96803 h 4717133"/>
                <a:gd name="connsiteX1613" fmla="*/ 2823219 w 4694357"/>
                <a:gd name="connsiteY1613" fmla="*/ 74595 h 4717133"/>
                <a:gd name="connsiteX1614" fmla="*/ 2845427 w 4694357"/>
                <a:gd name="connsiteY1614" fmla="*/ 52387 h 4717133"/>
                <a:gd name="connsiteX1615" fmla="*/ 2015202 w 4694357"/>
                <a:gd name="connsiteY1615" fmla="*/ 25055 h 4717133"/>
                <a:gd name="connsiteX1616" fmla="*/ 2035132 w 4694357"/>
                <a:gd name="connsiteY1616" fmla="*/ 44985 h 4717133"/>
                <a:gd name="connsiteX1617" fmla="*/ 2015202 w 4694357"/>
                <a:gd name="connsiteY1617" fmla="*/ 64915 h 4717133"/>
                <a:gd name="connsiteX1618" fmla="*/ 1995272 w 4694357"/>
                <a:gd name="connsiteY1618" fmla="*/ 44985 h 4717133"/>
                <a:gd name="connsiteX1619" fmla="*/ 2015202 w 4694357"/>
                <a:gd name="connsiteY1619" fmla="*/ 25055 h 4717133"/>
                <a:gd name="connsiteX1620" fmla="*/ 2680862 w 4694357"/>
                <a:gd name="connsiteY1620" fmla="*/ 22777 h 4717133"/>
                <a:gd name="connsiteX1621" fmla="*/ 2702500 w 4694357"/>
                <a:gd name="connsiteY1621" fmla="*/ 44985 h 4717133"/>
                <a:gd name="connsiteX1622" fmla="*/ 2680862 w 4694357"/>
                <a:gd name="connsiteY1622" fmla="*/ 67193 h 4717133"/>
                <a:gd name="connsiteX1623" fmla="*/ 2659224 w 4694357"/>
                <a:gd name="connsiteY1623" fmla="*/ 44985 h 4717133"/>
                <a:gd name="connsiteX1624" fmla="*/ 2680862 w 4694357"/>
                <a:gd name="connsiteY1624" fmla="*/ 22777 h 4717133"/>
                <a:gd name="connsiteX1625" fmla="*/ 2181475 w 4694357"/>
                <a:gd name="connsiteY1625" fmla="*/ 6833 h 4717133"/>
                <a:gd name="connsiteX1626" fmla="*/ 2202544 w 4694357"/>
                <a:gd name="connsiteY1626" fmla="*/ 27333 h 4717133"/>
                <a:gd name="connsiteX1627" fmla="*/ 2181475 w 4694357"/>
                <a:gd name="connsiteY1627" fmla="*/ 47833 h 4717133"/>
                <a:gd name="connsiteX1628" fmla="*/ 2160406 w 4694357"/>
                <a:gd name="connsiteY1628" fmla="*/ 27333 h 4717133"/>
                <a:gd name="connsiteX1629" fmla="*/ 2181475 w 4694357"/>
                <a:gd name="connsiteY1629" fmla="*/ 6833 h 4717133"/>
                <a:gd name="connsiteX1630" fmla="*/ 2515159 w 4694357"/>
                <a:gd name="connsiteY1630" fmla="*/ 5695 h 4717133"/>
                <a:gd name="connsiteX1631" fmla="*/ 2536228 w 4694357"/>
                <a:gd name="connsiteY1631" fmla="*/ 27333 h 4717133"/>
                <a:gd name="connsiteX1632" fmla="*/ 2515159 w 4694357"/>
                <a:gd name="connsiteY1632" fmla="*/ 48971 h 4717133"/>
                <a:gd name="connsiteX1633" fmla="*/ 2494090 w 4694357"/>
                <a:gd name="connsiteY1633" fmla="*/ 27333 h 4717133"/>
                <a:gd name="connsiteX1634" fmla="*/ 2515159 w 4694357"/>
                <a:gd name="connsiteY1634" fmla="*/ 5695 h 4717133"/>
                <a:gd name="connsiteX1635" fmla="*/ 2347748 w 4694357"/>
                <a:gd name="connsiteY1635" fmla="*/ 0 h 4717133"/>
                <a:gd name="connsiteX1636" fmla="*/ 2368817 w 4694357"/>
                <a:gd name="connsiteY1636" fmla="*/ 21069 h 4717133"/>
                <a:gd name="connsiteX1637" fmla="*/ 2347748 w 4694357"/>
                <a:gd name="connsiteY1637" fmla="*/ 42138 h 4717133"/>
                <a:gd name="connsiteX1638" fmla="*/ 2326679 w 4694357"/>
                <a:gd name="connsiteY1638" fmla="*/ 21069 h 4717133"/>
                <a:gd name="connsiteX1639" fmla="*/ 2347748 w 4694357"/>
                <a:gd name="connsiteY1639" fmla="*/ 0 h 471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Lst>
              <a:rect l="l" t="t" r="r" b="b"/>
              <a:pathLst>
                <a:path w="4694357" h="4717133">
                  <a:moveTo>
                    <a:pt x="2348887" y="4677273"/>
                  </a:moveTo>
                  <a:cubicBezTo>
                    <a:pt x="2359894" y="4677273"/>
                    <a:pt x="2368817" y="4686196"/>
                    <a:pt x="2368817" y="4697203"/>
                  </a:cubicBezTo>
                  <a:cubicBezTo>
                    <a:pt x="2368817" y="4708210"/>
                    <a:pt x="2359894" y="4717133"/>
                    <a:pt x="2348887" y="4717133"/>
                  </a:cubicBezTo>
                  <a:cubicBezTo>
                    <a:pt x="2337880" y="4717133"/>
                    <a:pt x="2328957" y="4708210"/>
                    <a:pt x="2328957" y="4697203"/>
                  </a:cubicBezTo>
                  <a:cubicBezTo>
                    <a:pt x="2328957" y="4686196"/>
                    <a:pt x="2337880" y="4677273"/>
                    <a:pt x="2348887" y="4677273"/>
                  </a:cubicBezTo>
                  <a:close/>
                  <a:moveTo>
                    <a:pt x="2182045" y="4672717"/>
                  </a:moveTo>
                  <a:cubicBezTo>
                    <a:pt x="2192738" y="4672717"/>
                    <a:pt x="2201406" y="4681130"/>
                    <a:pt x="2201406" y="4691509"/>
                  </a:cubicBezTo>
                  <a:cubicBezTo>
                    <a:pt x="2201406" y="4701888"/>
                    <a:pt x="2192738" y="4710301"/>
                    <a:pt x="2182045" y="4710301"/>
                  </a:cubicBezTo>
                  <a:cubicBezTo>
                    <a:pt x="2171352" y="4710301"/>
                    <a:pt x="2162684" y="4701888"/>
                    <a:pt x="2162684" y="4691509"/>
                  </a:cubicBezTo>
                  <a:cubicBezTo>
                    <a:pt x="2162684" y="4681130"/>
                    <a:pt x="2171352" y="4672717"/>
                    <a:pt x="2182045" y="4672717"/>
                  </a:cubicBezTo>
                  <a:close/>
                  <a:moveTo>
                    <a:pt x="2517438" y="4671578"/>
                  </a:moveTo>
                  <a:cubicBezTo>
                    <a:pt x="2527817" y="4671578"/>
                    <a:pt x="2536230" y="4680246"/>
                    <a:pt x="2536230" y="4690939"/>
                  </a:cubicBezTo>
                  <a:cubicBezTo>
                    <a:pt x="2536230" y="4701632"/>
                    <a:pt x="2527817" y="4710300"/>
                    <a:pt x="2517438" y="4710300"/>
                  </a:cubicBezTo>
                  <a:cubicBezTo>
                    <a:pt x="2507059" y="4710300"/>
                    <a:pt x="2498646" y="4701632"/>
                    <a:pt x="2498646" y="4690939"/>
                  </a:cubicBezTo>
                  <a:cubicBezTo>
                    <a:pt x="2498646" y="4680246"/>
                    <a:pt x="2507059" y="4671578"/>
                    <a:pt x="2517438" y="4671578"/>
                  </a:cubicBezTo>
                  <a:close/>
                  <a:moveTo>
                    <a:pt x="2015772" y="4655634"/>
                  </a:moveTo>
                  <a:cubicBezTo>
                    <a:pt x="2025836" y="4655634"/>
                    <a:pt x="2033994" y="4663792"/>
                    <a:pt x="2033994" y="4673856"/>
                  </a:cubicBezTo>
                  <a:cubicBezTo>
                    <a:pt x="2033994" y="4683920"/>
                    <a:pt x="2025836" y="4692078"/>
                    <a:pt x="2015772" y="4692078"/>
                  </a:cubicBezTo>
                  <a:cubicBezTo>
                    <a:pt x="2005708" y="4692078"/>
                    <a:pt x="1997550" y="4683920"/>
                    <a:pt x="1997550" y="4673856"/>
                  </a:cubicBezTo>
                  <a:cubicBezTo>
                    <a:pt x="1997550" y="4663792"/>
                    <a:pt x="2005708" y="4655634"/>
                    <a:pt x="2015772" y="4655634"/>
                  </a:cubicBezTo>
                  <a:close/>
                  <a:moveTo>
                    <a:pt x="2683710" y="4654496"/>
                  </a:moveTo>
                  <a:cubicBezTo>
                    <a:pt x="2694089" y="4654496"/>
                    <a:pt x="2702502" y="4662909"/>
                    <a:pt x="2702502" y="4673288"/>
                  </a:cubicBezTo>
                  <a:cubicBezTo>
                    <a:pt x="2702502" y="4683667"/>
                    <a:pt x="2694089" y="4692080"/>
                    <a:pt x="2683710" y="4692080"/>
                  </a:cubicBezTo>
                  <a:cubicBezTo>
                    <a:pt x="2673331" y="4692080"/>
                    <a:pt x="2664918" y="4683667"/>
                    <a:pt x="2664918" y="4673288"/>
                  </a:cubicBezTo>
                  <a:cubicBezTo>
                    <a:pt x="2664918" y="4662909"/>
                    <a:pt x="2673331" y="4654496"/>
                    <a:pt x="2683710" y="4654496"/>
                  </a:cubicBezTo>
                  <a:close/>
                  <a:moveTo>
                    <a:pt x="1851777" y="4627163"/>
                  </a:moveTo>
                  <a:cubicBezTo>
                    <a:pt x="1861212" y="4627163"/>
                    <a:pt x="1868860" y="4634811"/>
                    <a:pt x="1868860" y="4644246"/>
                  </a:cubicBezTo>
                  <a:cubicBezTo>
                    <a:pt x="1868860" y="4653681"/>
                    <a:pt x="1861212" y="4661329"/>
                    <a:pt x="1851777" y="4661329"/>
                  </a:cubicBezTo>
                  <a:cubicBezTo>
                    <a:pt x="1842342" y="4661329"/>
                    <a:pt x="1834694" y="4653681"/>
                    <a:pt x="1834694" y="4644246"/>
                  </a:cubicBezTo>
                  <a:cubicBezTo>
                    <a:pt x="1834694" y="4634811"/>
                    <a:pt x="1842342" y="4627163"/>
                    <a:pt x="1851777" y="4627163"/>
                  </a:cubicBezTo>
                  <a:close/>
                  <a:moveTo>
                    <a:pt x="2847705" y="4624885"/>
                  </a:moveTo>
                  <a:cubicBezTo>
                    <a:pt x="2858084" y="4624885"/>
                    <a:pt x="2866497" y="4633298"/>
                    <a:pt x="2866497" y="4643677"/>
                  </a:cubicBezTo>
                  <a:cubicBezTo>
                    <a:pt x="2866497" y="4654056"/>
                    <a:pt x="2858084" y="4662469"/>
                    <a:pt x="2847705" y="4662469"/>
                  </a:cubicBezTo>
                  <a:cubicBezTo>
                    <a:pt x="2837326" y="4662469"/>
                    <a:pt x="2828913" y="4654056"/>
                    <a:pt x="2828913" y="4643677"/>
                  </a:cubicBezTo>
                  <a:cubicBezTo>
                    <a:pt x="2828913" y="4633298"/>
                    <a:pt x="2837326" y="4624885"/>
                    <a:pt x="2847705" y="4624885"/>
                  </a:cubicBezTo>
                  <a:close/>
                  <a:moveTo>
                    <a:pt x="1689491" y="4587303"/>
                  </a:moveTo>
                  <a:cubicBezTo>
                    <a:pt x="1697982" y="4587303"/>
                    <a:pt x="1704866" y="4594187"/>
                    <a:pt x="1704866" y="4602678"/>
                  </a:cubicBezTo>
                  <a:cubicBezTo>
                    <a:pt x="1704866" y="4611169"/>
                    <a:pt x="1697982" y="4618053"/>
                    <a:pt x="1689491" y="4618053"/>
                  </a:cubicBezTo>
                  <a:cubicBezTo>
                    <a:pt x="1681000" y="4618053"/>
                    <a:pt x="1674116" y="4611169"/>
                    <a:pt x="1674116" y="4602678"/>
                  </a:cubicBezTo>
                  <a:cubicBezTo>
                    <a:pt x="1674116" y="4594187"/>
                    <a:pt x="1681000" y="4587303"/>
                    <a:pt x="1689491" y="4587303"/>
                  </a:cubicBezTo>
                  <a:close/>
                  <a:moveTo>
                    <a:pt x="3009992" y="4583887"/>
                  </a:moveTo>
                  <a:cubicBezTo>
                    <a:pt x="3020056" y="4583887"/>
                    <a:pt x="3028214" y="4592045"/>
                    <a:pt x="3028214" y="4602109"/>
                  </a:cubicBezTo>
                  <a:cubicBezTo>
                    <a:pt x="3028214" y="4612173"/>
                    <a:pt x="3020056" y="4620331"/>
                    <a:pt x="3009992" y="4620331"/>
                  </a:cubicBezTo>
                  <a:cubicBezTo>
                    <a:pt x="2999928" y="4620331"/>
                    <a:pt x="2991770" y="4612173"/>
                    <a:pt x="2991770" y="4602109"/>
                  </a:cubicBezTo>
                  <a:cubicBezTo>
                    <a:pt x="2991770" y="4592045"/>
                    <a:pt x="2999928" y="4583887"/>
                    <a:pt x="3009992" y="4583887"/>
                  </a:cubicBezTo>
                  <a:close/>
                  <a:moveTo>
                    <a:pt x="2348886" y="4555415"/>
                  </a:moveTo>
                  <a:cubicBezTo>
                    <a:pt x="2368070" y="4555415"/>
                    <a:pt x="2383621" y="4571222"/>
                    <a:pt x="2383621" y="4590720"/>
                  </a:cubicBezTo>
                  <a:cubicBezTo>
                    <a:pt x="2383621" y="4610218"/>
                    <a:pt x="2368070" y="4626025"/>
                    <a:pt x="2348886" y="4626025"/>
                  </a:cubicBezTo>
                  <a:cubicBezTo>
                    <a:pt x="2329702" y="4626025"/>
                    <a:pt x="2314151" y="4610218"/>
                    <a:pt x="2314151" y="4590720"/>
                  </a:cubicBezTo>
                  <a:cubicBezTo>
                    <a:pt x="2314151" y="4571222"/>
                    <a:pt x="2329702" y="4555415"/>
                    <a:pt x="2348886" y="4555415"/>
                  </a:cubicBezTo>
                  <a:close/>
                  <a:moveTo>
                    <a:pt x="2182045" y="4550860"/>
                  </a:moveTo>
                  <a:cubicBezTo>
                    <a:pt x="2200914" y="4550860"/>
                    <a:pt x="2216211" y="4566157"/>
                    <a:pt x="2216211" y="4585026"/>
                  </a:cubicBezTo>
                  <a:cubicBezTo>
                    <a:pt x="2216211" y="4603895"/>
                    <a:pt x="2200914" y="4619192"/>
                    <a:pt x="2182045" y="4619192"/>
                  </a:cubicBezTo>
                  <a:cubicBezTo>
                    <a:pt x="2163176" y="4619192"/>
                    <a:pt x="2147879" y="4603895"/>
                    <a:pt x="2147879" y="4585026"/>
                  </a:cubicBezTo>
                  <a:cubicBezTo>
                    <a:pt x="2147879" y="4566157"/>
                    <a:pt x="2163176" y="4550860"/>
                    <a:pt x="2182045" y="4550860"/>
                  </a:cubicBezTo>
                  <a:close/>
                  <a:moveTo>
                    <a:pt x="2517437" y="4549721"/>
                  </a:moveTo>
                  <a:cubicBezTo>
                    <a:pt x="2536621" y="4549721"/>
                    <a:pt x="2552172" y="4565272"/>
                    <a:pt x="2552172" y="4584456"/>
                  </a:cubicBezTo>
                  <a:cubicBezTo>
                    <a:pt x="2552172" y="4603640"/>
                    <a:pt x="2536621" y="4619191"/>
                    <a:pt x="2517437" y="4619191"/>
                  </a:cubicBezTo>
                  <a:cubicBezTo>
                    <a:pt x="2498253" y="4619191"/>
                    <a:pt x="2482702" y="4603640"/>
                    <a:pt x="2482702" y="4584456"/>
                  </a:cubicBezTo>
                  <a:cubicBezTo>
                    <a:pt x="2482702" y="4565272"/>
                    <a:pt x="2498253" y="4549721"/>
                    <a:pt x="2517437" y="4549721"/>
                  </a:cubicBezTo>
                  <a:close/>
                  <a:moveTo>
                    <a:pt x="1531190" y="4536055"/>
                  </a:moveTo>
                  <a:cubicBezTo>
                    <a:pt x="1538423" y="4536055"/>
                    <a:pt x="1544287" y="4542173"/>
                    <a:pt x="1544287" y="4549721"/>
                  </a:cubicBezTo>
                  <a:cubicBezTo>
                    <a:pt x="1544287" y="4557269"/>
                    <a:pt x="1538423" y="4563387"/>
                    <a:pt x="1531190" y="4563387"/>
                  </a:cubicBezTo>
                  <a:cubicBezTo>
                    <a:pt x="1523957" y="4563387"/>
                    <a:pt x="1518093" y="4557269"/>
                    <a:pt x="1518093" y="4549721"/>
                  </a:cubicBezTo>
                  <a:cubicBezTo>
                    <a:pt x="1518093" y="4542173"/>
                    <a:pt x="1523957" y="4536055"/>
                    <a:pt x="1531190" y="4536055"/>
                  </a:cubicBezTo>
                  <a:close/>
                  <a:moveTo>
                    <a:pt x="2015772" y="4533777"/>
                  </a:moveTo>
                  <a:cubicBezTo>
                    <a:pt x="2033383" y="4533777"/>
                    <a:pt x="2047660" y="4548309"/>
                    <a:pt x="2047660" y="4566235"/>
                  </a:cubicBezTo>
                  <a:cubicBezTo>
                    <a:pt x="2047660" y="4584161"/>
                    <a:pt x="2033383" y="4598693"/>
                    <a:pt x="2015772" y="4598693"/>
                  </a:cubicBezTo>
                  <a:cubicBezTo>
                    <a:pt x="1998161" y="4598693"/>
                    <a:pt x="1983884" y="4584161"/>
                    <a:pt x="1983884" y="4566235"/>
                  </a:cubicBezTo>
                  <a:cubicBezTo>
                    <a:pt x="1983884" y="4548309"/>
                    <a:pt x="1998161" y="4533777"/>
                    <a:pt x="2015772" y="4533777"/>
                  </a:cubicBezTo>
                  <a:close/>
                  <a:moveTo>
                    <a:pt x="3167723" y="4531499"/>
                  </a:moveTo>
                  <a:cubicBezTo>
                    <a:pt x="3177472" y="4531499"/>
                    <a:pt x="3185376" y="4539403"/>
                    <a:pt x="3185376" y="4549152"/>
                  </a:cubicBezTo>
                  <a:cubicBezTo>
                    <a:pt x="3185376" y="4558901"/>
                    <a:pt x="3177472" y="4566805"/>
                    <a:pt x="3167723" y="4566805"/>
                  </a:cubicBezTo>
                  <a:cubicBezTo>
                    <a:pt x="3157974" y="4566805"/>
                    <a:pt x="3150070" y="4558901"/>
                    <a:pt x="3150070" y="4549152"/>
                  </a:cubicBezTo>
                  <a:cubicBezTo>
                    <a:pt x="3150070" y="4539403"/>
                    <a:pt x="3157974" y="4531499"/>
                    <a:pt x="3167723" y="4531499"/>
                  </a:cubicBezTo>
                  <a:close/>
                  <a:moveTo>
                    <a:pt x="2682571" y="4531499"/>
                  </a:moveTo>
                  <a:cubicBezTo>
                    <a:pt x="2701755" y="4531499"/>
                    <a:pt x="2717306" y="4547050"/>
                    <a:pt x="2717306" y="4566234"/>
                  </a:cubicBezTo>
                  <a:cubicBezTo>
                    <a:pt x="2717306" y="4585418"/>
                    <a:pt x="2701755" y="4600969"/>
                    <a:pt x="2682571" y="4600969"/>
                  </a:cubicBezTo>
                  <a:cubicBezTo>
                    <a:pt x="2663387" y="4600969"/>
                    <a:pt x="2647836" y="4585418"/>
                    <a:pt x="2647836" y="4566234"/>
                  </a:cubicBezTo>
                  <a:cubicBezTo>
                    <a:pt x="2647836" y="4547050"/>
                    <a:pt x="2663387" y="4531499"/>
                    <a:pt x="2682571" y="4531499"/>
                  </a:cubicBezTo>
                  <a:close/>
                  <a:moveTo>
                    <a:pt x="1851777" y="4505305"/>
                  </a:moveTo>
                  <a:cubicBezTo>
                    <a:pt x="1868130" y="4505305"/>
                    <a:pt x="1881387" y="4518562"/>
                    <a:pt x="1881387" y="4534915"/>
                  </a:cubicBezTo>
                  <a:cubicBezTo>
                    <a:pt x="1881387" y="4551268"/>
                    <a:pt x="1868130" y="4564525"/>
                    <a:pt x="1851777" y="4564525"/>
                  </a:cubicBezTo>
                  <a:cubicBezTo>
                    <a:pt x="1835424" y="4564525"/>
                    <a:pt x="1822167" y="4551268"/>
                    <a:pt x="1822167" y="4534915"/>
                  </a:cubicBezTo>
                  <a:cubicBezTo>
                    <a:pt x="1822167" y="4518562"/>
                    <a:pt x="1835424" y="4505305"/>
                    <a:pt x="1851777" y="4505305"/>
                  </a:cubicBezTo>
                  <a:close/>
                  <a:moveTo>
                    <a:pt x="2847135" y="4500750"/>
                  </a:moveTo>
                  <a:cubicBezTo>
                    <a:pt x="2866004" y="4500750"/>
                    <a:pt x="2881301" y="4516047"/>
                    <a:pt x="2881301" y="4534916"/>
                  </a:cubicBezTo>
                  <a:cubicBezTo>
                    <a:pt x="2881301" y="4553785"/>
                    <a:pt x="2866004" y="4569082"/>
                    <a:pt x="2847135" y="4569082"/>
                  </a:cubicBezTo>
                  <a:cubicBezTo>
                    <a:pt x="2828266" y="4569082"/>
                    <a:pt x="2812969" y="4553785"/>
                    <a:pt x="2812969" y="4534916"/>
                  </a:cubicBezTo>
                  <a:cubicBezTo>
                    <a:pt x="2812969" y="4516047"/>
                    <a:pt x="2828266" y="4500750"/>
                    <a:pt x="2847135" y="4500750"/>
                  </a:cubicBezTo>
                  <a:close/>
                  <a:moveTo>
                    <a:pt x="2348318" y="4475695"/>
                  </a:moveTo>
                  <a:cubicBezTo>
                    <a:pt x="2350835" y="4475695"/>
                    <a:pt x="2352875" y="4477735"/>
                    <a:pt x="2352875" y="4480251"/>
                  </a:cubicBezTo>
                  <a:cubicBezTo>
                    <a:pt x="2352875" y="4482768"/>
                    <a:pt x="2350835" y="4484808"/>
                    <a:pt x="2348318" y="4484808"/>
                  </a:cubicBezTo>
                  <a:cubicBezTo>
                    <a:pt x="2345802" y="4484808"/>
                    <a:pt x="2343762" y="4482768"/>
                    <a:pt x="2343762" y="4480251"/>
                  </a:cubicBezTo>
                  <a:cubicBezTo>
                    <a:pt x="2343762" y="4477735"/>
                    <a:pt x="2345802" y="4475695"/>
                    <a:pt x="2348318" y="4475695"/>
                  </a:cubicBezTo>
                  <a:close/>
                  <a:moveTo>
                    <a:pt x="1376875" y="4474557"/>
                  </a:moveTo>
                  <a:cubicBezTo>
                    <a:pt x="1383165" y="4474557"/>
                    <a:pt x="1388264" y="4479656"/>
                    <a:pt x="1388264" y="4485946"/>
                  </a:cubicBezTo>
                  <a:cubicBezTo>
                    <a:pt x="1388264" y="4492236"/>
                    <a:pt x="1383165" y="4497335"/>
                    <a:pt x="1376875" y="4497335"/>
                  </a:cubicBezTo>
                  <a:cubicBezTo>
                    <a:pt x="1370585" y="4497335"/>
                    <a:pt x="1365486" y="4492236"/>
                    <a:pt x="1365486" y="4485946"/>
                  </a:cubicBezTo>
                  <a:cubicBezTo>
                    <a:pt x="1365486" y="4479656"/>
                    <a:pt x="1370585" y="4474557"/>
                    <a:pt x="1376875" y="4474557"/>
                  </a:cubicBezTo>
                  <a:close/>
                  <a:moveTo>
                    <a:pt x="2516298" y="4468862"/>
                  </a:moveTo>
                  <a:cubicBezTo>
                    <a:pt x="2518499" y="4468862"/>
                    <a:pt x="2520284" y="4470902"/>
                    <a:pt x="2520284" y="4473418"/>
                  </a:cubicBezTo>
                  <a:cubicBezTo>
                    <a:pt x="2520284" y="4475935"/>
                    <a:pt x="2518499" y="4477975"/>
                    <a:pt x="2516298" y="4477975"/>
                  </a:cubicBezTo>
                  <a:cubicBezTo>
                    <a:pt x="2514097" y="4477975"/>
                    <a:pt x="2512312" y="4475935"/>
                    <a:pt x="2512312" y="4473418"/>
                  </a:cubicBezTo>
                  <a:cubicBezTo>
                    <a:pt x="2512312" y="4470902"/>
                    <a:pt x="2514097" y="4468862"/>
                    <a:pt x="2516298" y="4468862"/>
                  </a:cubicBezTo>
                  <a:close/>
                  <a:moveTo>
                    <a:pt x="3322037" y="4467724"/>
                  </a:moveTo>
                  <a:cubicBezTo>
                    <a:pt x="3331472" y="4467724"/>
                    <a:pt x="3339120" y="4475628"/>
                    <a:pt x="3339120" y="4485377"/>
                  </a:cubicBezTo>
                  <a:cubicBezTo>
                    <a:pt x="3339120" y="4495126"/>
                    <a:pt x="3331472" y="4503030"/>
                    <a:pt x="3322037" y="4503030"/>
                  </a:cubicBezTo>
                  <a:cubicBezTo>
                    <a:pt x="3312602" y="4503030"/>
                    <a:pt x="3304954" y="4495126"/>
                    <a:pt x="3304954" y="4485377"/>
                  </a:cubicBezTo>
                  <a:cubicBezTo>
                    <a:pt x="3304954" y="4475628"/>
                    <a:pt x="3312602" y="4467724"/>
                    <a:pt x="3322037" y="4467724"/>
                  </a:cubicBezTo>
                  <a:close/>
                  <a:moveTo>
                    <a:pt x="2182045" y="4467724"/>
                  </a:moveTo>
                  <a:cubicBezTo>
                    <a:pt x="2185190" y="4467724"/>
                    <a:pt x="2187740" y="4470274"/>
                    <a:pt x="2187740" y="4473419"/>
                  </a:cubicBezTo>
                  <a:cubicBezTo>
                    <a:pt x="2187740" y="4476564"/>
                    <a:pt x="2185190" y="4479114"/>
                    <a:pt x="2182045" y="4479114"/>
                  </a:cubicBezTo>
                  <a:cubicBezTo>
                    <a:pt x="2178900" y="4479114"/>
                    <a:pt x="2176350" y="4476564"/>
                    <a:pt x="2176350" y="4473419"/>
                  </a:cubicBezTo>
                  <a:cubicBezTo>
                    <a:pt x="2176350" y="4470274"/>
                    <a:pt x="2178900" y="4467724"/>
                    <a:pt x="2182045" y="4467724"/>
                  </a:cubicBezTo>
                  <a:close/>
                  <a:moveTo>
                    <a:pt x="1690629" y="4463168"/>
                  </a:moveTo>
                  <a:cubicBezTo>
                    <a:pt x="1706039" y="4463168"/>
                    <a:pt x="1718531" y="4475915"/>
                    <a:pt x="1718531" y="4491640"/>
                  </a:cubicBezTo>
                  <a:cubicBezTo>
                    <a:pt x="1718531" y="4507365"/>
                    <a:pt x="1706039" y="4520112"/>
                    <a:pt x="1690629" y="4520112"/>
                  </a:cubicBezTo>
                  <a:cubicBezTo>
                    <a:pt x="1675219" y="4520112"/>
                    <a:pt x="1662727" y="4507365"/>
                    <a:pt x="1662727" y="4491640"/>
                  </a:cubicBezTo>
                  <a:cubicBezTo>
                    <a:pt x="1662727" y="4475915"/>
                    <a:pt x="1675219" y="4463168"/>
                    <a:pt x="1690629" y="4463168"/>
                  </a:cubicBezTo>
                  <a:close/>
                  <a:moveTo>
                    <a:pt x="3008284" y="4457474"/>
                  </a:moveTo>
                  <a:cubicBezTo>
                    <a:pt x="3026839" y="4457474"/>
                    <a:pt x="3041881" y="4472771"/>
                    <a:pt x="3041881" y="4491640"/>
                  </a:cubicBezTo>
                  <a:cubicBezTo>
                    <a:pt x="3041881" y="4510509"/>
                    <a:pt x="3026839" y="4525806"/>
                    <a:pt x="3008284" y="4525806"/>
                  </a:cubicBezTo>
                  <a:cubicBezTo>
                    <a:pt x="2989729" y="4525806"/>
                    <a:pt x="2974687" y="4510509"/>
                    <a:pt x="2974687" y="4491640"/>
                  </a:cubicBezTo>
                  <a:cubicBezTo>
                    <a:pt x="2974687" y="4472771"/>
                    <a:pt x="2989729" y="4457474"/>
                    <a:pt x="3008284" y="4457474"/>
                  </a:cubicBezTo>
                  <a:close/>
                  <a:moveTo>
                    <a:pt x="2682002" y="4449502"/>
                  </a:moveTo>
                  <a:cubicBezTo>
                    <a:pt x="2684519" y="4449502"/>
                    <a:pt x="2686559" y="4451542"/>
                    <a:pt x="2686559" y="4454058"/>
                  </a:cubicBezTo>
                  <a:cubicBezTo>
                    <a:pt x="2686559" y="4456575"/>
                    <a:pt x="2684519" y="4458615"/>
                    <a:pt x="2682002" y="4458615"/>
                  </a:cubicBezTo>
                  <a:cubicBezTo>
                    <a:pt x="2679486" y="4458615"/>
                    <a:pt x="2677446" y="4456575"/>
                    <a:pt x="2677446" y="4454058"/>
                  </a:cubicBezTo>
                  <a:cubicBezTo>
                    <a:pt x="2677446" y="4451542"/>
                    <a:pt x="2679486" y="4449502"/>
                    <a:pt x="2682002" y="4449502"/>
                  </a:cubicBezTo>
                  <a:close/>
                  <a:moveTo>
                    <a:pt x="2016911" y="4448363"/>
                  </a:moveTo>
                  <a:cubicBezTo>
                    <a:pt x="2020056" y="4448363"/>
                    <a:pt x="2022606" y="4450913"/>
                    <a:pt x="2022606" y="4454058"/>
                  </a:cubicBezTo>
                  <a:cubicBezTo>
                    <a:pt x="2022606" y="4457203"/>
                    <a:pt x="2020056" y="4459753"/>
                    <a:pt x="2016911" y="4459753"/>
                  </a:cubicBezTo>
                  <a:cubicBezTo>
                    <a:pt x="2013766" y="4459753"/>
                    <a:pt x="2011216" y="4457203"/>
                    <a:pt x="2011216" y="4454058"/>
                  </a:cubicBezTo>
                  <a:cubicBezTo>
                    <a:pt x="2011216" y="4450913"/>
                    <a:pt x="2013766" y="4448363"/>
                    <a:pt x="2016911" y="4448363"/>
                  </a:cubicBezTo>
                  <a:close/>
                  <a:moveTo>
                    <a:pt x="2844858" y="4416475"/>
                  </a:moveTo>
                  <a:cubicBezTo>
                    <a:pt x="2847375" y="4416475"/>
                    <a:pt x="2849415" y="4418515"/>
                    <a:pt x="2849415" y="4421031"/>
                  </a:cubicBezTo>
                  <a:cubicBezTo>
                    <a:pt x="2849415" y="4423548"/>
                    <a:pt x="2847375" y="4425588"/>
                    <a:pt x="2844858" y="4425588"/>
                  </a:cubicBezTo>
                  <a:cubicBezTo>
                    <a:pt x="2842342" y="4425588"/>
                    <a:pt x="2840302" y="4423548"/>
                    <a:pt x="2840302" y="4421031"/>
                  </a:cubicBezTo>
                  <a:cubicBezTo>
                    <a:pt x="2840302" y="4418515"/>
                    <a:pt x="2842342" y="4416475"/>
                    <a:pt x="2844858" y="4416475"/>
                  </a:cubicBezTo>
                  <a:close/>
                  <a:moveTo>
                    <a:pt x="1853486" y="4414197"/>
                  </a:moveTo>
                  <a:cubicBezTo>
                    <a:pt x="1857575" y="4414197"/>
                    <a:pt x="1860889" y="4417511"/>
                    <a:pt x="1860889" y="4421600"/>
                  </a:cubicBezTo>
                  <a:cubicBezTo>
                    <a:pt x="1860889" y="4425689"/>
                    <a:pt x="1857575" y="4429003"/>
                    <a:pt x="1853486" y="4429003"/>
                  </a:cubicBezTo>
                  <a:cubicBezTo>
                    <a:pt x="1849397" y="4429003"/>
                    <a:pt x="1846083" y="4425689"/>
                    <a:pt x="1846083" y="4421600"/>
                  </a:cubicBezTo>
                  <a:cubicBezTo>
                    <a:pt x="1846083" y="4417511"/>
                    <a:pt x="1849397" y="4414197"/>
                    <a:pt x="1853486" y="4414197"/>
                  </a:cubicBezTo>
                  <a:close/>
                  <a:moveTo>
                    <a:pt x="1532898" y="4409642"/>
                  </a:moveTo>
                  <a:cubicBezTo>
                    <a:pt x="1547994" y="4409642"/>
                    <a:pt x="1560231" y="4421624"/>
                    <a:pt x="1560231" y="4436405"/>
                  </a:cubicBezTo>
                  <a:cubicBezTo>
                    <a:pt x="1560231" y="4451186"/>
                    <a:pt x="1547994" y="4463168"/>
                    <a:pt x="1532898" y="4463168"/>
                  </a:cubicBezTo>
                  <a:cubicBezTo>
                    <a:pt x="1517802" y="4463168"/>
                    <a:pt x="1505565" y="4451186"/>
                    <a:pt x="1505565" y="4436405"/>
                  </a:cubicBezTo>
                  <a:cubicBezTo>
                    <a:pt x="1505565" y="4421624"/>
                    <a:pt x="1517802" y="4409642"/>
                    <a:pt x="1532898" y="4409642"/>
                  </a:cubicBezTo>
                  <a:close/>
                  <a:moveTo>
                    <a:pt x="3165445" y="4402809"/>
                  </a:moveTo>
                  <a:cubicBezTo>
                    <a:pt x="3184000" y="4402809"/>
                    <a:pt x="3199042" y="4417851"/>
                    <a:pt x="3199042" y="4436406"/>
                  </a:cubicBezTo>
                  <a:cubicBezTo>
                    <a:pt x="3199042" y="4454961"/>
                    <a:pt x="3184000" y="4470003"/>
                    <a:pt x="3165445" y="4470003"/>
                  </a:cubicBezTo>
                  <a:cubicBezTo>
                    <a:pt x="3146890" y="4470003"/>
                    <a:pt x="3131848" y="4454961"/>
                    <a:pt x="3131848" y="4436406"/>
                  </a:cubicBezTo>
                  <a:cubicBezTo>
                    <a:pt x="3131848" y="4417851"/>
                    <a:pt x="3146890" y="4402809"/>
                    <a:pt x="3165445" y="4402809"/>
                  </a:cubicBezTo>
                  <a:close/>
                  <a:moveTo>
                    <a:pt x="1227685" y="4401670"/>
                  </a:moveTo>
                  <a:cubicBezTo>
                    <a:pt x="1232717" y="4401670"/>
                    <a:pt x="1236796" y="4405749"/>
                    <a:pt x="1236796" y="4410781"/>
                  </a:cubicBezTo>
                  <a:cubicBezTo>
                    <a:pt x="1236796" y="4415813"/>
                    <a:pt x="1232717" y="4419892"/>
                    <a:pt x="1227685" y="4419892"/>
                  </a:cubicBezTo>
                  <a:cubicBezTo>
                    <a:pt x="1222653" y="4419892"/>
                    <a:pt x="1218574" y="4415813"/>
                    <a:pt x="1218574" y="4410781"/>
                  </a:cubicBezTo>
                  <a:cubicBezTo>
                    <a:pt x="1218574" y="4405749"/>
                    <a:pt x="1222653" y="4401670"/>
                    <a:pt x="1227685" y="4401670"/>
                  </a:cubicBezTo>
                  <a:close/>
                  <a:moveTo>
                    <a:pt x="3471227" y="4393698"/>
                  </a:moveTo>
                  <a:cubicBezTo>
                    <a:pt x="3480033" y="4393698"/>
                    <a:pt x="3487171" y="4401092"/>
                    <a:pt x="3487171" y="4410212"/>
                  </a:cubicBezTo>
                  <a:cubicBezTo>
                    <a:pt x="3487171" y="4419332"/>
                    <a:pt x="3480033" y="4426726"/>
                    <a:pt x="3471227" y="4426726"/>
                  </a:cubicBezTo>
                  <a:cubicBezTo>
                    <a:pt x="3462421" y="4426726"/>
                    <a:pt x="3455283" y="4419332"/>
                    <a:pt x="3455283" y="4410212"/>
                  </a:cubicBezTo>
                  <a:cubicBezTo>
                    <a:pt x="3455283" y="4401092"/>
                    <a:pt x="3462421" y="4393698"/>
                    <a:pt x="3471227" y="4393698"/>
                  </a:cubicBezTo>
                  <a:close/>
                  <a:moveTo>
                    <a:pt x="3005437" y="4372060"/>
                  </a:moveTo>
                  <a:cubicBezTo>
                    <a:pt x="3007954" y="4372060"/>
                    <a:pt x="3009994" y="4373845"/>
                    <a:pt x="3009994" y="4376046"/>
                  </a:cubicBezTo>
                  <a:cubicBezTo>
                    <a:pt x="3009994" y="4378247"/>
                    <a:pt x="3007954" y="4380032"/>
                    <a:pt x="3005437" y="4380032"/>
                  </a:cubicBezTo>
                  <a:cubicBezTo>
                    <a:pt x="3002921" y="4380032"/>
                    <a:pt x="3000881" y="4378247"/>
                    <a:pt x="3000881" y="4376046"/>
                  </a:cubicBezTo>
                  <a:cubicBezTo>
                    <a:pt x="3000881" y="4373845"/>
                    <a:pt x="3002921" y="4372060"/>
                    <a:pt x="3005437" y="4372060"/>
                  </a:cubicBezTo>
                  <a:close/>
                  <a:moveTo>
                    <a:pt x="1692908" y="4367504"/>
                  </a:moveTo>
                  <a:cubicBezTo>
                    <a:pt x="1697626" y="4367504"/>
                    <a:pt x="1701450" y="4371583"/>
                    <a:pt x="1701450" y="4376615"/>
                  </a:cubicBezTo>
                  <a:cubicBezTo>
                    <a:pt x="1701450" y="4381647"/>
                    <a:pt x="1697626" y="4385726"/>
                    <a:pt x="1692908" y="4385726"/>
                  </a:cubicBezTo>
                  <a:cubicBezTo>
                    <a:pt x="1688190" y="4385726"/>
                    <a:pt x="1684366" y="4381647"/>
                    <a:pt x="1684366" y="4376615"/>
                  </a:cubicBezTo>
                  <a:cubicBezTo>
                    <a:pt x="1684366" y="4371583"/>
                    <a:pt x="1688190" y="4367504"/>
                    <a:pt x="1692908" y="4367504"/>
                  </a:cubicBezTo>
                  <a:close/>
                  <a:moveTo>
                    <a:pt x="2348888" y="4356116"/>
                  </a:moveTo>
                  <a:cubicBezTo>
                    <a:pt x="2358637" y="4356116"/>
                    <a:pt x="2366541" y="4364020"/>
                    <a:pt x="2366541" y="4373769"/>
                  </a:cubicBezTo>
                  <a:cubicBezTo>
                    <a:pt x="2366541" y="4383518"/>
                    <a:pt x="2358637" y="4391422"/>
                    <a:pt x="2348888" y="4391422"/>
                  </a:cubicBezTo>
                  <a:cubicBezTo>
                    <a:pt x="2339139" y="4391422"/>
                    <a:pt x="2331235" y="4383518"/>
                    <a:pt x="2331235" y="4373769"/>
                  </a:cubicBezTo>
                  <a:cubicBezTo>
                    <a:pt x="2331235" y="4364020"/>
                    <a:pt x="2339139" y="4356116"/>
                    <a:pt x="2348888" y="4356116"/>
                  </a:cubicBezTo>
                  <a:close/>
                  <a:moveTo>
                    <a:pt x="2182044" y="4350421"/>
                  </a:moveTo>
                  <a:cubicBezTo>
                    <a:pt x="2190850" y="4350421"/>
                    <a:pt x="2197988" y="4357815"/>
                    <a:pt x="2197988" y="4366935"/>
                  </a:cubicBezTo>
                  <a:cubicBezTo>
                    <a:pt x="2197988" y="4376055"/>
                    <a:pt x="2190850" y="4383449"/>
                    <a:pt x="2182044" y="4383449"/>
                  </a:cubicBezTo>
                  <a:cubicBezTo>
                    <a:pt x="2173238" y="4383449"/>
                    <a:pt x="2166100" y="4376055"/>
                    <a:pt x="2166100" y="4366935"/>
                  </a:cubicBezTo>
                  <a:cubicBezTo>
                    <a:pt x="2166100" y="4357815"/>
                    <a:pt x="2173238" y="4350421"/>
                    <a:pt x="2182044" y="4350421"/>
                  </a:cubicBezTo>
                  <a:close/>
                  <a:moveTo>
                    <a:pt x="2516299" y="4349283"/>
                  </a:moveTo>
                  <a:cubicBezTo>
                    <a:pt x="2526048" y="4349283"/>
                    <a:pt x="2533952" y="4357187"/>
                    <a:pt x="2533952" y="4366936"/>
                  </a:cubicBezTo>
                  <a:cubicBezTo>
                    <a:pt x="2533952" y="4376685"/>
                    <a:pt x="2526048" y="4384589"/>
                    <a:pt x="2516299" y="4384589"/>
                  </a:cubicBezTo>
                  <a:cubicBezTo>
                    <a:pt x="2506550" y="4384589"/>
                    <a:pt x="2498646" y="4376685"/>
                    <a:pt x="2498646" y="4366936"/>
                  </a:cubicBezTo>
                  <a:cubicBezTo>
                    <a:pt x="2498646" y="4357187"/>
                    <a:pt x="2506550" y="4349283"/>
                    <a:pt x="2516299" y="4349283"/>
                  </a:cubicBezTo>
                  <a:close/>
                  <a:moveTo>
                    <a:pt x="1380292" y="4343588"/>
                  </a:moveTo>
                  <a:cubicBezTo>
                    <a:pt x="1394759" y="4343588"/>
                    <a:pt x="1406486" y="4355315"/>
                    <a:pt x="1406486" y="4369782"/>
                  </a:cubicBezTo>
                  <a:cubicBezTo>
                    <a:pt x="1406486" y="4384249"/>
                    <a:pt x="1394759" y="4395976"/>
                    <a:pt x="1380292" y="4395976"/>
                  </a:cubicBezTo>
                  <a:cubicBezTo>
                    <a:pt x="1365825" y="4395976"/>
                    <a:pt x="1354098" y="4384249"/>
                    <a:pt x="1354098" y="4369782"/>
                  </a:cubicBezTo>
                  <a:cubicBezTo>
                    <a:pt x="1354098" y="4355315"/>
                    <a:pt x="1365825" y="4343588"/>
                    <a:pt x="1380292" y="4343588"/>
                  </a:cubicBezTo>
                  <a:close/>
                  <a:moveTo>
                    <a:pt x="3318621" y="4335617"/>
                  </a:moveTo>
                  <a:cubicBezTo>
                    <a:pt x="3336861" y="4335617"/>
                    <a:pt x="3351648" y="4350659"/>
                    <a:pt x="3351648" y="4369214"/>
                  </a:cubicBezTo>
                  <a:cubicBezTo>
                    <a:pt x="3351648" y="4387769"/>
                    <a:pt x="3336861" y="4402811"/>
                    <a:pt x="3318621" y="4402811"/>
                  </a:cubicBezTo>
                  <a:cubicBezTo>
                    <a:pt x="3300381" y="4402811"/>
                    <a:pt x="3285594" y="4387769"/>
                    <a:pt x="3285594" y="4369214"/>
                  </a:cubicBezTo>
                  <a:cubicBezTo>
                    <a:pt x="3285594" y="4350659"/>
                    <a:pt x="3300381" y="4335617"/>
                    <a:pt x="3318621" y="4335617"/>
                  </a:cubicBezTo>
                  <a:close/>
                  <a:moveTo>
                    <a:pt x="2016910" y="4331061"/>
                  </a:moveTo>
                  <a:cubicBezTo>
                    <a:pt x="2025087" y="4331061"/>
                    <a:pt x="2031715" y="4337945"/>
                    <a:pt x="2031715" y="4346436"/>
                  </a:cubicBezTo>
                  <a:cubicBezTo>
                    <a:pt x="2031715" y="4354927"/>
                    <a:pt x="2025087" y="4361811"/>
                    <a:pt x="2016910" y="4361811"/>
                  </a:cubicBezTo>
                  <a:cubicBezTo>
                    <a:pt x="2008733" y="4361811"/>
                    <a:pt x="2002105" y="4354927"/>
                    <a:pt x="2002105" y="4346436"/>
                  </a:cubicBezTo>
                  <a:cubicBezTo>
                    <a:pt x="2002105" y="4337945"/>
                    <a:pt x="2008733" y="4331061"/>
                    <a:pt x="2016910" y="4331061"/>
                  </a:cubicBezTo>
                  <a:close/>
                  <a:moveTo>
                    <a:pt x="2681433" y="4328783"/>
                  </a:moveTo>
                  <a:cubicBezTo>
                    <a:pt x="2691182" y="4328783"/>
                    <a:pt x="2699086" y="4336687"/>
                    <a:pt x="2699086" y="4346436"/>
                  </a:cubicBezTo>
                  <a:cubicBezTo>
                    <a:pt x="2699086" y="4356185"/>
                    <a:pt x="2691182" y="4364089"/>
                    <a:pt x="2681433" y="4364089"/>
                  </a:cubicBezTo>
                  <a:cubicBezTo>
                    <a:pt x="2671684" y="4364089"/>
                    <a:pt x="2663780" y="4356185"/>
                    <a:pt x="2663780" y="4346436"/>
                  </a:cubicBezTo>
                  <a:cubicBezTo>
                    <a:pt x="2663780" y="4336687"/>
                    <a:pt x="2671684" y="4328783"/>
                    <a:pt x="2681433" y="4328783"/>
                  </a:cubicBezTo>
                  <a:close/>
                  <a:moveTo>
                    <a:pt x="1084189" y="4318533"/>
                  </a:moveTo>
                  <a:cubicBezTo>
                    <a:pt x="1087963" y="4318533"/>
                    <a:pt x="1091022" y="4321592"/>
                    <a:pt x="1091022" y="4325366"/>
                  </a:cubicBezTo>
                  <a:cubicBezTo>
                    <a:pt x="1091022" y="4329140"/>
                    <a:pt x="1087963" y="4332199"/>
                    <a:pt x="1084189" y="4332199"/>
                  </a:cubicBezTo>
                  <a:cubicBezTo>
                    <a:pt x="1080415" y="4332199"/>
                    <a:pt x="1077356" y="4329140"/>
                    <a:pt x="1077356" y="4325366"/>
                  </a:cubicBezTo>
                  <a:cubicBezTo>
                    <a:pt x="1077356" y="4321592"/>
                    <a:pt x="1080415" y="4318533"/>
                    <a:pt x="1084189" y="4318533"/>
                  </a:cubicBezTo>
                  <a:close/>
                  <a:moveTo>
                    <a:pt x="3162028" y="4313978"/>
                  </a:moveTo>
                  <a:cubicBezTo>
                    <a:pt x="3164229" y="4313978"/>
                    <a:pt x="3166014" y="4316018"/>
                    <a:pt x="3166014" y="4318534"/>
                  </a:cubicBezTo>
                  <a:cubicBezTo>
                    <a:pt x="3166014" y="4321051"/>
                    <a:pt x="3164229" y="4323091"/>
                    <a:pt x="3162028" y="4323091"/>
                  </a:cubicBezTo>
                  <a:cubicBezTo>
                    <a:pt x="3159827" y="4323091"/>
                    <a:pt x="3158042" y="4321051"/>
                    <a:pt x="3158042" y="4318534"/>
                  </a:cubicBezTo>
                  <a:cubicBezTo>
                    <a:pt x="3158042" y="4316018"/>
                    <a:pt x="3159827" y="4313978"/>
                    <a:pt x="3162028" y="4313978"/>
                  </a:cubicBezTo>
                  <a:close/>
                  <a:moveTo>
                    <a:pt x="3614723" y="4309423"/>
                  </a:moveTo>
                  <a:cubicBezTo>
                    <a:pt x="3622900" y="4309423"/>
                    <a:pt x="3629528" y="4316307"/>
                    <a:pt x="3629528" y="4324798"/>
                  </a:cubicBezTo>
                  <a:cubicBezTo>
                    <a:pt x="3629528" y="4333289"/>
                    <a:pt x="3622900" y="4340173"/>
                    <a:pt x="3614723" y="4340173"/>
                  </a:cubicBezTo>
                  <a:cubicBezTo>
                    <a:pt x="3606546" y="4340173"/>
                    <a:pt x="3599918" y="4333289"/>
                    <a:pt x="3599918" y="4324798"/>
                  </a:cubicBezTo>
                  <a:cubicBezTo>
                    <a:pt x="3599918" y="4316307"/>
                    <a:pt x="3606546" y="4309423"/>
                    <a:pt x="3614723" y="4309423"/>
                  </a:cubicBezTo>
                  <a:close/>
                  <a:moveTo>
                    <a:pt x="1536885" y="4307145"/>
                  </a:moveTo>
                  <a:cubicBezTo>
                    <a:pt x="1542861" y="4307145"/>
                    <a:pt x="1547705" y="4311989"/>
                    <a:pt x="1547705" y="4317965"/>
                  </a:cubicBezTo>
                  <a:cubicBezTo>
                    <a:pt x="1547705" y="4323941"/>
                    <a:pt x="1542861" y="4328785"/>
                    <a:pt x="1536885" y="4328785"/>
                  </a:cubicBezTo>
                  <a:cubicBezTo>
                    <a:pt x="1530909" y="4328785"/>
                    <a:pt x="1526065" y="4323941"/>
                    <a:pt x="1526065" y="4317965"/>
                  </a:cubicBezTo>
                  <a:cubicBezTo>
                    <a:pt x="1526065" y="4311989"/>
                    <a:pt x="1530909" y="4307145"/>
                    <a:pt x="1536885" y="4307145"/>
                  </a:cubicBezTo>
                  <a:close/>
                  <a:moveTo>
                    <a:pt x="1854054" y="4298034"/>
                  </a:moveTo>
                  <a:cubicBezTo>
                    <a:pt x="1861602" y="4298034"/>
                    <a:pt x="1867720" y="4304408"/>
                    <a:pt x="1867720" y="4312270"/>
                  </a:cubicBezTo>
                  <a:cubicBezTo>
                    <a:pt x="1867720" y="4320132"/>
                    <a:pt x="1861602" y="4326506"/>
                    <a:pt x="1854054" y="4326506"/>
                  </a:cubicBezTo>
                  <a:cubicBezTo>
                    <a:pt x="1846506" y="4326506"/>
                    <a:pt x="1840388" y="4320132"/>
                    <a:pt x="1840388" y="4312270"/>
                  </a:cubicBezTo>
                  <a:cubicBezTo>
                    <a:pt x="1840388" y="4304408"/>
                    <a:pt x="1846506" y="4298034"/>
                    <a:pt x="1854054" y="4298034"/>
                  </a:cubicBezTo>
                  <a:close/>
                  <a:moveTo>
                    <a:pt x="2844858" y="4293479"/>
                  </a:moveTo>
                  <a:cubicBezTo>
                    <a:pt x="2854922" y="4293479"/>
                    <a:pt x="2863080" y="4301637"/>
                    <a:pt x="2863080" y="4311701"/>
                  </a:cubicBezTo>
                  <a:cubicBezTo>
                    <a:pt x="2863080" y="4321765"/>
                    <a:pt x="2854922" y="4329923"/>
                    <a:pt x="2844858" y="4329923"/>
                  </a:cubicBezTo>
                  <a:cubicBezTo>
                    <a:pt x="2834794" y="4329923"/>
                    <a:pt x="2826636" y="4321765"/>
                    <a:pt x="2826636" y="4311701"/>
                  </a:cubicBezTo>
                  <a:cubicBezTo>
                    <a:pt x="2826636" y="4301637"/>
                    <a:pt x="2834794" y="4293479"/>
                    <a:pt x="2844858" y="4293479"/>
                  </a:cubicBezTo>
                  <a:close/>
                  <a:moveTo>
                    <a:pt x="1232810" y="4266146"/>
                  </a:moveTo>
                  <a:cubicBezTo>
                    <a:pt x="1246962" y="4266146"/>
                    <a:pt x="1258435" y="4277619"/>
                    <a:pt x="1258435" y="4291771"/>
                  </a:cubicBezTo>
                  <a:cubicBezTo>
                    <a:pt x="1258435" y="4305923"/>
                    <a:pt x="1246962" y="4317396"/>
                    <a:pt x="1232810" y="4317396"/>
                  </a:cubicBezTo>
                  <a:cubicBezTo>
                    <a:pt x="1218658" y="4317396"/>
                    <a:pt x="1207185" y="4305923"/>
                    <a:pt x="1207185" y="4291771"/>
                  </a:cubicBezTo>
                  <a:cubicBezTo>
                    <a:pt x="1207185" y="4277619"/>
                    <a:pt x="1218658" y="4266146"/>
                    <a:pt x="1232810" y="4266146"/>
                  </a:cubicBezTo>
                  <a:close/>
                  <a:moveTo>
                    <a:pt x="3466103" y="4258174"/>
                  </a:moveTo>
                  <a:cubicBezTo>
                    <a:pt x="3484029" y="4258174"/>
                    <a:pt x="3498561" y="4272706"/>
                    <a:pt x="3498561" y="4290632"/>
                  </a:cubicBezTo>
                  <a:cubicBezTo>
                    <a:pt x="3498561" y="4308558"/>
                    <a:pt x="3484029" y="4323090"/>
                    <a:pt x="3466103" y="4323090"/>
                  </a:cubicBezTo>
                  <a:cubicBezTo>
                    <a:pt x="3448177" y="4323090"/>
                    <a:pt x="3433645" y="4308558"/>
                    <a:pt x="3433645" y="4290632"/>
                  </a:cubicBezTo>
                  <a:cubicBezTo>
                    <a:pt x="3433645" y="4272706"/>
                    <a:pt x="3448177" y="4258174"/>
                    <a:pt x="3466103" y="4258174"/>
                  </a:cubicBezTo>
                  <a:close/>
                  <a:moveTo>
                    <a:pt x="1694046" y="4252480"/>
                  </a:moveTo>
                  <a:cubicBezTo>
                    <a:pt x="1700650" y="4252480"/>
                    <a:pt x="1706004" y="4257834"/>
                    <a:pt x="1706004" y="4264438"/>
                  </a:cubicBezTo>
                  <a:cubicBezTo>
                    <a:pt x="1706004" y="4271042"/>
                    <a:pt x="1700650" y="4276396"/>
                    <a:pt x="1694046" y="4276396"/>
                  </a:cubicBezTo>
                  <a:cubicBezTo>
                    <a:pt x="1687442" y="4276396"/>
                    <a:pt x="1682088" y="4271042"/>
                    <a:pt x="1682088" y="4264438"/>
                  </a:cubicBezTo>
                  <a:cubicBezTo>
                    <a:pt x="1682088" y="4257834"/>
                    <a:pt x="1687442" y="4252480"/>
                    <a:pt x="1694046" y="4252480"/>
                  </a:cubicBezTo>
                  <a:close/>
                  <a:moveTo>
                    <a:pt x="3004867" y="4246786"/>
                  </a:moveTo>
                  <a:cubicBezTo>
                    <a:pt x="3014616" y="4246786"/>
                    <a:pt x="3022520" y="4254690"/>
                    <a:pt x="3022520" y="4264439"/>
                  </a:cubicBezTo>
                  <a:cubicBezTo>
                    <a:pt x="3022520" y="4274188"/>
                    <a:pt x="3014616" y="4282092"/>
                    <a:pt x="3004867" y="4282092"/>
                  </a:cubicBezTo>
                  <a:cubicBezTo>
                    <a:pt x="2995118" y="4282092"/>
                    <a:pt x="2987214" y="4274188"/>
                    <a:pt x="2987214" y="4264439"/>
                  </a:cubicBezTo>
                  <a:cubicBezTo>
                    <a:pt x="2987214" y="4254690"/>
                    <a:pt x="2995118" y="4246786"/>
                    <a:pt x="3004867" y="4246786"/>
                  </a:cubicBezTo>
                  <a:close/>
                  <a:moveTo>
                    <a:pt x="3313496" y="4244508"/>
                  </a:moveTo>
                  <a:cubicBezTo>
                    <a:pt x="3315697" y="4244508"/>
                    <a:pt x="3317482" y="4246293"/>
                    <a:pt x="3317482" y="4248494"/>
                  </a:cubicBezTo>
                  <a:cubicBezTo>
                    <a:pt x="3317482" y="4250695"/>
                    <a:pt x="3315697" y="4252480"/>
                    <a:pt x="3313496" y="4252480"/>
                  </a:cubicBezTo>
                  <a:cubicBezTo>
                    <a:pt x="3311295" y="4252480"/>
                    <a:pt x="3309510" y="4250695"/>
                    <a:pt x="3309510" y="4248494"/>
                  </a:cubicBezTo>
                  <a:cubicBezTo>
                    <a:pt x="3309510" y="4246293"/>
                    <a:pt x="3311295" y="4244508"/>
                    <a:pt x="3313496" y="4244508"/>
                  </a:cubicBezTo>
                  <a:close/>
                  <a:moveTo>
                    <a:pt x="1385417" y="4235397"/>
                  </a:moveTo>
                  <a:cubicBezTo>
                    <a:pt x="1392650" y="4235397"/>
                    <a:pt x="1398514" y="4241261"/>
                    <a:pt x="1398514" y="4248494"/>
                  </a:cubicBezTo>
                  <a:cubicBezTo>
                    <a:pt x="1398514" y="4255727"/>
                    <a:pt x="1392650" y="4261591"/>
                    <a:pt x="1385417" y="4261591"/>
                  </a:cubicBezTo>
                  <a:cubicBezTo>
                    <a:pt x="1378184" y="4261591"/>
                    <a:pt x="1372320" y="4255727"/>
                    <a:pt x="1372320" y="4248494"/>
                  </a:cubicBezTo>
                  <a:cubicBezTo>
                    <a:pt x="1372320" y="4241261"/>
                    <a:pt x="1378184" y="4235397"/>
                    <a:pt x="1385417" y="4235397"/>
                  </a:cubicBezTo>
                  <a:close/>
                  <a:moveTo>
                    <a:pt x="946958" y="4225147"/>
                  </a:moveTo>
                  <a:cubicBezTo>
                    <a:pt x="949788" y="4225147"/>
                    <a:pt x="952083" y="4227442"/>
                    <a:pt x="952083" y="4230272"/>
                  </a:cubicBezTo>
                  <a:cubicBezTo>
                    <a:pt x="952083" y="4233102"/>
                    <a:pt x="949788" y="4235397"/>
                    <a:pt x="946958" y="4235397"/>
                  </a:cubicBezTo>
                  <a:cubicBezTo>
                    <a:pt x="944128" y="4235397"/>
                    <a:pt x="941833" y="4233102"/>
                    <a:pt x="941833" y="4230272"/>
                  </a:cubicBezTo>
                  <a:cubicBezTo>
                    <a:pt x="941833" y="4227442"/>
                    <a:pt x="944128" y="4225147"/>
                    <a:pt x="946958" y="4225147"/>
                  </a:cubicBezTo>
                  <a:close/>
                  <a:moveTo>
                    <a:pt x="3751385" y="4214898"/>
                  </a:moveTo>
                  <a:cubicBezTo>
                    <a:pt x="3758933" y="4214898"/>
                    <a:pt x="3765051" y="4221272"/>
                    <a:pt x="3765051" y="4229134"/>
                  </a:cubicBezTo>
                  <a:cubicBezTo>
                    <a:pt x="3765051" y="4236996"/>
                    <a:pt x="3758933" y="4243370"/>
                    <a:pt x="3751385" y="4243370"/>
                  </a:cubicBezTo>
                  <a:cubicBezTo>
                    <a:pt x="3743837" y="4243370"/>
                    <a:pt x="3737719" y="4236996"/>
                    <a:pt x="3737719" y="4229134"/>
                  </a:cubicBezTo>
                  <a:cubicBezTo>
                    <a:pt x="3737719" y="4221272"/>
                    <a:pt x="3743837" y="4214898"/>
                    <a:pt x="3751385" y="4214898"/>
                  </a:cubicBezTo>
                  <a:close/>
                  <a:moveTo>
                    <a:pt x="1539162" y="4194399"/>
                  </a:moveTo>
                  <a:cubicBezTo>
                    <a:pt x="1544509" y="4194399"/>
                    <a:pt x="1548843" y="4198733"/>
                    <a:pt x="1548843" y="4204080"/>
                  </a:cubicBezTo>
                  <a:cubicBezTo>
                    <a:pt x="1548843" y="4209427"/>
                    <a:pt x="1544509" y="4213761"/>
                    <a:pt x="1539162" y="4213761"/>
                  </a:cubicBezTo>
                  <a:cubicBezTo>
                    <a:pt x="1533815" y="4213761"/>
                    <a:pt x="1529481" y="4209427"/>
                    <a:pt x="1529481" y="4204080"/>
                  </a:cubicBezTo>
                  <a:cubicBezTo>
                    <a:pt x="1529481" y="4198733"/>
                    <a:pt x="1533815" y="4194399"/>
                    <a:pt x="1539162" y="4194399"/>
                  </a:cubicBezTo>
                  <a:close/>
                  <a:moveTo>
                    <a:pt x="3159181" y="4186426"/>
                  </a:moveTo>
                  <a:cubicBezTo>
                    <a:pt x="3168616" y="4186426"/>
                    <a:pt x="3176264" y="4194330"/>
                    <a:pt x="3176264" y="4204079"/>
                  </a:cubicBezTo>
                  <a:cubicBezTo>
                    <a:pt x="3176264" y="4213828"/>
                    <a:pt x="3168616" y="4221732"/>
                    <a:pt x="3159181" y="4221732"/>
                  </a:cubicBezTo>
                  <a:cubicBezTo>
                    <a:pt x="3149746" y="4221732"/>
                    <a:pt x="3142098" y="4213828"/>
                    <a:pt x="3142098" y="4204079"/>
                  </a:cubicBezTo>
                  <a:cubicBezTo>
                    <a:pt x="3142098" y="4194330"/>
                    <a:pt x="3149746" y="4186426"/>
                    <a:pt x="3159181" y="4186426"/>
                  </a:cubicBezTo>
                  <a:close/>
                  <a:moveTo>
                    <a:pt x="1091593" y="4178455"/>
                  </a:moveTo>
                  <a:cubicBezTo>
                    <a:pt x="1105116" y="4178455"/>
                    <a:pt x="1116079" y="4189418"/>
                    <a:pt x="1116079" y="4202941"/>
                  </a:cubicBezTo>
                  <a:cubicBezTo>
                    <a:pt x="1116079" y="4216464"/>
                    <a:pt x="1105116" y="4227427"/>
                    <a:pt x="1091593" y="4227427"/>
                  </a:cubicBezTo>
                  <a:cubicBezTo>
                    <a:pt x="1078070" y="4227427"/>
                    <a:pt x="1067107" y="4216464"/>
                    <a:pt x="1067107" y="4202941"/>
                  </a:cubicBezTo>
                  <a:cubicBezTo>
                    <a:pt x="1067107" y="4189418"/>
                    <a:pt x="1078070" y="4178455"/>
                    <a:pt x="1091593" y="4178455"/>
                  </a:cubicBezTo>
                  <a:close/>
                  <a:moveTo>
                    <a:pt x="3607320" y="4170482"/>
                  </a:moveTo>
                  <a:cubicBezTo>
                    <a:pt x="3624617" y="4170482"/>
                    <a:pt x="3638639" y="4184504"/>
                    <a:pt x="3638639" y="4201801"/>
                  </a:cubicBezTo>
                  <a:cubicBezTo>
                    <a:pt x="3638639" y="4219098"/>
                    <a:pt x="3624617" y="4233120"/>
                    <a:pt x="3607320" y="4233120"/>
                  </a:cubicBezTo>
                  <a:cubicBezTo>
                    <a:pt x="3590023" y="4233120"/>
                    <a:pt x="3576001" y="4219098"/>
                    <a:pt x="3576001" y="4201801"/>
                  </a:cubicBezTo>
                  <a:cubicBezTo>
                    <a:pt x="3576001" y="4184504"/>
                    <a:pt x="3590023" y="4170482"/>
                    <a:pt x="3607320" y="4170482"/>
                  </a:cubicBezTo>
                  <a:close/>
                  <a:moveTo>
                    <a:pt x="3458130" y="4162511"/>
                  </a:moveTo>
                  <a:cubicBezTo>
                    <a:pt x="3460331" y="4162511"/>
                    <a:pt x="3462116" y="4164296"/>
                    <a:pt x="3462116" y="4166497"/>
                  </a:cubicBezTo>
                  <a:cubicBezTo>
                    <a:pt x="3462116" y="4168698"/>
                    <a:pt x="3460331" y="4170483"/>
                    <a:pt x="3458130" y="4170483"/>
                  </a:cubicBezTo>
                  <a:cubicBezTo>
                    <a:pt x="3455929" y="4170483"/>
                    <a:pt x="3454144" y="4168698"/>
                    <a:pt x="3454144" y="4166497"/>
                  </a:cubicBezTo>
                  <a:cubicBezTo>
                    <a:pt x="3454144" y="4164296"/>
                    <a:pt x="3455929" y="4162511"/>
                    <a:pt x="3458130" y="4162511"/>
                  </a:cubicBezTo>
                  <a:close/>
                  <a:moveTo>
                    <a:pt x="1240212" y="4152261"/>
                  </a:moveTo>
                  <a:cubicBezTo>
                    <a:pt x="1248389" y="4152261"/>
                    <a:pt x="1255017" y="4158889"/>
                    <a:pt x="1255017" y="4167066"/>
                  </a:cubicBezTo>
                  <a:cubicBezTo>
                    <a:pt x="1255017" y="4175243"/>
                    <a:pt x="1248389" y="4181871"/>
                    <a:pt x="1240212" y="4181871"/>
                  </a:cubicBezTo>
                  <a:cubicBezTo>
                    <a:pt x="1232035" y="4181871"/>
                    <a:pt x="1225407" y="4175243"/>
                    <a:pt x="1225407" y="4167066"/>
                  </a:cubicBezTo>
                  <a:cubicBezTo>
                    <a:pt x="1225407" y="4158889"/>
                    <a:pt x="1232035" y="4152261"/>
                    <a:pt x="1240212" y="4152261"/>
                  </a:cubicBezTo>
                  <a:close/>
                  <a:moveTo>
                    <a:pt x="1389402" y="4122651"/>
                  </a:moveTo>
                  <a:cubicBezTo>
                    <a:pt x="1393805" y="4122651"/>
                    <a:pt x="1397374" y="4126220"/>
                    <a:pt x="1397374" y="4130623"/>
                  </a:cubicBezTo>
                  <a:cubicBezTo>
                    <a:pt x="1397374" y="4135026"/>
                    <a:pt x="1393805" y="4138595"/>
                    <a:pt x="1389402" y="4138595"/>
                  </a:cubicBezTo>
                  <a:cubicBezTo>
                    <a:pt x="1384999" y="4138595"/>
                    <a:pt x="1381430" y="4135026"/>
                    <a:pt x="1381430" y="4130623"/>
                  </a:cubicBezTo>
                  <a:cubicBezTo>
                    <a:pt x="1381430" y="4126220"/>
                    <a:pt x="1384999" y="4122651"/>
                    <a:pt x="1389402" y="4122651"/>
                  </a:cubicBezTo>
                  <a:close/>
                  <a:moveTo>
                    <a:pt x="817128" y="4121512"/>
                  </a:moveTo>
                  <a:cubicBezTo>
                    <a:pt x="819329" y="4121512"/>
                    <a:pt x="821114" y="4123297"/>
                    <a:pt x="821114" y="4125498"/>
                  </a:cubicBezTo>
                  <a:cubicBezTo>
                    <a:pt x="821114" y="4127699"/>
                    <a:pt x="819329" y="4129484"/>
                    <a:pt x="817128" y="4129484"/>
                  </a:cubicBezTo>
                  <a:cubicBezTo>
                    <a:pt x="814927" y="4129484"/>
                    <a:pt x="813142" y="4127699"/>
                    <a:pt x="813142" y="4125498"/>
                  </a:cubicBezTo>
                  <a:cubicBezTo>
                    <a:pt x="813142" y="4123297"/>
                    <a:pt x="814927" y="4121512"/>
                    <a:pt x="817128" y="4121512"/>
                  </a:cubicBezTo>
                  <a:close/>
                  <a:moveTo>
                    <a:pt x="3308941" y="4113540"/>
                  </a:moveTo>
                  <a:cubicBezTo>
                    <a:pt x="3318061" y="4113540"/>
                    <a:pt x="3325455" y="4120934"/>
                    <a:pt x="3325455" y="4130054"/>
                  </a:cubicBezTo>
                  <a:cubicBezTo>
                    <a:pt x="3325455" y="4139174"/>
                    <a:pt x="3318061" y="4146568"/>
                    <a:pt x="3308941" y="4146568"/>
                  </a:cubicBezTo>
                  <a:cubicBezTo>
                    <a:pt x="3299821" y="4146568"/>
                    <a:pt x="3292427" y="4139174"/>
                    <a:pt x="3292427" y="4130054"/>
                  </a:cubicBezTo>
                  <a:cubicBezTo>
                    <a:pt x="3292427" y="4120934"/>
                    <a:pt x="3299821" y="4113540"/>
                    <a:pt x="3308941" y="4113540"/>
                  </a:cubicBezTo>
                  <a:close/>
                  <a:moveTo>
                    <a:pt x="3881215" y="4111262"/>
                  </a:moveTo>
                  <a:cubicBezTo>
                    <a:pt x="3888134" y="4111262"/>
                    <a:pt x="3893743" y="4117126"/>
                    <a:pt x="3893743" y="4124359"/>
                  </a:cubicBezTo>
                  <a:cubicBezTo>
                    <a:pt x="3893743" y="4131592"/>
                    <a:pt x="3888134" y="4137456"/>
                    <a:pt x="3881215" y="4137456"/>
                  </a:cubicBezTo>
                  <a:cubicBezTo>
                    <a:pt x="3874296" y="4137456"/>
                    <a:pt x="3868687" y="4131592"/>
                    <a:pt x="3868687" y="4124359"/>
                  </a:cubicBezTo>
                  <a:cubicBezTo>
                    <a:pt x="3868687" y="4117126"/>
                    <a:pt x="3874296" y="4111262"/>
                    <a:pt x="3881215" y="4111262"/>
                  </a:cubicBezTo>
                  <a:close/>
                  <a:moveTo>
                    <a:pt x="957208" y="4079374"/>
                  </a:moveTo>
                  <a:cubicBezTo>
                    <a:pt x="970102" y="4079374"/>
                    <a:pt x="980555" y="4090082"/>
                    <a:pt x="980555" y="4103290"/>
                  </a:cubicBezTo>
                  <a:cubicBezTo>
                    <a:pt x="980555" y="4116498"/>
                    <a:pt x="970102" y="4127206"/>
                    <a:pt x="957208" y="4127206"/>
                  </a:cubicBezTo>
                  <a:cubicBezTo>
                    <a:pt x="944314" y="4127206"/>
                    <a:pt x="933861" y="4116498"/>
                    <a:pt x="933861" y="4103290"/>
                  </a:cubicBezTo>
                  <a:cubicBezTo>
                    <a:pt x="933861" y="4090082"/>
                    <a:pt x="944314" y="4079374"/>
                    <a:pt x="957208" y="4079374"/>
                  </a:cubicBezTo>
                  <a:close/>
                  <a:moveTo>
                    <a:pt x="3741705" y="4071402"/>
                  </a:moveTo>
                  <a:cubicBezTo>
                    <a:pt x="3759002" y="4071402"/>
                    <a:pt x="3773024" y="4085169"/>
                    <a:pt x="3773024" y="4102151"/>
                  </a:cubicBezTo>
                  <a:cubicBezTo>
                    <a:pt x="3773024" y="4119133"/>
                    <a:pt x="3759002" y="4132900"/>
                    <a:pt x="3741705" y="4132900"/>
                  </a:cubicBezTo>
                  <a:cubicBezTo>
                    <a:pt x="3724408" y="4132900"/>
                    <a:pt x="3710386" y="4119133"/>
                    <a:pt x="3710386" y="4102151"/>
                  </a:cubicBezTo>
                  <a:cubicBezTo>
                    <a:pt x="3710386" y="4085169"/>
                    <a:pt x="3724408" y="4071402"/>
                    <a:pt x="3741705" y="4071402"/>
                  </a:cubicBezTo>
                  <a:close/>
                  <a:moveTo>
                    <a:pt x="3597071" y="4070263"/>
                  </a:moveTo>
                  <a:cubicBezTo>
                    <a:pt x="3599272" y="4070263"/>
                    <a:pt x="3601057" y="4072048"/>
                    <a:pt x="3601057" y="4074249"/>
                  </a:cubicBezTo>
                  <a:cubicBezTo>
                    <a:pt x="3601057" y="4076450"/>
                    <a:pt x="3599272" y="4078235"/>
                    <a:pt x="3597071" y="4078235"/>
                  </a:cubicBezTo>
                  <a:cubicBezTo>
                    <a:pt x="3594870" y="4078235"/>
                    <a:pt x="3593085" y="4076450"/>
                    <a:pt x="3593085" y="4074249"/>
                  </a:cubicBezTo>
                  <a:cubicBezTo>
                    <a:pt x="3593085" y="4072048"/>
                    <a:pt x="3594870" y="4070263"/>
                    <a:pt x="3597071" y="4070263"/>
                  </a:cubicBezTo>
                  <a:close/>
                  <a:moveTo>
                    <a:pt x="1101272" y="4056597"/>
                  </a:moveTo>
                  <a:cubicBezTo>
                    <a:pt x="1110707" y="4056597"/>
                    <a:pt x="1118355" y="4064501"/>
                    <a:pt x="1118355" y="4074250"/>
                  </a:cubicBezTo>
                  <a:cubicBezTo>
                    <a:pt x="1118355" y="4083999"/>
                    <a:pt x="1110707" y="4091903"/>
                    <a:pt x="1101272" y="4091903"/>
                  </a:cubicBezTo>
                  <a:cubicBezTo>
                    <a:pt x="1091837" y="4091903"/>
                    <a:pt x="1084189" y="4083999"/>
                    <a:pt x="1084189" y="4074250"/>
                  </a:cubicBezTo>
                  <a:cubicBezTo>
                    <a:pt x="1084189" y="4064501"/>
                    <a:pt x="1091837" y="4056597"/>
                    <a:pt x="1101272" y="4056597"/>
                  </a:cubicBezTo>
                  <a:close/>
                  <a:moveTo>
                    <a:pt x="1246477" y="4039515"/>
                  </a:moveTo>
                  <a:cubicBezTo>
                    <a:pt x="1249937" y="4039515"/>
                    <a:pt x="1252741" y="4042065"/>
                    <a:pt x="1252741" y="4045210"/>
                  </a:cubicBezTo>
                  <a:cubicBezTo>
                    <a:pt x="1252741" y="4048355"/>
                    <a:pt x="1249937" y="4050905"/>
                    <a:pt x="1246477" y="4050905"/>
                  </a:cubicBezTo>
                  <a:cubicBezTo>
                    <a:pt x="1243017" y="4050905"/>
                    <a:pt x="1240213" y="4048355"/>
                    <a:pt x="1240213" y="4045210"/>
                  </a:cubicBezTo>
                  <a:cubicBezTo>
                    <a:pt x="1240213" y="4042065"/>
                    <a:pt x="1243017" y="4039515"/>
                    <a:pt x="1246477" y="4039515"/>
                  </a:cubicBezTo>
                  <a:close/>
                  <a:moveTo>
                    <a:pt x="3451867" y="4028126"/>
                  </a:moveTo>
                  <a:cubicBezTo>
                    <a:pt x="3460673" y="4028126"/>
                    <a:pt x="3467811" y="4035520"/>
                    <a:pt x="3467811" y="4044640"/>
                  </a:cubicBezTo>
                  <a:cubicBezTo>
                    <a:pt x="3467811" y="4053760"/>
                    <a:pt x="3460673" y="4061154"/>
                    <a:pt x="3451867" y="4061154"/>
                  </a:cubicBezTo>
                  <a:cubicBezTo>
                    <a:pt x="3443061" y="4061154"/>
                    <a:pt x="3435923" y="4053760"/>
                    <a:pt x="3435923" y="4044640"/>
                  </a:cubicBezTo>
                  <a:cubicBezTo>
                    <a:pt x="3435923" y="4035520"/>
                    <a:pt x="3443061" y="4028126"/>
                    <a:pt x="3451867" y="4028126"/>
                  </a:cubicBezTo>
                  <a:close/>
                  <a:moveTo>
                    <a:pt x="694702" y="4008765"/>
                  </a:moveTo>
                  <a:cubicBezTo>
                    <a:pt x="696589" y="4008765"/>
                    <a:pt x="698119" y="4010040"/>
                    <a:pt x="698119" y="4011613"/>
                  </a:cubicBezTo>
                  <a:cubicBezTo>
                    <a:pt x="698119" y="4013186"/>
                    <a:pt x="696589" y="4014461"/>
                    <a:pt x="694702" y="4014461"/>
                  </a:cubicBezTo>
                  <a:cubicBezTo>
                    <a:pt x="692815" y="4014461"/>
                    <a:pt x="691285" y="4013186"/>
                    <a:pt x="691285" y="4011613"/>
                  </a:cubicBezTo>
                  <a:cubicBezTo>
                    <a:pt x="691285" y="4010040"/>
                    <a:pt x="692815" y="4008765"/>
                    <a:pt x="694702" y="4008765"/>
                  </a:cubicBezTo>
                  <a:close/>
                  <a:moveTo>
                    <a:pt x="4003641" y="3998516"/>
                  </a:moveTo>
                  <a:cubicBezTo>
                    <a:pt x="4010245" y="3998516"/>
                    <a:pt x="4015599" y="4003870"/>
                    <a:pt x="4015599" y="4010474"/>
                  </a:cubicBezTo>
                  <a:cubicBezTo>
                    <a:pt x="4015599" y="4017078"/>
                    <a:pt x="4010245" y="4022432"/>
                    <a:pt x="4003641" y="4022432"/>
                  </a:cubicBezTo>
                  <a:cubicBezTo>
                    <a:pt x="3997037" y="4022432"/>
                    <a:pt x="3991683" y="4017078"/>
                    <a:pt x="3991683" y="4010474"/>
                  </a:cubicBezTo>
                  <a:cubicBezTo>
                    <a:pt x="3991683" y="4003870"/>
                    <a:pt x="3997037" y="3998516"/>
                    <a:pt x="4003641" y="3998516"/>
                  </a:cubicBezTo>
                  <a:close/>
                  <a:moveTo>
                    <a:pt x="830225" y="3971183"/>
                  </a:moveTo>
                  <a:cubicBezTo>
                    <a:pt x="842804" y="3971183"/>
                    <a:pt x="853002" y="3981381"/>
                    <a:pt x="853002" y="3993960"/>
                  </a:cubicBezTo>
                  <a:cubicBezTo>
                    <a:pt x="853002" y="4006539"/>
                    <a:pt x="842804" y="4016737"/>
                    <a:pt x="830225" y="4016737"/>
                  </a:cubicBezTo>
                  <a:cubicBezTo>
                    <a:pt x="817646" y="4016737"/>
                    <a:pt x="807448" y="4006539"/>
                    <a:pt x="807448" y="3993960"/>
                  </a:cubicBezTo>
                  <a:cubicBezTo>
                    <a:pt x="807448" y="3981381"/>
                    <a:pt x="817646" y="3971183"/>
                    <a:pt x="830225" y="3971183"/>
                  </a:cubicBezTo>
                  <a:close/>
                  <a:moveTo>
                    <a:pt x="3726900" y="3966628"/>
                  </a:moveTo>
                  <a:cubicBezTo>
                    <a:pt x="3729101" y="3966628"/>
                    <a:pt x="3730886" y="3968413"/>
                    <a:pt x="3730886" y="3970614"/>
                  </a:cubicBezTo>
                  <a:cubicBezTo>
                    <a:pt x="3730886" y="3972815"/>
                    <a:pt x="3729101" y="3974600"/>
                    <a:pt x="3726900" y="3974600"/>
                  </a:cubicBezTo>
                  <a:cubicBezTo>
                    <a:pt x="3724699" y="3974600"/>
                    <a:pt x="3722914" y="3972815"/>
                    <a:pt x="3722914" y="3970614"/>
                  </a:cubicBezTo>
                  <a:cubicBezTo>
                    <a:pt x="3722914" y="3968413"/>
                    <a:pt x="3724699" y="3966628"/>
                    <a:pt x="3726900" y="3966628"/>
                  </a:cubicBezTo>
                  <a:close/>
                  <a:moveTo>
                    <a:pt x="3868118" y="3963211"/>
                  </a:moveTo>
                  <a:cubicBezTo>
                    <a:pt x="3884786" y="3963211"/>
                    <a:pt x="3898298" y="3976723"/>
                    <a:pt x="3898298" y="3993391"/>
                  </a:cubicBezTo>
                  <a:cubicBezTo>
                    <a:pt x="3898298" y="4010059"/>
                    <a:pt x="3884786" y="4023571"/>
                    <a:pt x="3868118" y="4023571"/>
                  </a:cubicBezTo>
                  <a:cubicBezTo>
                    <a:pt x="3851450" y="4023571"/>
                    <a:pt x="3837938" y="4010059"/>
                    <a:pt x="3837938" y="3993391"/>
                  </a:cubicBezTo>
                  <a:cubicBezTo>
                    <a:pt x="3837938" y="3976723"/>
                    <a:pt x="3851450" y="3963211"/>
                    <a:pt x="3868118" y="3963211"/>
                  </a:cubicBezTo>
                  <a:close/>
                  <a:moveTo>
                    <a:pt x="970874" y="3951822"/>
                  </a:moveTo>
                  <a:cubicBezTo>
                    <a:pt x="981253" y="3951822"/>
                    <a:pt x="989666" y="3960490"/>
                    <a:pt x="989666" y="3971183"/>
                  </a:cubicBezTo>
                  <a:cubicBezTo>
                    <a:pt x="989666" y="3981876"/>
                    <a:pt x="981253" y="3990544"/>
                    <a:pt x="970874" y="3990544"/>
                  </a:cubicBezTo>
                  <a:cubicBezTo>
                    <a:pt x="960495" y="3990544"/>
                    <a:pt x="952082" y="3981876"/>
                    <a:pt x="952082" y="3971183"/>
                  </a:cubicBezTo>
                  <a:cubicBezTo>
                    <a:pt x="952082" y="3960490"/>
                    <a:pt x="960495" y="3951822"/>
                    <a:pt x="970874" y="3951822"/>
                  </a:cubicBezTo>
                  <a:close/>
                  <a:moveTo>
                    <a:pt x="1110952" y="3943851"/>
                  </a:moveTo>
                  <a:cubicBezTo>
                    <a:pt x="1113153" y="3943851"/>
                    <a:pt x="1114938" y="3945891"/>
                    <a:pt x="1114938" y="3948407"/>
                  </a:cubicBezTo>
                  <a:cubicBezTo>
                    <a:pt x="1114938" y="3950924"/>
                    <a:pt x="1113153" y="3952964"/>
                    <a:pt x="1110952" y="3952964"/>
                  </a:cubicBezTo>
                  <a:cubicBezTo>
                    <a:pt x="1108751" y="3952964"/>
                    <a:pt x="1106966" y="3950924"/>
                    <a:pt x="1106966" y="3948407"/>
                  </a:cubicBezTo>
                  <a:cubicBezTo>
                    <a:pt x="1106966" y="3945891"/>
                    <a:pt x="1108751" y="3943851"/>
                    <a:pt x="1110952" y="3943851"/>
                  </a:cubicBezTo>
                  <a:close/>
                  <a:moveTo>
                    <a:pt x="3587390" y="3932462"/>
                  </a:moveTo>
                  <a:cubicBezTo>
                    <a:pt x="3596196" y="3932462"/>
                    <a:pt x="3603334" y="3939346"/>
                    <a:pt x="3603334" y="3947837"/>
                  </a:cubicBezTo>
                  <a:cubicBezTo>
                    <a:pt x="3603334" y="3956328"/>
                    <a:pt x="3596196" y="3963212"/>
                    <a:pt x="3587390" y="3963212"/>
                  </a:cubicBezTo>
                  <a:cubicBezTo>
                    <a:pt x="3578584" y="3963212"/>
                    <a:pt x="3571446" y="3956328"/>
                    <a:pt x="3571446" y="3947837"/>
                  </a:cubicBezTo>
                  <a:cubicBezTo>
                    <a:pt x="3571446" y="3939346"/>
                    <a:pt x="3578584" y="3932462"/>
                    <a:pt x="3587390" y="3932462"/>
                  </a:cubicBezTo>
                  <a:close/>
                  <a:moveTo>
                    <a:pt x="581386" y="3886908"/>
                  </a:moveTo>
                  <a:cubicBezTo>
                    <a:pt x="582330" y="3886908"/>
                    <a:pt x="583095" y="3887928"/>
                    <a:pt x="583095" y="3889186"/>
                  </a:cubicBezTo>
                  <a:cubicBezTo>
                    <a:pt x="583095" y="3890444"/>
                    <a:pt x="582330" y="3891464"/>
                    <a:pt x="581386" y="3891464"/>
                  </a:cubicBezTo>
                  <a:cubicBezTo>
                    <a:pt x="580442" y="3891464"/>
                    <a:pt x="579677" y="3890444"/>
                    <a:pt x="579677" y="3889186"/>
                  </a:cubicBezTo>
                  <a:cubicBezTo>
                    <a:pt x="579677" y="3887928"/>
                    <a:pt x="580442" y="3886908"/>
                    <a:pt x="581386" y="3886908"/>
                  </a:cubicBezTo>
                  <a:close/>
                  <a:moveTo>
                    <a:pt x="4117527" y="3877797"/>
                  </a:moveTo>
                  <a:cubicBezTo>
                    <a:pt x="4123503" y="3877797"/>
                    <a:pt x="4128347" y="3882641"/>
                    <a:pt x="4128347" y="3888617"/>
                  </a:cubicBezTo>
                  <a:cubicBezTo>
                    <a:pt x="4128347" y="3894593"/>
                    <a:pt x="4123503" y="3899437"/>
                    <a:pt x="4117527" y="3899437"/>
                  </a:cubicBezTo>
                  <a:cubicBezTo>
                    <a:pt x="4111551" y="3899437"/>
                    <a:pt x="4106707" y="3894593"/>
                    <a:pt x="4106707" y="3888617"/>
                  </a:cubicBezTo>
                  <a:cubicBezTo>
                    <a:pt x="4106707" y="3882641"/>
                    <a:pt x="4111551" y="3877797"/>
                    <a:pt x="4117527" y="3877797"/>
                  </a:cubicBezTo>
                  <a:close/>
                  <a:moveTo>
                    <a:pt x="712923" y="3855020"/>
                  </a:moveTo>
                  <a:cubicBezTo>
                    <a:pt x="724873" y="3855020"/>
                    <a:pt x="734561" y="3864708"/>
                    <a:pt x="734561" y="3876658"/>
                  </a:cubicBezTo>
                  <a:cubicBezTo>
                    <a:pt x="734561" y="3888608"/>
                    <a:pt x="724873" y="3898296"/>
                    <a:pt x="712923" y="3898296"/>
                  </a:cubicBezTo>
                  <a:cubicBezTo>
                    <a:pt x="700973" y="3898296"/>
                    <a:pt x="691285" y="3888608"/>
                    <a:pt x="691285" y="3876658"/>
                  </a:cubicBezTo>
                  <a:cubicBezTo>
                    <a:pt x="691285" y="3864708"/>
                    <a:pt x="700973" y="3855020"/>
                    <a:pt x="712923" y="3855020"/>
                  </a:cubicBezTo>
                  <a:close/>
                  <a:moveTo>
                    <a:pt x="3849896" y="3853881"/>
                  </a:moveTo>
                  <a:cubicBezTo>
                    <a:pt x="3852097" y="3853881"/>
                    <a:pt x="3853882" y="3855666"/>
                    <a:pt x="3853882" y="3857867"/>
                  </a:cubicBezTo>
                  <a:cubicBezTo>
                    <a:pt x="3853882" y="3860068"/>
                    <a:pt x="3852097" y="3861853"/>
                    <a:pt x="3849896" y="3861853"/>
                  </a:cubicBezTo>
                  <a:cubicBezTo>
                    <a:pt x="3847695" y="3861853"/>
                    <a:pt x="3845910" y="3860068"/>
                    <a:pt x="3845910" y="3857867"/>
                  </a:cubicBezTo>
                  <a:cubicBezTo>
                    <a:pt x="3845910" y="3855666"/>
                    <a:pt x="3847695" y="3853881"/>
                    <a:pt x="3849896" y="3853881"/>
                  </a:cubicBezTo>
                  <a:close/>
                  <a:moveTo>
                    <a:pt x="3985989" y="3845909"/>
                  </a:moveTo>
                  <a:cubicBezTo>
                    <a:pt x="4002342" y="3845909"/>
                    <a:pt x="4015599" y="3859166"/>
                    <a:pt x="4015599" y="3875519"/>
                  </a:cubicBezTo>
                  <a:cubicBezTo>
                    <a:pt x="4015599" y="3891872"/>
                    <a:pt x="4002342" y="3905129"/>
                    <a:pt x="3985989" y="3905129"/>
                  </a:cubicBezTo>
                  <a:cubicBezTo>
                    <a:pt x="3969636" y="3905129"/>
                    <a:pt x="3956379" y="3891872"/>
                    <a:pt x="3956379" y="3875519"/>
                  </a:cubicBezTo>
                  <a:cubicBezTo>
                    <a:pt x="3956379" y="3859166"/>
                    <a:pt x="3969636" y="3845909"/>
                    <a:pt x="3985989" y="3845909"/>
                  </a:cubicBezTo>
                  <a:close/>
                  <a:moveTo>
                    <a:pt x="983971" y="3837937"/>
                  </a:moveTo>
                  <a:cubicBezTo>
                    <a:pt x="985858" y="3837937"/>
                    <a:pt x="987388" y="3839212"/>
                    <a:pt x="987388" y="3840785"/>
                  </a:cubicBezTo>
                  <a:cubicBezTo>
                    <a:pt x="987388" y="3842358"/>
                    <a:pt x="985858" y="3843633"/>
                    <a:pt x="983971" y="3843633"/>
                  </a:cubicBezTo>
                  <a:cubicBezTo>
                    <a:pt x="982084" y="3843633"/>
                    <a:pt x="980554" y="3842358"/>
                    <a:pt x="980554" y="3840785"/>
                  </a:cubicBezTo>
                  <a:cubicBezTo>
                    <a:pt x="980554" y="3839212"/>
                    <a:pt x="982084" y="3837937"/>
                    <a:pt x="983971" y="3837937"/>
                  </a:cubicBezTo>
                  <a:close/>
                  <a:moveTo>
                    <a:pt x="849016" y="3836799"/>
                  </a:moveTo>
                  <a:cubicBezTo>
                    <a:pt x="860652" y="3836799"/>
                    <a:pt x="870085" y="3846232"/>
                    <a:pt x="870085" y="3857868"/>
                  </a:cubicBezTo>
                  <a:cubicBezTo>
                    <a:pt x="870085" y="3869504"/>
                    <a:pt x="860652" y="3878937"/>
                    <a:pt x="849016" y="3878937"/>
                  </a:cubicBezTo>
                  <a:cubicBezTo>
                    <a:pt x="837380" y="3878937"/>
                    <a:pt x="827947" y="3869504"/>
                    <a:pt x="827947" y="3857868"/>
                  </a:cubicBezTo>
                  <a:cubicBezTo>
                    <a:pt x="827947" y="3846232"/>
                    <a:pt x="837380" y="3836799"/>
                    <a:pt x="849016" y="3836799"/>
                  </a:cubicBezTo>
                  <a:close/>
                  <a:moveTo>
                    <a:pt x="3714942" y="3824271"/>
                  </a:moveTo>
                  <a:cubicBezTo>
                    <a:pt x="3723748" y="3824271"/>
                    <a:pt x="3730886" y="3831409"/>
                    <a:pt x="3730886" y="3840215"/>
                  </a:cubicBezTo>
                  <a:cubicBezTo>
                    <a:pt x="3730886" y="3849021"/>
                    <a:pt x="3723748" y="3856159"/>
                    <a:pt x="3714942" y="3856159"/>
                  </a:cubicBezTo>
                  <a:cubicBezTo>
                    <a:pt x="3706136" y="3856159"/>
                    <a:pt x="3698998" y="3849021"/>
                    <a:pt x="3698998" y="3840215"/>
                  </a:cubicBezTo>
                  <a:cubicBezTo>
                    <a:pt x="3698998" y="3831409"/>
                    <a:pt x="3706136" y="3824271"/>
                    <a:pt x="3714942" y="3824271"/>
                  </a:cubicBezTo>
                  <a:close/>
                  <a:moveTo>
                    <a:pt x="476042" y="3758217"/>
                  </a:moveTo>
                  <a:cubicBezTo>
                    <a:pt x="477300" y="3758217"/>
                    <a:pt x="478320" y="3758982"/>
                    <a:pt x="478320" y="3759926"/>
                  </a:cubicBezTo>
                  <a:cubicBezTo>
                    <a:pt x="478320" y="3760870"/>
                    <a:pt x="477300" y="3761635"/>
                    <a:pt x="476042" y="3761635"/>
                  </a:cubicBezTo>
                  <a:cubicBezTo>
                    <a:pt x="474784" y="3761635"/>
                    <a:pt x="473764" y="3760870"/>
                    <a:pt x="473764" y="3759926"/>
                  </a:cubicBezTo>
                  <a:cubicBezTo>
                    <a:pt x="473764" y="3758982"/>
                    <a:pt x="474784" y="3758217"/>
                    <a:pt x="476042" y="3758217"/>
                  </a:cubicBezTo>
                  <a:close/>
                  <a:moveTo>
                    <a:pt x="4222302" y="3749107"/>
                  </a:moveTo>
                  <a:cubicBezTo>
                    <a:pt x="4227649" y="3749107"/>
                    <a:pt x="4231983" y="3753441"/>
                    <a:pt x="4231983" y="3758788"/>
                  </a:cubicBezTo>
                  <a:cubicBezTo>
                    <a:pt x="4231983" y="3764135"/>
                    <a:pt x="4227649" y="3768469"/>
                    <a:pt x="4222302" y="3768469"/>
                  </a:cubicBezTo>
                  <a:cubicBezTo>
                    <a:pt x="4216955" y="3768469"/>
                    <a:pt x="4212621" y="3764135"/>
                    <a:pt x="4212621" y="3758788"/>
                  </a:cubicBezTo>
                  <a:cubicBezTo>
                    <a:pt x="4212621" y="3753441"/>
                    <a:pt x="4216955" y="3749107"/>
                    <a:pt x="4222302" y="3749107"/>
                  </a:cubicBezTo>
                  <a:close/>
                  <a:moveTo>
                    <a:pt x="3962642" y="3730885"/>
                  </a:moveTo>
                  <a:cubicBezTo>
                    <a:pt x="3964843" y="3730885"/>
                    <a:pt x="3966628" y="3732925"/>
                    <a:pt x="3966628" y="3735441"/>
                  </a:cubicBezTo>
                  <a:cubicBezTo>
                    <a:pt x="3966628" y="3737958"/>
                    <a:pt x="3964843" y="3739998"/>
                    <a:pt x="3962642" y="3739998"/>
                  </a:cubicBezTo>
                  <a:cubicBezTo>
                    <a:pt x="3960441" y="3739998"/>
                    <a:pt x="3958656" y="3737958"/>
                    <a:pt x="3958656" y="3735441"/>
                  </a:cubicBezTo>
                  <a:cubicBezTo>
                    <a:pt x="3958656" y="3732925"/>
                    <a:pt x="3960441" y="3730885"/>
                    <a:pt x="3962642" y="3730885"/>
                  </a:cubicBezTo>
                  <a:close/>
                  <a:moveTo>
                    <a:pt x="603594" y="3728607"/>
                  </a:moveTo>
                  <a:cubicBezTo>
                    <a:pt x="614916" y="3728607"/>
                    <a:pt x="624094" y="3738040"/>
                    <a:pt x="624094" y="3749676"/>
                  </a:cubicBezTo>
                  <a:cubicBezTo>
                    <a:pt x="624094" y="3761312"/>
                    <a:pt x="614916" y="3770745"/>
                    <a:pt x="603594" y="3770745"/>
                  </a:cubicBezTo>
                  <a:cubicBezTo>
                    <a:pt x="592272" y="3770745"/>
                    <a:pt x="583094" y="3761312"/>
                    <a:pt x="583094" y="3749676"/>
                  </a:cubicBezTo>
                  <a:cubicBezTo>
                    <a:pt x="583094" y="3738040"/>
                    <a:pt x="592272" y="3728607"/>
                    <a:pt x="603594" y="3728607"/>
                  </a:cubicBezTo>
                  <a:close/>
                  <a:moveTo>
                    <a:pt x="4095320" y="3720636"/>
                  </a:moveTo>
                  <a:cubicBezTo>
                    <a:pt x="4111045" y="3720636"/>
                    <a:pt x="4123792" y="3733383"/>
                    <a:pt x="4123792" y="3749108"/>
                  </a:cubicBezTo>
                  <a:cubicBezTo>
                    <a:pt x="4123792" y="3764833"/>
                    <a:pt x="4111045" y="3777580"/>
                    <a:pt x="4095320" y="3777580"/>
                  </a:cubicBezTo>
                  <a:cubicBezTo>
                    <a:pt x="4079595" y="3777580"/>
                    <a:pt x="4066848" y="3764833"/>
                    <a:pt x="4066848" y="3749108"/>
                  </a:cubicBezTo>
                  <a:cubicBezTo>
                    <a:pt x="4066848" y="3733383"/>
                    <a:pt x="4079595" y="3720636"/>
                    <a:pt x="4095320" y="3720636"/>
                  </a:cubicBezTo>
                  <a:close/>
                  <a:moveTo>
                    <a:pt x="865530" y="3720636"/>
                  </a:moveTo>
                  <a:cubicBezTo>
                    <a:pt x="866788" y="3720636"/>
                    <a:pt x="867808" y="3721656"/>
                    <a:pt x="867808" y="3722914"/>
                  </a:cubicBezTo>
                  <a:cubicBezTo>
                    <a:pt x="867808" y="3724172"/>
                    <a:pt x="866788" y="3725192"/>
                    <a:pt x="865530" y="3725192"/>
                  </a:cubicBezTo>
                  <a:cubicBezTo>
                    <a:pt x="864272" y="3725192"/>
                    <a:pt x="863252" y="3724172"/>
                    <a:pt x="863252" y="3722914"/>
                  </a:cubicBezTo>
                  <a:cubicBezTo>
                    <a:pt x="863252" y="3721656"/>
                    <a:pt x="864272" y="3720636"/>
                    <a:pt x="865530" y="3720636"/>
                  </a:cubicBezTo>
                  <a:close/>
                  <a:moveTo>
                    <a:pt x="735700" y="3712663"/>
                  </a:moveTo>
                  <a:cubicBezTo>
                    <a:pt x="748279" y="3712663"/>
                    <a:pt x="758477" y="3722861"/>
                    <a:pt x="758477" y="3735440"/>
                  </a:cubicBezTo>
                  <a:cubicBezTo>
                    <a:pt x="758477" y="3748019"/>
                    <a:pt x="748279" y="3758217"/>
                    <a:pt x="735700" y="3758217"/>
                  </a:cubicBezTo>
                  <a:cubicBezTo>
                    <a:pt x="723121" y="3758217"/>
                    <a:pt x="712923" y="3748019"/>
                    <a:pt x="712923" y="3735440"/>
                  </a:cubicBezTo>
                  <a:cubicBezTo>
                    <a:pt x="712923" y="3722861"/>
                    <a:pt x="723121" y="3712663"/>
                    <a:pt x="735700" y="3712663"/>
                  </a:cubicBezTo>
                  <a:close/>
                  <a:moveTo>
                    <a:pt x="3832244" y="3706969"/>
                  </a:moveTo>
                  <a:cubicBezTo>
                    <a:pt x="3841050" y="3706969"/>
                    <a:pt x="3848188" y="3714107"/>
                    <a:pt x="3848188" y="3722913"/>
                  </a:cubicBezTo>
                  <a:cubicBezTo>
                    <a:pt x="3848188" y="3731719"/>
                    <a:pt x="3841050" y="3738857"/>
                    <a:pt x="3832244" y="3738857"/>
                  </a:cubicBezTo>
                  <a:cubicBezTo>
                    <a:pt x="3823438" y="3738857"/>
                    <a:pt x="3816300" y="3731719"/>
                    <a:pt x="3816300" y="3722913"/>
                  </a:cubicBezTo>
                  <a:cubicBezTo>
                    <a:pt x="3816300" y="3714107"/>
                    <a:pt x="3823438" y="3706969"/>
                    <a:pt x="3832244" y="3706969"/>
                  </a:cubicBezTo>
                  <a:close/>
                  <a:moveTo>
                    <a:pt x="380948" y="3620416"/>
                  </a:moveTo>
                  <a:cubicBezTo>
                    <a:pt x="381892" y="3620416"/>
                    <a:pt x="382657" y="3621436"/>
                    <a:pt x="382657" y="3622694"/>
                  </a:cubicBezTo>
                  <a:cubicBezTo>
                    <a:pt x="382657" y="3623952"/>
                    <a:pt x="381892" y="3624972"/>
                    <a:pt x="380948" y="3624972"/>
                  </a:cubicBezTo>
                  <a:cubicBezTo>
                    <a:pt x="380004" y="3624972"/>
                    <a:pt x="379239" y="3623952"/>
                    <a:pt x="379239" y="3622694"/>
                  </a:cubicBezTo>
                  <a:cubicBezTo>
                    <a:pt x="379239" y="3621436"/>
                    <a:pt x="380004" y="3620416"/>
                    <a:pt x="380948" y="3620416"/>
                  </a:cubicBezTo>
                  <a:close/>
                  <a:moveTo>
                    <a:pt x="4317965" y="3613583"/>
                  </a:moveTo>
                  <a:cubicBezTo>
                    <a:pt x="4322683" y="3613583"/>
                    <a:pt x="4326507" y="3617407"/>
                    <a:pt x="4326507" y="3622125"/>
                  </a:cubicBezTo>
                  <a:cubicBezTo>
                    <a:pt x="4326507" y="3626843"/>
                    <a:pt x="4322683" y="3630667"/>
                    <a:pt x="4317965" y="3630667"/>
                  </a:cubicBezTo>
                  <a:cubicBezTo>
                    <a:pt x="4313247" y="3630667"/>
                    <a:pt x="4309423" y="3626843"/>
                    <a:pt x="4309423" y="3622125"/>
                  </a:cubicBezTo>
                  <a:cubicBezTo>
                    <a:pt x="4309423" y="3617407"/>
                    <a:pt x="4313247" y="3613583"/>
                    <a:pt x="4317965" y="3613583"/>
                  </a:cubicBezTo>
                  <a:close/>
                  <a:moveTo>
                    <a:pt x="4066278" y="3599917"/>
                  </a:moveTo>
                  <a:cubicBezTo>
                    <a:pt x="4069108" y="3599917"/>
                    <a:pt x="4071403" y="3601957"/>
                    <a:pt x="4071403" y="3604473"/>
                  </a:cubicBezTo>
                  <a:cubicBezTo>
                    <a:pt x="4071403" y="3606990"/>
                    <a:pt x="4069108" y="3609030"/>
                    <a:pt x="4066278" y="3609030"/>
                  </a:cubicBezTo>
                  <a:cubicBezTo>
                    <a:pt x="4063448" y="3609030"/>
                    <a:pt x="4061153" y="3606990"/>
                    <a:pt x="4061153" y="3604473"/>
                  </a:cubicBezTo>
                  <a:cubicBezTo>
                    <a:pt x="4061153" y="3601957"/>
                    <a:pt x="4063448" y="3599917"/>
                    <a:pt x="4066278" y="3599917"/>
                  </a:cubicBezTo>
                  <a:close/>
                  <a:moveTo>
                    <a:pt x="758478" y="3595362"/>
                  </a:moveTo>
                  <a:cubicBezTo>
                    <a:pt x="759107" y="3595362"/>
                    <a:pt x="759617" y="3595872"/>
                    <a:pt x="759617" y="3596501"/>
                  </a:cubicBezTo>
                  <a:cubicBezTo>
                    <a:pt x="759617" y="3597130"/>
                    <a:pt x="759107" y="3597640"/>
                    <a:pt x="758478" y="3597640"/>
                  </a:cubicBezTo>
                  <a:cubicBezTo>
                    <a:pt x="757849" y="3597640"/>
                    <a:pt x="757339" y="3597130"/>
                    <a:pt x="757339" y="3596501"/>
                  </a:cubicBezTo>
                  <a:cubicBezTo>
                    <a:pt x="757339" y="3595872"/>
                    <a:pt x="757849" y="3595362"/>
                    <a:pt x="758478" y="3595362"/>
                  </a:cubicBezTo>
                  <a:close/>
                  <a:moveTo>
                    <a:pt x="503944" y="3595362"/>
                  </a:moveTo>
                  <a:cubicBezTo>
                    <a:pt x="514951" y="3595362"/>
                    <a:pt x="523874" y="3604540"/>
                    <a:pt x="523874" y="3615862"/>
                  </a:cubicBezTo>
                  <a:cubicBezTo>
                    <a:pt x="523874" y="3627184"/>
                    <a:pt x="514951" y="3636362"/>
                    <a:pt x="503944" y="3636362"/>
                  </a:cubicBezTo>
                  <a:cubicBezTo>
                    <a:pt x="492937" y="3636362"/>
                    <a:pt x="484014" y="3627184"/>
                    <a:pt x="484014" y="3615862"/>
                  </a:cubicBezTo>
                  <a:cubicBezTo>
                    <a:pt x="484014" y="3604540"/>
                    <a:pt x="492937" y="3595362"/>
                    <a:pt x="503944" y="3595362"/>
                  </a:cubicBezTo>
                  <a:close/>
                  <a:moveTo>
                    <a:pt x="4194400" y="3587389"/>
                  </a:moveTo>
                  <a:cubicBezTo>
                    <a:pt x="4209496" y="3587389"/>
                    <a:pt x="4221733" y="3599881"/>
                    <a:pt x="4221733" y="3615291"/>
                  </a:cubicBezTo>
                  <a:cubicBezTo>
                    <a:pt x="4221733" y="3630701"/>
                    <a:pt x="4209496" y="3643193"/>
                    <a:pt x="4194400" y="3643193"/>
                  </a:cubicBezTo>
                  <a:cubicBezTo>
                    <a:pt x="4179304" y="3643193"/>
                    <a:pt x="4167067" y="3630701"/>
                    <a:pt x="4167067" y="3615291"/>
                  </a:cubicBezTo>
                  <a:cubicBezTo>
                    <a:pt x="4167067" y="3599881"/>
                    <a:pt x="4179304" y="3587389"/>
                    <a:pt x="4194400" y="3587389"/>
                  </a:cubicBezTo>
                  <a:close/>
                  <a:moveTo>
                    <a:pt x="632064" y="3581695"/>
                  </a:moveTo>
                  <a:cubicBezTo>
                    <a:pt x="645272" y="3581695"/>
                    <a:pt x="655980" y="3592403"/>
                    <a:pt x="655980" y="3605611"/>
                  </a:cubicBezTo>
                  <a:cubicBezTo>
                    <a:pt x="655980" y="3618819"/>
                    <a:pt x="645272" y="3629527"/>
                    <a:pt x="632064" y="3629527"/>
                  </a:cubicBezTo>
                  <a:cubicBezTo>
                    <a:pt x="618856" y="3629527"/>
                    <a:pt x="608148" y="3618819"/>
                    <a:pt x="608148" y="3605611"/>
                  </a:cubicBezTo>
                  <a:cubicBezTo>
                    <a:pt x="608148" y="3592403"/>
                    <a:pt x="618856" y="3581695"/>
                    <a:pt x="632064" y="3581695"/>
                  </a:cubicBezTo>
                  <a:close/>
                  <a:moveTo>
                    <a:pt x="3939866" y="3579418"/>
                  </a:moveTo>
                  <a:cubicBezTo>
                    <a:pt x="3948986" y="3579418"/>
                    <a:pt x="3956380" y="3586556"/>
                    <a:pt x="3956380" y="3595362"/>
                  </a:cubicBezTo>
                  <a:cubicBezTo>
                    <a:pt x="3956380" y="3604168"/>
                    <a:pt x="3948986" y="3611306"/>
                    <a:pt x="3939866" y="3611306"/>
                  </a:cubicBezTo>
                  <a:cubicBezTo>
                    <a:pt x="3930746" y="3611306"/>
                    <a:pt x="3923352" y="3604168"/>
                    <a:pt x="3923352" y="3595362"/>
                  </a:cubicBezTo>
                  <a:cubicBezTo>
                    <a:pt x="3923352" y="3586556"/>
                    <a:pt x="3930746" y="3579418"/>
                    <a:pt x="3939866" y="3579418"/>
                  </a:cubicBezTo>
                  <a:close/>
                  <a:moveTo>
                    <a:pt x="294964" y="3476921"/>
                  </a:moveTo>
                  <a:cubicBezTo>
                    <a:pt x="296222" y="3476921"/>
                    <a:pt x="297242" y="3477941"/>
                    <a:pt x="297242" y="3479199"/>
                  </a:cubicBezTo>
                  <a:cubicBezTo>
                    <a:pt x="297242" y="3480457"/>
                    <a:pt x="296222" y="3481477"/>
                    <a:pt x="294964" y="3481477"/>
                  </a:cubicBezTo>
                  <a:cubicBezTo>
                    <a:pt x="293706" y="3481477"/>
                    <a:pt x="292686" y="3480457"/>
                    <a:pt x="292686" y="3479199"/>
                  </a:cubicBezTo>
                  <a:cubicBezTo>
                    <a:pt x="292686" y="3477941"/>
                    <a:pt x="293706" y="3476921"/>
                    <a:pt x="294964" y="3476921"/>
                  </a:cubicBezTo>
                  <a:close/>
                  <a:moveTo>
                    <a:pt x="4403379" y="3471226"/>
                  </a:moveTo>
                  <a:cubicBezTo>
                    <a:pt x="4407468" y="3471226"/>
                    <a:pt x="4410782" y="3474540"/>
                    <a:pt x="4410782" y="3478629"/>
                  </a:cubicBezTo>
                  <a:cubicBezTo>
                    <a:pt x="4410782" y="3482718"/>
                    <a:pt x="4407468" y="3486032"/>
                    <a:pt x="4403379" y="3486032"/>
                  </a:cubicBezTo>
                  <a:cubicBezTo>
                    <a:pt x="4399290" y="3486032"/>
                    <a:pt x="4395976" y="3482718"/>
                    <a:pt x="4395976" y="3478629"/>
                  </a:cubicBezTo>
                  <a:cubicBezTo>
                    <a:pt x="4395976" y="3474540"/>
                    <a:pt x="4399290" y="3471226"/>
                    <a:pt x="4403379" y="3471226"/>
                  </a:cubicBezTo>
                  <a:close/>
                  <a:moveTo>
                    <a:pt x="4159096" y="3460977"/>
                  </a:moveTo>
                  <a:cubicBezTo>
                    <a:pt x="4162241" y="3460977"/>
                    <a:pt x="4164791" y="3463527"/>
                    <a:pt x="4164791" y="3466672"/>
                  </a:cubicBezTo>
                  <a:cubicBezTo>
                    <a:pt x="4164791" y="3469817"/>
                    <a:pt x="4162241" y="3472367"/>
                    <a:pt x="4159096" y="3472367"/>
                  </a:cubicBezTo>
                  <a:cubicBezTo>
                    <a:pt x="4155951" y="3472367"/>
                    <a:pt x="4153401" y="3469817"/>
                    <a:pt x="4153401" y="3466672"/>
                  </a:cubicBezTo>
                  <a:cubicBezTo>
                    <a:pt x="4153401" y="3463527"/>
                    <a:pt x="4155951" y="3460977"/>
                    <a:pt x="4159096" y="3460977"/>
                  </a:cubicBezTo>
                  <a:close/>
                  <a:moveTo>
                    <a:pt x="661106" y="3458699"/>
                  </a:moveTo>
                  <a:cubicBezTo>
                    <a:pt x="662050" y="3458699"/>
                    <a:pt x="662815" y="3459464"/>
                    <a:pt x="662815" y="3460408"/>
                  </a:cubicBezTo>
                  <a:cubicBezTo>
                    <a:pt x="662815" y="3461351"/>
                    <a:pt x="662050" y="3462117"/>
                    <a:pt x="661106" y="3462117"/>
                  </a:cubicBezTo>
                  <a:cubicBezTo>
                    <a:pt x="660162" y="3462117"/>
                    <a:pt x="659397" y="3461351"/>
                    <a:pt x="659397" y="3460408"/>
                  </a:cubicBezTo>
                  <a:cubicBezTo>
                    <a:pt x="659397" y="3459464"/>
                    <a:pt x="660162" y="3458699"/>
                    <a:pt x="661106" y="3458699"/>
                  </a:cubicBezTo>
                  <a:close/>
                  <a:moveTo>
                    <a:pt x="414544" y="3455282"/>
                  </a:moveTo>
                  <a:cubicBezTo>
                    <a:pt x="425237" y="3455282"/>
                    <a:pt x="433905" y="3463950"/>
                    <a:pt x="433905" y="3474643"/>
                  </a:cubicBezTo>
                  <a:cubicBezTo>
                    <a:pt x="433905" y="3485336"/>
                    <a:pt x="425237" y="3494004"/>
                    <a:pt x="414544" y="3494004"/>
                  </a:cubicBezTo>
                  <a:cubicBezTo>
                    <a:pt x="403851" y="3494004"/>
                    <a:pt x="395183" y="3485336"/>
                    <a:pt x="395183" y="3474643"/>
                  </a:cubicBezTo>
                  <a:cubicBezTo>
                    <a:pt x="395183" y="3463950"/>
                    <a:pt x="403851" y="3455282"/>
                    <a:pt x="414544" y="3455282"/>
                  </a:cubicBezTo>
                  <a:close/>
                  <a:moveTo>
                    <a:pt x="4283231" y="3447311"/>
                  </a:moveTo>
                  <a:cubicBezTo>
                    <a:pt x="4298327" y="3447311"/>
                    <a:pt x="4310564" y="3459293"/>
                    <a:pt x="4310564" y="3474074"/>
                  </a:cubicBezTo>
                  <a:cubicBezTo>
                    <a:pt x="4310564" y="3488855"/>
                    <a:pt x="4298327" y="3500837"/>
                    <a:pt x="4283231" y="3500837"/>
                  </a:cubicBezTo>
                  <a:cubicBezTo>
                    <a:pt x="4268135" y="3500837"/>
                    <a:pt x="4255898" y="3488855"/>
                    <a:pt x="4255898" y="3474074"/>
                  </a:cubicBezTo>
                  <a:cubicBezTo>
                    <a:pt x="4255898" y="3459293"/>
                    <a:pt x="4268135" y="3447311"/>
                    <a:pt x="4283231" y="3447311"/>
                  </a:cubicBezTo>
                  <a:close/>
                  <a:moveTo>
                    <a:pt x="4037237" y="3442755"/>
                  </a:moveTo>
                  <a:cubicBezTo>
                    <a:pt x="4046672" y="3442755"/>
                    <a:pt x="4054320" y="3450403"/>
                    <a:pt x="4054320" y="3459838"/>
                  </a:cubicBezTo>
                  <a:cubicBezTo>
                    <a:pt x="4054320" y="3469273"/>
                    <a:pt x="4046672" y="3476921"/>
                    <a:pt x="4037237" y="3476921"/>
                  </a:cubicBezTo>
                  <a:cubicBezTo>
                    <a:pt x="4027802" y="3476921"/>
                    <a:pt x="4020154" y="3469273"/>
                    <a:pt x="4020154" y="3459838"/>
                  </a:cubicBezTo>
                  <a:cubicBezTo>
                    <a:pt x="4020154" y="3450403"/>
                    <a:pt x="4027802" y="3442755"/>
                    <a:pt x="4037237" y="3442755"/>
                  </a:cubicBezTo>
                  <a:close/>
                  <a:moveTo>
                    <a:pt x="539248" y="3441616"/>
                  </a:moveTo>
                  <a:cubicBezTo>
                    <a:pt x="552771" y="3441616"/>
                    <a:pt x="563734" y="3452834"/>
                    <a:pt x="563734" y="3466671"/>
                  </a:cubicBezTo>
                  <a:cubicBezTo>
                    <a:pt x="563734" y="3480508"/>
                    <a:pt x="552771" y="3491726"/>
                    <a:pt x="539248" y="3491726"/>
                  </a:cubicBezTo>
                  <a:cubicBezTo>
                    <a:pt x="525725" y="3491726"/>
                    <a:pt x="514762" y="3480508"/>
                    <a:pt x="514762" y="3466671"/>
                  </a:cubicBezTo>
                  <a:cubicBezTo>
                    <a:pt x="514762" y="3452834"/>
                    <a:pt x="525725" y="3441616"/>
                    <a:pt x="539248" y="3441616"/>
                  </a:cubicBezTo>
                  <a:close/>
                  <a:moveTo>
                    <a:pt x="220370" y="3327731"/>
                  </a:moveTo>
                  <a:cubicBezTo>
                    <a:pt x="221943" y="3327731"/>
                    <a:pt x="223218" y="3329006"/>
                    <a:pt x="223218" y="3330579"/>
                  </a:cubicBezTo>
                  <a:cubicBezTo>
                    <a:pt x="223218" y="3332152"/>
                    <a:pt x="221943" y="3333427"/>
                    <a:pt x="220370" y="3333427"/>
                  </a:cubicBezTo>
                  <a:cubicBezTo>
                    <a:pt x="218797" y="3333427"/>
                    <a:pt x="217522" y="3332152"/>
                    <a:pt x="217522" y="3330579"/>
                  </a:cubicBezTo>
                  <a:cubicBezTo>
                    <a:pt x="217522" y="3329006"/>
                    <a:pt x="218797" y="3327731"/>
                    <a:pt x="220370" y="3327731"/>
                  </a:cubicBezTo>
                  <a:close/>
                  <a:moveTo>
                    <a:pt x="4477974" y="3322037"/>
                  </a:moveTo>
                  <a:cubicBezTo>
                    <a:pt x="4481748" y="3322037"/>
                    <a:pt x="4484807" y="3325096"/>
                    <a:pt x="4484807" y="3328870"/>
                  </a:cubicBezTo>
                  <a:cubicBezTo>
                    <a:pt x="4484807" y="3332644"/>
                    <a:pt x="4481748" y="3335703"/>
                    <a:pt x="4477974" y="3335703"/>
                  </a:cubicBezTo>
                  <a:cubicBezTo>
                    <a:pt x="4474200" y="3335703"/>
                    <a:pt x="4471141" y="3332644"/>
                    <a:pt x="4471141" y="3328870"/>
                  </a:cubicBezTo>
                  <a:cubicBezTo>
                    <a:pt x="4471141" y="3325096"/>
                    <a:pt x="4474200" y="3322037"/>
                    <a:pt x="4477974" y="3322037"/>
                  </a:cubicBezTo>
                  <a:close/>
                  <a:moveTo>
                    <a:pt x="575692" y="3316342"/>
                  </a:moveTo>
                  <a:cubicBezTo>
                    <a:pt x="576636" y="3316342"/>
                    <a:pt x="577401" y="3316852"/>
                    <a:pt x="577401" y="3317481"/>
                  </a:cubicBezTo>
                  <a:cubicBezTo>
                    <a:pt x="577401" y="3318110"/>
                    <a:pt x="576636" y="3318620"/>
                    <a:pt x="575692" y="3318620"/>
                  </a:cubicBezTo>
                  <a:cubicBezTo>
                    <a:pt x="574748" y="3318620"/>
                    <a:pt x="573983" y="3318110"/>
                    <a:pt x="573983" y="3317481"/>
                  </a:cubicBezTo>
                  <a:cubicBezTo>
                    <a:pt x="573983" y="3316852"/>
                    <a:pt x="574748" y="3316342"/>
                    <a:pt x="575692" y="3316342"/>
                  </a:cubicBezTo>
                  <a:close/>
                  <a:moveTo>
                    <a:pt x="4240523" y="3315204"/>
                  </a:moveTo>
                  <a:cubicBezTo>
                    <a:pt x="4243983" y="3315204"/>
                    <a:pt x="4246787" y="3318008"/>
                    <a:pt x="4246787" y="3321468"/>
                  </a:cubicBezTo>
                  <a:cubicBezTo>
                    <a:pt x="4246787" y="3324928"/>
                    <a:pt x="4243983" y="3327732"/>
                    <a:pt x="4240523" y="3327732"/>
                  </a:cubicBezTo>
                  <a:cubicBezTo>
                    <a:pt x="4237063" y="3327732"/>
                    <a:pt x="4234259" y="3324928"/>
                    <a:pt x="4234259" y="3321468"/>
                  </a:cubicBezTo>
                  <a:cubicBezTo>
                    <a:pt x="4234259" y="3318008"/>
                    <a:pt x="4237063" y="3315204"/>
                    <a:pt x="4240523" y="3315204"/>
                  </a:cubicBezTo>
                  <a:close/>
                  <a:moveTo>
                    <a:pt x="336533" y="3308370"/>
                  </a:moveTo>
                  <a:cubicBezTo>
                    <a:pt x="346912" y="3308370"/>
                    <a:pt x="355325" y="3316783"/>
                    <a:pt x="355325" y="3327162"/>
                  </a:cubicBezTo>
                  <a:cubicBezTo>
                    <a:pt x="355325" y="3337541"/>
                    <a:pt x="346912" y="3345954"/>
                    <a:pt x="336533" y="3345954"/>
                  </a:cubicBezTo>
                  <a:cubicBezTo>
                    <a:pt x="326154" y="3345954"/>
                    <a:pt x="317741" y="3337541"/>
                    <a:pt x="317741" y="3327162"/>
                  </a:cubicBezTo>
                  <a:cubicBezTo>
                    <a:pt x="317741" y="3316783"/>
                    <a:pt x="326154" y="3308370"/>
                    <a:pt x="336533" y="3308370"/>
                  </a:cubicBezTo>
                  <a:close/>
                  <a:moveTo>
                    <a:pt x="4361811" y="3300398"/>
                  </a:moveTo>
                  <a:cubicBezTo>
                    <a:pt x="4376278" y="3300398"/>
                    <a:pt x="4388005" y="3312125"/>
                    <a:pt x="4388005" y="3326592"/>
                  </a:cubicBezTo>
                  <a:cubicBezTo>
                    <a:pt x="4388005" y="3341059"/>
                    <a:pt x="4376278" y="3352786"/>
                    <a:pt x="4361811" y="3352786"/>
                  </a:cubicBezTo>
                  <a:cubicBezTo>
                    <a:pt x="4347344" y="3352786"/>
                    <a:pt x="4335617" y="3341059"/>
                    <a:pt x="4335617" y="3326592"/>
                  </a:cubicBezTo>
                  <a:cubicBezTo>
                    <a:pt x="4335617" y="3312125"/>
                    <a:pt x="4347344" y="3300398"/>
                    <a:pt x="4361811" y="3300398"/>
                  </a:cubicBezTo>
                  <a:close/>
                  <a:moveTo>
                    <a:pt x="4122652" y="3299260"/>
                  </a:moveTo>
                  <a:cubicBezTo>
                    <a:pt x="4132716" y="3299260"/>
                    <a:pt x="4140874" y="3307418"/>
                    <a:pt x="4140874" y="3317482"/>
                  </a:cubicBezTo>
                  <a:cubicBezTo>
                    <a:pt x="4140874" y="3327546"/>
                    <a:pt x="4132716" y="3335704"/>
                    <a:pt x="4122652" y="3335704"/>
                  </a:cubicBezTo>
                  <a:cubicBezTo>
                    <a:pt x="4112588" y="3335704"/>
                    <a:pt x="4104430" y="3327546"/>
                    <a:pt x="4104430" y="3317482"/>
                  </a:cubicBezTo>
                  <a:cubicBezTo>
                    <a:pt x="4104430" y="3307418"/>
                    <a:pt x="4112588" y="3299260"/>
                    <a:pt x="4122652" y="3299260"/>
                  </a:cubicBezTo>
                  <a:close/>
                  <a:moveTo>
                    <a:pt x="457820" y="3296982"/>
                  </a:moveTo>
                  <a:cubicBezTo>
                    <a:pt x="471657" y="3296982"/>
                    <a:pt x="482875" y="3308200"/>
                    <a:pt x="482875" y="3322037"/>
                  </a:cubicBezTo>
                  <a:cubicBezTo>
                    <a:pt x="482875" y="3335874"/>
                    <a:pt x="471657" y="3347092"/>
                    <a:pt x="457820" y="3347092"/>
                  </a:cubicBezTo>
                  <a:cubicBezTo>
                    <a:pt x="443983" y="3347092"/>
                    <a:pt x="432765" y="3335874"/>
                    <a:pt x="432765" y="3322037"/>
                  </a:cubicBezTo>
                  <a:cubicBezTo>
                    <a:pt x="432765" y="3308200"/>
                    <a:pt x="443983" y="3296982"/>
                    <a:pt x="457820" y="3296982"/>
                  </a:cubicBezTo>
                  <a:close/>
                  <a:moveTo>
                    <a:pt x="156593" y="3172847"/>
                  </a:moveTo>
                  <a:cubicBezTo>
                    <a:pt x="158794" y="3172847"/>
                    <a:pt x="160579" y="3174632"/>
                    <a:pt x="160579" y="3176833"/>
                  </a:cubicBezTo>
                  <a:cubicBezTo>
                    <a:pt x="160579" y="3179034"/>
                    <a:pt x="158794" y="3180819"/>
                    <a:pt x="156593" y="3180819"/>
                  </a:cubicBezTo>
                  <a:cubicBezTo>
                    <a:pt x="154392" y="3180819"/>
                    <a:pt x="152607" y="3179034"/>
                    <a:pt x="152607" y="3176833"/>
                  </a:cubicBezTo>
                  <a:cubicBezTo>
                    <a:pt x="152607" y="3174632"/>
                    <a:pt x="154392" y="3172847"/>
                    <a:pt x="156593" y="3172847"/>
                  </a:cubicBezTo>
                  <a:close/>
                  <a:moveTo>
                    <a:pt x="4541749" y="3168291"/>
                  </a:moveTo>
                  <a:cubicBezTo>
                    <a:pt x="4545523" y="3168291"/>
                    <a:pt x="4548582" y="3171350"/>
                    <a:pt x="4548582" y="3175124"/>
                  </a:cubicBezTo>
                  <a:cubicBezTo>
                    <a:pt x="4548582" y="3178898"/>
                    <a:pt x="4545523" y="3181957"/>
                    <a:pt x="4541749" y="3181957"/>
                  </a:cubicBezTo>
                  <a:cubicBezTo>
                    <a:pt x="4537975" y="3181957"/>
                    <a:pt x="4534916" y="3178898"/>
                    <a:pt x="4534916" y="3175124"/>
                  </a:cubicBezTo>
                  <a:cubicBezTo>
                    <a:pt x="4534916" y="3171350"/>
                    <a:pt x="4537975" y="3168291"/>
                    <a:pt x="4541749" y="3168291"/>
                  </a:cubicBezTo>
                  <a:close/>
                  <a:moveTo>
                    <a:pt x="502236" y="3166013"/>
                  </a:moveTo>
                  <a:cubicBezTo>
                    <a:pt x="503494" y="3166013"/>
                    <a:pt x="504514" y="3167033"/>
                    <a:pt x="504514" y="3168291"/>
                  </a:cubicBezTo>
                  <a:cubicBezTo>
                    <a:pt x="504514" y="3169549"/>
                    <a:pt x="503494" y="3170569"/>
                    <a:pt x="502236" y="3170569"/>
                  </a:cubicBezTo>
                  <a:cubicBezTo>
                    <a:pt x="500978" y="3170569"/>
                    <a:pt x="499958" y="3169549"/>
                    <a:pt x="499958" y="3168291"/>
                  </a:cubicBezTo>
                  <a:cubicBezTo>
                    <a:pt x="499958" y="3167033"/>
                    <a:pt x="500978" y="3166013"/>
                    <a:pt x="502236" y="3166013"/>
                  </a:cubicBezTo>
                  <a:close/>
                  <a:moveTo>
                    <a:pt x="4309993" y="3162597"/>
                  </a:moveTo>
                  <a:cubicBezTo>
                    <a:pt x="4314082" y="3162597"/>
                    <a:pt x="4317396" y="3165911"/>
                    <a:pt x="4317396" y="3170000"/>
                  </a:cubicBezTo>
                  <a:cubicBezTo>
                    <a:pt x="4317396" y="3174089"/>
                    <a:pt x="4314082" y="3177403"/>
                    <a:pt x="4309993" y="3177403"/>
                  </a:cubicBezTo>
                  <a:cubicBezTo>
                    <a:pt x="4305904" y="3177403"/>
                    <a:pt x="4302590" y="3174089"/>
                    <a:pt x="4302590" y="3170000"/>
                  </a:cubicBezTo>
                  <a:cubicBezTo>
                    <a:pt x="4302590" y="3165911"/>
                    <a:pt x="4305904" y="3162597"/>
                    <a:pt x="4309993" y="3162597"/>
                  </a:cubicBezTo>
                  <a:close/>
                  <a:moveTo>
                    <a:pt x="269909" y="3155764"/>
                  </a:moveTo>
                  <a:cubicBezTo>
                    <a:pt x="279973" y="3155764"/>
                    <a:pt x="288131" y="3164177"/>
                    <a:pt x="288131" y="3174556"/>
                  </a:cubicBezTo>
                  <a:cubicBezTo>
                    <a:pt x="288131" y="3184935"/>
                    <a:pt x="279973" y="3193348"/>
                    <a:pt x="269909" y="3193348"/>
                  </a:cubicBezTo>
                  <a:cubicBezTo>
                    <a:pt x="259845" y="3193348"/>
                    <a:pt x="251687" y="3184935"/>
                    <a:pt x="251687" y="3174556"/>
                  </a:cubicBezTo>
                  <a:cubicBezTo>
                    <a:pt x="251687" y="3164177"/>
                    <a:pt x="259845" y="3155764"/>
                    <a:pt x="269909" y="3155764"/>
                  </a:cubicBezTo>
                  <a:close/>
                  <a:moveTo>
                    <a:pt x="4427864" y="3147792"/>
                  </a:moveTo>
                  <a:cubicBezTo>
                    <a:pt x="4441701" y="3147792"/>
                    <a:pt x="4452919" y="3159265"/>
                    <a:pt x="4452919" y="3173417"/>
                  </a:cubicBezTo>
                  <a:cubicBezTo>
                    <a:pt x="4452919" y="3187569"/>
                    <a:pt x="4441701" y="3199042"/>
                    <a:pt x="4427864" y="3199042"/>
                  </a:cubicBezTo>
                  <a:cubicBezTo>
                    <a:pt x="4414027" y="3199042"/>
                    <a:pt x="4402809" y="3187569"/>
                    <a:pt x="4402809" y="3173417"/>
                  </a:cubicBezTo>
                  <a:cubicBezTo>
                    <a:pt x="4402809" y="3159265"/>
                    <a:pt x="4414027" y="3147792"/>
                    <a:pt x="4427864" y="3147792"/>
                  </a:cubicBezTo>
                  <a:close/>
                  <a:moveTo>
                    <a:pt x="4195539" y="3147792"/>
                  </a:moveTo>
                  <a:cubicBezTo>
                    <a:pt x="4206861" y="3147792"/>
                    <a:pt x="4216039" y="3156715"/>
                    <a:pt x="4216039" y="3167722"/>
                  </a:cubicBezTo>
                  <a:cubicBezTo>
                    <a:pt x="4216039" y="3178729"/>
                    <a:pt x="4206861" y="3187652"/>
                    <a:pt x="4195539" y="3187652"/>
                  </a:cubicBezTo>
                  <a:cubicBezTo>
                    <a:pt x="4184217" y="3187652"/>
                    <a:pt x="4175039" y="3178729"/>
                    <a:pt x="4175039" y="3167722"/>
                  </a:cubicBezTo>
                  <a:cubicBezTo>
                    <a:pt x="4175039" y="3156715"/>
                    <a:pt x="4184217" y="3147792"/>
                    <a:pt x="4195539" y="3147792"/>
                  </a:cubicBezTo>
                  <a:close/>
                  <a:moveTo>
                    <a:pt x="387781" y="3145514"/>
                  </a:moveTo>
                  <a:cubicBezTo>
                    <a:pt x="401933" y="3145514"/>
                    <a:pt x="413406" y="3156732"/>
                    <a:pt x="413406" y="3170569"/>
                  </a:cubicBezTo>
                  <a:cubicBezTo>
                    <a:pt x="413406" y="3184406"/>
                    <a:pt x="401933" y="3195624"/>
                    <a:pt x="387781" y="3195624"/>
                  </a:cubicBezTo>
                  <a:cubicBezTo>
                    <a:pt x="373629" y="3195624"/>
                    <a:pt x="362156" y="3184406"/>
                    <a:pt x="362156" y="3170569"/>
                  </a:cubicBezTo>
                  <a:cubicBezTo>
                    <a:pt x="362156" y="3156732"/>
                    <a:pt x="373629" y="3145514"/>
                    <a:pt x="387781" y="3145514"/>
                  </a:cubicBezTo>
                  <a:close/>
                  <a:moveTo>
                    <a:pt x="103067" y="3013407"/>
                  </a:moveTo>
                  <a:cubicBezTo>
                    <a:pt x="105897" y="3013407"/>
                    <a:pt x="108192" y="3015702"/>
                    <a:pt x="108192" y="3018532"/>
                  </a:cubicBezTo>
                  <a:cubicBezTo>
                    <a:pt x="108192" y="3021362"/>
                    <a:pt x="105897" y="3023657"/>
                    <a:pt x="103067" y="3023657"/>
                  </a:cubicBezTo>
                  <a:cubicBezTo>
                    <a:pt x="100237" y="3023657"/>
                    <a:pt x="97942" y="3021362"/>
                    <a:pt x="97942" y="3018532"/>
                  </a:cubicBezTo>
                  <a:cubicBezTo>
                    <a:pt x="97942" y="3015702"/>
                    <a:pt x="100237" y="3013407"/>
                    <a:pt x="103067" y="3013407"/>
                  </a:cubicBezTo>
                  <a:close/>
                  <a:moveTo>
                    <a:pt x="4594707" y="3009991"/>
                  </a:moveTo>
                  <a:cubicBezTo>
                    <a:pt x="4598167" y="3009991"/>
                    <a:pt x="4600971" y="3013050"/>
                    <a:pt x="4600971" y="3016824"/>
                  </a:cubicBezTo>
                  <a:cubicBezTo>
                    <a:pt x="4600971" y="3020598"/>
                    <a:pt x="4598167" y="3023657"/>
                    <a:pt x="4594707" y="3023657"/>
                  </a:cubicBezTo>
                  <a:cubicBezTo>
                    <a:pt x="4591247" y="3023657"/>
                    <a:pt x="4588443" y="3020598"/>
                    <a:pt x="4588443" y="3016824"/>
                  </a:cubicBezTo>
                  <a:cubicBezTo>
                    <a:pt x="4588443" y="3013050"/>
                    <a:pt x="4591247" y="3009991"/>
                    <a:pt x="4594707" y="3009991"/>
                  </a:cubicBezTo>
                  <a:close/>
                  <a:moveTo>
                    <a:pt x="441307" y="3009991"/>
                  </a:moveTo>
                  <a:cubicBezTo>
                    <a:pt x="442880" y="3009991"/>
                    <a:pt x="444155" y="3011521"/>
                    <a:pt x="444155" y="3013408"/>
                  </a:cubicBezTo>
                  <a:cubicBezTo>
                    <a:pt x="444155" y="3015295"/>
                    <a:pt x="442880" y="3016825"/>
                    <a:pt x="441307" y="3016825"/>
                  </a:cubicBezTo>
                  <a:cubicBezTo>
                    <a:pt x="439734" y="3016825"/>
                    <a:pt x="438459" y="3015295"/>
                    <a:pt x="438459" y="3013408"/>
                  </a:cubicBezTo>
                  <a:cubicBezTo>
                    <a:pt x="438459" y="3011521"/>
                    <a:pt x="439734" y="3009991"/>
                    <a:pt x="441307" y="3009991"/>
                  </a:cubicBezTo>
                  <a:close/>
                  <a:moveTo>
                    <a:pt x="4368075" y="3005435"/>
                  </a:moveTo>
                  <a:cubicBezTo>
                    <a:pt x="4372793" y="3005435"/>
                    <a:pt x="4376617" y="3009259"/>
                    <a:pt x="4376617" y="3013977"/>
                  </a:cubicBezTo>
                  <a:cubicBezTo>
                    <a:pt x="4376617" y="3018695"/>
                    <a:pt x="4372793" y="3022519"/>
                    <a:pt x="4368075" y="3022519"/>
                  </a:cubicBezTo>
                  <a:cubicBezTo>
                    <a:pt x="4363357" y="3022519"/>
                    <a:pt x="4359533" y="3018695"/>
                    <a:pt x="4359533" y="3013977"/>
                  </a:cubicBezTo>
                  <a:cubicBezTo>
                    <a:pt x="4359533" y="3009259"/>
                    <a:pt x="4363357" y="3005435"/>
                    <a:pt x="4368075" y="3005435"/>
                  </a:cubicBezTo>
                  <a:close/>
                  <a:moveTo>
                    <a:pt x="214105" y="2998602"/>
                  </a:moveTo>
                  <a:cubicBezTo>
                    <a:pt x="224169" y="2998602"/>
                    <a:pt x="232327" y="3006760"/>
                    <a:pt x="232327" y="3016824"/>
                  </a:cubicBezTo>
                  <a:cubicBezTo>
                    <a:pt x="232327" y="3026888"/>
                    <a:pt x="224169" y="3035046"/>
                    <a:pt x="214105" y="3035046"/>
                  </a:cubicBezTo>
                  <a:cubicBezTo>
                    <a:pt x="204041" y="3035046"/>
                    <a:pt x="195883" y="3026888"/>
                    <a:pt x="195883" y="3016824"/>
                  </a:cubicBezTo>
                  <a:cubicBezTo>
                    <a:pt x="195883" y="3006760"/>
                    <a:pt x="204041" y="2998602"/>
                    <a:pt x="214105" y="2998602"/>
                  </a:cubicBezTo>
                  <a:close/>
                  <a:moveTo>
                    <a:pt x="4483668" y="2991769"/>
                  </a:moveTo>
                  <a:cubicBezTo>
                    <a:pt x="4496876" y="2991769"/>
                    <a:pt x="4507584" y="3002732"/>
                    <a:pt x="4507584" y="3016255"/>
                  </a:cubicBezTo>
                  <a:cubicBezTo>
                    <a:pt x="4507584" y="3029778"/>
                    <a:pt x="4496876" y="3040741"/>
                    <a:pt x="4483668" y="3040741"/>
                  </a:cubicBezTo>
                  <a:cubicBezTo>
                    <a:pt x="4470460" y="3040741"/>
                    <a:pt x="4459752" y="3029778"/>
                    <a:pt x="4459752" y="3016255"/>
                  </a:cubicBezTo>
                  <a:cubicBezTo>
                    <a:pt x="4459752" y="3002732"/>
                    <a:pt x="4470460" y="2991769"/>
                    <a:pt x="4483668" y="2991769"/>
                  </a:cubicBezTo>
                  <a:close/>
                  <a:moveTo>
                    <a:pt x="330268" y="2991769"/>
                  </a:moveTo>
                  <a:cubicBezTo>
                    <a:pt x="342847" y="2991769"/>
                    <a:pt x="353045" y="3001967"/>
                    <a:pt x="353045" y="3014546"/>
                  </a:cubicBezTo>
                  <a:cubicBezTo>
                    <a:pt x="353045" y="3027125"/>
                    <a:pt x="342847" y="3037323"/>
                    <a:pt x="330268" y="3037323"/>
                  </a:cubicBezTo>
                  <a:cubicBezTo>
                    <a:pt x="317689" y="3037323"/>
                    <a:pt x="307491" y="3027125"/>
                    <a:pt x="307491" y="3014546"/>
                  </a:cubicBezTo>
                  <a:cubicBezTo>
                    <a:pt x="307491" y="3001967"/>
                    <a:pt x="317689" y="2991769"/>
                    <a:pt x="330268" y="2991769"/>
                  </a:cubicBezTo>
                  <a:close/>
                  <a:moveTo>
                    <a:pt x="4256467" y="2990630"/>
                  </a:moveTo>
                  <a:cubicBezTo>
                    <a:pt x="4268732" y="2990630"/>
                    <a:pt x="4278675" y="3000573"/>
                    <a:pt x="4278675" y="3012838"/>
                  </a:cubicBezTo>
                  <a:cubicBezTo>
                    <a:pt x="4278675" y="3025103"/>
                    <a:pt x="4268732" y="3035046"/>
                    <a:pt x="4256467" y="3035046"/>
                  </a:cubicBezTo>
                  <a:cubicBezTo>
                    <a:pt x="4244202" y="3035046"/>
                    <a:pt x="4234259" y="3025103"/>
                    <a:pt x="4234259" y="3012838"/>
                  </a:cubicBezTo>
                  <a:cubicBezTo>
                    <a:pt x="4234259" y="3000573"/>
                    <a:pt x="4244202" y="2990630"/>
                    <a:pt x="4256467" y="2990630"/>
                  </a:cubicBezTo>
                  <a:close/>
                  <a:moveTo>
                    <a:pt x="62069" y="2850551"/>
                  </a:moveTo>
                  <a:cubicBezTo>
                    <a:pt x="65529" y="2850551"/>
                    <a:pt x="68333" y="2853101"/>
                    <a:pt x="68333" y="2856246"/>
                  </a:cubicBezTo>
                  <a:cubicBezTo>
                    <a:pt x="68333" y="2859391"/>
                    <a:pt x="65529" y="2861941"/>
                    <a:pt x="62069" y="2861941"/>
                  </a:cubicBezTo>
                  <a:cubicBezTo>
                    <a:pt x="58609" y="2861941"/>
                    <a:pt x="55805" y="2859391"/>
                    <a:pt x="55805" y="2856246"/>
                  </a:cubicBezTo>
                  <a:cubicBezTo>
                    <a:pt x="55805" y="2853101"/>
                    <a:pt x="58609" y="2850551"/>
                    <a:pt x="62069" y="2850551"/>
                  </a:cubicBezTo>
                  <a:close/>
                  <a:moveTo>
                    <a:pt x="4636275" y="2849412"/>
                  </a:moveTo>
                  <a:cubicBezTo>
                    <a:pt x="4639420" y="2849412"/>
                    <a:pt x="4641970" y="2851962"/>
                    <a:pt x="4641970" y="2855107"/>
                  </a:cubicBezTo>
                  <a:cubicBezTo>
                    <a:pt x="4641970" y="2858252"/>
                    <a:pt x="4639420" y="2860802"/>
                    <a:pt x="4636275" y="2860802"/>
                  </a:cubicBezTo>
                  <a:cubicBezTo>
                    <a:pt x="4633130" y="2860802"/>
                    <a:pt x="4630580" y="2858252"/>
                    <a:pt x="4630580" y="2855107"/>
                  </a:cubicBezTo>
                  <a:cubicBezTo>
                    <a:pt x="4630580" y="2851962"/>
                    <a:pt x="4633130" y="2849412"/>
                    <a:pt x="4636275" y="2849412"/>
                  </a:cubicBezTo>
                  <a:close/>
                  <a:moveTo>
                    <a:pt x="394044" y="2849412"/>
                  </a:moveTo>
                  <a:cubicBezTo>
                    <a:pt x="396561" y="2849412"/>
                    <a:pt x="398601" y="2851197"/>
                    <a:pt x="398601" y="2853398"/>
                  </a:cubicBezTo>
                  <a:cubicBezTo>
                    <a:pt x="398601" y="2855599"/>
                    <a:pt x="396561" y="2857384"/>
                    <a:pt x="394044" y="2857384"/>
                  </a:cubicBezTo>
                  <a:cubicBezTo>
                    <a:pt x="391528" y="2857384"/>
                    <a:pt x="389488" y="2855599"/>
                    <a:pt x="389488" y="2853398"/>
                  </a:cubicBezTo>
                  <a:cubicBezTo>
                    <a:pt x="389488" y="2851197"/>
                    <a:pt x="391528" y="2849412"/>
                    <a:pt x="394044" y="2849412"/>
                  </a:cubicBezTo>
                  <a:close/>
                  <a:moveTo>
                    <a:pt x="4413060" y="2844857"/>
                  </a:moveTo>
                  <a:cubicBezTo>
                    <a:pt x="4418092" y="2844857"/>
                    <a:pt x="4422171" y="2848936"/>
                    <a:pt x="4422171" y="2853968"/>
                  </a:cubicBezTo>
                  <a:cubicBezTo>
                    <a:pt x="4422171" y="2859000"/>
                    <a:pt x="4418092" y="2863079"/>
                    <a:pt x="4413060" y="2863079"/>
                  </a:cubicBezTo>
                  <a:cubicBezTo>
                    <a:pt x="4408028" y="2863079"/>
                    <a:pt x="4403949" y="2859000"/>
                    <a:pt x="4403949" y="2853968"/>
                  </a:cubicBezTo>
                  <a:cubicBezTo>
                    <a:pt x="4403949" y="2848936"/>
                    <a:pt x="4408028" y="2844857"/>
                    <a:pt x="4413060" y="2844857"/>
                  </a:cubicBezTo>
                  <a:close/>
                  <a:moveTo>
                    <a:pt x="284714" y="2838024"/>
                  </a:moveTo>
                  <a:cubicBezTo>
                    <a:pt x="294149" y="2838024"/>
                    <a:pt x="301797" y="2845418"/>
                    <a:pt x="301797" y="2854538"/>
                  </a:cubicBezTo>
                  <a:cubicBezTo>
                    <a:pt x="301797" y="2863658"/>
                    <a:pt x="294149" y="2871052"/>
                    <a:pt x="284714" y="2871052"/>
                  </a:cubicBezTo>
                  <a:cubicBezTo>
                    <a:pt x="275279" y="2871052"/>
                    <a:pt x="267631" y="2863658"/>
                    <a:pt x="267631" y="2854538"/>
                  </a:cubicBezTo>
                  <a:cubicBezTo>
                    <a:pt x="267631" y="2845418"/>
                    <a:pt x="275279" y="2838024"/>
                    <a:pt x="284714" y="2838024"/>
                  </a:cubicBezTo>
                  <a:close/>
                  <a:moveTo>
                    <a:pt x="171399" y="2838024"/>
                  </a:moveTo>
                  <a:cubicBezTo>
                    <a:pt x="181148" y="2838024"/>
                    <a:pt x="189052" y="2846182"/>
                    <a:pt x="189052" y="2856246"/>
                  </a:cubicBezTo>
                  <a:cubicBezTo>
                    <a:pt x="189052" y="2866310"/>
                    <a:pt x="181148" y="2874468"/>
                    <a:pt x="171399" y="2874468"/>
                  </a:cubicBezTo>
                  <a:cubicBezTo>
                    <a:pt x="161650" y="2874468"/>
                    <a:pt x="153746" y="2866310"/>
                    <a:pt x="153746" y="2856246"/>
                  </a:cubicBezTo>
                  <a:cubicBezTo>
                    <a:pt x="153746" y="2846182"/>
                    <a:pt x="161650" y="2838024"/>
                    <a:pt x="171399" y="2838024"/>
                  </a:cubicBezTo>
                  <a:close/>
                  <a:moveTo>
                    <a:pt x="4526945" y="2831190"/>
                  </a:moveTo>
                  <a:cubicBezTo>
                    <a:pt x="4539524" y="2831190"/>
                    <a:pt x="4549722" y="2841643"/>
                    <a:pt x="4549722" y="2854537"/>
                  </a:cubicBezTo>
                  <a:cubicBezTo>
                    <a:pt x="4549722" y="2867431"/>
                    <a:pt x="4539524" y="2877884"/>
                    <a:pt x="4526945" y="2877884"/>
                  </a:cubicBezTo>
                  <a:cubicBezTo>
                    <a:pt x="4514366" y="2877884"/>
                    <a:pt x="4504168" y="2867431"/>
                    <a:pt x="4504168" y="2854537"/>
                  </a:cubicBezTo>
                  <a:cubicBezTo>
                    <a:pt x="4504168" y="2841643"/>
                    <a:pt x="4514366" y="2831190"/>
                    <a:pt x="4526945" y="2831190"/>
                  </a:cubicBezTo>
                  <a:close/>
                  <a:moveTo>
                    <a:pt x="4303729" y="2828913"/>
                  </a:moveTo>
                  <a:cubicBezTo>
                    <a:pt x="4316937" y="2828913"/>
                    <a:pt x="4327645" y="2839621"/>
                    <a:pt x="4327645" y="2852829"/>
                  </a:cubicBezTo>
                  <a:cubicBezTo>
                    <a:pt x="4327645" y="2866037"/>
                    <a:pt x="4316937" y="2876745"/>
                    <a:pt x="4303729" y="2876745"/>
                  </a:cubicBezTo>
                  <a:cubicBezTo>
                    <a:pt x="4290521" y="2876745"/>
                    <a:pt x="4279813" y="2866037"/>
                    <a:pt x="4279813" y="2852829"/>
                  </a:cubicBezTo>
                  <a:cubicBezTo>
                    <a:pt x="4279813" y="2839621"/>
                    <a:pt x="4290521" y="2828913"/>
                    <a:pt x="4303729" y="2828913"/>
                  </a:cubicBezTo>
                  <a:close/>
                  <a:moveTo>
                    <a:pt x="4665885" y="2685417"/>
                  </a:moveTo>
                  <a:cubicBezTo>
                    <a:pt x="4669030" y="2685417"/>
                    <a:pt x="4671580" y="2687967"/>
                    <a:pt x="4671580" y="2691112"/>
                  </a:cubicBezTo>
                  <a:cubicBezTo>
                    <a:pt x="4671580" y="2694257"/>
                    <a:pt x="4669030" y="2696807"/>
                    <a:pt x="4665885" y="2696807"/>
                  </a:cubicBezTo>
                  <a:cubicBezTo>
                    <a:pt x="4662740" y="2696807"/>
                    <a:pt x="4660190" y="2694257"/>
                    <a:pt x="4660190" y="2691112"/>
                  </a:cubicBezTo>
                  <a:cubicBezTo>
                    <a:pt x="4660190" y="2687967"/>
                    <a:pt x="4662740" y="2685417"/>
                    <a:pt x="4665885" y="2685417"/>
                  </a:cubicBezTo>
                  <a:close/>
                  <a:moveTo>
                    <a:pt x="360448" y="2685417"/>
                  </a:moveTo>
                  <a:cubicBezTo>
                    <a:pt x="363278" y="2685417"/>
                    <a:pt x="365573" y="2687712"/>
                    <a:pt x="365573" y="2690542"/>
                  </a:cubicBezTo>
                  <a:cubicBezTo>
                    <a:pt x="365573" y="2693372"/>
                    <a:pt x="363278" y="2695667"/>
                    <a:pt x="360448" y="2695667"/>
                  </a:cubicBezTo>
                  <a:cubicBezTo>
                    <a:pt x="357618" y="2695667"/>
                    <a:pt x="355323" y="2693372"/>
                    <a:pt x="355323" y="2690542"/>
                  </a:cubicBezTo>
                  <a:cubicBezTo>
                    <a:pt x="355323" y="2687712"/>
                    <a:pt x="357618" y="2685417"/>
                    <a:pt x="360448" y="2685417"/>
                  </a:cubicBezTo>
                  <a:close/>
                  <a:moveTo>
                    <a:pt x="33027" y="2685417"/>
                  </a:moveTo>
                  <a:cubicBezTo>
                    <a:pt x="36801" y="2685417"/>
                    <a:pt x="39860" y="2688476"/>
                    <a:pt x="39860" y="2692250"/>
                  </a:cubicBezTo>
                  <a:cubicBezTo>
                    <a:pt x="39860" y="2696024"/>
                    <a:pt x="36801" y="2699083"/>
                    <a:pt x="33027" y="2699083"/>
                  </a:cubicBezTo>
                  <a:cubicBezTo>
                    <a:pt x="29253" y="2699083"/>
                    <a:pt x="26194" y="2696024"/>
                    <a:pt x="26194" y="2692250"/>
                  </a:cubicBezTo>
                  <a:cubicBezTo>
                    <a:pt x="26194" y="2688476"/>
                    <a:pt x="29253" y="2685417"/>
                    <a:pt x="33027" y="2685417"/>
                  </a:cubicBezTo>
                  <a:close/>
                  <a:moveTo>
                    <a:pt x="252257" y="2682001"/>
                  </a:moveTo>
                  <a:cubicBezTo>
                    <a:pt x="256975" y="2682001"/>
                    <a:pt x="260799" y="2686080"/>
                    <a:pt x="260799" y="2691112"/>
                  </a:cubicBezTo>
                  <a:cubicBezTo>
                    <a:pt x="260799" y="2696144"/>
                    <a:pt x="256975" y="2700223"/>
                    <a:pt x="252257" y="2700223"/>
                  </a:cubicBezTo>
                  <a:cubicBezTo>
                    <a:pt x="247539" y="2700223"/>
                    <a:pt x="243715" y="2696144"/>
                    <a:pt x="243715" y="2691112"/>
                  </a:cubicBezTo>
                  <a:cubicBezTo>
                    <a:pt x="243715" y="2686080"/>
                    <a:pt x="247539" y="2682001"/>
                    <a:pt x="252257" y="2682001"/>
                  </a:cubicBezTo>
                  <a:close/>
                  <a:moveTo>
                    <a:pt x="4446086" y="2679723"/>
                  </a:moveTo>
                  <a:cubicBezTo>
                    <a:pt x="4451747" y="2679723"/>
                    <a:pt x="4456336" y="2684312"/>
                    <a:pt x="4456336" y="2689973"/>
                  </a:cubicBezTo>
                  <a:cubicBezTo>
                    <a:pt x="4456336" y="2695634"/>
                    <a:pt x="4451747" y="2700223"/>
                    <a:pt x="4446086" y="2700223"/>
                  </a:cubicBezTo>
                  <a:cubicBezTo>
                    <a:pt x="4440425" y="2700223"/>
                    <a:pt x="4435836" y="2695634"/>
                    <a:pt x="4435836" y="2689973"/>
                  </a:cubicBezTo>
                  <a:cubicBezTo>
                    <a:pt x="4435836" y="2684312"/>
                    <a:pt x="4440425" y="2679723"/>
                    <a:pt x="4446086" y="2679723"/>
                  </a:cubicBezTo>
                  <a:close/>
                  <a:moveTo>
                    <a:pt x="140080" y="2674029"/>
                  </a:moveTo>
                  <a:cubicBezTo>
                    <a:pt x="150144" y="2674029"/>
                    <a:pt x="158302" y="2682187"/>
                    <a:pt x="158302" y="2692251"/>
                  </a:cubicBezTo>
                  <a:cubicBezTo>
                    <a:pt x="158302" y="2702315"/>
                    <a:pt x="150144" y="2710473"/>
                    <a:pt x="140080" y="2710473"/>
                  </a:cubicBezTo>
                  <a:cubicBezTo>
                    <a:pt x="130016" y="2710473"/>
                    <a:pt x="121858" y="2702315"/>
                    <a:pt x="121858" y="2692251"/>
                  </a:cubicBezTo>
                  <a:cubicBezTo>
                    <a:pt x="121858" y="2682187"/>
                    <a:pt x="130016" y="2674029"/>
                    <a:pt x="140080" y="2674029"/>
                  </a:cubicBezTo>
                  <a:close/>
                  <a:moveTo>
                    <a:pt x="4558264" y="2668335"/>
                  </a:moveTo>
                  <a:cubicBezTo>
                    <a:pt x="4570529" y="2668335"/>
                    <a:pt x="4580472" y="2678533"/>
                    <a:pt x="4580472" y="2691112"/>
                  </a:cubicBezTo>
                  <a:cubicBezTo>
                    <a:pt x="4580472" y="2703691"/>
                    <a:pt x="4570529" y="2713889"/>
                    <a:pt x="4558264" y="2713889"/>
                  </a:cubicBezTo>
                  <a:cubicBezTo>
                    <a:pt x="4545999" y="2713889"/>
                    <a:pt x="4536056" y="2703691"/>
                    <a:pt x="4536056" y="2691112"/>
                  </a:cubicBezTo>
                  <a:cubicBezTo>
                    <a:pt x="4536056" y="2678533"/>
                    <a:pt x="4545999" y="2668335"/>
                    <a:pt x="4558264" y="2668335"/>
                  </a:cubicBezTo>
                  <a:close/>
                  <a:moveTo>
                    <a:pt x="4337895" y="2664918"/>
                  </a:moveTo>
                  <a:cubicBezTo>
                    <a:pt x="4352362" y="2664918"/>
                    <a:pt x="4364089" y="2676391"/>
                    <a:pt x="4364089" y="2690543"/>
                  </a:cubicBezTo>
                  <a:cubicBezTo>
                    <a:pt x="4364089" y="2704695"/>
                    <a:pt x="4352362" y="2716168"/>
                    <a:pt x="4337895" y="2716168"/>
                  </a:cubicBezTo>
                  <a:cubicBezTo>
                    <a:pt x="4323428" y="2716168"/>
                    <a:pt x="4311701" y="2704695"/>
                    <a:pt x="4311701" y="2690543"/>
                  </a:cubicBezTo>
                  <a:cubicBezTo>
                    <a:pt x="4311701" y="2676391"/>
                    <a:pt x="4323428" y="2664918"/>
                    <a:pt x="4337895" y="2664918"/>
                  </a:cubicBezTo>
                  <a:close/>
                  <a:moveTo>
                    <a:pt x="232327" y="2522561"/>
                  </a:moveTo>
                  <a:cubicBezTo>
                    <a:pt x="234214" y="2522561"/>
                    <a:pt x="235744" y="2524091"/>
                    <a:pt x="235744" y="2525978"/>
                  </a:cubicBezTo>
                  <a:cubicBezTo>
                    <a:pt x="235744" y="2527865"/>
                    <a:pt x="234214" y="2529395"/>
                    <a:pt x="232327" y="2529395"/>
                  </a:cubicBezTo>
                  <a:cubicBezTo>
                    <a:pt x="230440" y="2529395"/>
                    <a:pt x="228910" y="2527865"/>
                    <a:pt x="228910" y="2525978"/>
                  </a:cubicBezTo>
                  <a:cubicBezTo>
                    <a:pt x="228910" y="2524091"/>
                    <a:pt x="230440" y="2522561"/>
                    <a:pt x="232327" y="2522561"/>
                  </a:cubicBezTo>
                  <a:close/>
                  <a:moveTo>
                    <a:pt x="4682968" y="2519145"/>
                  </a:moveTo>
                  <a:cubicBezTo>
                    <a:pt x="4686113" y="2519145"/>
                    <a:pt x="4688663" y="2521695"/>
                    <a:pt x="4688663" y="2524840"/>
                  </a:cubicBezTo>
                  <a:cubicBezTo>
                    <a:pt x="4688663" y="2527985"/>
                    <a:pt x="4686113" y="2530535"/>
                    <a:pt x="4682968" y="2530535"/>
                  </a:cubicBezTo>
                  <a:cubicBezTo>
                    <a:pt x="4679823" y="2530535"/>
                    <a:pt x="4677273" y="2527985"/>
                    <a:pt x="4677273" y="2524840"/>
                  </a:cubicBezTo>
                  <a:cubicBezTo>
                    <a:pt x="4677273" y="2521695"/>
                    <a:pt x="4679823" y="2519145"/>
                    <a:pt x="4682968" y="2519145"/>
                  </a:cubicBezTo>
                  <a:close/>
                  <a:moveTo>
                    <a:pt x="339380" y="2519145"/>
                  </a:moveTo>
                  <a:cubicBezTo>
                    <a:pt x="342525" y="2519145"/>
                    <a:pt x="345075" y="2521949"/>
                    <a:pt x="345075" y="2525409"/>
                  </a:cubicBezTo>
                  <a:cubicBezTo>
                    <a:pt x="345075" y="2528869"/>
                    <a:pt x="342525" y="2531673"/>
                    <a:pt x="339380" y="2531673"/>
                  </a:cubicBezTo>
                  <a:cubicBezTo>
                    <a:pt x="336235" y="2531673"/>
                    <a:pt x="333685" y="2528869"/>
                    <a:pt x="333685" y="2525409"/>
                  </a:cubicBezTo>
                  <a:cubicBezTo>
                    <a:pt x="333685" y="2521949"/>
                    <a:pt x="336235" y="2519145"/>
                    <a:pt x="339380" y="2519145"/>
                  </a:cubicBezTo>
                  <a:close/>
                  <a:moveTo>
                    <a:pt x="14806" y="2519145"/>
                  </a:moveTo>
                  <a:cubicBezTo>
                    <a:pt x="19209" y="2519145"/>
                    <a:pt x="22778" y="2522459"/>
                    <a:pt x="22778" y="2526548"/>
                  </a:cubicBezTo>
                  <a:cubicBezTo>
                    <a:pt x="22778" y="2530637"/>
                    <a:pt x="19209" y="2533951"/>
                    <a:pt x="14806" y="2533951"/>
                  </a:cubicBezTo>
                  <a:cubicBezTo>
                    <a:pt x="10403" y="2533951"/>
                    <a:pt x="6834" y="2530637"/>
                    <a:pt x="6834" y="2526548"/>
                  </a:cubicBezTo>
                  <a:cubicBezTo>
                    <a:pt x="6834" y="2522459"/>
                    <a:pt x="10403" y="2519145"/>
                    <a:pt x="14806" y="2519145"/>
                  </a:cubicBezTo>
                  <a:close/>
                  <a:moveTo>
                    <a:pt x="4464877" y="2513451"/>
                  </a:moveTo>
                  <a:cubicBezTo>
                    <a:pt x="4471481" y="2513451"/>
                    <a:pt x="4476835" y="2518550"/>
                    <a:pt x="4476835" y="2524840"/>
                  </a:cubicBezTo>
                  <a:cubicBezTo>
                    <a:pt x="4476835" y="2531130"/>
                    <a:pt x="4471481" y="2536229"/>
                    <a:pt x="4464877" y="2536229"/>
                  </a:cubicBezTo>
                  <a:cubicBezTo>
                    <a:pt x="4458273" y="2536229"/>
                    <a:pt x="4452919" y="2531130"/>
                    <a:pt x="4452919" y="2524840"/>
                  </a:cubicBezTo>
                  <a:cubicBezTo>
                    <a:pt x="4452919" y="2518550"/>
                    <a:pt x="4458273" y="2513451"/>
                    <a:pt x="4464877" y="2513451"/>
                  </a:cubicBezTo>
                  <a:close/>
                  <a:moveTo>
                    <a:pt x="121289" y="2508895"/>
                  </a:moveTo>
                  <a:cubicBezTo>
                    <a:pt x="131038" y="2508895"/>
                    <a:pt x="138942" y="2516799"/>
                    <a:pt x="138942" y="2526548"/>
                  </a:cubicBezTo>
                  <a:cubicBezTo>
                    <a:pt x="138942" y="2536297"/>
                    <a:pt x="131038" y="2544201"/>
                    <a:pt x="121289" y="2544201"/>
                  </a:cubicBezTo>
                  <a:cubicBezTo>
                    <a:pt x="111540" y="2544201"/>
                    <a:pt x="103636" y="2536297"/>
                    <a:pt x="103636" y="2526548"/>
                  </a:cubicBezTo>
                  <a:cubicBezTo>
                    <a:pt x="103636" y="2516799"/>
                    <a:pt x="111540" y="2508895"/>
                    <a:pt x="121289" y="2508895"/>
                  </a:cubicBezTo>
                  <a:close/>
                  <a:moveTo>
                    <a:pt x="4576485" y="2503201"/>
                  </a:moveTo>
                  <a:cubicBezTo>
                    <a:pt x="4588121" y="2503201"/>
                    <a:pt x="4597554" y="2512889"/>
                    <a:pt x="4597554" y="2524839"/>
                  </a:cubicBezTo>
                  <a:cubicBezTo>
                    <a:pt x="4597554" y="2536789"/>
                    <a:pt x="4588121" y="2546477"/>
                    <a:pt x="4576485" y="2546477"/>
                  </a:cubicBezTo>
                  <a:cubicBezTo>
                    <a:pt x="4564849" y="2546477"/>
                    <a:pt x="4555416" y="2536789"/>
                    <a:pt x="4555416" y="2524839"/>
                  </a:cubicBezTo>
                  <a:cubicBezTo>
                    <a:pt x="4555416" y="2512889"/>
                    <a:pt x="4564849" y="2503201"/>
                    <a:pt x="4576485" y="2503201"/>
                  </a:cubicBezTo>
                  <a:close/>
                  <a:moveTo>
                    <a:pt x="4358394" y="2498645"/>
                  </a:moveTo>
                  <a:cubicBezTo>
                    <a:pt x="4372861" y="2498645"/>
                    <a:pt x="4384588" y="2510627"/>
                    <a:pt x="4384588" y="2525408"/>
                  </a:cubicBezTo>
                  <a:cubicBezTo>
                    <a:pt x="4384588" y="2540189"/>
                    <a:pt x="4372861" y="2552171"/>
                    <a:pt x="4358394" y="2552171"/>
                  </a:cubicBezTo>
                  <a:cubicBezTo>
                    <a:pt x="4343927" y="2552171"/>
                    <a:pt x="4332200" y="2540189"/>
                    <a:pt x="4332200" y="2525408"/>
                  </a:cubicBezTo>
                  <a:cubicBezTo>
                    <a:pt x="4332200" y="2510627"/>
                    <a:pt x="4343927" y="2498645"/>
                    <a:pt x="4358394" y="2498645"/>
                  </a:cubicBezTo>
                  <a:close/>
                  <a:moveTo>
                    <a:pt x="226064" y="2357427"/>
                  </a:moveTo>
                  <a:cubicBezTo>
                    <a:pt x="227008" y="2357427"/>
                    <a:pt x="227773" y="2358192"/>
                    <a:pt x="227773" y="2359136"/>
                  </a:cubicBezTo>
                  <a:cubicBezTo>
                    <a:pt x="227773" y="2360079"/>
                    <a:pt x="227008" y="2360845"/>
                    <a:pt x="226064" y="2360845"/>
                  </a:cubicBezTo>
                  <a:cubicBezTo>
                    <a:pt x="225120" y="2360845"/>
                    <a:pt x="224355" y="2360079"/>
                    <a:pt x="224355" y="2359136"/>
                  </a:cubicBezTo>
                  <a:cubicBezTo>
                    <a:pt x="224355" y="2358192"/>
                    <a:pt x="225120" y="2357427"/>
                    <a:pt x="226064" y="2357427"/>
                  </a:cubicBezTo>
                  <a:close/>
                  <a:moveTo>
                    <a:pt x="332546" y="2352872"/>
                  </a:moveTo>
                  <a:cubicBezTo>
                    <a:pt x="336320" y="2352872"/>
                    <a:pt x="339379" y="2355931"/>
                    <a:pt x="339379" y="2359705"/>
                  </a:cubicBezTo>
                  <a:cubicBezTo>
                    <a:pt x="339379" y="2363479"/>
                    <a:pt x="336320" y="2366538"/>
                    <a:pt x="332546" y="2366538"/>
                  </a:cubicBezTo>
                  <a:cubicBezTo>
                    <a:pt x="328772" y="2366538"/>
                    <a:pt x="325713" y="2363479"/>
                    <a:pt x="325713" y="2359705"/>
                  </a:cubicBezTo>
                  <a:cubicBezTo>
                    <a:pt x="325713" y="2355931"/>
                    <a:pt x="328772" y="2352872"/>
                    <a:pt x="332546" y="2352872"/>
                  </a:cubicBezTo>
                  <a:close/>
                  <a:moveTo>
                    <a:pt x="4688662" y="2351733"/>
                  </a:moveTo>
                  <a:cubicBezTo>
                    <a:pt x="4691807" y="2351733"/>
                    <a:pt x="4694357" y="2354537"/>
                    <a:pt x="4694357" y="2357997"/>
                  </a:cubicBezTo>
                  <a:cubicBezTo>
                    <a:pt x="4694357" y="2361457"/>
                    <a:pt x="4691807" y="2364261"/>
                    <a:pt x="4688662" y="2364261"/>
                  </a:cubicBezTo>
                  <a:cubicBezTo>
                    <a:pt x="4685517" y="2364261"/>
                    <a:pt x="4682967" y="2361457"/>
                    <a:pt x="4682967" y="2357997"/>
                  </a:cubicBezTo>
                  <a:cubicBezTo>
                    <a:pt x="4682967" y="2354537"/>
                    <a:pt x="4685517" y="2351733"/>
                    <a:pt x="4688662" y="2351733"/>
                  </a:cubicBezTo>
                  <a:close/>
                  <a:moveTo>
                    <a:pt x="8542" y="2350594"/>
                  </a:moveTo>
                  <a:cubicBezTo>
                    <a:pt x="13260" y="2350594"/>
                    <a:pt x="17084" y="2354673"/>
                    <a:pt x="17084" y="2359705"/>
                  </a:cubicBezTo>
                  <a:cubicBezTo>
                    <a:pt x="17084" y="2364737"/>
                    <a:pt x="13260" y="2368816"/>
                    <a:pt x="8542" y="2368816"/>
                  </a:cubicBezTo>
                  <a:cubicBezTo>
                    <a:pt x="3824" y="2368816"/>
                    <a:pt x="0" y="2364737"/>
                    <a:pt x="0" y="2359705"/>
                  </a:cubicBezTo>
                  <a:cubicBezTo>
                    <a:pt x="0" y="2354673"/>
                    <a:pt x="3824" y="2350594"/>
                    <a:pt x="8542" y="2350594"/>
                  </a:cubicBezTo>
                  <a:close/>
                  <a:moveTo>
                    <a:pt x="4471711" y="2346039"/>
                  </a:moveTo>
                  <a:cubicBezTo>
                    <a:pt x="4478944" y="2346039"/>
                    <a:pt x="4484808" y="2351648"/>
                    <a:pt x="4484808" y="2358567"/>
                  </a:cubicBezTo>
                  <a:cubicBezTo>
                    <a:pt x="4484808" y="2365486"/>
                    <a:pt x="4478944" y="2371095"/>
                    <a:pt x="4471711" y="2371095"/>
                  </a:cubicBezTo>
                  <a:cubicBezTo>
                    <a:pt x="4464478" y="2371095"/>
                    <a:pt x="4458614" y="2365486"/>
                    <a:pt x="4458614" y="2358567"/>
                  </a:cubicBezTo>
                  <a:cubicBezTo>
                    <a:pt x="4458614" y="2351648"/>
                    <a:pt x="4464478" y="2346039"/>
                    <a:pt x="4471711" y="2346039"/>
                  </a:cubicBezTo>
                  <a:close/>
                  <a:moveTo>
                    <a:pt x="115595" y="2341483"/>
                  </a:moveTo>
                  <a:cubicBezTo>
                    <a:pt x="125344" y="2341483"/>
                    <a:pt x="133248" y="2349387"/>
                    <a:pt x="133248" y="2359136"/>
                  </a:cubicBezTo>
                  <a:cubicBezTo>
                    <a:pt x="133248" y="2368885"/>
                    <a:pt x="125344" y="2376789"/>
                    <a:pt x="115595" y="2376789"/>
                  </a:cubicBezTo>
                  <a:cubicBezTo>
                    <a:pt x="105846" y="2376789"/>
                    <a:pt x="97942" y="2368885"/>
                    <a:pt x="97942" y="2359136"/>
                  </a:cubicBezTo>
                  <a:cubicBezTo>
                    <a:pt x="97942" y="2349387"/>
                    <a:pt x="105846" y="2341483"/>
                    <a:pt x="115595" y="2341483"/>
                  </a:cubicBezTo>
                  <a:close/>
                  <a:moveTo>
                    <a:pt x="4582179" y="2336928"/>
                  </a:moveTo>
                  <a:cubicBezTo>
                    <a:pt x="4593815" y="2336928"/>
                    <a:pt x="4603248" y="2346361"/>
                    <a:pt x="4603248" y="2357997"/>
                  </a:cubicBezTo>
                  <a:cubicBezTo>
                    <a:pt x="4603248" y="2369633"/>
                    <a:pt x="4593815" y="2379066"/>
                    <a:pt x="4582179" y="2379066"/>
                  </a:cubicBezTo>
                  <a:cubicBezTo>
                    <a:pt x="4570543" y="2379066"/>
                    <a:pt x="4561110" y="2369633"/>
                    <a:pt x="4561110" y="2357997"/>
                  </a:cubicBezTo>
                  <a:cubicBezTo>
                    <a:pt x="4561110" y="2346361"/>
                    <a:pt x="4570543" y="2336928"/>
                    <a:pt x="4582179" y="2336928"/>
                  </a:cubicBezTo>
                  <a:close/>
                  <a:moveTo>
                    <a:pt x="4365228" y="2331234"/>
                  </a:moveTo>
                  <a:cubicBezTo>
                    <a:pt x="4380324" y="2331234"/>
                    <a:pt x="4392561" y="2343471"/>
                    <a:pt x="4392561" y="2358567"/>
                  </a:cubicBezTo>
                  <a:cubicBezTo>
                    <a:pt x="4392561" y="2373663"/>
                    <a:pt x="4380324" y="2385900"/>
                    <a:pt x="4365228" y="2385900"/>
                  </a:cubicBezTo>
                  <a:cubicBezTo>
                    <a:pt x="4350132" y="2385900"/>
                    <a:pt x="4337895" y="2373663"/>
                    <a:pt x="4337895" y="2358567"/>
                  </a:cubicBezTo>
                  <a:cubicBezTo>
                    <a:pt x="4337895" y="2343471"/>
                    <a:pt x="4350132" y="2331234"/>
                    <a:pt x="4365228" y="2331234"/>
                  </a:cubicBezTo>
                  <a:close/>
                  <a:moveTo>
                    <a:pt x="232897" y="2191155"/>
                  </a:moveTo>
                  <a:cubicBezTo>
                    <a:pt x="233841" y="2191155"/>
                    <a:pt x="234606" y="2191920"/>
                    <a:pt x="234606" y="2192864"/>
                  </a:cubicBezTo>
                  <a:cubicBezTo>
                    <a:pt x="234606" y="2193807"/>
                    <a:pt x="233841" y="2194573"/>
                    <a:pt x="232897" y="2194573"/>
                  </a:cubicBezTo>
                  <a:cubicBezTo>
                    <a:pt x="231953" y="2194573"/>
                    <a:pt x="231188" y="2193807"/>
                    <a:pt x="231188" y="2192864"/>
                  </a:cubicBezTo>
                  <a:cubicBezTo>
                    <a:pt x="231188" y="2191920"/>
                    <a:pt x="231953" y="2191155"/>
                    <a:pt x="232897" y="2191155"/>
                  </a:cubicBezTo>
                  <a:close/>
                  <a:moveTo>
                    <a:pt x="339379" y="2185461"/>
                  </a:moveTo>
                  <a:cubicBezTo>
                    <a:pt x="343782" y="2185461"/>
                    <a:pt x="347351" y="2188775"/>
                    <a:pt x="347351" y="2192864"/>
                  </a:cubicBezTo>
                  <a:cubicBezTo>
                    <a:pt x="347351" y="2196953"/>
                    <a:pt x="343782" y="2200267"/>
                    <a:pt x="339379" y="2200267"/>
                  </a:cubicBezTo>
                  <a:cubicBezTo>
                    <a:pt x="334976" y="2200267"/>
                    <a:pt x="331407" y="2196953"/>
                    <a:pt x="331407" y="2192864"/>
                  </a:cubicBezTo>
                  <a:cubicBezTo>
                    <a:pt x="331407" y="2188775"/>
                    <a:pt x="334976" y="2185461"/>
                    <a:pt x="339379" y="2185461"/>
                  </a:cubicBezTo>
                  <a:close/>
                  <a:moveTo>
                    <a:pt x="4682968" y="2184322"/>
                  </a:moveTo>
                  <a:cubicBezTo>
                    <a:pt x="4687371" y="2184322"/>
                    <a:pt x="4690940" y="2187381"/>
                    <a:pt x="4690940" y="2191155"/>
                  </a:cubicBezTo>
                  <a:cubicBezTo>
                    <a:pt x="4690940" y="2194929"/>
                    <a:pt x="4687371" y="2197988"/>
                    <a:pt x="4682968" y="2197988"/>
                  </a:cubicBezTo>
                  <a:cubicBezTo>
                    <a:pt x="4678565" y="2197988"/>
                    <a:pt x="4674996" y="2194929"/>
                    <a:pt x="4674996" y="2191155"/>
                  </a:cubicBezTo>
                  <a:cubicBezTo>
                    <a:pt x="4674996" y="2187381"/>
                    <a:pt x="4678565" y="2184322"/>
                    <a:pt x="4682968" y="2184322"/>
                  </a:cubicBezTo>
                  <a:close/>
                  <a:moveTo>
                    <a:pt x="14237" y="2183183"/>
                  </a:moveTo>
                  <a:cubicBezTo>
                    <a:pt x="19584" y="2183183"/>
                    <a:pt x="23918" y="2187517"/>
                    <a:pt x="23918" y="2192864"/>
                  </a:cubicBezTo>
                  <a:cubicBezTo>
                    <a:pt x="23918" y="2198211"/>
                    <a:pt x="19584" y="2202545"/>
                    <a:pt x="14237" y="2202545"/>
                  </a:cubicBezTo>
                  <a:cubicBezTo>
                    <a:pt x="8890" y="2202545"/>
                    <a:pt x="4556" y="2198211"/>
                    <a:pt x="4556" y="2192864"/>
                  </a:cubicBezTo>
                  <a:cubicBezTo>
                    <a:pt x="4556" y="2187517"/>
                    <a:pt x="8890" y="2183183"/>
                    <a:pt x="14237" y="2183183"/>
                  </a:cubicBezTo>
                  <a:close/>
                  <a:moveTo>
                    <a:pt x="121289" y="2178628"/>
                  </a:moveTo>
                  <a:cubicBezTo>
                    <a:pt x="129151" y="2178628"/>
                    <a:pt x="135525" y="2185002"/>
                    <a:pt x="135525" y="2192864"/>
                  </a:cubicBezTo>
                  <a:cubicBezTo>
                    <a:pt x="135525" y="2200726"/>
                    <a:pt x="129151" y="2207100"/>
                    <a:pt x="121289" y="2207100"/>
                  </a:cubicBezTo>
                  <a:cubicBezTo>
                    <a:pt x="113427" y="2207100"/>
                    <a:pt x="107053" y="2200726"/>
                    <a:pt x="107053" y="2192864"/>
                  </a:cubicBezTo>
                  <a:cubicBezTo>
                    <a:pt x="107053" y="2185002"/>
                    <a:pt x="113427" y="2178628"/>
                    <a:pt x="121289" y="2178628"/>
                  </a:cubicBezTo>
                  <a:close/>
                  <a:moveTo>
                    <a:pt x="4464878" y="2176350"/>
                  </a:moveTo>
                  <a:cubicBezTo>
                    <a:pt x="4473369" y="2176350"/>
                    <a:pt x="4480253" y="2183234"/>
                    <a:pt x="4480253" y="2191725"/>
                  </a:cubicBezTo>
                  <a:cubicBezTo>
                    <a:pt x="4480253" y="2200216"/>
                    <a:pt x="4473369" y="2207100"/>
                    <a:pt x="4464878" y="2207100"/>
                  </a:cubicBezTo>
                  <a:cubicBezTo>
                    <a:pt x="4456387" y="2207100"/>
                    <a:pt x="4449503" y="2200216"/>
                    <a:pt x="4449503" y="2191725"/>
                  </a:cubicBezTo>
                  <a:cubicBezTo>
                    <a:pt x="4449503" y="2183234"/>
                    <a:pt x="4456387" y="2176350"/>
                    <a:pt x="4464878" y="2176350"/>
                  </a:cubicBezTo>
                  <a:close/>
                  <a:moveTo>
                    <a:pt x="4576485" y="2170655"/>
                  </a:moveTo>
                  <a:cubicBezTo>
                    <a:pt x="4588121" y="2170655"/>
                    <a:pt x="4597554" y="2180088"/>
                    <a:pt x="4597554" y="2191724"/>
                  </a:cubicBezTo>
                  <a:cubicBezTo>
                    <a:pt x="4597554" y="2203360"/>
                    <a:pt x="4588121" y="2212793"/>
                    <a:pt x="4576485" y="2212793"/>
                  </a:cubicBezTo>
                  <a:cubicBezTo>
                    <a:pt x="4564849" y="2212793"/>
                    <a:pt x="4555416" y="2203360"/>
                    <a:pt x="4555416" y="2191724"/>
                  </a:cubicBezTo>
                  <a:cubicBezTo>
                    <a:pt x="4555416" y="2180088"/>
                    <a:pt x="4564849" y="2170655"/>
                    <a:pt x="4576485" y="2170655"/>
                  </a:cubicBezTo>
                  <a:close/>
                  <a:moveTo>
                    <a:pt x="4358395" y="2163822"/>
                  </a:moveTo>
                  <a:cubicBezTo>
                    <a:pt x="4374120" y="2163822"/>
                    <a:pt x="4386867" y="2176314"/>
                    <a:pt x="4386867" y="2191724"/>
                  </a:cubicBezTo>
                  <a:cubicBezTo>
                    <a:pt x="4386867" y="2207134"/>
                    <a:pt x="4374120" y="2219626"/>
                    <a:pt x="4358395" y="2219626"/>
                  </a:cubicBezTo>
                  <a:cubicBezTo>
                    <a:pt x="4342670" y="2219626"/>
                    <a:pt x="4329923" y="2207134"/>
                    <a:pt x="4329923" y="2191724"/>
                  </a:cubicBezTo>
                  <a:cubicBezTo>
                    <a:pt x="4329923" y="2176314"/>
                    <a:pt x="4342670" y="2163822"/>
                    <a:pt x="4358395" y="2163822"/>
                  </a:cubicBezTo>
                  <a:close/>
                  <a:moveTo>
                    <a:pt x="251688" y="2026021"/>
                  </a:moveTo>
                  <a:cubicBezTo>
                    <a:pt x="252946" y="2026021"/>
                    <a:pt x="253966" y="2026786"/>
                    <a:pt x="253966" y="2027730"/>
                  </a:cubicBezTo>
                  <a:cubicBezTo>
                    <a:pt x="253966" y="2028673"/>
                    <a:pt x="252946" y="2029439"/>
                    <a:pt x="251688" y="2029439"/>
                  </a:cubicBezTo>
                  <a:cubicBezTo>
                    <a:pt x="250430" y="2029439"/>
                    <a:pt x="249410" y="2028673"/>
                    <a:pt x="249410" y="2027730"/>
                  </a:cubicBezTo>
                  <a:cubicBezTo>
                    <a:pt x="249410" y="2026786"/>
                    <a:pt x="250430" y="2026021"/>
                    <a:pt x="251688" y="2026021"/>
                  </a:cubicBezTo>
                  <a:close/>
                  <a:moveTo>
                    <a:pt x="359879" y="2020327"/>
                  </a:moveTo>
                  <a:cubicBezTo>
                    <a:pt x="364282" y="2020327"/>
                    <a:pt x="367851" y="2023896"/>
                    <a:pt x="367851" y="2028299"/>
                  </a:cubicBezTo>
                  <a:cubicBezTo>
                    <a:pt x="367851" y="2032702"/>
                    <a:pt x="364282" y="2036271"/>
                    <a:pt x="359879" y="2036271"/>
                  </a:cubicBezTo>
                  <a:cubicBezTo>
                    <a:pt x="355476" y="2036271"/>
                    <a:pt x="351907" y="2032702"/>
                    <a:pt x="351907" y="2028299"/>
                  </a:cubicBezTo>
                  <a:cubicBezTo>
                    <a:pt x="351907" y="2023896"/>
                    <a:pt x="355476" y="2020327"/>
                    <a:pt x="359879" y="2020327"/>
                  </a:cubicBezTo>
                  <a:close/>
                  <a:moveTo>
                    <a:pt x="4664746" y="2016910"/>
                  </a:moveTo>
                  <a:cubicBezTo>
                    <a:pt x="4669778" y="2016910"/>
                    <a:pt x="4673857" y="2020734"/>
                    <a:pt x="4673857" y="2025452"/>
                  </a:cubicBezTo>
                  <a:cubicBezTo>
                    <a:pt x="4673857" y="2030170"/>
                    <a:pt x="4669778" y="2033994"/>
                    <a:pt x="4664746" y="2033994"/>
                  </a:cubicBezTo>
                  <a:cubicBezTo>
                    <a:pt x="4659714" y="2033994"/>
                    <a:pt x="4655635" y="2030170"/>
                    <a:pt x="4655635" y="2025452"/>
                  </a:cubicBezTo>
                  <a:cubicBezTo>
                    <a:pt x="4655635" y="2020734"/>
                    <a:pt x="4659714" y="2016910"/>
                    <a:pt x="4664746" y="2016910"/>
                  </a:cubicBezTo>
                  <a:close/>
                  <a:moveTo>
                    <a:pt x="32459" y="2016910"/>
                  </a:moveTo>
                  <a:cubicBezTo>
                    <a:pt x="38435" y="2016910"/>
                    <a:pt x="43279" y="2021499"/>
                    <a:pt x="43279" y="2027160"/>
                  </a:cubicBezTo>
                  <a:cubicBezTo>
                    <a:pt x="43279" y="2032821"/>
                    <a:pt x="38435" y="2037410"/>
                    <a:pt x="32459" y="2037410"/>
                  </a:cubicBezTo>
                  <a:cubicBezTo>
                    <a:pt x="26483" y="2037410"/>
                    <a:pt x="21639" y="2032821"/>
                    <a:pt x="21639" y="2027160"/>
                  </a:cubicBezTo>
                  <a:cubicBezTo>
                    <a:pt x="21639" y="2021499"/>
                    <a:pt x="26483" y="2016910"/>
                    <a:pt x="32459" y="2016910"/>
                  </a:cubicBezTo>
                  <a:close/>
                  <a:moveTo>
                    <a:pt x="139511" y="2011216"/>
                  </a:moveTo>
                  <a:cubicBezTo>
                    <a:pt x="148002" y="2011216"/>
                    <a:pt x="154886" y="2018100"/>
                    <a:pt x="154886" y="2026591"/>
                  </a:cubicBezTo>
                  <a:cubicBezTo>
                    <a:pt x="154886" y="2035082"/>
                    <a:pt x="148002" y="2041966"/>
                    <a:pt x="139511" y="2041966"/>
                  </a:cubicBezTo>
                  <a:cubicBezTo>
                    <a:pt x="131020" y="2041966"/>
                    <a:pt x="124136" y="2035082"/>
                    <a:pt x="124136" y="2026591"/>
                  </a:cubicBezTo>
                  <a:cubicBezTo>
                    <a:pt x="124136" y="2018100"/>
                    <a:pt x="131020" y="2011216"/>
                    <a:pt x="139511" y="2011216"/>
                  </a:cubicBezTo>
                  <a:close/>
                  <a:moveTo>
                    <a:pt x="4445517" y="2005522"/>
                  </a:moveTo>
                  <a:cubicBezTo>
                    <a:pt x="4457153" y="2005522"/>
                    <a:pt x="4466586" y="2014955"/>
                    <a:pt x="4466586" y="2026591"/>
                  </a:cubicBezTo>
                  <a:cubicBezTo>
                    <a:pt x="4466586" y="2038227"/>
                    <a:pt x="4457153" y="2047660"/>
                    <a:pt x="4445517" y="2047660"/>
                  </a:cubicBezTo>
                  <a:cubicBezTo>
                    <a:pt x="4433881" y="2047660"/>
                    <a:pt x="4424448" y="2038227"/>
                    <a:pt x="4424448" y="2026591"/>
                  </a:cubicBezTo>
                  <a:cubicBezTo>
                    <a:pt x="4424448" y="2014955"/>
                    <a:pt x="4433881" y="2005522"/>
                    <a:pt x="4445517" y="2005522"/>
                  </a:cubicBezTo>
                  <a:close/>
                  <a:moveTo>
                    <a:pt x="4557694" y="2004383"/>
                  </a:moveTo>
                  <a:cubicBezTo>
                    <a:pt x="4569644" y="2004383"/>
                    <a:pt x="4579332" y="2014071"/>
                    <a:pt x="4579332" y="2026021"/>
                  </a:cubicBezTo>
                  <a:cubicBezTo>
                    <a:pt x="4579332" y="2037971"/>
                    <a:pt x="4569644" y="2047659"/>
                    <a:pt x="4557694" y="2047659"/>
                  </a:cubicBezTo>
                  <a:cubicBezTo>
                    <a:pt x="4545744" y="2047659"/>
                    <a:pt x="4536056" y="2037971"/>
                    <a:pt x="4536056" y="2026021"/>
                  </a:cubicBezTo>
                  <a:cubicBezTo>
                    <a:pt x="4536056" y="2014071"/>
                    <a:pt x="4545744" y="2004383"/>
                    <a:pt x="4557694" y="2004383"/>
                  </a:cubicBezTo>
                  <a:close/>
                  <a:moveTo>
                    <a:pt x="4337895" y="1998689"/>
                  </a:moveTo>
                  <a:cubicBezTo>
                    <a:pt x="4353620" y="1998689"/>
                    <a:pt x="4366367" y="2011436"/>
                    <a:pt x="4366367" y="2027161"/>
                  </a:cubicBezTo>
                  <a:cubicBezTo>
                    <a:pt x="4366367" y="2042886"/>
                    <a:pt x="4353620" y="2055633"/>
                    <a:pt x="4337895" y="2055633"/>
                  </a:cubicBezTo>
                  <a:cubicBezTo>
                    <a:pt x="4322170" y="2055633"/>
                    <a:pt x="4309423" y="2042886"/>
                    <a:pt x="4309423" y="2027161"/>
                  </a:cubicBezTo>
                  <a:cubicBezTo>
                    <a:pt x="4309423" y="2011436"/>
                    <a:pt x="4322170" y="1998689"/>
                    <a:pt x="4337895" y="1998689"/>
                  </a:cubicBezTo>
                  <a:close/>
                  <a:moveTo>
                    <a:pt x="284714" y="1862026"/>
                  </a:moveTo>
                  <a:cubicBezTo>
                    <a:pt x="285972" y="1862026"/>
                    <a:pt x="286992" y="1863046"/>
                    <a:pt x="286992" y="1864304"/>
                  </a:cubicBezTo>
                  <a:cubicBezTo>
                    <a:pt x="286992" y="1865562"/>
                    <a:pt x="285972" y="1866582"/>
                    <a:pt x="284714" y="1866582"/>
                  </a:cubicBezTo>
                  <a:cubicBezTo>
                    <a:pt x="283456" y="1866582"/>
                    <a:pt x="282436" y="1865562"/>
                    <a:pt x="282436" y="1864304"/>
                  </a:cubicBezTo>
                  <a:cubicBezTo>
                    <a:pt x="282436" y="1863046"/>
                    <a:pt x="283456" y="1862026"/>
                    <a:pt x="284714" y="1862026"/>
                  </a:cubicBezTo>
                  <a:close/>
                  <a:moveTo>
                    <a:pt x="394044" y="1856332"/>
                  </a:moveTo>
                  <a:cubicBezTo>
                    <a:pt x="398447" y="1856332"/>
                    <a:pt x="402016" y="1860156"/>
                    <a:pt x="402016" y="1864874"/>
                  </a:cubicBezTo>
                  <a:cubicBezTo>
                    <a:pt x="402016" y="1869592"/>
                    <a:pt x="398447" y="1873416"/>
                    <a:pt x="394044" y="1873416"/>
                  </a:cubicBezTo>
                  <a:cubicBezTo>
                    <a:pt x="389641" y="1873416"/>
                    <a:pt x="386072" y="1869592"/>
                    <a:pt x="386072" y="1864874"/>
                  </a:cubicBezTo>
                  <a:cubicBezTo>
                    <a:pt x="386072" y="1860156"/>
                    <a:pt x="389641" y="1856332"/>
                    <a:pt x="394044" y="1856332"/>
                  </a:cubicBezTo>
                  <a:close/>
                  <a:moveTo>
                    <a:pt x="62069" y="1851776"/>
                  </a:moveTo>
                  <a:cubicBezTo>
                    <a:pt x="68045" y="1851776"/>
                    <a:pt x="72889" y="1856620"/>
                    <a:pt x="72889" y="1862596"/>
                  </a:cubicBezTo>
                  <a:cubicBezTo>
                    <a:pt x="72889" y="1868572"/>
                    <a:pt x="68045" y="1873416"/>
                    <a:pt x="62069" y="1873416"/>
                  </a:cubicBezTo>
                  <a:cubicBezTo>
                    <a:pt x="56093" y="1873416"/>
                    <a:pt x="51249" y="1868572"/>
                    <a:pt x="51249" y="1862596"/>
                  </a:cubicBezTo>
                  <a:cubicBezTo>
                    <a:pt x="51249" y="1856620"/>
                    <a:pt x="56093" y="1851776"/>
                    <a:pt x="62069" y="1851776"/>
                  </a:cubicBezTo>
                  <a:close/>
                  <a:moveTo>
                    <a:pt x="4635136" y="1850638"/>
                  </a:moveTo>
                  <a:cubicBezTo>
                    <a:pt x="4641426" y="1850638"/>
                    <a:pt x="4646525" y="1855482"/>
                    <a:pt x="4646525" y="1861458"/>
                  </a:cubicBezTo>
                  <a:cubicBezTo>
                    <a:pt x="4646525" y="1867434"/>
                    <a:pt x="4641426" y="1872278"/>
                    <a:pt x="4635136" y="1872278"/>
                  </a:cubicBezTo>
                  <a:cubicBezTo>
                    <a:pt x="4628846" y="1872278"/>
                    <a:pt x="4623747" y="1867434"/>
                    <a:pt x="4623747" y="1861458"/>
                  </a:cubicBezTo>
                  <a:cubicBezTo>
                    <a:pt x="4623747" y="1855482"/>
                    <a:pt x="4628846" y="1850638"/>
                    <a:pt x="4635136" y="1850638"/>
                  </a:cubicBezTo>
                  <a:close/>
                  <a:moveTo>
                    <a:pt x="170829" y="1846082"/>
                  </a:moveTo>
                  <a:cubicBezTo>
                    <a:pt x="180264" y="1846082"/>
                    <a:pt x="187912" y="1853476"/>
                    <a:pt x="187912" y="1862596"/>
                  </a:cubicBezTo>
                  <a:cubicBezTo>
                    <a:pt x="187912" y="1871716"/>
                    <a:pt x="180264" y="1879110"/>
                    <a:pt x="170829" y="1879110"/>
                  </a:cubicBezTo>
                  <a:cubicBezTo>
                    <a:pt x="161394" y="1879110"/>
                    <a:pt x="153746" y="1871716"/>
                    <a:pt x="153746" y="1862596"/>
                  </a:cubicBezTo>
                  <a:cubicBezTo>
                    <a:pt x="153746" y="1853476"/>
                    <a:pt x="161394" y="1846082"/>
                    <a:pt x="170829" y="1846082"/>
                  </a:cubicBezTo>
                  <a:close/>
                  <a:moveTo>
                    <a:pt x="4526376" y="1840388"/>
                  </a:moveTo>
                  <a:cubicBezTo>
                    <a:pt x="4538641" y="1840388"/>
                    <a:pt x="4548584" y="1850076"/>
                    <a:pt x="4548584" y="1862026"/>
                  </a:cubicBezTo>
                  <a:cubicBezTo>
                    <a:pt x="4548584" y="1873976"/>
                    <a:pt x="4538641" y="1883664"/>
                    <a:pt x="4526376" y="1883664"/>
                  </a:cubicBezTo>
                  <a:cubicBezTo>
                    <a:pt x="4514111" y="1883664"/>
                    <a:pt x="4504168" y="1873976"/>
                    <a:pt x="4504168" y="1862026"/>
                  </a:cubicBezTo>
                  <a:cubicBezTo>
                    <a:pt x="4504168" y="1850076"/>
                    <a:pt x="4514111" y="1840388"/>
                    <a:pt x="4526376" y="1840388"/>
                  </a:cubicBezTo>
                  <a:close/>
                  <a:moveTo>
                    <a:pt x="4303730" y="1836972"/>
                  </a:moveTo>
                  <a:cubicBezTo>
                    <a:pt x="4318826" y="1836972"/>
                    <a:pt x="4331063" y="1849209"/>
                    <a:pt x="4331063" y="1864305"/>
                  </a:cubicBezTo>
                  <a:cubicBezTo>
                    <a:pt x="4331063" y="1879401"/>
                    <a:pt x="4318826" y="1891638"/>
                    <a:pt x="4303730" y="1891638"/>
                  </a:cubicBezTo>
                  <a:cubicBezTo>
                    <a:pt x="4288634" y="1891638"/>
                    <a:pt x="4276397" y="1879401"/>
                    <a:pt x="4276397" y="1864305"/>
                  </a:cubicBezTo>
                  <a:cubicBezTo>
                    <a:pt x="4276397" y="1849209"/>
                    <a:pt x="4288634" y="1836972"/>
                    <a:pt x="4303730" y="1836972"/>
                  </a:cubicBezTo>
                  <a:close/>
                  <a:moveTo>
                    <a:pt x="4413060" y="1835832"/>
                  </a:moveTo>
                  <a:cubicBezTo>
                    <a:pt x="4428785" y="1835832"/>
                    <a:pt x="4441532" y="1848324"/>
                    <a:pt x="4441532" y="1863734"/>
                  </a:cubicBezTo>
                  <a:cubicBezTo>
                    <a:pt x="4441532" y="1879144"/>
                    <a:pt x="4428785" y="1891636"/>
                    <a:pt x="4413060" y="1891636"/>
                  </a:cubicBezTo>
                  <a:cubicBezTo>
                    <a:pt x="4397335" y="1891636"/>
                    <a:pt x="4384588" y="1879144"/>
                    <a:pt x="4384588" y="1863734"/>
                  </a:cubicBezTo>
                  <a:cubicBezTo>
                    <a:pt x="4384588" y="1848324"/>
                    <a:pt x="4397335" y="1835832"/>
                    <a:pt x="4413060" y="1835832"/>
                  </a:cubicBezTo>
                  <a:close/>
                  <a:moveTo>
                    <a:pt x="329700" y="1701448"/>
                  </a:moveTo>
                  <a:cubicBezTo>
                    <a:pt x="331273" y="1701448"/>
                    <a:pt x="332548" y="1702723"/>
                    <a:pt x="332548" y="1704296"/>
                  </a:cubicBezTo>
                  <a:cubicBezTo>
                    <a:pt x="332548" y="1705869"/>
                    <a:pt x="331273" y="1707144"/>
                    <a:pt x="329700" y="1707144"/>
                  </a:cubicBezTo>
                  <a:cubicBezTo>
                    <a:pt x="328127" y="1707144"/>
                    <a:pt x="326852" y="1705869"/>
                    <a:pt x="326852" y="1704296"/>
                  </a:cubicBezTo>
                  <a:cubicBezTo>
                    <a:pt x="326852" y="1702723"/>
                    <a:pt x="328127" y="1701448"/>
                    <a:pt x="329700" y="1701448"/>
                  </a:cubicBezTo>
                  <a:close/>
                  <a:moveTo>
                    <a:pt x="441307" y="1696892"/>
                  </a:moveTo>
                  <a:cubicBezTo>
                    <a:pt x="446025" y="1696892"/>
                    <a:pt x="449849" y="1700716"/>
                    <a:pt x="449849" y="1705434"/>
                  </a:cubicBezTo>
                  <a:cubicBezTo>
                    <a:pt x="449849" y="1710152"/>
                    <a:pt x="446025" y="1713976"/>
                    <a:pt x="441307" y="1713976"/>
                  </a:cubicBezTo>
                  <a:cubicBezTo>
                    <a:pt x="436589" y="1713976"/>
                    <a:pt x="432765" y="1710152"/>
                    <a:pt x="432765" y="1705434"/>
                  </a:cubicBezTo>
                  <a:cubicBezTo>
                    <a:pt x="432765" y="1700716"/>
                    <a:pt x="436589" y="1696892"/>
                    <a:pt x="441307" y="1696892"/>
                  </a:cubicBezTo>
                  <a:close/>
                  <a:moveTo>
                    <a:pt x="103637" y="1690059"/>
                  </a:moveTo>
                  <a:cubicBezTo>
                    <a:pt x="109927" y="1690059"/>
                    <a:pt x="115026" y="1694903"/>
                    <a:pt x="115026" y="1700879"/>
                  </a:cubicBezTo>
                  <a:cubicBezTo>
                    <a:pt x="115026" y="1706855"/>
                    <a:pt x="109927" y="1711699"/>
                    <a:pt x="103637" y="1711699"/>
                  </a:cubicBezTo>
                  <a:cubicBezTo>
                    <a:pt x="97347" y="1711699"/>
                    <a:pt x="92248" y="1706855"/>
                    <a:pt x="92248" y="1700879"/>
                  </a:cubicBezTo>
                  <a:cubicBezTo>
                    <a:pt x="92248" y="1694903"/>
                    <a:pt x="97347" y="1690059"/>
                    <a:pt x="103637" y="1690059"/>
                  </a:cubicBezTo>
                  <a:close/>
                  <a:moveTo>
                    <a:pt x="4594137" y="1686643"/>
                  </a:moveTo>
                  <a:cubicBezTo>
                    <a:pt x="4601685" y="1686643"/>
                    <a:pt x="4607803" y="1692507"/>
                    <a:pt x="4607803" y="1699740"/>
                  </a:cubicBezTo>
                  <a:cubicBezTo>
                    <a:pt x="4607803" y="1706973"/>
                    <a:pt x="4601685" y="1712837"/>
                    <a:pt x="4594137" y="1712837"/>
                  </a:cubicBezTo>
                  <a:cubicBezTo>
                    <a:pt x="4586589" y="1712837"/>
                    <a:pt x="4580471" y="1706973"/>
                    <a:pt x="4580471" y="1699740"/>
                  </a:cubicBezTo>
                  <a:cubicBezTo>
                    <a:pt x="4580471" y="1692507"/>
                    <a:pt x="4586589" y="1686643"/>
                    <a:pt x="4594137" y="1686643"/>
                  </a:cubicBezTo>
                  <a:close/>
                  <a:moveTo>
                    <a:pt x="214106" y="1682087"/>
                  </a:moveTo>
                  <a:cubicBezTo>
                    <a:pt x="224799" y="1682087"/>
                    <a:pt x="233467" y="1690755"/>
                    <a:pt x="233467" y="1701448"/>
                  </a:cubicBezTo>
                  <a:cubicBezTo>
                    <a:pt x="233467" y="1712141"/>
                    <a:pt x="224799" y="1720809"/>
                    <a:pt x="214106" y="1720809"/>
                  </a:cubicBezTo>
                  <a:cubicBezTo>
                    <a:pt x="203413" y="1720809"/>
                    <a:pt x="194745" y="1712141"/>
                    <a:pt x="194745" y="1701448"/>
                  </a:cubicBezTo>
                  <a:cubicBezTo>
                    <a:pt x="194745" y="1690755"/>
                    <a:pt x="203413" y="1682087"/>
                    <a:pt x="214106" y="1682087"/>
                  </a:cubicBezTo>
                  <a:close/>
                  <a:moveTo>
                    <a:pt x="4483099" y="1678670"/>
                  </a:moveTo>
                  <a:cubicBezTo>
                    <a:pt x="4495364" y="1678670"/>
                    <a:pt x="4505307" y="1688613"/>
                    <a:pt x="4505307" y="1700878"/>
                  </a:cubicBezTo>
                  <a:cubicBezTo>
                    <a:pt x="4505307" y="1713143"/>
                    <a:pt x="4495364" y="1723086"/>
                    <a:pt x="4483099" y="1723086"/>
                  </a:cubicBezTo>
                  <a:cubicBezTo>
                    <a:pt x="4470834" y="1723086"/>
                    <a:pt x="4460891" y="1713143"/>
                    <a:pt x="4460891" y="1700878"/>
                  </a:cubicBezTo>
                  <a:cubicBezTo>
                    <a:pt x="4460891" y="1688613"/>
                    <a:pt x="4470834" y="1678670"/>
                    <a:pt x="4483099" y="1678670"/>
                  </a:cubicBezTo>
                  <a:close/>
                  <a:moveTo>
                    <a:pt x="4255898" y="1677532"/>
                  </a:moveTo>
                  <a:cubicBezTo>
                    <a:pt x="4270994" y="1677532"/>
                    <a:pt x="4283231" y="1689769"/>
                    <a:pt x="4283231" y="1704865"/>
                  </a:cubicBezTo>
                  <a:cubicBezTo>
                    <a:pt x="4283231" y="1719961"/>
                    <a:pt x="4270994" y="1732198"/>
                    <a:pt x="4255898" y="1732198"/>
                  </a:cubicBezTo>
                  <a:cubicBezTo>
                    <a:pt x="4240802" y="1732198"/>
                    <a:pt x="4228565" y="1719961"/>
                    <a:pt x="4228565" y="1704865"/>
                  </a:cubicBezTo>
                  <a:cubicBezTo>
                    <a:pt x="4228565" y="1689769"/>
                    <a:pt x="4240802" y="1677532"/>
                    <a:pt x="4255898" y="1677532"/>
                  </a:cubicBezTo>
                  <a:close/>
                  <a:moveTo>
                    <a:pt x="4367506" y="1669560"/>
                  </a:moveTo>
                  <a:cubicBezTo>
                    <a:pt x="4386375" y="1669560"/>
                    <a:pt x="4401672" y="1684602"/>
                    <a:pt x="4401672" y="1703157"/>
                  </a:cubicBezTo>
                  <a:cubicBezTo>
                    <a:pt x="4401672" y="1721712"/>
                    <a:pt x="4386375" y="1736754"/>
                    <a:pt x="4367506" y="1736754"/>
                  </a:cubicBezTo>
                  <a:cubicBezTo>
                    <a:pt x="4348637" y="1736754"/>
                    <a:pt x="4333340" y="1721712"/>
                    <a:pt x="4333340" y="1703157"/>
                  </a:cubicBezTo>
                  <a:cubicBezTo>
                    <a:pt x="4333340" y="1684602"/>
                    <a:pt x="4348637" y="1669560"/>
                    <a:pt x="4367506" y="1669560"/>
                  </a:cubicBezTo>
                  <a:close/>
                  <a:moveTo>
                    <a:pt x="387781" y="1545425"/>
                  </a:moveTo>
                  <a:cubicBezTo>
                    <a:pt x="389354" y="1545425"/>
                    <a:pt x="390629" y="1546700"/>
                    <a:pt x="390629" y="1548273"/>
                  </a:cubicBezTo>
                  <a:cubicBezTo>
                    <a:pt x="390629" y="1549846"/>
                    <a:pt x="389354" y="1551121"/>
                    <a:pt x="387781" y="1551121"/>
                  </a:cubicBezTo>
                  <a:cubicBezTo>
                    <a:pt x="386208" y="1551121"/>
                    <a:pt x="384933" y="1549846"/>
                    <a:pt x="384933" y="1548273"/>
                  </a:cubicBezTo>
                  <a:cubicBezTo>
                    <a:pt x="384933" y="1546700"/>
                    <a:pt x="386208" y="1545425"/>
                    <a:pt x="387781" y="1545425"/>
                  </a:cubicBezTo>
                  <a:close/>
                  <a:moveTo>
                    <a:pt x="502235" y="1540870"/>
                  </a:moveTo>
                  <a:cubicBezTo>
                    <a:pt x="507267" y="1540870"/>
                    <a:pt x="511346" y="1544949"/>
                    <a:pt x="511346" y="1549981"/>
                  </a:cubicBezTo>
                  <a:cubicBezTo>
                    <a:pt x="511346" y="1555013"/>
                    <a:pt x="507267" y="1559092"/>
                    <a:pt x="502235" y="1559092"/>
                  </a:cubicBezTo>
                  <a:cubicBezTo>
                    <a:pt x="497203" y="1559092"/>
                    <a:pt x="493124" y="1555013"/>
                    <a:pt x="493124" y="1549981"/>
                  </a:cubicBezTo>
                  <a:cubicBezTo>
                    <a:pt x="493124" y="1544949"/>
                    <a:pt x="497203" y="1540870"/>
                    <a:pt x="502235" y="1540870"/>
                  </a:cubicBezTo>
                  <a:close/>
                  <a:moveTo>
                    <a:pt x="156024" y="1530620"/>
                  </a:moveTo>
                  <a:cubicBezTo>
                    <a:pt x="162943" y="1530620"/>
                    <a:pt x="168552" y="1535974"/>
                    <a:pt x="168552" y="1542578"/>
                  </a:cubicBezTo>
                  <a:cubicBezTo>
                    <a:pt x="168552" y="1549182"/>
                    <a:pt x="162943" y="1554536"/>
                    <a:pt x="156024" y="1554536"/>
                  </a:cubicBezTo>
                  <a:cubicBezTo>
                    <a:pt x="149105" y="1554536"/>
                    <a:pt x="143496" y="1549182"/>
                    <a:pt x="143496" y="1542578"/>
                  </a:cubicBezTo>
                  <a:cubicBezTo>
                    <a:pt x="143496" y="1535974"/>
                    <a:pt x="149105" y="1530620"/>
                    <a:pt x="156024" y="1530620"/>
                  </a:cubicBezTo>
                  <a:close/>
                  <a:moveTo>
                    <a:pt x="4541181" y="1526064"/>
                  </a:moveTo>
                  <a:cubicBezTo>
                    <a:pt x="4549672" y="1526064"/>
                    <a:pt x="4556556" y="1532948"/>
                    <a:pt x="4556556" y="1541439"/>
                  </a:cubicBezTo>
                  <a:cubicBezTo>
                    <a:pt x="4556556" y="1549930"/>
                    <a:pt x="4549672" y="1556814"/>
                    <a:pt x="4541181" y="1556814"/>
                  </a:cubicBezTo>
                  <a:cubicBezTo>
                    <a:pt x="4532690" y="1556814"/>
                    <a:pt x="4525806" y="1549930"/>
                    <a:pt x="4525806" y="1541439"/>
                  </a:cubicBezTo>
                  <a:cubicBezTo>
                    <a:pt x="4525806" y="1532948"/>
                    <a:pt x="4532690" y="1526064"/>
                    <a:pt x="4541181" y="1526064"/>
                  </a:cubicBezTo>
                  <a:close/>
                  <a:moveTo>
                    <a:pt x="4195539" y="1523786"/>
                  </a:moveTo>
                  <a:cubicBezTo>
                    <a:pt x="4210006" y="1523786"/>
                    <a:pt x="4221733" y="1535513"/>
                    <a:pt x="4221733" y="1549980"/>
                  </a:cubicBezTo>
                  <a:cubicBezTo>
                    <a:pt x="4221733" y="1564447"/>
                    <a:pt x="4210006" y="1576174"/>
                    <a:pt x="4195539" y="1576174"/>
                  </a:cubicBezTo>
                  <a:cubicBezTo>
                    <a:pt x="4181072" y="1576174"/>
                    <a:pt x="4169345" y="1564447"/>
                    <a:pt x="4169345" y="1549980"/>
                  </a:cubicBezTo>
                  <a:cubicBezTo>
                    <a:pt x="4169345" y="1535513"/>
                    <a:pt x="4181072" y="1523786"/>
                    <a:pt x="4195539" y="1523786"/>
                  </a:cubicBezTo>
                  <a:close/>
                  <a:moveTo>
                    <a:pt x="269340" y="1522648"/>
                  </a:moveTo>
                  <a:cubicBezTo>
                    <a:pt x="280976" y="1522648"/>
                    <a:pt x="290409" y="1532081"/>
                    <a:pt x="290409" y="1543717"/>
                  </a:cubicBezTo>
                  <a:cubicBezTo>
                    <a:pt x="290409" y="1555353"/>
                    <a:pt x="280976" y="1564786"/>
                    <a:pt x="269340" y="1564786"/>
                  </a:cubicBezTo>
                  <a:cubicBezTo>
                    <a:pt x="257704" y="1564786"/>
                    <a:pt x="248271" y="1555353"/>
                    <a:pt x="248271" y="1543717"/>
                  </a:cubicBezTo>
                  <a:cubicBezTo>
                    <a:pt x="248271" y="1532081"/>
                    <a:pt x="257704" y="1522648"/>
                    <a:pt x="269340" y="1522648"/>
                  </a:cubicBezTo>
                  <a:close/>
                  <a:moveTo>
                    <a:pt x="4427864" y="1521509"/>
                  </a:moveTo>
                  <a:cubicBezTo>
                    <a:pt x="4440443" y="1521509"/>
                    <a:pt x="4450641" y="1531452"/>
                    <a:pt x="4450641" y="1543717"/>
                  </a:cubicBezTo>
                  <a:cubicBezTo>
                    <a:pt x="4450641" y="1555982"/>
                    <a:pt x="4440443" y="1565925"/>
                    <a:pt x="4427864" y="1565925"/>
                  </a:cubicBezTo>
                  <a:cubicBezTo>
                    <a:pt x="4415285" y="1565925"/>
                    <a:pt x="4405087" y="1555982"/>
                    <a:pt x="4405087" y="1543717"/>
                  </a:cubicBezTo>
                  <a:cubicBezTo>
                    <a:pt x="4405087" y="1531452"/>
                    <a:pt x="4415285" y="1521509"/>
                    <a:pt x="4427864" y="1521509"/>
                  </a:cubicBezTo>
                  <a:close/>
                  <a:moveTo>
                    <a:pt x="4309993" y="1511259"/>
                  </a:moveTo>
                  <a:cubicBezTo>
                    <a:pt x="4329806" y="1511259"/>
                    <a:pt x="4345867" y="1527320"/>
                    <a:pt x="4345867" y="1547133"/>
                  </a:cubicBezTo>
                  <a:cubicBezTo>
                    <a:pt x="4345867" y="1566946"/>
                    <a:pt x="4329806" y="1583007"/>
                    <a:pt x="4309993" y="1583007"/>
                  </a:cubicBezTo>
                  <a:cubicBezTo>
                    <a:pt x="4290180" y="1583007"/>
                    <a:pt x="4274119" y="1566946"/>
                    <a:pt x="4274119" y="1547133"/>
                  </a:cubicBezTo>
                  <a:cubicBezTo>
                    <a:pt x="4274119" y="1527320"/>
                    <a:pt x="4290180" y="1511259"/>
                    <a:pt x="4309993" y="1511259"/>
                  </a:cubicBezTo>
                  <a:close/>
                  <a:moveTo>
                    <a:pt x="457820" y="1392819"/>
                  </a:moveTo>
                  <a:cubicBezTo>
                    <a:pt x="459707" y="1392819"/>
                    <a:pt x="461237" y="1394604"/>
                    <a:pt x="461237" y="1396805"/>
                  </a:cubicBezTo>
                  <a:cubicBezTo>
                    <a:pt x="461237" y="1399006"/>
                    <a:pt x="459707" y="1400791"/>
                    <a:pt x="457820" y="1400791"/>
                  </a:cubicBezTo>
                  <a:cubicBezTo>
                    <a:pt x="455933" y="1400791"/>
                    <a:pt x="454403" y="1399006"/>
                    <a:pt x="454403" y="1396805"/>
                  </a:cubicBezTo>
                  <a:cubicBezTo>
                    <a:pt x="454403" y="1394604"/>
                    <a:pt x="455933" y="1392819"/>
                    <a:pt x="457820" y="1392819"/>
                  </a:cubicBezTo>
                  <a:close/>
                  <a:moveTo>
                    <a:pt x="575692" y="1391679"/>
                  </a:moveTo>
                  <a:cubicBezTo>
                    <a:pt x="581039" y="1391679"/>
                    <a:pt x="585373" y="1395758"/>
                    <a:pt x="585373" y="1400790"/>
                  </a:cubicBezTo>
                  <a:cubicBezTo>
                    <a:pt x="585373" y="1405822"/>
                    <a:pt x="581039" y="1409901"/>
                    <a:pt x="575692" y="1409901"/>
                  </a:cubicBezTo>
                  <a:cubicBezTo>
                    <a:pt x="570345" y="1409901"/>
                    <a:pt x="566011" y="1405822"/>
                    <a:pt x="566011" y="1400790"/>
                  </a:cubicBezTo>
                  <a:cubicBezTo>
                    <a:pt x="566011" y="1395758"/>
                    <a:pt x="570345" y="1391679"/>
                    <a:pt x="575692" y="1391679"/>
                  </a:cubicBezTo>
                  <a:close/>
                  <a:moveTo>
                    <a:pt x="219800" y="1375735"/>
                  </a:moveTo>
                  <a:cubicBezTo>
                    <a:pt x="226719" y="1375735"/>
                    <a:pt x="232328" y="1381344"/>
                    <a:pt x="232328" y="1388263"/>
                  </a:cubicBezTo>
                  <a:cubicBezTo>
                    <a:pt x="232328" y="1395182"/>
                    <a:pt x="226719" y="1400791"/>
                    <a:pt x="219800" y="1400791"/>
                  </a:cubicBezTo>
                  <a:cubicBezTo>
                    <a:pt x="212881" y="1400791"/>
                    <a:pt x="207272" y="1395182"/>
                    <a:pt x="207272" y="1388263"/>
                  </a:cubicBezTo>
                  <a:cubicBezTo>
                    <a:pt x="207272" y="1381344"/>
                    <a:pt x="212881" y="1375735"/>
                    <a:pt x="219800" y="1375735"/>
                  </a:cubicBezTo>
                  <a:close/>
                  <a:moveTo>
                    <a:pt x="4122083" y="1374597"/>
                  </a:moveTo>
                  <a:cubicBezTo>
                    <a:pt x="4136235" y="1374597"/>
                    <a:pt x="4147708" y="1386070"/>
                    <a:pt x="4147708" y="1400222"/>
                  </a:cubicBezTo>
                  <a:cubicBezTo>
                    <a:pt x="4147708" y="1414374"/>
                    <a:pt x="4136235" y="1425847"/>
                    <a:pt x="4122083" y="1425847"/>
                  </a:cubicBezTo>
                  <a:cubicBezTo>
                    <a:pt x="4107931" y="1425847"/>
                    <a:pt x="4096458" y="1414374"/>
                    <a:pt x="4096458" y="1400222"/>
                  </a:cubicBezTo>
                  <a:cubicBezTo>
                    <a:pt x="4096458" y="1386070"/>
                    <a:pt x="4107931" y="1374597"/>
                    <a:pt x="4122083" y="1374597"/>
                  </a:cubicBezTo>
                  <a:close/>
                  <a:moveTo>
                    <a:pt x="4477405" y="1370041"/>
                  </a:moveTo>
                  <a:cubicBezTo>
                    <a:pt x="4487154" y="1370041"/>
                    <a:pt x="4495058" y="1377945"/>
                    <a:pt x="4495058" y="1387694"/>
                  </a:cubicBezTo>
                  <a:cubicBezTo>
                    <a:pt x="4495058" y="1397443"/>
                    <a:pt x="4487154" y="1405347"/>
                    <a:pt x="4477405" y="1405347"/>
                  </a:cubicBezTo>
                  <a:cubicBezTo>
                    <a:pt x="4467656" y="1405347"/>
                    <a:pt x="4459752" y="1397443"/>
                    <a:pt x="4459752" y="1387694"/>
                  </a:cubicBezTo>
                  <a:cubicBezTo>
                    <a:pt x="4459752" y="1377945"/>
                    <a:pt x="4467656" y="1370041"/>
                    <a:pt x="4477405" y="1370041"/>
                  </a:cubicBezTo>
                  <a:close/>
                  <a:moveTo>
                    <a:pt x="4360672" y="1367764"/>
                  </a:moveTo>
                  <a:cubicBezTo>
                    <a:pt x="4373251" y="1367764"/>
                    <a:pt x="4383449" y="1377962"/>
                    <a:pt x="4383449" y="1390541"/>
                  </a:cubicBezTo>
                  <a:cubicBezTo>
                    <a:pt x="4383449" y="1403120"/>
                    <a:pt x="4373251" y="1413318"/>
                    <a:pt x="4360672" y="1413318"/>
                  </a:cubicBezTo>
                  <a:cubicBezTo>
                    <a:pt x="4348093" y="1413318"/>
                    <a:pt x="4337895" y="1403120"/>
                    <a:pt x="4337895" y="1390541"/>
                  </a:cubicBezTo>
                  <a:cubicBezTo>
                    <a:pt x="4337895" y="1377962"/>
                    <a:pt x="4348093" y="1367764"/>
                    <a:pt x="4360672" y="1367764"/>
                  </a:cubicBezTo>
                  <a:close/>
                  <a:moveTo>
                    <a:pt x="336533" y="1367764"/>
                  </a:moveTo>
                  <a:cubicBezTo>
                    <a:pt x="349427" y="1367764"/>
                    <a:pt x="359880" y="1378217"/>
                    <a:pt x="359880" y="1391111"/>
                  </a:cubicBezTo>
                  <a:cubicBezTo>
                    <a:pt x="359880" y="1404005"/>
                    <a:pt x="349427" y="1414458"/>
                    <a:pt x="336533" y="1414458"/>
                  </a:cubicBezTo>
                  <a:cubicBezTo>
                    <a:pt x="323639" y="1414458"/>
                    <a:pt x="313186" y="1404005"/>
                    <a:pt x="313186" y="1391111"/>
                  </a:cubicBezTo>
                  <a:cubicBezTo>
                    <a:pt x="313186" y="1378217"/>
                    <a:pt x="323639" y="1367764"/>
                    <a:pt x="336533" y="1367764"/>
                  </a:cubicBezTo>
                  <a:close/>
                  <a:moveTo>
                    <a:pt x="4239954" y="1359791"/>
                  </a:moveTo>
                  <a:cubicBezTo>
                    <a:pt x="4260081" y="1359791"/>
                    <a:pt x="4276398" y="1375852"/>
                    <a:pt x="4276398" y="1395665"/>
                  </a:cubicBezTo>
                  <a:cubicBezTo>
                    <a:pt x="4276398" y="1415478"/>
                    <a:pt x="4260081" y="1431539"/>
                    <a:pt x="4239954" y="1431539"/>
                  </a:cubicBezTo>
                  <a:cubicBezTo>
                    <a:pt x="4219827" y="1431539"/>
                    <a:pt x="4203510" y="1415478"/>
                    <a:pt x="4203510" y="1395665"/>
                  </a:cubicBezTo>
                  <a:cubicBezTo>
                    <a:pt x="4203510" y="1375852"/>
                    <a:pt x="4219827" y="1359791"/>
                    <a:pt x="4239954" y="1359791"/>
                  </a:cubicBezTo>
                  <a:close/>
                  <a:moveTo>
                    <a:pt x="661106" y="1248184"/>
                  </a:moveTo>
                  <a:cubicBezTo>
                    <a:pt x="666453" y="1248184"/>
                    <a:pt x="670787" y="1252518"/>
                    <a:pt x="670787" y="1257865"/>
                  </a:cubicBezTo>
                  <a:cubicBezTo>
                    <a:pt x="670787" y="1263212"/>
                    <a:pt x="666453" y="1267546"/>
                    <a:pt x="661106" y="1267546"/>
                  </a:cubicBezTo>
                  <a:cubicBezTo>
                    <a:pt x="655759" y="1267546"/>
                    <a:pt x="651425" y="1263212"/>
                    <a:pt x="651425" y="1257865"/>
                  </a:cubicBezTo>
                  <a:cubicBezTo>
                    <a:pt x="651425" y="1252518"/>
                    <a:pt x="655759" y="1248184"/>
                    <a:pt x="661106" y="1248184"/>
                  </a:cubicBezTo>
                  <a:close/>
                  <a:moveTo>
                    <a:pt x="538679" y="1247045"/>
                  </a:moveTo>
                  <a:cubicBezTo>
                    <a:pt x="541196" y="1247045"/>
                    <a:pt x="543236" y="1249085"/>
                    <a:pt x="543236" y="1251601"/>
                  </a:cubicBezTo>
                  <a:cubicBezTo>
                    <a:pt x="543236" y="1254118"/>
                    <a:pt x="541196" y="1256158"/>
                    <a:pt x="538679" y="1256158"/>
                  </a:cubicBezTo>
                  <a:cubicBezTo>
                    <a:pt x="536163" y="1256158"/>
                    <a:pt x="534123" y="1254118"/>
                    <a:pt x="534123" y="1251601"/>
                  </a:cubicBezTo>
                  <a:cubicBezTo>
                    <a:pt x="534123" y="1249085"/>
                    <a:pt x="536163" y="1247045"/>
                    <a:pt x="538679" y="1247045"/>
                  </a:cubicBezTo>
                  <a:close/>
                  <a:moveTo>
                    <a:pt x="4036099" y="1232240"/>
                  </a:moveTo>
                  <a:cubicBezTo>
                    <a:pt x="4049936" y="1232240"/>
                    <a:pt x="4061154" y="1243458"/>
                    <a:pt x="4061154" y="1257295"/>
                  </a:cubicBezTo>
                  <a:cubicBezTo>
                    <a:pt x="4061154" y="1271132"/>
                    <a:pt x="4049936" y="1282350"/>
                    <a:pt x="4036099" y="1282350"/>
                  </a:cubicBezTo>
                  <a:cubicBezTo>
                    <a:pt x="4022262" y="1282350"/>
                    <a:pt x="4011044" y="1271132"/>
                    <a:pt x="4011044" y="1257295"/>
                  </a:cubicBezTo>
                  <a:cubicBezTo>
                    <a:pt x="4011044" y="1243458"/>
                    <a:pt x="4022262" y="1232240"/>
                    <a:pt x="4036099" y="1232240"/>
                  </a:cubicBezTo>
                  <a:close/>
                  <a:moveTo>
                    <a:pt x="295533" y="1226546"/>
                  </a:moveTo>
                  <a:cubicBezTo>
                    <a:pt x="302766" y="1226546"/>
                    <a:pt x="308630" y="1232410"/>
                    <a:pt x="308630" y="1239643"/>
                  </a:cubicBezTo>
                  <a:cubicBezTo>
                    <a:pt x="308630" y="1246876"/>
                    <a:pt x="302766" y="1252740"/>
                    <a:pt x="295533" y="1252740"/>
                  </a:cubicBezTo>
                  <a:cubicBezTo>
                    <a:pt x="288300" y="1252740"/>
                    <a:pt x="282436" y="1246876"/>
                    <a:pt x="282436" y="1239643"/>
                  </a:cubicBezTo>
                  <a:cubicBezTo>
                    <a:pt x="282436" y="1232410"/>
                    <a:pt x="288300" y="1226546"/>
                    <a:pt x="295533" y="1226546"/>
                  </a:cubicBezTo>
                  <a:close/>
                  <a:moveTo>
                    <a:pt x="4282661" y="1219713"/>
                  </a:moveTo>
                  <a:cubicBezTo>
                    <a:pt x="4295555" y="1219713"/>
                    <a:pt x="4306008" y="1230166"/>
                    <a:pt x="4306008" y="1243060"/>
                  </a:cubicBezTo>
                  <a:cubicBezTo>
                    <a:pt x="4306008" y="1255954"/>
                    <a:pt x="4295555" y="1266407"/>
                    <a:pt x="4282661" y="1266407"/>
                  </a:cubicBezTo>
                  <a:cubicBezTo>
                    <a:pt x="4269767" y="1266407"/>
                    <a:pt x="4259314" y="1255954"/>
                    <a:pt x="4259314" y="1243060"/>
                  </a:cubicBezTo>
                  <a:cubicBezTo>
                    <a:pt x="4259314" y="1230166"/>
                    <a:pt x="4269767" y="1219713"/>
                    <a:pt x="4282661" y="1219713"/>
                  </a:cubicBezTo>
                  <a:close/>
                  <a:moveTo>
                    <a:pt x="4402240" y="1218574"/>
                  </a:moveTo>
                  <a:cubicBezTo>
                    <a:pt x="4413247" y="1218574"/>
                    <a:pt x="4422170" y="1227497"/>
                    <a:pt x="4422170" y="1238504"/>
                  </a:cubicBezTo>
                  <a:cubicBezTo>
                    <a:pt x="4422170" y="1249511"/>
                    <a:pt x="4413247" y="1258434"/>
                    <a:pt x="4402240" y="1258434"/>
                  </a:cubicBezTo>
                  <a:cubicBezTo>
                    <a:pt x="4391233" y="1258434"/>
                    <a:pt x="4382310" y="1249511"/>
                    <a:pt x="4382310" y="1238504"/>
                  </a:cubicBezTo>
                  <a:cubicBezTo>
                    <a:pt x="4382310" y="1227497"/>
                    <a:pt x="4391233" y="1218574"/>
                    <a:pt x="4402240" y="1218574"/>
                  </a:cubicBezTo>
                  <a:close/>
                  <a:moveTo>
                    <a:pt x="414543" y="1218574"/>
                  </a:moveTo>
                  <a:cubicBezTo>
                    <a:pt x="428380" y="1218574"/>
                    <a:pt x="439598" y="1230047"/>
                    <a:pt x="439598" y="1244199"/>
                  </a:cubicBezTo>
                  <a:cubicBezTo>
                    <a:pt x="439598" y="1258351"/>
                    <a:pt x="428380" y="1269824"/>
                    <a:pt x="414543" y="1269824"/>
                  </a:cubicBezTo>
                  <a:cubicBezTo>
                    <a:pt x="400706" y="1269824"/>
                    <a:pt x="389488" y="1258351"/>
                    <a:pt x="389488" y="1244199"/>
                  </a:cubicBezTo>
                  <a:cubicBezTo>
                    <a:pt x="389488" y="1230047"/>
                    <a:pt x="400706" y="1218574"/>
                    <a:pt x="414543" y="1218574"/>
                  </a:cubicBezTo>
                  <a:close/>
                  <a:moveTo>
                    <a:pt x="4157957" y="1215157"/>
                  </a:moveTo>
                  <a:cubicBezTo>
                    <a:pt x="4178084" y="1215157"/>
                    <a:pt x="4194401" y="1231218"/>
                    <a:pt x="4194401" y="1251031"/>
                  </a:cubicBezTo>
                  <a:cubicBezTo>
                    <a:pt x="4194401" y="1270844"/>
                    <a:pt x="4178084" y="1286905"/>
                    <a:pt x="4157957" y="1286905"/>
                  </a:cubicBezTo>
                  <a:cubicBezTo>
                    <a:pt x="4137830" y="1286905"/>
                    <a:pt x="4121513" y="1270844"/>
                    <a:pt x="4121513" y="1251031"/>
                  </a:cubicBezTo>
                  <a:cubicBezTo>
                    <a:pt x="4121513" y="1231218"/>
                    <a:pt x="4137830" y="1215157"/>
                    <a:pt x="4157957" y="1215157"/>
                  </a:cubicBezTo>
                  <a:close/>
                  <a:moveTo>
                    <a:pt x="758478" y="1112661"/>
                  </a:moveTo>
                  <a:cubicBezTo>
                    <a:pt x="764139" y="1112661"/>
                    <a:pt x="768728" y="1117250"/>
                    <a:pt x="768728" y="1122911"/>
                  </a:cubicBezTo>
                  <a:cubicBezTo>
                    <a:pt x="768728" y="1128572"/>
                    <a:pt x="764139" y="1133161"/>
                    <a:pt x="758478" y="1133161"/>
                  </a:cubicBezTo>
                  <a:cubicBezTo>
                    <a:pt x="752817" y="1133161"/>
                    <a:pt x="748228" y="1128572"/>
                    <a:pt x="748228" y="1122911"/>
                  </a:cubicBezTo>
                  <a:cubicBezTo>
                    <a:pt x="748228" y="1117250"/>
                    <a:pt x="752817" y="1112661"/>
                    <a:pt x="758478" y="1112661"/>
                  </a:cubicBezTo>
                  <a:close/>
                  <a:moveTo>
                    <a:pt x="632065" y="1108105"/>
                  </a:moveTo>
                  <a:cubicBezTo>
                    <a:pt x="635210" y="1108105"/>
                    <a:pt x="637760" y="1110655"/>
                    <a:pt x="637760" y="1113800"/>
                  </a:cubicBezTo>
                  <a:cubicBezTo>
                    <a:pt x="637760" y="1116945"/>
                    <a:pt x="635210" y="1119495"/>
                    <a:pt x="632065" y="1119495"/>
                  </a:cubicBezTo>
                  <a:cubicBezTo>
                    <a:pt x="628920" y="1119495"/>
                    <a:pt x="626370" y="1116945"/>
                    <a:pt x="626370" y="1113800"/>
                  </a:cubicBezTo>
                  <a:cubicBezTo>
                    <a:pt x="626370" y="1110655"/>
                    <a:pt x="628920" y="1108105"/>
                    <a:pt x="632065" y="1108105"/>
                  </a:cubicBezTo>
                  <a:close/>
                  <a:moveTo>
                    <a:pt x="3939296" y="1097855"/>
                  </a:moveTo>
                  <a:cubicBezTo>
                    <a:pt x="3952504" y="1097855"/>
                    <a:pt x="3963212" y="1108563"/>
                    <a:pt x="3963212" y="1121771"/>
                  </a:cubicBezTo>
                  <a:cubicBezTo>
                    <a:pt x="3963212" y="1134979"/>
                    <a:pt x="3952504" y="1145687"/>
                    <a:pt x="3939296" y="1145687"/>
                  </a:cubicBezTo>
                  <a:cubicBezTo>
                    <a:pt x="3926088" y="1145687"/>
                    <a:pt x="3915380" y="1134979"/>
                    <a:pt x="3915380" y="1121771"/>
                  </a:cubicBezTo>
                  <a:cubicBezTo>
                    <a:pt x="3915380" y="1108563"/>
                    <a:pt x="3926088" y="1097855"/>
                    <a:pt x="3939296" y="1097855"/>
                  </a:cubicBezTo>
                  <a:close/>
                  <a:moveTo>
                    <a:pt x="380377" y="1081911"/>
                  </a:moveTo>
                  <a:cubicBezTo>
                    <a:pt x="387925" y="1081911"/>
                    <a:pt x="394043" y="1088029"/>
                    <a:pt x="394043" y="1095577"/>
                  </a:cubicBezTo>
                  <a:cubicBezTo>
                    <a:pt x="394043" y="1103125"/>
                    <a:pt x="387925" y="1109243"/>
                    <a:pt x="380377" y="1109243"/>
                  </a:cubicBezTo>
                  <a:cubicBezTo>
                    <a:pt x="372829" y="1109243"/>
                    <a:pt x="366711" y="1103125"/>
                    <a:pt x="366711" y="1095577"/>
                  </a:cubicBezTo>
                  <a:cubicBezTo>
                    <a:pt x="366711" y="1088029"/>
                    <a:pt x="372829" y="1081911"/>
                    <a:pt x="380377" y="1081911"/>
                  </a:cubicBezTo>
                  <a:close/>
                  <a:moveTo>
                    <a:pt x="4193830" y="1078495"/>
                  </a:moveTo>
                  <a:cubicBezTo>
                    <a:pt x="4206724" y="1078495"/>
                    <a:pt x="4217177" y="1088948"/>
                    <a:pt x="4217177" y="1101842"/>
                  </a:cubicBezTo>
                  <a:cubicBezTo>
                    <a:pt x="4217177" y="1114736"/>
                    <a:pt x="4206724" y="1125189"/>
                    <a:pt x="4193830" y="1125189"/>
                  </a:cubicBezTo>
                  <a:cubicBezTo>
                    <a:pt x="4180936" y="1125189"/>
                    <a:pt x="4170483" y="1114736"/>
                    <a:pt x="4170483" y="1101842"/>
                  </a:cubicBezTo>
                  <a:cubicBezTo>
                    <a:pt x="4170483" y="1088948"/>
                    <a:pt x="4180936" y="1078495"/>
                    <a:pt x="4193830" y="1078495"/>
                  </a:cubicBezTo>
                  <a:close/>
                  <a:moveTo>
                    <a:pt x="4065139" y="1077356"/>
                  </a:moveTo>
                  <a:cubicBezTo>
                    <a:pt x="4084952" y="1077356"/>
                    <a:pt x="4101013" y="1093417"/>
                    <a:pt x="4101013" y="1113230"/>
                  </a:cubicBezTo>
                  <a:cubicBezTo>
                    <a:pt x="4101013" y="1133043"/>
                    <a:pt x="4084952" y="1149104"/>
                    <a:pt x="4065139" y="1149104"/>
                  </a:cubicBezTo>
                  <a:cubicBezTo>
                    <a:pt x="4045326" y="1149104"/>
                    <a:pt x="4029265" y="1133043"/>
                    <a:pt x="4029265" y="1113230"/>
                  </a:cubicBezTo>
                  <a:cubicBezTo>
                    <a:pt x="4029265" y="1093417"/>
                    <a:pt x="4045326" y="1077356"/>
                    <a:pt x="4065139" y="1077356"/>
                  </a:cubicBezTo>
                  <a:close/>
                  <a:moveTo>
                    <a:pt x="503944" y="1076217"/>
                  </a:moveTo>
                  <a:cubicBezTo>
                    <a:pt x="518725" y="1076217"/>
                    <a:pt x="530707" y="1088199"/>
                    <a:pt x="530707" y="1102980"/>
                  </a:cubicBezTo>
                  <a:cubicBezTo>
                    <a:pt x="530707" y="1117761"/>
                    <a:pt x="518725" y="1129743"/>
                    <a:pt x="503944" y="1129743"/>
                  </a:cubicBezTo>
                  <a:cubicBezTo>
                    <a:pt x="489163" y="1129743"/>
                    <a:pt x="477181" y="1117761"/>
                    <a:pt x="477181" y="1102980"/>
                  </a:cubicBezTo>
                  <a:cubicBezTo>
                    <a:pt x="477181" y="1088199"/>
                    <a:pt x="489163" y="1076217"/>
                    <a:pt x="503944" y="1076217"/>
                  </a:cubicBezTo>
                  <a:close/>
                  <a:moveTo>
                    <a:pt x="4316257" y="1072800"/>
                  </a:moveTo>
                  <a:cubicBezTo>
                    <a:pt x="4328207" y="1072800"/>
                    <a:pt x="4337895" y="1082488"/>
                    <a:pt x="4337895" y="1094438"/>
                  </a:cubicBezTo>
                  <a:cubicBezTo>
                    <a:pt x="4337895" y="1106388"/>
                    <a:pt x="4328207" y="1116076"/>
                    <a:pt x="4316257" y="1116076"/>
                  </a:cubicBezTo>
                  <a:cubicBezTo>
                    <a:pt x="4304307" y="1116076"/>
                    <a:pt x="4294619" y="1106388"/>
                    <a:pt x="4294619" y="1094438"/>
                  </a:cubicBezTo>
                  <a:cubicBezTo>
                    <a:pt x="4294619" y="1082488"/>
                    <a:pt x="4304307" y="1072800"/>
                    <a:pt x="4316257" y="1072800"/>
                  </a:cubicBezTo>
                  <a:close/>
                  <a:moveTo>
                    <a:pt x="866100" y="985109"/>
                  </a:moveTo>
                  <a:cubicBezTo>
                    <a:pt x="872076" y="985109"/>
                    <a:pt x="876920" y="989953"/>
                    <a:pt x="876920" y="995929"/>
                  </a:cubicBezTo>
                  <a:cubicBezTo>
                    <a:pt x="876920" y="1001905"/>
                    <a:pt x="872076" y="1006749"/>
                    <a:pt x="866100" y="1006749"/>
                  </a:cubicBezTo>
                  <a:cubicBezTo>
                    <a:pt x="860124" y="1006749"/>
                    <a:pt x="855280" y="1001905"/>
                    <a:pt x="855280" y="995929"/>
                  </a:cubicBezTo>
                  <a:cubicBezTo>
                    <a:pt x="855280" y="989953"/>
                    <a:pt x="860124" y="985109"/>
                    <a:pt x="866100" y="985109"/>
                  </a:cubicBezTo>
                  <a:close/>
                  <a:moveTo>
                    <a:pt x="735700" y="975998"/>
                  </a:moveTo>
                  <a:cubicBezTo>
                    <a:pt x="739474" y="975998"/>
                    <a:pt x="742533" y="979057"/>
                    <a:pt x="742533" y="982831"/>
                  </a:cubicBezTo>
                  <a:cubicBezTo>
                    <a:pt x="742533" y="986605"/>
                    <a:pt x="739474" y="989664"/>
                    <a:pt x="735700" y="989664"/>
                  </a:cubicBezTo>
                  <a:cubicBezTo>
                    <a:pt x="731926" y="989664"/>
                    <a:pt x="728867" y="986605"/>
                    <a:pt x="728867" y="982831"/>
                  </a:cubicBezTo>
                  <a:cubicBezTo>
                    <a:pt x="728867" y="979057"/>
                    <a:pt x="731926" y="975998"/>
                    <a:pt x="735700" y="975998"/>
                  </a:cubicBezTo>
                  <a:close/>
                  <a:moveTo>
                    <a:pt x="3831105" y="971443"/>
                  </a:moveTo>
                  <a:cubicBezTo>
                    <a:pt x="3844313" y="971443"/>
                    <a:pt x="3855021" y="981896"/>
                    <a:pt x="3855021" y="994790"/>
                  </a:cubicBezTo>
                  <a:cubicBezTo>
                    <a:pt x="3855021" y="1007684"/>
                    <a:pt x="3844313" y="1018137"/>
                    <a:pt x="3831105" y="1018137"/>
                  </a:cubicBezTo>
                  <a:cubicBezTo>
                    <a:pt x="3817897" y="1018137"/>
                    <a:pt x="3807189" y="1007684"/>
                    <a:pt x="3807189" y="994790"/>
                  </a:cubicBezTo>
                  <a:cubicBezTo>
                    <a:pt x="3807189" y="981896"/>
                    <a:pt x="3817897" y="971443"/>
                    <a:pt x="3831105" y="971443"/>
                  </a:cubicBezTo>
                  <a:close/>
                  <a:moveTo>
                    <a:pt x="3961504" y="946388"/>
                  </a:moveTo>
                  <a:cubicBezTo>
                    <a:pt x="3981317" y="946388"/>
                    <a:pt x="3997378" y="962449"/>
                    <a:pt x="3997378" y="982262"/>
                  </a:cubicBezTo>
                  <a:cubicBezTo>
                    <a:pt x="3997378" y="1002075"/>
                    <a:pt x="3981317" y="1018136"/>
                    <a:pt x="3961504" y="1018136"/>
                  </a:cubicBezTo>
                  <a:cubicBezTo>
                    <a:pt x="3941691" y="1018136"/>
                    <a:pt x="3925630" y="1002075"/>
                    <a:pt x="3925630" y="982262"/>
                  </a:cubicBezTo>
                  <a:cubicBezTo>
                    <a:pt x="3925630" y="962449"/>
                    <a:pt x="3941691" y="946388"/>
                    <a:pt x="3961504" y="946388"/>
                  </a:cubicBezTo>
                  <a:close/>
                  <a:moveTo>
                    <a:pt x="476042" y="945249"/>
                  </a:moveTo>
                  <a:cubicBezTo>
                    <a:pt x="484219" y="945249"/>
                    <a:pt x="490847" y="951623"/>
                    <a:pt x="490847" y="959485"/>
                  </a:cubicBezTo>
                  <a:cubicBezTo>
                    <a:pt x="490847" y="967347"/>
                    <a:pt x="484219" y="973721"/>
                    <a:pt x="476042" y="973721"/>
                  </a:cubicBezTo>
                  <a:cubicBezTo>
                    <a:pt x="467865" y="973721"/>
                    <a:pt x="461237" y="967347"/>
                    <a:pt x="461237" y="959485"/>
                  </a:cubicBezTo>
                  <a:cubicBezTo>
                    <a:pt x="461237" y="951623"/>
                    <a:pt x="467865" y="945249"/>
                    <a:pt x="476042" y="945249"/>
                  </a:cubicBezTo>
                  <a:close/>
                  <a:moveTo>
                    <a:pt x="4094180" y="944110"/>
                  </a:moveTo>
                  <a:cubicBezTo>
                    <a:pt x="4107388" y="944110"/>
                    <a:pt x="4118096" y="954818"/>
                    <a:pt x="4118096" y="968026"/>
                  </a:cubicBezTo>
                  <a:cubicBezTo>
                    <a:pt x="4118096" y="981234"/>
                    <a:pt x="4107388" y="991942"/>
                    <a:pt x="4094180" y="991942"/>
                  </a:cubicBezTo>
                  <a:cubicBezTo>
                    <a:pt x="4080972" y="991942"/>
                    <a:pt x="4070264" y="981234"/>
                    <a:pt x="4070264" y="968026"/>
                  </a:cubicBezTo>
                  <a:cubicBezTo>
                    <a:pt x="4070264" y="954818"/>
                    <a:pt x="4080972" y="944110"/>
                    <a:pt x="4094180" y="944110"/>
                  </a:cubicBezTo>
                  <a:close/>
                  <a:moveTo>
                    <a:pt x="602455" y="941832"/>
                  </a:moveTo>
                  <a:cubicBezTo>
                    <a:pt x="617551" y="941832"/>
                    <a:pt x="629788" y="954069"/>
                    <a:pt x="629788" y="969165"/>
                  </a:cubicBezTo>
                  <a:cubicBezTo>
                    <a:pt x="629788" y="984261"/>
                    <a:pt x="617551" y="996498"/>
                    <a:pt x="602455" y="996498"/>
                  </a:cubicBezTo>
                  <a:cubicBezTo>
                    <a:pt x="587359" y="996498"/>
                    <a:pt x="575122" y="984261"/>
                    <a:pt x="575122" y="969165"/>
                  </a:cubicBezTo>
                  <a:cubicBezTo>
                    <a:pt x="575122" y="954069"/>
                    <a:pt x="587359" y="941832"/>
                    <a:pt x="602455" y="941832"/>
                  </a:cubicBezTo>
                  <a:close/>
                  <a:moveTo>
                    <a:pt x="4220593" y="934999"/>
                  </a:moveTo>
                  <a:cubicBezTo>
                    <a:pt x="4233172" y="934999"/>
                    <a:pt x="4243370" y="945197"/>
                    <a:pt x="4243370" y="957776"/>
                  </a:cubicBezTo>
                  <a:cubicBezTo>
                    <a:pt x="4243370" y="970355"/>
                    <a:pt x="4233172" y="980553"/>
                    <a:pt x="4220593" y="980553"/>
                  </a:cubicBezTo>
                  <a:cubicBezTo>
                    <a:pt x="4208014" y="980553"/>
                    <a:pt x="4197816" y="970355"/>
                    <a:pt x="4197816" y="957776"/>
                  </a:cubicBezTo>
                  <a:cubicBezTo>
                    <a:pt x="4197816" y="945197"/>
                    <a:pt x="4208014" y="934999"/>
                    <a:pt x="4220593" y="934999"/>
                  </a:cubicBezTo>
                  <a:close/>
                  <a:moveTo>
                    <a:pt x="983971" y="866668"/>
                  </a:moveTo>
                  <a:cubicBezTo>
                    <a:pt x="990261" y="866668"/>
                    <a:pt x="995360" y="871767"/>
                    <a:pt x="995360" y="878057"/>
                  </a:cubicBezTo>
                  <a:cubicBezTo>
                    <a:pt x="995360" y="884347"/>
                    <a:pt x="990261" y="889446"/>
                    <a:pt x="983971" y="889446"/>
                  </a:cubicBezTo>
                  <a:cubicBezTo>
                    <a:pt x="977681" y="889446"/>
                    <a:pt x="972582" y="884347"/>
                    <a:pt x="972582" y="878057"/>
                  </a:cubicBezTo>
                  <a:cubicBezTo>
                    <a:pt x="972582" y="871767"/>
                    <a:pt x="977681" y="866668"/>
                    <a:pt x="983971" y="866668"/>
                  </a:cubicBezTo>
                  <a:close/>
                  <a:moveTo>
                    <a:pt x="3713803" y="854140"/>
                  </a:moveTo>
                  <a:cubicBezTo>
                    <a:pt x="3726382" y="854140"/>
                    <a:pt x="3736580" y="864593"/>
                    <a:pt x="3736580" y="877487"/>
                  </a:cubicBezTo>
                  <a:cubicBezTo>
                    <a:pt x="3736580" y="890381"/>
                    <a:pt x="3726382" y="900834"/>
                    <a:pt x="3713803" y="900834"/>
                  </a:cubicBezTo>
                  <a:cubicBezTo>
                    <a:pt x="3701224" y="900834"/>
                    <a:pt x="3691026" y="890381"/>
                    <a:pt x="3691026" y="877487"/>
                  </a:cubicBezTo>
                  <a:cubicBezTo>
                    <a:pt x="3691026" y="864593"/>
                    <a:pt x="3701224" y="854140"/>
                    <a:pt x="3713803" y="854140"/>
                  </a:cubicBezTo>
                  <a:close/>
                  <a:moveTo>
                    <a:pt x="848447" y="853002"/>
                  </a:moveTo>
                  <a:cubicBezTo>
                    <a:pt x="852850" y="853002"/>
                    <a:pt x="856419" y="856571"/>
                    <a:pt x="856419" y="860974"/>
                  </a:cubicBezTo>
                  <a:cubicBezTo>
                    <a:pt x="856419" y="865377"/>
                    <a:pt x="852850" y="868946"/>
                    <a:pt x="848447" y="868946"/>
                  </a:cubicBezTo>
                  <a:cubicBezTo>
                    <a:pt x="844044" y="868946"/>
                    <a:pt x="840475" y="865377"/>
                    <a:pt x="840475" y="860974"/>
                  </a:cubicBezTo>
                  <a:cubicBezTo>
                    <a:pt x="840475" y="856571"/>
                    <a:pt x="844044" y="853002"/>
                    <a:pt x="848447" y="853002"/>
                  </a:cubicBezTo>
                  <a:close/>
                  <a:moveTo>
                    <a:pt x="3848757" y="825669"/>
                  </a:moveTo>
                  <a:cubicBezTo>
                    <a:pt x="3867941" y="825669"/>
                    <a:pt x="3883492" y="840966"/>
                    <a:pt x="3883492" y="859835"/>
                  </a:cubicBezTo>
                  <a:cubicBezTo>
                    <a:pt x="3883492" y="878704"/>
                    <a:pt x="3867941" y="894001"/>
                    <a:pt x="3848757" y="894001"/>
                  </a:cubicBezTo>
                  <a:cubicBezTo>
                    <a:pt x="3829573" y="894001"/>
                    <a:pt x="3814022" y="878704"/>
                    <a:pt x="3814022" y="859835"/>
                  </a:cubicBezTo>
                  <a:cubicBezTo>
                    <a:pt x="3814022" y="840966"/>
                    <a:pt x="3829573" y="825669"/>
                    <a:pt x="3848757" y="825669"/>
                  </a:cubicBezTo>
                  <a:close/>
                  <a:moveTo>
                    <a:pt x="3984850" y="817697"/>
                  </a:moveTo>
                  <a:cubicBezTo>
                    <a:pt x="3998058" y="817697"/>
                    <a:pt x="4008766" y="828405"/>
                    <a:pt x="4008766" y="841613"/>
                  </a:cubicBezTo>
                  <a:cubicBezTo>
                    <a:pt x="4008766" y="854821"/>
                    <a:pt x="3998058" y="865529"/>
                    <a:pt x="3984850" y="865529"/>
                  </a:cubicBezTo>
                  <a:cubicBezTo>
                    <a:pt x="3971642" y="865529"/>
                    <a:pt x="3960934" y="854821"/>
                    <a:pt x="3960934" y="841613"/>
                  </a:cubicBezTo>
                  <a:cubicBezTo>
                    <a:pt x="3960934" y="828405"/>
                    <a:pt x="3971642" y="817697"/>
                    <a:pt x="3984850" y="817697"/>
                  </a:cubicBezTo>
                  <a:close/>
                  <a:moveTo>
                    <a:pt x="711785" y="815419"/>
                  </a:moveTo>
                  <a:cubicBezTo>
                    <a:pt x="726881" y="815419"/>
                    <a:pt x="739118" y="827656"/>
                    <a:pt x="739118" y="842752"/>
                  </a:cubicBezTo>
                  <a:cubicBezTo>
                    <a:pt x="739118" y="857848"/>
                    <a:pt x="726881" y="870085"/>
                    <a:pt x="711785" y="870085"/>
                  </a:cubicBezTo>
                  <a:cubicBezTo>
                    <a:pt x="696689" y="870085"/>
                    <a:pt x="684452" y="857848"/>
                    <a:pt x="684452" y="842752"/>
                  </a:cubicBezTo>
                  <a:cubicBezTo>
                    <a:pt x="684452" y="827656"/>
                    <a:pt x="696689" y="815419"/>
                    <a:pt x="711785" y="815419"/>
                  </a:cubicBezTo>
                  <a:close/>
                  <a:moveTo>
                    <a:pt x="580816" y="814281"/>
                  </a:moveTo>
                  <a:cubicBezTo>
                    <a:pt x="588993" y="814281"/>
                    <a:pt x="595621" y="820909"/>
                    <a:pt x="595621" y="829086"/>
                  </a:cubicBezTo>
                  <a:cubicBezTo>
                    <a:pt x="595621" y="837263"/>
                    <a:pt x="588993" y="843891"/>
                    <a:pt x="580816" y="843891"/>
                  </a:cubicBezTo>
                  <a:cubicBezTo>
                    <a:pt x="572639" y="843891"/>
                    <a:pt x="566011" y="837263"/>
                    <a:pt x="566011" y="829086"/>
                  </a:cubicBezTo>
                  <a:cubicBezTo>
                    <a:pt x="566011" y="820909"/>
                    <a:pt x="572639" y="814281"/>
                    <a:pt x="580816" y="814281"/>
                  </a:cubicBezTo>
                  <a:close/>
                  <a:moveTo>
                    <a:pt x="4116388" y="805170"/>
                  </a:moveTo>
                  <a:cubicBezTo>
                    <a:pt x="4129282" y="805170"/>
                    <a:pt x="4139735" y="815623"/>
                    <a:pt x="4139735" y="828517"/>
                  </a:cubicBezTo>
                  <a:cubicBezTo>
                    <a:pt x="4139735" y="841411"/>
                    <a:pt x="4129282" y="851864"/>
                    <a:pt x="4116388" y="851864"/>
                  </a:cubicBezTo>
                  <a:cubicBezTo>
                    <a:pt x="4103494" y="851864"/>
                    <a:pt x="4093041" y="841411"/>
                    <a:pt x="4093041" y="828517"/>
                  </a:cubicBezTo>
                  <a:cubicBezTo>
                    <a:pt x="4093041" y="815623"/>
                    <a:pt x="4103494" y="805170"/>
                    <a:pt x="4116388" y="805170"/>
                  </a:cubicBezTo>
                  <a:close/>
                  <a:moveTo>
                    <a:pt x="1110953" y="758477"/>
                  </a:moveTo>
                  <a:cubicBezTo>
                    <a:pt x="1117557" y="758477"/>
                    <a:pt x="1122911" y="763831"/>
                    <a:pt x="1122911" y="770435"/>
                  </a:cubicBezTo>
                  <a:cubicBezTo>
                    <a:pt x="1122911" y="777039"/>
                    <a:pt x="1117557" y="782393"/>
                    <a:pt x="1110953" y="782393"/>
                  </a:cubicBezTo>
                  <a:cubicBezTo>
                    <a:pt x="1104349" y="782393"/>
                    <a:pt x="1098995" y="777039"/>
                    <a:pt x="1098995" y="770435"/>
                  </a:cubicBezTo>
                  <a:cubicBezTo>
                    <a:pt x="1098995" y="763831"/>
                    <a:pt x="1104349" y="758477"/>
                    <a:pt x="1110953" y="758477"/>
                  </a:cubicBezTo>
                  <a:close/>
                  <a:moveTo>
                    <a:pt x="3586821" y="748227"/>
                  </a:moveTo>
                  <a:cubicBezTo>
                    <a:pt x="3599086" y="748227"/>
                    <a:pt x="3609029" y="757915"/>
                    <a:pt x="3609029" y="769865"/>
                  </a:cubicBezTo>
                  <a:cubicBezTo>
                    <a:pt x="3609029" y="781815"/>
                    <a:pt x="3599086" y="791503"/>
                    <a:pt x="3586821" y="791503"/>
                  </a:cubicBezTo>
                  <a:cubicBezTo>
                    <a:pt x="3574556" y="791503"/>
                    <a:pt x="3564613" y="781815"/>
                    <a:pt x="3564613" y="769865"/>
                  </a:cubicBezTo>
                  <a:cubicBezTo>
                    <a:pt x="3564613" y="757915"/>
                    <a:pt x="3574556" y="748227"/>
                    <a:pt x="3586821" y="748227"/>
                  </a:cubicBezTo>
                  <a:close/>
                  <a:moveTo>
                    <a:pt x="970874" y="737977"/>
                  </a:moveTo>
                  <a:cubicBezTo>
                    <a:pt x="975592" y="737977"/>
                    <a:pt x="979416" y="742056"/>
                    <a:pt x="979416" y="747088"/>
                  </a:cubicBezTo>
                  <a:cubicBezTo>
                    <a:pt x="979416" y="752120"/>
                    <a:pt x="975592" y="756199"/>
                    <a:pt x="970874" y="756199"/>
                  </a:cubicBezTo>
                  <a:cubicBezTo>
                    <a:pt x="966156" y="756199"/>
                    <a:pt x="962332" y="752120"/>
                    <a:pt x="962332" y="747088"/>
                  </a:cubicBezTo>
                  <a:cubicBezTo>
                    <a:pt x="962332" y="742056"/>
                    <a:pt x="966156" y="737977"/>
                    <a:pt x="970874" y="737977"/>
                  </a:cubicBezTo>
                  <a:close/>
                  <a:moveTo>
                    <a:pt x="3726331" y="714062"/>
                  </a:moveTo>
                  <a:cubicBezTo>
                    <a:pt x="3744571" y="714062"/>
                    <a:pt x="3759358" y="728849"/>
                    <a:pt x="3759358" y="747089"/>
                  </a:cubicBezTo>
                  <a:cubicBezTo>
                    <a:pt x="3759358" y="765329"/>
                    <a:pt x="3744571" y="780116"/>
                    <a:pt x="3726331" y="780116"/>
                  </a:cubicBezTo>
                  <a:cubicBezTo>
                    <a:pt x="3708091" y="780116"/>
                    <a:pt x="3693304" y="765329"/>
                    <a:pt x="3693304" y="747089"/>
                  </a:cubicBezTo>
                  <a:cubicBezTo>
                    <a:pt x="3693304" y="728849"/>
                    <a:pt x="3708091" y="714062"/>
                    <a:pt x="3726331" y="714062"/>
                  </a:cubicBezTo>
                  <a:close/>
                  <a:moveTo>
                    <a:pt x="3866979" y="699256"/>
                  </a:moveTo>
                  <a:cubicBezTo>
                    <a:pt x="3880502" y="699256"/>
                    <a:pt x="3891465" y="710219"/>
                    <a:pt x="3891465" y="723742"/>
                  </a:cubicBezTo>
                  <a:cubicBezTo>
                    <a:pt x="3891465" y="737265"/>
                    <a:pt x="3880502" y="748228"/>
                    <a:pt x="3866979" y="748228"/>
                  </a:cubicBezTo>
                  <a:cubicBezTo>
                    <a:pt x="3853456" y="748228"/>
                    <a:pt x="3842493" y="737265"/>
                    <a:pt x="3842493" y="723742"/>
                  </a:cubicBezTo>
                  <a:cubicBezTo>
                    <a:pt x="3842493" y="710219"/>
                    <a:pt x="3853456" y="699256"/>
                    <a:pt x="3866979" y="699256"/>
                  </a:cubicBezTo>
                  <a:close/>
                  <a:moveTo>
                    <a:pt x="830226" y="696979"/>
                  </a:moveTo>
                  <a:cubicBezTo>
                    <a:pt x="845322" y="696979"/>
                    <a:pt x="857559" y="709216"/>
                    <a:pt x="857559" y="724312"/>
                  </a:cubicBezTo>
                  <a:cubicBezTo>
                    <a:pt x="857559" y="739408"/>
                    <a:pt x="845322" y="751645"/>
                    <a:pt x="830226" y="751645"/>
                  </a:cubicBezTo>
                  <a:cubicBezTo>
                    <a:pt x="815130" y="751645"/>
                    <a:pt x="802893" y="739408"/>
                    <a:pt x="802893" y="724312"/>
                  </a:cubicBezTo>
                  <a:cubicBezTo>
                    <a:pt x="802893" y="709216"/>
                    <a:pt x="815130" y="696979"/>
                    <a:pt x="830226" y="696979"/>
                  </a:cubicBezTo>
                  <a:close/>
                  <a:moveTo>
                    <a:pt x="694701" y="691285"/>
                  </a:moveTo>
                  <a:cubicBezTo>
                    <a:pt x="703507" y="691285"/>
                    <a:pt x="710645" y="698423"/>
                    <a:pt x="710645" y="707229"/>
                  </a:cubicBezTo>
                  <a:cubicBezTo>
                    <a:pt x="710645" y="716035"/>
                    <a:pt x="703507" y="723173"/>
                    <a:pt x="694701" y="723173"/>
                  </a:cubicBezTo>
                  <a:cubicBezTo>
                    <a:pt x="685895" y="723173"/>
                    <a:pt x="678757" y="716035"/>
                    <a:pt x="678757" y="707229"/>
                  </a:cubicBezTo>
                  <a:cubicBezTo>
                    <a:pt x="678757" y="698423"/>
                    <a:pt x="685895" y="691285"/>
                    <a:pt x="694701" y="691285"/>
                  </a:cubicBezTo>
                  <a:close/>
                  <a:moveTo>
                    <a:pt x="4002503" y="683312"/>
                  </a:moveTo>
                  <a:cubicBezTo>
                    <a:pt x="4015397" y="683312"/>
                    <a:pt x="4025850" y="693510"/>
                    <a:pt x="4025850" y="706089"/>
                  </a:cubicBezTo>
                  <a:cubicBezTo>
                    <a:pt x="4025850" y="718668"/>
                    <a:pt x="4015397" y="728866"/>
                    <a:pt x="4002503" y="728866"/>
                  </a:cubicBezTo>
                  <a:cubicBezTo>
                    <a:pt x="3989609" y="728866"/>
                    <a:pt x="3979156" y="718668"/>
                    <a:pt x="3979156" y="706089"/>
                  </a:cubicBezTo>
                  <a:cubicBezTo>
                    <a:pt x="3979156" y="693510"/>
                    <a:pt x="3989609" y="683312"/>
                    <a:pt x="4002503" y="683312"/>
                  </a:cubicBezTo>
                  <a:close/>
                  <a:moveTo>
                    <a:pt x="1245907" y="660535"/>
                  </a:moveTo>
                  <a:cubicBezTo>
                    <a:pt x="1252826" y="660535"/>
                    <a:pt x="1258435" y="666144"/>
                    <a:pt x="1258435" y="673063"/>
                  </a:cubicBezTo>
                  <a:cubicBezTo>
                    <a:pt x="1258435" y="679982"/>
                    <a:pt x="1252826" y="685591"/>
                    <a:pt x="1245907" y="685591"/>
                  </a:cubicBezTo>
                  <a:cubicBezTo>
                    <a:pt x="1238988" y="685591"/>
                    <a:pt x="1233379" y="679982"/>
                    <a:pt x="1233379" y="673063"/>
                  </a:cubicBezTo>
                  <a:cubicBezTo>
                    <a:pt x="1233379" y="666144"/>
                    <a:pt x="1238988" y="660535"/>
                    <a:pt x="1245907" y="660535"/>
                  </a:cubicBezTo>
                  <a:close/>
                  <a:moveTo>
                    <a:pt x="3450728" y="651424"/>
                  </a:moveTo>
                  <a:cubicBezTo>
                    <a:pt x="3462678" y="651424"/>
                    <a:pt x="3472366" y="661112"/>
                    <a:pt x="3472366" y="673062"/>
                  </a:cubicBezTo>
                  <a:cubicBezTo>
                    <a:pt x="3472366" y="685012"/>
                    <a:pt x="3462678" y="694700"/>
                    <a:pt x="3450728" y="694700"/>
                  </a:cubicBezTo>
                  <a:cubicBezTo>
                    <a:pt x="3438778" y="694700"/>
                    <a:pt x="3429090" y="685012"/>
                    <a:pt x="3429090" y="673062"/>
                  </a:cubicBezTo>
                  <a:cubicBezTo>
                    <a:pt x="3429090" y="661112"/>
                    <a:pt x="3438778" y="651424"/>
                    <a:pt x="3450728" y="651424"/>
                  </a:cubicBezTo>
                  <a:close/>
                  <a:moveTo>
                    <a:pt x="1101272" y="634342"/>
                  </a:moveTo>
                  <a:cubicBezTo>
                    <a:pt x="1106933" y="634342"/>
                    <a:pt x="1111522" y="638931"/>
                    <a:pt x="1111522" y="644592"/>
                  </a:cubicBezTo>
                  <a:cubicBezTo>
                    <a:pt x="1111522" y="650253"/>
                    <a:pt x="1106933" y="654842"/>
                    <a:pt x="1101272" y="654842"/>
                  </a:cubicBezTo>
                  <a:cubicBezTo>
                    <a:pt x="1095611" y="654842"/>
                    <a:pt x="1091022" y="650253"/>
                    <a:pt x="1091022" y="644592"/>
                  </a:cubicBezTo>
                  <a:cubicBezTo>
                    <a:pt x="1091022" y="638931"/>
                    <a:pt x="1095611" y="634342"/>
                    <a:pt x="1101272" y="634342"/>
                  </a:cubicBezTo>
                  <a:close/>
                  <a:moveTo>
                    <a:pt x="3595932" y="611565"/>
                  </a:moveTo>
                  <a:cubicBezTo>
                    <a:pt x="3613858" y="611565"/>
                    <a:pt x="3628390" y="626097"/>
                    <a:pt x="3628390" y="644023"/>
                  </a:cubicBezTo>
                  <a:cubicBezTo>
                    <a:pt x="3628390" y="661949"/>
                    <a:pt x="3613858" y="676481"/>
                    <a:pt x="3595932" y="676481"/>
                  </a:cubicBezTo>
                  <a:cubicBezTo>
                    <a:pt x="3578006" y="676481"/>
                    <a:pt x="3563474" y="661949"/>
                    <a:pt x="3563474" y="644023"/>
                  </a:cubicBezTo>
                  <a:cubicBezTo>
                    <a:pt x="3563474" y="626097"/>
                    <a:pt x="3578006" y="611565"/>
                    <a:pt x="3595932" y="611565"/>
                  </a:cubicBezTo>
                  <a:close/>
                  <a:moveTo>
                    <a:pt x="3740567" y="589926"/>
                  </a:moveTo>
                  <a:cubicBezTo>
                    <a:pt x="3754090" y="589926"/>
                    <a:pt x="3765053" y="600889"/>
                    <a:pt x="3765053" y="614412"/>
                  </a:cubicBezTo>
                  <a:cubicBezTo>
                    <a:pt x="3765053" y="627935"/>
                    <a:pt x="3754090" y="638898"/>
                    <a:pt x="3740567" y="638898"/>
                  </a:cubicBezTo>
                  <a:cubicBezTo>
                    <a:pt x="3727044" y="638898"/>
                    <a:pt x="3716081" y="627935"/>
                    <a:pt x="3716081" y="614412"/>
                  </a:cubicBezTo>
                  <a:cubicBezTo>
                    <a:pt x="3716081" y="600889"/>
                    <a:pt x="3727044" y="589926"/>
                    <a:pt x="3740567" y="589926"/>
                  </a:cubicBezTo>
                  <a:close/>
                  <a:moveTo>
                    <a:pt x="956638" y="588788"/>
                  </a:moveTo>
                  <a:cubicBezTo>
                    <a:pt x="971734" y="588788"/>
                    <a:pt x="983971" y="600770"/>
                    <a:pt x="983971" y="615551"/>
                  </a:cubicBezTo>
                  <a:cubicBezTo>
                    <a:pt x="983971" y="630332"/>
                    <a:pt x="971734" y="642314"/>
                    <a:pt x="956638" y="642314"/>
                  </a:cubicBezTo>
                  <a:cubicBezTo>
                    <a:pt x="941542" y="642314"/>
                    <a:pt x="929305" y="630332"/>
                    <a:pt x="929305" y="615551"/>
                  </a:cubicBezTo>
                  <a:cubicBezTo>
                    <a:pt x="929305" y="600770"/>
                    <a:pt x="941542" y="588788"/>
                    <a:pt x="956638" y="588788"/>
                  </a:cubicBezTo>
                  <a:close/>
                  <a:moveTo>
                    <a:pt x="816559" y="577399"/>
                  </a:moveTo>
                  <a:cubicBezTo>
                    <a:pt x="825365" y="577399"/>
                    <a:pt x="832503" y="584537"/>
                    <a:pt x="832503" y="593343"/>
                  </a:cubicBezTo>
                  <a:cubicBezTo>
                    <a:pt x="832503" y="602149"/>
                    <a:pt x="825365" y="609287"/>
                    <a:pt x="816559" y="609287"/>
                  </a:cubicBezTo>
                  <a:cubicBezTo>
                    <a:pt x="807753" y="609287"/>
                    <a:pt x="800615" y="602149"/>
                    <a:pt x="800615" y="593343"/>
                  </a:cubicBezTo>
                  <a:cubicBezTo>
                    <a:pt x="800615" y="584537"/>
                    <a:pt x="807753" y="577399"/>
                    <a:pt x="816559" y="577399"/>
                  </a:cubicBezTo>
                  <a:close/>
                  <a:moveTo>
                    <a:pt x="1389402" y="573982"/>
                  </a:moveTo>
                  <a:cubicBezTo>
                    <a:pt x="1396950" y="573982"/>
                    <a:pt x="1403068" y="580100"/>
                    <a:pt x="1403068" y="587648"/>
                  </a:cubicBezTo>
                  <a:cubicBezTo>
                    <a:pt x="1403068" y="595196"/>
                    <a:pt x="1396950" y="601314"/>
                    <a:pt x="1389402" y="601314"/>
                  </a:cubicBezTo>
                  <a:cubicBezTo>
                    <a:pt x="1381854" y="601314"/>
                    <a:pt x="1375736" y="595196"/>
                    <a:pt x="1375736" y="587648"/>
                  </a:cubicBezTo>
                  <a:cubicBezTo>
                    <a:pt x="1375736" y="580100"/>
                    <a:pt x="1381854" y="573982"/>
                    <a:pt x="1389402" y="573982"/>
                  </a:cubicBezTo>
                  <a:close/>
                  <a:moveTo>
                    <a:pt x="3880076" y="569427"/>
                  </a:moveTo>
                  <a:cubicBezTo>
                    <a:pt x="3892655" y="569427"/>
                    <a:pt x="3902853" y="579625"/>
                    <a:pt x="3902853" y="592204"/>
                  </a:cubicBezTo>
                  <a:cubicBezTo>
                    <a:pt x="3902853" y="604783"/>
                    <a:pt x="3892655" y="614981"/>
                    <a:pt x="3880076" y="614981"/>
                  </a:cubicBezTo>
                  <a:cubicBezTo>
                    <a:pt x="3867497" y="614981"/>
                    <a:pt x="3857299" y="604783"/>
                    <a:pt x="3857299" y="592204"/>
                  </a:cubicBezTo>
                  <a:cubicBezTo>
                    <a:pt x="3857299" y="579625"/>
                    <a:pt x="3867497" y="569427"/>
                    <a:pt x="3880076" y="569427"/>
                  </a:cubicBezTo>
                  <a:close/>
                  <a:moveTo>
                    <a:pt x="3307802" y="566011"/>
                  </a:moveTo>
                  <a:cubicBezTo>
                    <a:pt x="3319438" y="566011"/>
                    <a:pt x="3328871" y="575444"/>
                    <a:pt x="3328871" y="587080"/>
                  </a:cubicBezTo>
                  <a:cubicBezTo>
                    <a:pt x="3328871" y="598716"/>
                    <a:pt x="3319438" y="608149"/>
                    <a:pt x="3307802" y="608149"/>
                  </a:cubicBezTo>
                  <a:cubicBezTo>
                    <a:pt x="3296166" y="608149"/>
                    <a:pt x="3286733" y="598716"/>
                    <a:pt x="3286733" y="587080"/>
                  </a:cubicBezTo>
                  <a:cubicBezTo>
                    <a:pt x="3286733" y="575444"/>
                    <a:pt x="3296166" y="566011"/>
                    <a:pt x="3307802" y="566011"/>
                  </a:cubicBezTo>
                  <a:close/>
                  <a:moveTo>
                    <a:pt x="1240213" y="539817"/>
                  </a:moveTo>
                  <a:cubicBezTo>
                    <a:pt x="1246503" y="539817"/>
                    <a:pt x="1251602" y="545171"/>
                    <a:pt x="1251602" y="551775"/>
                  </a:cubicBezTo>
                  <a:cubicBezTo>
                    <a:pt x="1251602" y="558379"/>
                    <a:pt x="1246503" y="563733"/>
                    <a:pt x="1240213" y="563733"/>
                  </a:cubicBezTo>
                  <a:cubicBezTo>
                    <a:pt x="1233923" y="563733"/>
                    <a:pt x="1228824" y="558379"/>
                    <a:pt x="1228824" y="551775"/>
                  </a:cubicBezTo>
                  <a:cubicBezTo>
                    <a:pt x="1228824" y="545171"/>
                    <a:pt x="1233923" y="539817"/>
                    <a:pt x="1240213" y="539817"/>
                  </a:cubicBezTo>
                  <a:close/>
                  <a:moveTo>
                    <a:pt x="3457561" y="520457"/>
                  </a:moveTo>
                  <a:cubicBezTo>
                    <a:pt x="3474543" y="520457"/>
                    <a:pt x="3488310" y="534224"/>
                    <a:pt x="3488310" y="551206"/>
                  </a:cubicBezTo>
                  <a:cubicBezTo>
                    <a:pt x="3488310" y="568188"/>
                    <a:pt x="3474543" y="581955"/>
                    <a:pt x="3457561" y="581955"/>
                  </a:cubicBezTo>
                  <a:cubicBezTo>
                    <a:pt x="3440579" y="581955"/>
                    <a:pt x="3426812" y="568188"/>
                    <a:pt x="3426812" y="551206"/>
                  </a:cubicBezTo>
                  <a:cubicBezTo>
                    <a:pt x="3426812" y="534224"/>
                    <a:pt x="3440579" y="520457"/>
                    <a:pt x="3457561" y="520457"/>
                  </a:cubicBezTo>
                  <a:close/>
                  <a:moveTo>
                    <a:pt x="1538592" y="499957"/>
                  </a:moveTo>
                  <a:cubicBezTo>
                    <a:pt x="1546140" y="499957"/>
                    <a:pt x="1552258" y="506331"/>
                    <a:pt x="1552258" y="514193"/>
                  </a:cubicBezTo>
                  <a:cubicBezTo>
                    <a:pt x="1552258" y="522055"/>
                    <a:pt x="1546140" y="528429"/>
                    <a:pt x="1538592" y="528429"/>
                  </a:cubicBezTo>
                  <a:cubicBezTo>
                    <a:pt x="1531044" y="528429"/>
                    <a:pt x="1524926" y="522055"/>
                    <a:pt x="1524926" y="514193"/>
                  </a:cubicBezTo>
                  <a:cubicBezTo>
                    <a:pt x="1524926" y="506331"/>
                    <a:pt x="1531044" y="499957"/>
                    <a:pt x="1538592" y="499957"/>
                  </a:cubicBezTo>
                  <a:close/>
                  <a:moveTo>
                    <a:pt x="3158612" y="494263"/>
                  </a:moveTo>
                  <a:cubicBezTo>
                    <a:pt x="3169619" y="494263"/>
                    <a:pt x="3178542" y="503186"/>
                    <a:pt x="3178542" y="514193"/>
                  </a:cubicBezTo>
                  <a:cubicBezTo>
                    <a:pt x="3178542" y="525200"/>
                    <a:pt x="3169619" y="534123"/>
                    <a:pt x="3158612" y="534123"/>
                  </a:cubicBezTo>
                  <a:cubicBezTo>
                    <a:pt x="3147605" y="534123"/>
                    <a:pt x="3138682" y="525200"/>
                    <a:pt x="3138682" y="514193"/>
                  </a:cubicBezTo>
                  <a:cubicBezTo>
                    <a:pt x="3138682" y="503186"/>
                    <a:pt x="3147605" y="494263"/>
                    <a:pt x="3158612" y="494263"/>
                  </a:cubicBezTo>
                  <a:close/>
                  <a:moveTo>
                    <a:pt x="3606182" y="490846"/>
                  </a:moveTo>
                  <a:cubicBezTo>
                    <a:pt x="3619705" y="490846"/>
                    <a:pt x="3630668" y="502064"/>
                    <a:pt x="3630668" y="515901"/>
                  </a:cubicBezTo>
                  <a:cubicBezTo>
                    <a:pt x="3630668" y="529738"/>
                    <a:pt x="3619705" y="540956"/>
                    <a:pt x="3606182" y="540956"/>
                  </a:cubicBezTo>
                  <a:cubicBezTo>
                    <a:pt x="3592659" y="540956"/>
                    <a:pt x="3581696" y="529738"/>
                    <a:pt x="3581696" y="515901"/>
                  </a:cubicBezTo>
                  <a:cubicBezTo>
                    <a:pt x="3581696" y="502064"/>
                    <a:pt x="3592659" y="490846"/>
                    <a:pt x="3606182" y="490846"/>
                  </a:cubicBezTo>
                  <a:close/>
                  <a:moveTo>
                    <a:pt x="1091023" y="489707"/>
                  </a:moveTo>
                  <a:cubicBezTo>
                    <a:pt x="1106119" y="489707"/>
                    <a:pt x="1118356" y="501689"/>
                    <a:pt x="1118356" y="516470"/>
                  </a:cubicBezTo>
                  <a:cubicBezTo>
                    <a:pt x="1118356" y="531251"/>
                    <a:pt x="1106119" y="543233"/>
                    <a:pt x="1091023" y="543233"/>
                  </a:cubicBezTo>
                  <a:cubicBezTo>
                    <a:pt x="1075927" y="543233"/>
                    <a:pt x="1063690" y="531251"/>
                    <a:pt x="1063690" y="516470"/>
                  </a:cubicBezTo>
                  <a:cubicBezTo>
                    <a:pt x="1063690" y="501689"/>
                    <a:pt x="1075927" y="489707"/>
                    <a:pt x="1091023" y="489707"/>
                  </a:cubicBezTo>
                  <a:close/>
                  <a:moveTo>
                    <a:pt x="946958" y="472625"/>
                  </a:moveTo>
                  <a:cubicBezTo>
                    <a:pt x="956078" y="472625"/>
                    <a:pt x="963472" y="480019"/>
                    <a:pt x="963472" y="489139"/>
                  </a:cubicBezTo>
                  <a:cubicBezTo>
                    <a:pt x="963472" y="498259"/>
                    <a:pt x="956078" y="505653"/>
                    <a:pt x="946958" y="505653"/>
                  </a:cubicBezTo>
                  <a:cubicBezTo>
                    <a:pt x="937838" y="505653"/>
                    <a:pt x="930444" y="498259"/>
                    <a:pt x="930444" y="489139"/>
                  </a:cubicBezTo>
                  <a:cubicBezTo>
                    <a:pt x="930444" y="480019"/>
                    <a:pt x="937838" y="472625"/>
                    <a:pt x="946958" y="472625"/>
                  </a:cubicBezTo>
                  <a:close/>
                  <a:moveTo>
                    <a:pt x="3750246" y="464652"/>
                  </a:moveTo>
                  <a:cubicBezTo>
                    <a:pt x="3762825" y="464652"/>
                    <a:pt x="3773023" y="474850"/>
                    <a:pt x="3773023" y="487429"/>
                  </a:cubicBezTo>
                  <a:cubicBezTo>
                    <a:pt x="3773023" y="500008"/>
                    <a:pt x="3762825" y="510206"/>
                    <a:pt x="3750246" y="510206"/>
                  </a:cubicBezTo>
                  <a:cubicBezTo>
                    <a:pt x="3737667" y="510206"/>
                    <a:pt x="3727469" y="500008"/>
                    <a:pt x="3727469" y="487429"/>
                  </a:cubicBezTo>
                  <a:cubicBezTo>
                    <a:pt x="3727469" y="474850"/>
                    <a:pt x="3737667" y="464652"/>
                    <a:pt x="3750246" y="464652"/>
                  </a:cubicBezTo>
                  <a:close/>
                  <a:moveTo>
                    <a:pt x="1385417" y="456681"/>
                  </a:moveTo>
                  <a:cubicBezTo>
                    <a:pt x="1392650" y="456681"/>
                    <a:pt x="1398514" y="462545"/>
                    <a:pt x="1398514" y="469778"/>
                  </a:cubicBezTo>
                  <a:cubicBezTo>
                    <a:pt x="1398514" y="477011"/>
                    <a:pt x="1392650" y="482875"/>
                    <a:pt x="1385417" y="482875"/>
                  </a:cubicBezTo>
                  <a:cubicBezTo>
                    <a:pt x="1378184" y="482875"/>
                    <a:pt x="1372320" y="477011"/>
                    <a:pt x="1372320" y="469778"/>
                  </a:cubicBezTo>
                  <a:cubicBezTo>
                    <a:pt x="1372320" y="462545"/>
                    <a:pt x="1378184" y="456681"/>
                    <a:pt x="1385417" y="456681"/>
                  </a:cubicBezTo>
                  <a:close/>
                  <a:moveTo>
                    <a:pt x="3311787" y="440737"/>
                  </a:moveTo>
                  <a:cubicBezTo>
                    <a:pt x="3328140" y="440737"/>
                    <a:pt x="3341397" y="453739"/>
                    <a:pt x="3341397" y="469778"/>
                  </a:cubicBezTo>
                  <a:cubicBezTo>
                    <a:pt x="3341397" y="485817"/>
                    <a:pt x="3328140" y="498819"/>
                    <a:pt x="3311787" y="498819"/>
                  </a:cubicBezTo>
                  <a:cubicBezTo>
                    <a:pt x="3295434" y="498819"/>
                    <a:pt x="3282177" y="485817"/>
                    <a:pt x="3282177" y="469778"/>
                  </a:cubicBezTo>
                  <a:cubicBezTo>
                    <a:pt x="3282177" y="453739"/>
                    <a:pt x="3295434" y="440737"/>
                    <a:pt x="3311787" y="440737"/>
                  </a:cubicBezTo>
                  <a:close/>
                  <a:moveTo>
                    <a:pt x="1694046" y="439598"/>
                  </a:moveTo>
                  <a:cubicBezTo>
                    <a:pt x="1701908" y="439598"/>
                    <a:pt x="1708282" y="446226"/>
                    <a:pt x="1708282" y="454403"/>
                  </a:cubicBezTo>
                  <a:cubicBezTo>
                    <a:pt x="1708282" y="462580"/>
                    <a:pt x="1701908" y="469208"/>
                    <a:pt x="1694046" y="469208"/>
                  </a:cubicBezTo>
                  <a:cubicBezTo>
                    <a:pt x="1686184" y="469208"/>
                    <a:pt x="1679810" y="462580"/>
                    <a:pt x="1679810" y="454403"/>
                  </a:cubicBezTo>
                  <a:cubicBezTo>
                    <a:pt x="1679810" y="446226"/>
                    <a:pt x="1686184" y="439598"/>
                    <a:pt x="1694046" y="439598"/>
                  </a:cubicBezTo>
                  <a:close/>
                  <a:moveTo>
                    <a:pt x="3003158" y="433904"/>
                  </a:moveTo>
                  <a:cubicBezTo>
                    <a:pt x="3013851" y="433904"/>
                    <a:pt x="3022519" y="442572"/>
                    <a:pt x="3022519" y="453265"/>
                  </a:cubicBezTo>
                  <a:cubicBezTo>
                    <a:pt x="3022519" y="463958"/>
                    <a:pt x="3013851" y="472626"/>
                    <a:pt x="3003158" y="472626"/>
                  </a:cubicBezTo>
                  <a:cubicBezTo>
                    <a:pt x="2992465" y="472626"/>
                    <a:pt x="2983797" y="463958"/>
                    <a:pt x="2983797" y="453265"/>
                  </a:cubicBezTo>
                  <a:cubicBezTo>
                    <a:pt x="2983797" y="442572"/>
                    <a:pt x="2992465" y="433904"/>
                    <a:pt x="3003158" y="433904"/>
                  </a:cubicBezTo>
                  <a:close/>
                  <a:moveTo>
                    <a:pt x="3464394" y="402016"/>
                  </a:moveTo>
                  <a:cubicBezTo>
                    <a:pt x="3478231" y="402016"/>
                    <a:pt x="3489449" y="413234"/>
                    <a:pt x="3489449" y="427071"/>
                  </a:cubicBezTo>
                  <a:cubicBezTo>
                    <a:pt x="3489449" y="440908"/>
                    <a:pt x="3478231" y="452126"/>
                    <a:pt x="3464394" y="452126"/>
                  </a:cubicBezTo>
                  <a:cubicBezTo>
                    <a:pt x="3450557" y="452126"/>
                    <a:pt x="3439339" y="440908"/>
                    <a:pt x="3439339" y="427071"/>
                  </a:cubicBezTo>
                  <a:cubicBezTo>
                    <a:pt x="3439339" y="413234"/>
                    <a:pt x="3450557" y="402016"/>
                    <a:pt x="3464394" y="402016"/>
                  </a:cubicBezTo>
                  <a:close/>
                  <a:moveTo>
                    <a:pt x="1231671" y="399738"/>
                  </a:moveTo>
                  <a:cubicBezTo>
                    <a:pt x="1246452" y="399738"/>
                    <a:pt x="1258434" y="411975"/>
                    <a:pt x="1258434" y="427071"/>
                  </a:cubicBezTo>
                  <a:cubicBezTo>
                    <a:pt x="1258434" y="442167"/>
                    <a:pt x="1246452" y="454404"/>
                    <a:pt x="1231671" y="454404"/>
                  </a:cubicBezTo>
                  <a:cubicBezTo>
                    <a:pt x="1216890" y="454404"/>
                    <a:pt x="1204908" y="442167"/>
                    <a:pt x="1204908" y="427071"/>
                  </a:cubicBezTo>
                  <a:cubicBezTo>
                    <a:pt x="1204908" y="411975"/>
                    <a:pt x="1216890" y="399738"/>
                    <a:pt x="1231671" y="399738"/>
                  </a:cubicBezTo>
                  <a:close/>
                  <a:moveTo>
                    <a:pt x="1853485" y="390627"/>
                  </a:moveTo>
                  <a:cubicBezTo>
                    <a:pt x="1861976" y="390627"/>
                    <a:pt x="1868860" y="397511"/>
                    <a:pt x="1868860" y="406002"/>
                  </a:cubicBezTo>
                  <a:cubicBezTo>
                    <a:pt x="1868860" y="414493"/>
                    <a:pt x="1861976" y="421377"/>
                    <a:pt x="1853485" y="421377"/>
                  </a:cubicBezTo>
                  <a:cubicBezTo>
                    <a:pt x="1844994" y="421377"/>
                    <a:pt x="1838110" y="414493"/>
                    <a:pt x="1838110" y="406002"/>
                  </a:cubicBezTo>
                  <a:cubicBezTo>
                    <a:pt x="1838110" y="397511"/>
                    <a:pt x="1844994" y="390627"/>
                    <a:pt x="1853485" y="390627"/>
                  </a:cubicBezTo>
                  <a:close/>
                  <a:moveTo>
                    <a:pt x="2843150" y="387210"/>
                  </a:moveTo>
                  <a:cubicBezTo>
                    <a:pt x="2853529" y="387210"/>
                    <a:pt x="2861942" y="395623"/>
                    <a:pt x="2861942" y="406002"/>
                  </a:cubicBezTo>
                  <a:cubicBezTo>
                    <a:pt x="2861942" y="416381"/>
                    <a:pt x="2853529" y="424794"/>
                    <a:pt x="2843150" y="424794"/>
                  </a:cubicBezTo>
                  <a:cubicBezTo>
                    <a:pt x="2832771" y="424794"/>
                    <a:pt x="2824358" y="416381"/>
                    <a:pt x="2824358" y="406002"/>
                  </a:cubicBezTo>
                  <a:cubicBezTo>
                    <a:pt x="2824358" y="395623"/>
                    <a:pt x="2832771" y="387210"/>
                    <a:pt x="2843150" y="387210"/>
                  </a:cubicBezTo>
                  <a:close/>
                  <a:moveTo>
                    <a:pt x="1536314" y="386072"/>
                  </a:moveTo>
                  <a:cubicBezTo>
                    <a:pt x="1544491" y="386072"/>
                    <a:pt x="1551119" y="392446"/>
                    <a:pt x="1551119" y="400308"/>
                  </a:cubicBezTo>
                  <a:cubicBezTo>
                    <a:pt x="1551119" y="408170"/>
                    <a:pt x="1544491" y="414544"/>
                    <a:pt x="1536314" y="414544"/>
                  </a:cubicBezTo>
                  <a:cubicBezTo>
                    <a:pt x="1528137" y="414544"/>
                    <a:pt x="1521509" y="408170"/>
                    <a:pt x="1521509" y="400308"/>
                  </a:cubicBezTo>
                  <a:cubicBezTo>
                    <a:pt x="1521509" y="392446"/>
                    <a:pt x="1528137" y="386072"/>
                    <a:pt x="1536314" y="386072"/>
                  </a:cubicBezTo>
                  <a:close/>
                  <a:moveTo>
                    <a:pt x="1083621" y="375822"/>
                  </a:moveTo>
                  <a:cubicBezTo>
                    <a:pt x="1093370" y="375822"/>
                    <a:pt x="1101274" y="383470"/>
                    <a:pt x="1101274" y="392905"/>
                  </a:cubicBezTo>
                  <a:cubicBezTo>
                    <a:pt x="1101274" y="402340"/>
                    <a:pt x="1093370" y="409988"/>
                    <a:pt x="1083621" y="409988"/>
                  </a:cubicBezTo>
                  <a:cubicBezTo>
                    <a:pt x="1073872" y="409988"/>
                    <a:pt x="1065968" y="402340"/>
                    <a:pt x="1065968" y="392905"/>
                  </a:cubicBezTo>
                  <a:cubicBezTo>
                    <a:pt x="1065968" y="383470"/>
                    <a:pt x="1073872" y="375822"/>
                    <a:pt x="1083621" y="375822"/>
                  </a:cubicBezTo>
                  <a:close/>
                  <a:moveTo>
                    <a:pt x="3160890" y="372406"/>
                  </a:moveTo>
                  <a:cubicBezTo>
                    <a:pt x="3176300" y="372406"/>
                    <a:pt x="3188792" y="384898"/>
                    <a:pt x="3188792" y="400308"/>
                  </a:cubicBezTo>
                  <a:cubicBezTo>
                    <a:pt x="3188792" y="415718"/>
                    <a:pt x="3176300" y="428210"/>
                    <a:pt x="3160890" y="428210"/>
                  </a:cubicBezTo>
                  <a:cubicBezTo>
                    <a:pt x="3145480" y="428210"/>
                    <a:pt x="3132988" y="415718"/>
                    <a:pt x="3132988" y="400308"/>
                  </a:cubicBezTo>
                  <a:cubicBezTo>
                    <a:pt x="3132988" y="384898"/>
                    <a:pt x="3145480" y="372406"/>
                    <a:pt x="3160890" y="372406"/>
                  </a:cubicBezTo>
                  <a:close/>
                  <a:moveTo>
                    <a:pt x="3612445" y="370128"/>
                  </a:moveTo>
                  <a:cubicBezTo>
                    <a:pt x="3625024" y="370128"/>
                    <a:pt x="3635222" y="380326"/>
                    <a:pt x="3635222" y="392905"/>
                  </a:cubicBezTo>
                  <a:cubicBezTo>
                    <a:pt x="3635222" y="405484"/>
                    <a:pt x="3625024" y="415682"/>
                    <a:pt x="3612445" y="415682"/>
                  </a:cubicBezTo>
                  <a:cubicBezTo>
                    <a:pt x="3599866" y="415682"/>
                    <a:pt x="3589668" y="405484"/>
                    <a:pt x="3589668" y="392905"/>
                  </a:cubicBezTo>
                  <a:cubicBezTo>
                    <a:pt x="3589668" y="380326"/>
                    <a:pt x="3599866" y="370128"/>
                    <a:pt x="3612445" y="370128"/>
                  </a:cubicBezTo>
                  <a:close/>
                  <a:moveTo>
                    <a:pt x="2016911" y="356462"/>
                  </a:moveTo>
                  <a:cubicBezTo>
                    <a:pt x="2025717" y="356462"/>
                    <a:pt x="2032855" y="363600"/>
                    <a:pt x="2032855" y="372406"/>
                  </a:cubicBezTo>
                  <a:cubicBezTo>
                    <a:pt x="2032855" y="381212"/>
                    <a:pt x="2025717" y="388350"/>
                    <a:pt x="2016911" y="388350"/>
                  </a:cubicBezTo>
                  <a:cubicBezTo>
                    <a:pt x="2008105" y="388350"/>
                    <a:pt x="2000967" y="381212"/>
                    <a:pt x="2000967" y="372406"/>
                  </a:cubicBezTo>
                  <a:cubicBezTo>
                    <a:pt x="2000967" y="363600"/>
                    <a:pt x="2008105" y="356462"/>
                    <a:pt x="2016911" y="356462"/>
                  </a:cubicBezTo>
                  <a:close/>
                  <a:moveTo>
                    <a:pt x="2680294" y="353045"/>
                  </a:moveTo>
                  <a:cubicBezTo>
                    <a:pt x="2690673" y="353045"/>
                    <a:pt x="2699086" y="361458"/>
                    <a:pt x="2699086" y="371837"/>
                  </a:cubicBezTo>
                  <a:cubicBezTo>
                    <a:pt x="2699086" y="382216"/>
                    <a:pt x="2690673" y="390629"/>
                    <a:pt x="2680294" y="390629"/>
                  </a:cubicBezTo>
                  <a:cubicBezTo>
                    <a:pt x="2669915" y="390629"/>
                    <a:pt x="2661502" y="382216"/>
                    <a:pt x="2661502" y="371837"/>
                  </a:cubicBezTo>
                  <a:cubicBezTo>
                    <a:pt x="2661502" y="361458"/>
                    <a:pt x="2669915" y="353045"/>
                    <a:pt x="2680294" y="353045"/>
                  </a:cubicBezTo>
                  <a:close/>
                  <a:moveTo>
                    <a:pt x="2181476" y="334823"/>
                  </a:moveTo>
                  <a:cubicBezTo>
                    <a:pt x="2190596" y="334823"/>
                    <a:pt x="2197990" y="342217"/>
                    <a:pt x="2197990" y="351337"/>
                  </a:cubicBezTo>
                  <a:cubicBezTo>
                    <a:pt x="2197990" y="360457"/>
                    <a:pt x="2190596" y="367851"/>
                    <a:pt x="2181476" y="367851"/>
                  </a:cubicBezTo>
                  <a:cubicBezTo>
                    <a:pt x="2172356" y="367851"/>
                    <a:pt x="2164962" y="360457"/>
                    <a:pt x="2164962" y="351337"/>
                  </a:cubicBezTo>
                  <a:cubicBezTo>
                    <a:pt x="2164962" y="342217"/>
                    <a:pt x="2172356" y="334823"/>
                    <a:pt x="2181476" y="334823"/>
                  </a:cubicBezTo>
                  <a:close/>
                  <a:moveTo>
                    <a:pt x="2515160" y="333685"/>
                  </a:moveTo>
                  <a:cubicBezTo>
                    <a:pt x="2524909" y="333685"/>
                    <a:pt x="2532813" y="341589"/>
                    <a:pt x="2532813" y="351338"/>
                  </a:cubicBezTo>
                  <a:cubicBezTo>
                    <a:pt x="2532813" y="361087"/>
                    <a:pt x="2524909" y="368991"/>
                    <a:pt x="2515160" y="368991"/>
                  </a:cubicBezTo>
                  <a:cubicBezTo>
                    <a:pt x="2505411" y="368991"/>
                    <a:pt x="2497507" y="361087"/>
                    <a:pt x="2497507" y="351338"/>
                  </a:cubicBezTo>
                  <a:cubicBezTo>
                    <a:pt x="2497507" y="341589"/>
                    <a:pt x="2505411" y="333685"/>
                    <a:pt x="2515160" y="333685"/>
                  </a:cubicBezTo>
                  <a:close/>
                  <a:moveTo>
                    <a:pt x="2348318" y="327990"/>
                  </a:moveTo>
                  <a:cubicBezTo>
                    <a:pt x="2357753" y="327990"/>
                    <a:pt x="2365401" y="335638"/>
                    <a:pt x="2365401" y="345073"/>
                  </a:cubicBezTo>
                  <a:cubicBezTo>
                    <a:pt x="2365401" y="354508"/>
                    <a:pt x="2357753" y="362156"/>
                    <a:pt x="2348318" y="362156"/>
                  </a:cubicBezTo>
                  <a:cubicBezTo>
                    <a:pt x="2338883" y="362156"/>
                    <a:pt x="2331235" y="354508"/>
                    <a:pt x="2331235" y="345073"/>
                  </a:cubicBezTo>
                  <a:cubicBezTo>
                    <a:pt x="2331235" y="335638"/>
                    <a:pt x="2338883" y="327990"/>
                    <a:pt x="2348318" y="327990"/>
                  </a:cubicBezTo>
                  <a:close/>
                  <a:moveTo>
                    <a:pt x="1692907" y="326851"/>
                  </a:moveTo>
                  <a:cubicBezTo>
                    <a:pt x="1701398" y="326851"/>
                    <a:pt x="1708282" y="333735"/>
                    <a:pt x="1708282" y="342226"/>
                  </a:cubicBezTo>
                  <a:cubicBezTo>
                    <a:pt x="1708282" y="350717"/>
                    <a:pt x="1701398" y="357601"/>
                    <a:pt x="1692907" y="357601"/>
                  </a:cubicBezTo>
                  <a:cubicBezTo>
                    <a:pt x="1684416" y="357601"/>
                    <a:pt x="1677532" y="350717"/>
                    <a:pt x="1677532" y="342226"/>
                  </a:cubicBezTo>
                  <a:cubicBezTo>
                    <a:pt x="1677532" y="333735"/>
                    <a:pt x="1684416" y="326851"/>
                    <a:pt x="1692907" y="326851"/>
                  </a:cubicBezTo>
                  <a:close/>
                  <a:moveTo>
                    <a:pt x="3316913" y="323435"/>
                  </a:moveTo>
                  <a:cubicBezTo>
                    <a:pt x="3331065" y="323435"/>
                    <a:pt x="3342538" y="334653"/>
                    <a:pt x="3342538" y="348490"/>
                  </a:cubicBezTo>
                  <a:cubicBezTo>
                    <a:pt x="3342538" y="362327"/>
                    <a:pt x="3331065" y="373545"/>
                    <a:pt x="3316913" y="373545"/>
                  </a:cubicBezTo>
                  <a:cubicBezTo>
                    <a:pt x="3302761" y="373545"/>
                    <a:pt x="3291288" y="362327"/>
                    <a:pt x="3291288" y="348490"/>
                  </a:cubicBezTo>
                  <a:cubicBezTo>
                    <a:pt x="3291288" y="334653"/>
                    <a:pt x="3302761" y="323435"/>
                    <a:pt x="3316913" y="323435"/>
                  </a:cubicBezTo>
                  <a:close/>
                  <a:moveTo>
                    <a:pt x="1379722" y="322296"/>
                  </a:moveTo>
                  <a:cubicBezTo>
                    <a:pt x="1394503" y="322296"/>
                    <a:pt x="1406485" y="334278"/>
                    <a:pt x="1406485" y="349059"/>
                  </a:cubicBezTo>
                  <a:cubicBezTo>
                    <a:pt x="1406485" y="363840"/>
                    <a:pt x="1394503" y="375822"/>
                    <a:pt x="1379722" y="375822"/>
                  </a:cubicBezTo>
                  <a:cubicBezTo>
                    <a:pt x="1364941" y="375822"/>
                    <a:pt x="1352959" y="363840"/>
                    <a:pt x="1352959" y="349059"/>
                  </a:cubicBezTo>
                  <a:cubicBezTo>
                    <a:pt x="1352959" y="334278"/>
                    <a:pt x="1364941" y="322296"/>
                    <a:pt x="1379722" y="322296"/>
                  </a:cubicBezTo>
                  <a:close/>
                  <a:moveTo>
                    <a:pt x="3004298" y="316601"/>
                  </a:moveTo>
                  <a:cubicBezTo>
                    <a:pt x="3018765" y="316601"/>
                    <a:pt x="3030492" y="328074"/>
                    <a:pt x="3030492" y="342226"/>
                  </a:cubicBezTo>
                  <a:cubicBezTo>
                    <a:pt x="3030492" y="356378"/>
                    <a:pt x="3018765" y="367851"/>
                    <a:pt x="3004298" y="367851"/>
                  </a:cubicBezTo>
                  <a:cubicBezTo>
                    <a:pt x="2989831" y="367851"/>
                    <a:pt x="2978104" y="356378"/>
                    <a:pt x="2978104" y="342226"/>
                  </a:cubicBezTo>
                  <a:cubicBezTo>
                    <a:pt x="2978104" y="328074"/>
                    <a:pt x="2989831" y="316601"/>
                    <a:pt x="3004298" y="316601"/>
                  </a:cubicBezTo>
                  <a:close/>
                  <a:moveTo>
                    <a:pt x="1227116" y="290408"/>
                  </a:moveTo>
                  <a:cubicBezTo>
                    <a:pt x="1236865" y="290408"/>
                    <a:pt x="1244769" y="298312"/>
                    <a:pt x="1244769" y="308061"/>
                  </a:cubicBezTo>
                  <a:cubicBezTo>
                    <a:pt x="1244769" y="317810"/>
                    <a:pt x="1236865" y="325714"/>
                    <a:pt x="1227116" y="325714"/>
                  </a:cubicBezTo>
                  <a:cubicBezTo>
                    <a:pt x="1217367" y="325714"/>
                    <a:pt x="1209463" y="317810"/>
                    <a:pt x="1209463" y="308061"/>
                  </a:cubicBezTo>
                  <a:cubicBezTo>
                    <a:pt x="1209463" y="298312"/>
                    <a:pt x="1217367" y="290408"/>
                    <a:pt x="1227116" y="290408"/>
                  </a:cubicBezTo>
                  <a:close/>
                  <a:moveTo>
                    <a:pt x="3468949" y="284714"/>
                  </a:moveTo>
                  <a:cubicBezTo>
                    <a:pt x="3481528" y="284714"/>
                    <a:pt x="3491726" y="294912"/>
                    <a:pt x="3491726" y="307491"/>
                  </a:cubicBezTo>
                  <a:cubicBezTo>
                    <a:pt x="3491726" y="320070"/>
                    <a:pt x="3481528" y="330268"/>
                    <a:pt x="3468949" y="330268"/>
                  </a:cubicBezTo>
                  <a:cubicBezTo>
                    <a:pt x="3456370" y="330268"/>
                    <a:pt x="3446172" y="320070"/>
                    <a:pt x="3446172" y="307491"/>
                  </a:cubicBezTo>
                  <a:cubicBezTo>
                    <a:pt x="3446172" y="294912"/>
                    <a:pt x="3456370" y="284714"/>
                    <a:pt x="3468949" y="284714"/>
                  </a:cubicBezTo>
                  <a:close/>
                  <a:moveTo>
                    <a:pt x="1852916" y="280158"/>
                  </a:moveTo>
                  <a:cubicBezTo>
                    <a:pt x="1862351" y="280158"/>
                    <a:pt x="1869999" y="287806"/>
                    <a:pt x="1869999" y="297241"/>
                  </a:cubicBezTo>
                  <a:cubicBezTo>
                    <a:pt x="1869999" y="306676"/>
                    <a:pt x="1862351" y="314324"/>
                    <a:pt x="1852916" y="314324"/>
                  </a:cubicBezTo>
                  <a:cubicBezTo>
                    <a:pt x="1843481" y="314324"/>
                    <a:pt x="1835833" y="306676"/>
                    <a:pt x="1835833" y="297241"/>
                  </a:cubicBezTo>
                  <a:cubicBezTo>
                    <a:pt x="1835833" y="287806"/>
                    <a:pt x="1843481" y="280158"/>
                    <a:pt x="1852916" y="280158"/>
                  </a:cubicBezTo>
                  <a:close/>
                  <a:moveTo>
                    <a:pt x="2843719" y="272187"/>
                  </a:moveTo>
                  <a:cubicBezTo>
                    <a:pt x="2857556" y="272187"/>
                    <a:pt x="2868774" y="283150"/>
                    <a:pt x="2868774" y="296673"/>
                  </a:cubicBezTo>
                  <a:cubicBezTo>
                    <a:pt x="2868774" y="310196"/>
                    <a:pt x="2857556" y="321159"/>
                    <a:pt x="2843719" y="321159"/>
                  </a:cubicBezTo>
                  <a:cubicBezTo>
                    <a:pt x="2829882" y="321159"/>
                    <a:pt x="2818664" y="310196"/>
                    <a:pt x="2818664" y="296673"/>
                  </a:cubicBezTo>
                  <a:cubicBezTo>
                    <a:pt x="2818664" y="283150"/>
                    <a:pt x="2829882" y="272187"/>
                    <a:pt x="2843719" y="272187"/>
                  </a:cubicBezTo>
                  <a:close/>
                  <a:moveTo>
                    <a:pt x="3164307" y="256243"/>
                  </a:moveTo>
                  <a:cubicBezTo>
                    <a:pt x="3178459" y="256243"/>
                    <a:pt x="3189932" y="267716"/>
                    <a:pt x="3189932" y="281868"/>
                  </a:cubicBezTo>
                  <a:cubicBezTo>
                    <a:pt x="3189932" y="296020"/>
                    <a:pt x="3178459" y="307493"/>
                    <a:pt x="3164307" y="307493"/>
                  </a:cubicBezTo>
                  <a:cubicBezTo>
                    <a:pt x="3150155" y="307493"/>
                    <a:pt x="3138682" y="296020"/>
                    <a:pt x="3138682" y="281868"/>
                  </a:cubicBezTo>
                  <a:cubicBezTo>
                    <a:pt x="3138682" y="267716"/>
                    <a:pt x="3150155" y="256243"/>
                    <a:pt x="3164307" y="256243"/>
                  </a:cubicBezTo>
                  <a:close/>
                  <a:moveTo>
                    <a:pt x="1532328" y="255103"/>
                  </a:moveTo>
                  <a:cubicBezTo>
                    <a:pt x="1547109" y="255103"/>
                    <a:pt x="1559091" y="267085"/>
                    <a:pt x="1559091" y="281866"/>
                  </a:cubicBezTo>
                  <a:cubicBezTo>
                    <a:pt x="1559091" y="296647"/>
                    <a:pt x="1547109" y="308629"/>
                    <a:pt x="1532328" y="308629"/>
                  </a:cubicBezTo>
                  <a:cubicBezTo>
                    <a:pt x="1517547" y="308629"/>
                    <a:pt x="1505565" y="296647"/>
                    <a:pt x="1505565" y="281866"/>
                  </a:cubicBezTo>
                  <a:cubicBezTo>
                    <a:pt x="1505565" y="267085"/>
                    <a:pt x="1517547" y="255103"/>
                    <a:pt x="1532328" y="255103"/>
                  </a:cubicBezTo>
                  <a:close/>
                  <a:moveTo>
                    <a:pt x="2016911" y="245993"/>
                  </a:moveTo>
                  <a:cubicBezTo>
                    <a:pt x="2026975" y="245993"/>
                    <a:pt x="2035133" y="254406"/>
                    <a:pt x="2035133" y="264785"/>
                  </a:cubicBezTo>
                  <a:cubicBezTo>
                    <a:pt x="2035133" y="275164"/>
                    <a:pt x="2026975" y="283577"/>
                    <a:pt x="2016911" y="283577"/>
                  </a:cubicBezTo>
                  <a:cubicBezTo>
                    <a:pt x="2006847" y="283577"/>
                    <a:pt x="1998689" y="275164"/>
                    <a:pt x="1998689" y="264785"/>
                  </a:cubicBezTo>
                  <a:cubicBezTo>
                    <a:pt x="1998689" y="254406"/>
                    <a:pt x="2006847" y="245993"/>
                    <a:pt x="2016911" y="245993"/>
                  </a:cubicBezTo>
                  <a:close/>
                  <a:moveTo>
                    <a:pt x="2680294" y="241437"/>
                  </a:moveTo>
                  <a:cubicBezTo>
                    <a:pt x="2693188" y="241437"/>
                    <a:pt x="2703641" y="251890"/>
                    <a:pt x="2703641" y="264784"/>
                  </a:cubicBezTo>
                  <a:cubicBezTo>
                    <a:pt x="2703641" y="277678"/>
                    <a:pt x="2693188" y="288131"/>
                    <a:pt x="2680294" y="288131"/>
                  </a:cubicBezTo>
                  <a:cubicBezTo>
                    <a:pt x="2667400" y="288131"/>
                    <a:pt x="2656947" y="277678"/>
                    <a:pt x="2656947" y="264784"/>
                  </a:cubicBezTo>
                  <a:cubicBezTo>
                    <a:pt x="2656947" y="251890"/>
                    <a:pt x="2667400" y="241437"/>
                    <a:pt x="2680294" y="241437"/>
                  </a:cubicBezTo>
                  <a:close/>
                  <a:moveTo>
                    <a:pt x="2182045" y="225493"/>
                  </a:moveTo>
                  <a:cubicBezTo>
                    <a:pt x="2192738" y="225493"/>
                    <a:pt x="2201406" y="234161"/>
                    <a:pt x="2201406" y="244854"/>
                  </a:cubicBezTo>
                  <a:cubicBezTo>
                    <a:pt x="2201406" y="255547"/>
                    <a:pt x="2192738" y="264215"/>
                    <a:pt x="2182045" y="264215"/>
                  </a:cubicBezTo>
                  <a:cubicBezTo>
                    <a:pt x="2171352" y="264215"/>
                    <a:pt x="2162684" y="255547"/>
                    <a:pt x="2162684" y="244854"/>
                  </a:cubicBezTo>
                  <a:cubicBezTo>
                    <a:pt x="2162684" y="234161"/>
                    <a:pt x="2171352" y="225493"/>
                    <a:pt x="2182045" y="225493"/>
                  </a:cubicBezTo>
                  <a:close/>
                  <a:moveTo>
                    <a:pt x="2515160" y="223215"/>
                  </a:moveTo>
                  <a:cubicBezTo>
                    <a:pt x="2527425" y="223215"/>
                    <a:pt x="2537368" y="233158"/>
                    <a:pt x="2537368" y="245423"/>
                  </a:cubicBezTo>
                  <a:cubicBezTo>
                    <a:pt x="2537368" y="257688"/>
                    <a:pt x="2527425" y="267631"/>
                    <a:pt x="2515160" y="267631"/>
                  </a:cubicBezTo>
                  <a:cubicBezTo>
                    <a:pt x="2502895" y="267631"/>
                    <a:pt x="2492952" y="257688"/>
                    <a:pt x="2492952" y="245423"/>
                  </a:cubicBezTo>
                  <a:cubicBezTo>
                    <a:pt x="2492952" y="233158"/>
                    <a:pt x="2502895" y="223215"/>
                    <a:pt x="2515160" y="223215"/>
                  </a:cubicBezTo>
                  <a:close/>
                  <a:moveTo>
                    <a:pt x="2348318" y="217522"/>
                  </a:moveTo>
                  <a:cubicBezTo>
                    <a:pt x="2359640" y="217522"/>
                    <a:pt x="2368818" y="226955"/>
                    <a:pt x="2368818" y="238591"/>
                  </a:cubicBezTo>
                  <a:cubicBezTo>
                    <a:pt x="2368818" y="250227"/>
                    <a:pt x="2359640" y="259660"/>
                    <a:pt x="2348318" y="259660"/>
                  </a:cubicBezTo>
                  <a:cubicBezTo>
                    <a:pt x="2336996" y="259660"/>
                    <a:pt x="2327818" y="250227"/>
                    <a:pt x="2327818" y="238591"/>
                  </a:cubicBezTo>
                  <a:cubicBezTo>
                    <a:pt x="2327818" y="226955"/>
                    <a:pt x="2336996" y="217522"/>
                    <a:pt x="2348318" y="217522"/>
                  </a:cubicBezTo>
                  <a:close/>
                  <a:moveTo>
                    <a:pt x="1376875" y="214105"/>
                  </a:moveTo>
                  <a:cubicBezTo>
                    <a:pt x="1386939" y="214105"/>
                    <a:pt x="1395097" y="222518"/>
                    <a:pt x="1395097" y="232897"/>
                  </a:cubicBezTo>
                  <a:cubicBezTo>
                    <a:pt x="1395097" y="243276"/>
                    <a:pt x="1386939" y="251689"/>
                    <a:pt x="1376875" y="251689"/>
                  </a:cubicBezTo>
                  <a:cubicBezTo>
                    <a:pt x="1366811" y="251689"/>
                    <a:pt x="1358653" y="243276"/>
                    <a:pt x="1358653" y="232897"/>
                  </a:cubicBezTo>
                  <a:cubicBezTo>
                    <a:pt x="1358653" y="222518"/>
                    <a:pt x="1366811" y="214105"/>
                    <a:pt x="1376875" y="214105"/>
                  </a:cubicBezTo>
                  <a:close/>
                  <a:moveTo>
                    <a:pt x="3319760" y="209549"/>
                  </a:moveTo>
                  <a:cubicBezTo>
                    <a:pt x="3332339" y="209549"/>
                    <a:pt x="3342537" y="219747"/>
                    <a:pt x="3342537" y="232326"/>
                  </a:cubicBezTo>
                  <a:cubicBezTo>
                    <a:pt x="3342537" y="244905"/>
                    <a:pt x="3332339" y="255103"/>
                    <a:pt x="3319760" y="255103"/>
                  </a:cubicBezTo>
                  <a:cubicBezTo>
                    <a:pt x="3307181" y="255103"/>
                    <a:pt x="3296983" y="244905"/>
                    <a:pt x="3296983" y="232326"/>
                  </a:cubicBezTo>
                  <a:cubicBezTo>
                    <a:pt x="3296983" y="219747"/>
                    <a:pt x="3307181" y="209549"/>
                    <a:pt x="3319760" y="209549"/>
                  </a:cubicBezTo>
                  <a:close/>
                  <a:moveTo>
                    <a:pt x="3006575" y="200438"/>
                  </a:moveTo>
                  <a:cubicBezTo>
                    <a:pt x="3021042" y="200438"/>
                    <a:pt x="3032769" y="212165"/>
                    <a:pt x="3032769" y="226632"/>
                  </a:cubicBezTo>
                  <a:cubicBezTo>
                    <a:pt x="3032769" y="241099"/>
                    <a:pt x="3021042" y="252826"/>
                    <a:pt x="3006575" y="252826"/>
                  </a:cubicBezTo>
                  <a:cubicBezTo>
                    <a:pt x="2992108" y="252826"/>
                    <a:pt x="2980381" y="241099"/>
                    <a:pt x="2980381" y="226632"/>
                  </a:cubicBezTo>
                  <a:cubicBezTo>
                    <a:pt x="2980381" y="212165"/>
                    <a:pt x="2992108" y="200438"/>
                    <a:pt x="3006575" y="200438"/>
                  </a:cubicBezTo>
                  <a:close/>
                  <a:moveTo>
                    <a:pt x="1690629" y="200438"/>
                  </a:moveTo>
                  <a:cubicBezTo>
                    <a:pt x="1705410" y="200438"/>
                    <a:pt x="1717392" y="212420"/>
                    <a:pt x="1717392" y="227201"/>
                  </a:cubicBezTo>
                  <a:cubicBezTo>
                    <a:pt x="1717392" y="241982"/>
                    <a:pt x="1705410" y="253964"/>
                    <a:pt x="1690629" y="253964"/>
                  </a:cubicBezTo>
                  <a:cubicBezTo>
                    <a:pt x="1675848" y="253964"/>
                    <a:pt x="1663866" y="241982"/>
                    <a:pt x="1663866" y="227201"/>
                  </a:cubicBezTo>
                  <a:cubicBezTo>
                    <a:pt x="1663866" y="212420"/>
                    <a:pt x="1675848" y="200438"/>
                    <a:pt x="1690629" y="200438"/>
                  </a:cubicBezTo>
                  <a:close/>
                  <a:moveTo>
                    <a:pt x="2845427" y="157162"/>
                  </a:moveTo>
                  <a:cubicBezTo>
                    <a:pt x="2859579" y="157162"/>
                    <a:pt x="2871052" y="168889"/>
                    <a:pt x="2871052" y="183356"/>
                  </a:cubicBezTo>
                  <a:cubicBezTo>
                    <a:pt x="2871052" y="197823"/>
                    <a:pt x="2859579" y="209550"/>
                    <a:pt x="2845427" y="209550"/>
                  </a:cubicBezTo>
                  <a:cubicBezTo>
                    <a:pt x="2831275" y="209550"/>
                    <a:pt x="2819802" y="197823"/>
                    <a:pt x="2819802" y="183356"/>
                  </a:cubicBezTo>
                  <a:cubicBezTo>
                    <a:pt x="2819802" y="168889"/>
                    <a:pt x="2831275" y="157162"/>
                    <a:pt x="2845427" y="157162"/>
                  </a:cubicBezTo>
                  <a:close/>
                  <a:moveTo>
                    <a:pt x="1851207" y="157162"/>
                  </a:moveTo>
                  <a:cubicBezTo>
                    <a:pt x="1865988" y="157162"/>
                    <a:pt x="1877970" y="169144"/>
                    <a:pt x="1877970" y="183925"/>
                  </a:cubicBezTo>
                  <a:cubicBezTo>
                    <a:pt x="1877970" y="198706"/>
                    <a:pt x="1865988" y="210688"/>
                    <a:pt x="1851207" y="210688"/>
                  </a:cubicBezTo>
                  <a:cubicBezTo>
                    <a:pt x="1836426" y="210688"/>
                    <a:pt x="1824444" y="198706"/>
                    <a:pt x="1824444" y="183925"/>
                  </a:cubicBezTo>
                  <a:cubicBezTo>
                    <a:pt x="1824444" y="169144"/>
                    <a:pt x="1836426" y="157162"/>
                    <a:pt x="1851207" y="157162"/>
                  </a:cubicBezTo>
                  <a:close/>
                  <a:moveTo>
                    <a:pt x="1530621" y="150329"/>
                  </a:moveTo>
                  <a:cubicBezTo>
                    <a:pt x="1541314" y="150329"/>
                    <a:pt x="1549982" y="158742"/>
                    <a:pt x="1549982" y="169121"/>
                  </a:cubicBezTo>
                  <a:cubicBezTo>
                    <a:pt x="1549982" y="179500"/>
                    <a:pt x="1541314" y="187913"/>
                    <a:pt x="1530621" y="187913"/>
                  </a:cubicBezTo>
                  <a:cubicBezTo>
                    <a:pt x="1519928" y="187913"/>
                    <a:pt x="1511260" y="179500"/>
                    <a:pt x="1511260" y="169121"/>
                  </a:cubicBezTo>
                  <a:cubicBezTo>
                    <a:pt x="1511260" y="158742"/>
                    <a:pt x="1519928" y="150329"/>
                    <a:pt x="1530621" y="150329"/>
                  </a:cubicBezTo>
                  <a:close/>
                  <a:moveTo>
                    <a:pt x="3166014" y="145773"/>
                  </a:moveTo>
                  <a:cubicBezTo>
                    <a:pt x="3178593" y="145773"/>
                    <a:pt x="3188791" y="155971"/>
                    <a:pt x="3188791" y="168550"/>
                  </a:cubicBezTo>
                  <a:cubicBezTo>
                    <a:pt x="3188791" y="181129"/>
                    <a:pt x="3178593" y="191327"/>
                    <a:pt x="3166014" y="191327"/>
                  </a:cubicBezTo>
                  <a:cubicBezTo>
                    <a:pt x="3153435" y="191327"/>
                    <a:pt x="3143237" y="181129"/>
                    <a:pt x="3143237" y="168550"/>
                  </a:cubicBezTo>
                  <a:cubicBezTo>
                    <a:pt x="3143237" y="155971"/>
                    <a:pt x="3153435" y="145773"/>
                    <a:pt x="3166014" y="145773"/>
                  </a:cubicBezTo>
                  <a:close/>
                  <a:moveTo>
                    <a:pt x="2681433" y="126413"/>
                  </a:moveTo>
                  <a:cubicBezTo>
                    <a:pt x="2695585" y="126413"/>
                    <a:pt x="2707058" y="138140"/>
                    <a:pt x="2707058" y="152607"/>
                  </a:cubicBezTo>
                  <a:cubicBezTo>
                    <a:pt x="2707058" y="167074"/>
                    <a:pt x="2695585" y="178801"/>
                    <a:pt x="2681433" y="178801"/>
                  </a:cubicBezTo>
                  <a:cubicBezTo>
                    <a:pt x="2667281" y="178801"/>
                    <a:pt x="2655808" y="167074"/>
                    <a:pt x="2655808" y="152607"/>
                  </a:cubicBezTo>
                  <a:cubicBezTo>
                    <a:pt x="2655808" y="138140"/>
                    <a:pt x="2667281" y="126413"/>
                    <a:pt x="2681433" y="126413"/>
                  </a:cubicBezTo>
                  <a:close/>
                  <a:moveTo>
                    <a:pt x="2015202" y="126413"/>
                  </a:moveTo>
                  <a:cubicBezTo>
                    <a:pt x="2029983" y="126413"/>
                    <a:pt x="2041965" y="138140"/>
                    <a:pt x="2041965" y="152607"/>
                  </a:cubicBezTo>
                  <a:cubicBezTo>
                    <a:pt x="2041965" y="167074"/>
                    <a:pt x="2029983" y="178801"/>
                    <a:pt x="2015202" y="178801"/>
                  </a:cubicBezTo>
                  <a:cubicBezTo>
                    <a:pt x="2000421" y="178801"/>
                    <a:pt x="1988439" y="167074"/>
                    <a:pt x="1988439" y="152607"/>
                  </a:cubicBezTo>
                  <a:cubicBezTo>
                    <a:pt x="1988439" y="138140"/>
                    <a:pt x="2000421" y="126413"/>
                    <a:pt x="2015202" y="126413"/>
                  </a:cubicBezTo>
                  <a:close/>
                  <a:moveTo>
                    <a:pt x="2515159" y="108192"/>
                  </a:moveTo>
                  <a:cubicBezTo>
                    <a:pt x="2529940" y="108192"/>
                    <a:pt x="2541922" y="119665"/>
                    <a:pt x="2541922" y="133817"/>
                  </a:cubicBezTo>
                  <a:cubicBezTo>
                    <a:pt x="2541922" y="147969"/>
                    <a:pt x="2529940" y="159442"/>
                    <a:pt x="2515159" y="159442"/>
                  </a:cubicBezTo>
                  <a:cubicBezTo>
                    <a:pt x="2500378" y="159442"/>
                    <a:pt x="2488396" y="147969"/>
                    <a:pt x="2488396" y="133817"/>
                  </a:cubicBezTo>
                  <a:cubicBezTo>
                    <a:pt x="2488396" y="119665"/>
                    <a:pt x="2500378" y="108192"/>
                    <a:pt x="2515159" y="108192"/>
                  </a:cubicBezTo>
                  <a:close/>
                  <a:moveTo>
                    <a:pt x="2181475" y="107052"/>
                  </a:moveTo>
                  <a:cubicBezTo>
                    <a:pt x="2196256" y="107052"/>
                    <a:pt x="2208238" y="119034"/>
                    <a:pt x="2208238" y="133815"/>
                  </a:cubicBezTo>
                  <a:cubicBezTo>
                    <a:pt x="2208238" y="148596"/>
                    <a:pt x="2196256" y="160578"/>
                    <a:pt x="2181475" y="160578"/>
                  </a:cubicBezTo>
                  <a:cubicBezTo>
                    <a:pt x="2166694" y="160578"/>
                    <a:pt x="2154712" y="148596"/>
                    <a:pt x="2154712" y="133815"/>
                  </a:cubicBezTo>
                  <a:cubicBezTo>
                    <a:pt x="2154712" y="119034"/>
                    <a:pt x="2166694" y="107052"/>
                    <a:pt x="2181475" y="107052"/>
                  </a:cubicBezTo>
                  <a:close/>
                  <a:moveTo>
                    <a:pt x="2348318" y="101358"/>
                  </a:moveTo>
                  <a:cubicBezTo>
                    <a:pt x="2362785" y="101358"/>
                    <a:pt x="2374512" y="113085"/>
                    <a:pt x="2374512" y="127552"/>
                  </a:cubicBezTo>
                  <a:cubicBezTo>
                    <a:pt x="2374512" y="142019"/>
                    <a:pt x="2362785" y="153746"/>
                    <a:pt x="2348318" y="153746"/>
                  </a:cubicBezTo>
                  <a:cubicBezTo>
                    <a:pt x="2333851" y="153746"/>
                    <a:pt x="2322124" y="142019"/>
                    <a:pt x="2322124" y="127552"/>
                  </a:cubicBezTo>
                  <a:cubicBezTo>
                    <a:pt x="2322124" y="113085"/>
                    <a:pt x="2333851" y="101358"/>
                    <a:pt x="2348318" y="101358"/>
                  </a:cubicBezTo>
                  <a:close/>
                  <a:moveTo>
                    <a:pt x="1688921" y="96803"/>
                  </a:moveTo>
                  <a:cubicBezTo>
                    <a:pt x="1699614" y="96803"/>
                    <a:pt x="1708282" y="105471"/>
                    <a:pt x="1708282" y="116164"/>
                  </a:cubicBezTo>
                  <a:cubicBezTo>
                    <a:pt x="1708282" y="126857"/>
                    <a:pt x="1699614" y="135525"/>
                    <a:pt x="1688921" y="135525"/>
                  </a:cubicBezTo>
                  <a:cubicBezTo>
                    <a:pt x="1678228" y="135525"/>
                    <a:pt x="1669560" y="126857"/>
                    <a:pt x="1669560" y="116164"/>
                  </a:cubicBezTo>
                  <a:cubicBezTo>
                    <a:pt x="1669560" y="105471"/>
                    <a:pt x="1678228" y="96803"/>
                    <a:pt x="1688921" y="96803"/>
                  </a:cubicBezTo>
                  <a:close/>
                  <a:moveTo>
                    <a:pt x="3007714" y="93386"/>
                  </a:moveTo>
                  <a:cubicBezTo>
                    <a:pt x="3020293" y="93386"/>
                    <a:pt x="3030491" y="103329"/>
                    <a:pt x="3030491" y="115594"/>
                  </a:cubicBezTo>
                  <a:cubicBezTo>
                    <a:pt x="3030491" y="127859"/>
                    <a:pt x="3020293" y="137802"/>
                    <a:pt x="3007714" y="137802"/>
                  </a:cubicBezTo>
                  <a:cubicBezTo>
                    <a:pt x="2995135" y="137802"/>
                    <a:pt x="2984937" y="127859"/>
                    <a:pt x="2984937" y="115594"/>
                  </a:cubicBezTo>
                  <a:cubicBezTo>
                    <a:pt x="2984937" y="103329"/>
                    <a:pt x="2995135" y="93386"/>
                    <a:pt x="3007714" y="93386"/>
                  </a:cubicBezTo>
                  <a:close/>
                  <a:moveTo>
                    <a:pt x="1850638" y="54665"/>
                  </a:moveTo>
                  <a:cubicBezTo>
                    <a:pt x="1861331" y="54665"/>
                    <a:pt x="1869999" y="63588"/>
                    <a:pt x="1869999" y="74595"/>
                  </a:cubicBezTo>
                  <a:cubicBezTo>
                    <a:pt x="1869999" y="85602"/>
                    <a:pt x="1861331" y="94525"/>
                    <a:pt x="1850638" y="94525"/>
                  </a:cubicBezTo>
                  <a:cubicBezTo>
                    <a:pt x="1839945" y="94525"/>
                    <a:pt x="1831277" y="85602"/>
                    <a:pt x="1831277" y="74595"/>
                  </a:cubicBezTo>
                  <a:cubicBezTo>
                    <a:pt x="1831277" y="63588"/>
                    <a:pt x="1839945" y="54665"/>
                    <a:pt x="1850638" y="54665"/>
                  </a:cubicBezTo>
                  <a:close/>
                  <a:moveTo>
                    <a:pt x="2845427" y="52387"/>
                  </a:moveTo>
                  <a:cubicBezTo>
                    <a:pt x="2857692" y="52387"/>
                    <a:pt x="2867635" y="62330"/>
                    <a:pt x="2867635" y="74595"/>
                  </a:cubicBezTo>
                  <a:cubicBezTo>
                    <a:pt x="2867635" y="86860"/>
                    <a:pt x="2857692" y="96803"/>
                    <a:pt x="2845427" y="96803"/>
                  </a:cubicBezTo>
                  <a:cubicBezTo>
                    <a:pt x="2833162" y="96803"/>
                    <a:pt x="2823219" y="86860"/>
                    <a:pt x="2823219" y="74595"/>
                  </a:cubicBezTo>
                  <a:cubicBezTo>
                    <a:pt x="2823219" y="62330"/>
                    <a:pt x="2833162" y="52387"/>
                    <a:pt x="2845427" y="52387"/>
                  </a:cubicBezTo>
                  <a:close/>
                  <a:moveTo>
                    <a:pt x="2015202" y="25055"/>
                  </a:moveTo>
                  <a:cubicBezTo>
                    <a:pt x="2026209" y="25055"/>
                    <a:pt x="2035132" y="33978"/>
                    <a:pt x="2035132" y="44985"/>
                  </a:cubicBezTo>
                  <a:cubicBezTo>
                    <a:pt x="2035132" y="55992"/>
                    <a:pt x="2026209" y="64915"/>
                    <a:pt x="2015202" y="64915"/>
                  </a:cubicBezTo>
                  <a:cubicBezTo>
                    <a:pt x="2004195" y="64915"/>
                    <a:pt x="1995272" y="55992"/>
                    <a:pt x="1995272" y="44985"/>
                  </a:cubicBezTo>
                  <a:cubicBezTo>
                    <a:pt x="1995272" y="33978"/>
                    <a:pt x="2004195" y="25055"/>
                    <a:pt x="2015202" y="25055"/>
                  </a:cubicBezTo>
                  <a:close/>
                  <a:moveTo>
                    <a:pt x="2680862" y="22777"/>
                  </a:moveTo>
                  <a:cubicBezTo>
                    <a:pt x="2692812" y="22777"/>
                    <a:pt x="2702500" y="32720"/>
                    <a:pt x="2702500" y="44985"/>
                  </a:cubicBezTo>
                  <a:cubicBezTo>
                    <a:pt x="2702500" y="57250"/>
                    <a:pt x="2692812" y="67193"/>
                    <a:pt x="2680862" y="67193"/>
                  </a:cubicBezTo>
                  <a:cubicBezTo>
                    <a:pt x="2668912" y="67193"/>
                    <a:pt x="2659224" y="57250"/>
                    <a:pt x="2659224" y="44985"/>
                  </a:cubicBezTo>
                  <a:cubicBezTo>
                    <a:pt x="2659224" y="32720"/>
                    <a:pt x="2668912" y="22777"/>
                    <a:pt x="2680862" y="22777"/>
                  </a:cubicBezTo>
                  <a:close/>
                  <a:moveTo>
                    <a:pt x="2181475" y="6833"/>
                  </a:moveTo>
                  <a:cubicBezTo>
                    <a:pt x="2193111" y="6833"/>
                    <a:pt x="2202544" y="16011"/>
                    <a:pt x="2202544" y="27333"/>
                  </a:cubicBezTo>
                  <a:cubicBezTo>
                    <a:pt x="2202544" y="38655"/>
                    <a:pt x="2193111" y="47833"/>
                    <a:pt x="2181475" y="47833"/>
                  </a:cubicBezTo>
                  <a:cubicBezTo>
                    <a:pt x="2169839" y="47833"/>
                    <a:pt x="2160406" y="38655"/>
                    <a:pt x="2160406" y="27333"/>
                  </a:cubicBezTo>
                  <a:cubicBezTo>
                    <a:pt x="2160406" y="16011"/>
                    <a:pt x="2169839" y="6833"/>
                    <a:pt x="2181475" y="6833"/>
                  </a:cubicBezTo>
                  <a:close/>
                  <a:moveTo>
                    <a:pt x="2515159" y="5695"/>
                  </a:moveTo>
                  <a:cubicBezTo>
                    <a:pt x="2526795" y="5695"/>
                    <a:pt x="2536228" y="15383"/>
                    <a:pt x="2536228" y="27333"/>
                  </a:cubicBezTo>
                  <a:cubicBezTo>
                    <a:pt x="2536228" y="39283"/>
                    <a:pt x="2526795" y="48971"/>
                    <a:pt x="2515159" y="48971"/>
                  </a:cubicBezTo>
                  <a:cubicBezTo>
                    <a:pt x="2503523" y="48971"/>
                    <a:pt x="2494090" y="39283"/>
                    <a:pt x="2494090" y="27333"/>
                  </a:cubicBezTo>
                  <a:cubicBezTo>
                    <a:pt x="2494090" y="15383"/>
                    <a:pt x="2503523" y="5695"/>
                    <a:pt x="2515159" y="5695"/>
                  </a:cubicBezTo>
                  <a:close/>
                  <a:moveTo>
                    <a:pt x="2347748" y="0"/>
                  </a:moveTo>
                  <a:cubicBezTo>
                    <a:pt x="2359384" y="0"/>
                    <a:pt x="2368817" y="9433"/>
                    <a:pt x="2368817" y="21069"/>
                  </a:cubicBezTo>
                  <a:cubicBezTo>
                    <a:pt x="2368817" y="32705"/>
                    <a:pt x="2359384" y="42138"/>
                    <a:pt x="2347748" y="42138"/>
                  </a:cubicBezTo>
                  <a:cubicBezTo>
                    <a:pt x="2336112" y="42138"/>
                    <a:pt x="2326679" y="32705"/>
                    <a:pt x="2326679" y="21069"/>
                  </a:cubicBezTo>
                  <a:cubicBezTo>
                    <a:pt x="2326679" y="9433"/>
                    <a:pt x="2336112" y="0"/>
                    <a:pt x="234774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grpSp>
      <p:sp>
        <p:nvSpPr>
          <p:cNvPr id="43" name="文本框 42"/>
          <p:cNvSpPr txBox="1"/>
          <p:nvPr>
            <p:custDataLst>
              <p:tags r:id="rId28"/>
            </p:custDataLst>
          </p:nvPr>
        </p:nvSpPr>
        <p:spPr>
          <a:xfrm>
            <a:off x="3989705" y="328295"/>
            <a:ext cx="4245610" cy="649605"/>
          </a:xfrm>
          <a:prstGeom prst="rect">
            <a:avLst/>
          </a:prstGeom>
          <a:noFill/>
        </p:spPr>
        <p:txBody>
          <a:bodyPr wrap="square" bIns="0" rtlCol="0">
            <a:noAutofit/>
          </a:bodyPr>
          <a:p>
            <a:pPr algn="ctr"/>
            <a:r>
              <a:rPr lang="zh-CN" altLang="en-US" sz="2700" spc="300">
                <a:solidFill>
                  <a:srgbClr val="000000">
                    <a:lumMod val="75000"/>
                    <a:lumOff val="25000"/>
                  </a:srgbClr>
                </a:solidFill>
                <a:uFillTx/>
                <a:latin typeface="思源黑体 CN Bold" panose="020B0800000000000000" charset="-122"/>
                <a:ea typeface="思源黑体 CN Bold" panose="020B0800000000000000" charset="-122"/>
              </a:rPr>
              <a:t>对军事指挥和决策的</a:t>
            </a:r>
            <a:endParaRPr lang="zh-CN" altLang="en-US" sz="2700" spc="300">
              <a:solidFill>
                <a:srgbClr val="000000">
                  <a:lumMod val="75000"/>
                  <a:lumOff val="25000"/>
                </a:srgbClr>
              </a:solidFill>
              <a:uFillTx/>
              <a:latin typeface="思源黑体 CN Bold" panose="020B0800000000000000" charset="-122"/>
              <a:ea typeface="思源黑体 CN Bold" panose="020B0800000000000000" charset="-122"/>
            </a:endParaRPr>
          </a:p>
          <a:p>
            <a:pPr algn="ctr"/>
            <a:r>
              <a:rPr lang="zh-CN" altLang="en-US" sz="2700" spc="300">
                <a:solidFill>
                  <a:srgbClr val="000000">
                    <a:lumMod val="75000"/>
                    <a:lumOff val="25000"/>
                  </a:srgbClr>
                </a:solidFill>
                <a:uFillTx/>
                <a:latin typeface="思源黑体 CN Bold" panose="020B0800000000000000" charset="-122"/>
                <a:ea typeface="思源黑体 CN Bold" panose="020B0800000000000000" charset="-122"/>
              </a:rPr>
              <a:t>影响</a:t>
            </a:r>
            <a:endParaRPr lang="zh-CN" altLang="en-US" sz="2700" spc="300">
              <a:solidFill>
                <a:srgbClr val="000000">
                  <a:lumMod val="75000"/>
                  <a:lumOff val="25000"/>
                </a:srgbClr>
              </a:solidFill>
              <a:uFillTx/>
              <a:latin typeface="思源黑体 CN Bold" panose="020B0800000000000000" charset="-122"/>
              <a:ea typeface="思源黑体 CN Bold" panose="020B0800000000000000" charset="-122"/>
            </a:endParaRPr>
          </a:p>
        </p:txBody>
      </p:sp>
    </p:spTree>
    <p:custDataLst>
      <p:tags r:id="rId2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0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0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28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284"/>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4.xml><?xml version="1.0" encoding="utf-8"?>
<p:tagLst xmlns:p="http://schemas.openxmlformats.org/presentationml/2006/main">
  <p:tag name="KSO_WM_TEMPLATE_THUMBS_INDEX" val="1、5、6、7、8、10、14、15、18、19、21、23"/>
  <p:tag name="KSO_WM_TEMPLATE_SUBCATEGORY" val="0"/>
  <p:tag name="KSO_WM_TEMPLATE_MASTER_TYPE" val="1"/>
  <p:tag name="KSO_WM_TEMPLATE_COLOR_TYPE" val="0"/>
  <p:tag name="KSO_WM_TAG_VERSION" val="1.0"/>
  <p:tag name="KSO_WM_BEAUTIFY_FLAG" val="#wm#"/>
  <p:tag name="KSO_WM_TEMPLATE_CATEGORY" val="custom"/>
  <p:tag name="KSO_WM_TEMPLATE_INDEX" val="20218284"/>
</p:tagLst>
</file>

<file path=ppt/tags/tag115.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18284_8*a*1"/>
  <p:tag name="KSO_WM_TEMPLATE_CATEGORY" val="custom"/>
  <p:tag name="KSO_WM_TEMPLATE_INDEX" val="20218284"/>
  <p:tag name="KSO_WM_UNIT_LAYERLEVEL" val="1"/>
  <p:tag name="KSO_WM_TAG_VERSION" val="1.0"/>
  <p:tag name="KSO_WM_BEAUTIFY_FLAG" val="#wm#"/>
  <p:tag name="KSO_WM_UNIT_PRESET_TEXT" val="项目背景"/>
</p:tagLst>
</file>

<file path=ppt/tags/tag116.xml><?xml version="1.0" encoding="utf-8"?>
<p:tagLst xmlns:p="http://schemas.openxmlformats.org/presentationml/2006/main">
  <p:tag name="KSO_WM_UNIT_SUBTYPE" val="a"/>
  <p:tag name="KSO_WM_UNIT_NOCLEAR" val="0"/>
  <p:tag name="KSO_WM_UNIT_VALUE" val="104"/>
  <p:tag name="KSO_WM_UNIT_HIGHLIGHT" val="0"/>
  <p:tag name="KSO_WM_UNIT_COMPATIBLE" val="0"/>
  <p:tag name="KSO_WM_UNIT_DIAGRAM_ISNUMVISUAL" val="0"/>
  <p:tag name="KSO_WM_UNIT_DIAGRAM_ISREFERUNIT" val="0"/>
  <p:tag name="KSO_WM_UNIT_TYPE" val="f"/>
  <p:tag name="KSO_WM_UNIT_INDEX" val="1"/>
  <p:tag name="KSO_WM_UNIT_ID" val="custom20218284_8*f*1"/>
  <p:tag name="KSO_WM_TEMPLATE_CATEGORY" val="custom"/>
  <p:tag name="KSO_WM_TEMPLATE_INDEX" val="20218284"/>
  <p:tag name="KSO_WM_UNIT_LAYERLEVEL" val="1"/>
  <p:tag name="KSO_WM_TAG_VERSION" val="1.0"/>
  <p:tag name="KSO_WM_BEAUTIFY_FLAG" val="#wm#"/>
  <p:tag name="KSO_WM_UNIT_PRESET_TEXT" val="单击此处输入你的正文，文字是您思想的提炼，为了最终演示发布的良好效果，根据需要可酌情增减文字，以便观者可以准确理解您所传达的信息。单击此处输入你的正文，文字是您思想的提炼."/>
</p:tagLst>
</file>

<file path=ppt/tags/tag117.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18284_8*e*1"/>
  <p:tag name="KSO_WM_TEMPLATE_CATEGORY" val="custom"/>
  <p:tag name="KSO_WM_TEMPLATE_INDEX" val="20218284"/>
  <p:tag name="KSO_WM_UNIT_LAYERLEVEL" val="1"/>
  <p:tag name="KSO_WM_TAG_VERSION" val="1.0"/>
  <p:tag name="KSO_WM_BEAUTIFY_FLAG" val="#wm#"/>
  <p:tag name="KSO_WM_UNIT_PRESET_TEXT" val="01"/>
</p:tagLst>
</file>

<file path=ppt/tags/tag118.xml><?xml version="1.0" encoding="utf-8"?>
<p:tagLst xmlns:p="http://schemas.openxmlformats.org/presentationml/2006/main">
  <p:tag name="KSO_WM_SLIDE_ID" val="custom20218284_8"/>
  <p:tag name="KSO_WM_TEMPLATE_SUBCATEGORY" val="0"/>
  <p:tag name="KSO_WM_TEMPLATE_MASTER_TYPE" val="1"/>
  <p:tag name="KSO_WM_TEMPLATE_COLOR_TYPE" val="0"/>
  <p:tag name="KSO_WM_SLIDE_TYPE" val="sectionTitle"/>
  <p:tag name="KSO_WM_SLIDE_SUBTYPE" val="pureTxt"/>
  <p:tag name="KSO_WM_SLIDE_ITEM_CNT" val="0"/>
  <p:tag name="KSO_WM_SLIDE_INDEX" val="8"/>
  <p:tag name="KSO_WM_TAG_VERSION" val="1.0"/>
  <p:tag name="KSO_WM_BEAUTIFY_FLAG" val="#wm#"/>
  <p:tag name="KSO_WM_TEMPLATE_CATEGORY" val="custom"/>
  <p:tag name="KSO_WM_TEMPLATE_INDEX" val="20218284"/>
  <p:tag name="KSO_WM_SLIDE_LAYOUT" val="a_e_f"/>
  <p:tag name="KSO_WM_SLIDE_LAYOUT_CNT" val="1_1_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228677_3*n_h_h_i*1_2_1_1"/>
  <p:tag name="KSO_WM_TEMPLATE_CATEGORY" val="diagram"/>
  <p:tag name="KSO_WM_TEMPLATE_INDEX" val="20228677"/>
  <p:tag name="KSO_WM_UNIT_LAYERLEVEL" val="1_1_1_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1_1"/>
  <p:tag name="KSO_WM_UNIT_ID" val="diagram20228677_3*n_h_h_a*1_2_1_1"/>
  <p:tag name="KSO_WM_TEMPLATE_CATEGORY" val="diagram"/>
  <p:tag name="KSO_WM_TEMPLATE_INDEX" val="20228677"/>
  <p:tag name="KSO_WM_UNIT_LAYERLEVEL" val="1_1_1_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20228677_3*n_h_h_i*1_2_1_2"/>
  <p:tag name="KSO_WM_TEMPLATE_CATEGORY" val="diagram"/>
  <p:tag name="KSO_WM_TEMPLATE_INDEX" val="20228677"/>
  <p:tag name="KSO_WM_UNIT_LAYERLEVEL" val="1_1_1_1"/>
  <p:tag name="KSO_WM_TAG_VERSION" val="1.0"/>
  <p:tag name="KSO_WM_BEAUTIFY_FLAG" val="#wm#"/>
</p:tagLst>
</file>

<file path=ppt/tags/tag122.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UNIT_SUBTYPE" val="a"/>
  <p:tag name="KSO_WM_UNIT_PRESET_TEXT" val="点击此处添加正文，文字是您思想的提炼，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28677_3*n_h_h_f*1_2_1_1"/>
  <p:tag name="KSO_WM_TEMPLATE_CATEGORY" val="diagram"/>
  <p:tag name="KSO_WM_TEMPLATE_INDEX" val="20228677"/>
  <p:tag name="KSO_WM_UNIT_LAYERLEVEL" val="1_1_1_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228677_3*n_h_h_i*1_2_2_1"/>
  <p:tag name="KSO_WM_TEMPLATE_CATEGORY" val="diagram"/>
  <p:tag name="KSO_WM_TEMPLATE_INDEX" val="20228677"/>
  <p:tag name="KSO_WM_UNIT_LAYERLEVEL" val="1_1_1_1"/>
  <p:tag name="KSO_WM_TAG_VERSION" val="1.0"/>
  <p:tag name="KSO_WM_BEAUTIFY_FLAG" val="#wm#"/>
</p:tagLst>
</file>

<file path=ppt/tags/tag124.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2_1"/>
  <p:tag name="KSO_WM_UNIT_ID" val="diagram20228677_3*n_h_h_a*1_2_2_1"/>
  <p:tag name="KSO_WM_TEMPLATE_CATEGORY" val="diagram"/>
  <p:tag name="KSO_WM_TEMPLATE_INDEX" val="20228677"/>
  <p:tag name="KSO_WM_UNIT_LAYERLEVEL" val="1_1_1_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3"/>
  <p:tag name="KSO_WM_UNIT_ID" val="diagram20228677_3*n_h_h_i*1_2_2_3"/>
  <p:tag name="KSO_WM_TEMPLATE_CATEGORY" val="diagram"/>
  <p:tag name="KSO_WM_TEMPLATE_INDEX" val="20228677"/>
  <p:tag name="KSO_WM_UNIT_LAYERLEVEL" val="1_1_1_1"/>
  <p:tag name="KSO_WM_TAG_VERSION" val="1.0"/>
  <p:tag name="KSO_WM_BEAUTIFY_FLAG" val="#wm#"/>
</p:tagLst>
</file>

<file path=ppt/tags/tag126.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UNIT_SUBTYPE" val="a"/>
  <p:tag name="KSO_WM_UNIT_PRESET_TEXT" val="点击此处添加正文，文字是您思想的提炼，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28677_3*n_h_h_f*1_2_2_1"/>
  <p:tag name="KSO_WM_TEMPLATE_CATEGORY" val="diagram"/>
  <p:tag name="KSO_WM_TEMPLATE_INDEX" val="20228677"/>
  <p:tag name="KSO_WM_UNIT_LAYERLEVEL" val="1_1_1_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228677_3*n_h_h_i*1_2_3_1"/>
  <p:tag name="KSO_WM_TEMPLATE_CATEGORY" val="diagram"/>
  <p:tag name="KSO_WM_TEMPLATE_INDEX" val="20228677"/>
  <p:tag name="KSO_WM_UNIT_LAYERLEVEL" val="1_1_1_1"/>
  <p:tag name="KSO_WM_TAG_VERSION" val="1.0"/>
  <p:tag name="KSO_WM_BEAUTIFY_FLAG" val="#wm#"/>
</p:tagLst>
</file>

<file path=ppt/tags/tag128.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1"/>
  <p:tag name="KSO_WM_UNIT_ID" val="diagram20228677_3*n_h_h_a*1_2_3_1"/>
  <p:tag name="KSO_WM_TEMPLATE_CATEGORY" val="diagram"/>
  <p:tag name="KSO_WM_TEMPLATE_INDEX" val="20228677"/>
  <p:tag name="KSO_WM_UNIT_LAYERLEVEL" val="1_1_1_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20228677_3*n_h_h_i*1_2_3_2"/>
  <p:tag name="KSO_WM_TEMPLATE_CATEGORY" val="diagram"/>
  <p:tag name="KSO_WM_TEMPLATE_INDEX" val="20228677"/>
  <p:tag name="KSO_WM_UNIT_LAYERLEVEL" val="1_1_1_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UNIT_SUBTYPE" val="a"/>
  <p:tag name="KSO_WM_UNIT_PRESET_TEXT" val="点击此处添加正文，文字是您思想的提炼，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228677_3*n_h_h_f*1_2_3_1"/>
  <p:tag name="KSO_WM_TEMPLATE_CATEGORY" val="diagram"/>
  <p:tag name="KSO_WM_TEMPLATE_INDEX" val="20228677"/>
  <p:tag name="KSO_WM_UNIT_LAYERLEVEL" val="1_1_1_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228677_3*n_h_i*1_1_1"/>
  <p:tag name="KSO_WM_TEMPLATE_CATEGORY" val="diagram"/>
  <p:tag name="KSO_WM_TEMPLATE_INDEX" val="20228677"/>
  <p:tag name="KSO_WM_UNIT_LAYERLEVEL" val="1_1_1"/>
  <p:tag name="KSO_WM_TAG_VERSION" val="1.0"/>
  <p:tag name="KSO_WM_BEAUTIFY_FLAG" val="#wm#"/>
</p:tagLst>
</file>

<file path=ppt/tags/tag13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3"/>
  <p:tag name="KSO_WM_UNIT_ID" val="diagram20228677_3*n_h_h_i*1_2_3_3"/>
  <p:tag name="KSO_WM_TEMPLATE_CATEGORY" val="diagram"/>
  <p:tag name="KSO_WM_TEMPLATE_INDEX" val="20228677"/>
  <p:tag name="KSO_WM_UNIT_LAYERLEVEL" val="1_1_1_1"/>
  <p:tag name="KSO_WM_TAG_VERSION" val="1.0"/>
  <p:tag name="KSO_WM_BEAUTIFY_FLAG" val="#wm#"/>
</p:tagLst>
</file>

<file path=ppt/tags/tag13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3"/>
  <p:tag name="KSO_WM_UNIT_ID" val="diagram20228677_3*n_h_h_i*1_2_1_3"/>
  <p:tag name="KSO_WM_TEMPLATE_CATEGORY" val="diagram"/>
  <p:tag name="KSO_WM_TEMPLATE_INDEX" val="20228677"/>
  <p:tag name="KSO_WM_UNIT_LAYERLEVEL" val="1_1_1_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20228677_3*n_h_i*1_1_2"/>
  <p:tag name="KSO_WM_TEMPLATE_CATEGORY" val="diagram"/>
  <p:tag name="KSO_WM_TEMPLATE_INDEX" val="20228677"/>
  <p:tag name="KSO_WM_UNIT_LAYERLEVEL" val="1_1_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20228677_3*n_h_i*1_1_3"/>
  <p:tag name="KSO_WM_TEMPLATE_CATEGORY" val="diagram"/>
  <p:tag name="KSO_WM_TEMPLATE_INDEX" val="20228677"/>
  <p:tag name="KSO_WM_UNIT_LAYERLEVEL" val="1_1_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20228677_3*n_h_i*1_1_4"/>
  <p:tag name="KSO_WM_TEMPLATE_CATEGORY" val="diagram"/>
  <p:tag name="KSO_WM_TEMPLATE_INDEX" val="20228677"/>
  <p:tag name="KSO_WM_UNIT_LAYERLEVEL" val="1_1_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20228677_3*n_h_i*1_1_5"/>
  <p:tag name="KSO_WM_TEMPLATE_CATEGORY" val="diagram"/>
  <p:tag name="KSO_WM_TEMPLATE_INDEX" val="20228677"/>
  <p:tag name="KSO_WM_UNIT_LAYERLEVEL" val="1_1_1"/>
  <p:tag name="KSO_WM_TAG_VERSION" val="1.0"/>
  <p:tag name="KSO_WM_BEAUTIFY_FLAG" val="#wm#"/>
</p:tagLst>
</file>

<file path=ppt/tags/tag138.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2"/>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228677_3*n_h_a*1_1_1"/>
  <p:tag name="KSO_WM_TEMPLATE_CATEGORY" val="diagram"/>
  <p:tag name="KSO_WM_TEMPLATE_INDEX" val="20228677"/>
  <p:tag name="KSO_WM_UNIT_LAYERLEVEL" val="1_1_1"/>
  <p:tag name="KSO_WM_TAG_VERSION" val="1.0"/>
  <p:tag name="KSO_WM_BEAUTIFY_FLAG" val="#wm#"/>
</p:tagLst>
</file>

<file path=ppt/tags/tag13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20228677_3*n_h_h_i*1_2_2_2"/>
  <p:tag name="KSO_WM_TEMPLATE_CATEGORY" val="diagram"/>
  <p:tag name="KSO_WM_TEMPLATE_INDEX" val="20228677"/>
  <p:tag name="KSO_WM_UNIT_LAYERLEVEL" val="1_1_1_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18284"/>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228678_3*n_h_h_i*1_2_1_1"/>
  <p:tag name="KSO_WM_TEMPLATE_CATEGORY" val="diagram"/>
  <p:tag name="KSO_WM_TEMPLATE_INDEX" val="20228678"/>
  <p:tag name="KSO_WM_UNIT_LAYERLEVEL" val="1_1_1_1"/>
  <p:tag name="KSO_WM_TAG_VERSION" val="1.0"/>
  <p:tag name="KSO_WM_BEAUTIFY_FLAG" val="#wm#"/>
</p:tagLst>
</file>

<file path=ppt/tags/tag142.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28678_3*n_h_h_f*1_2_1_1"/>
  <p:tag name="KSO_WM_TEMPLATE_CATEGORY" val="diagram"/>
  <p:tag name="KSO_WM_TEMPLATE_INDEX" val="20228678"/>
  <p:tag name="KSO_WM_UNIT_LAYERLEVEL" val="1_1_1_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20228678_3*n_h_h_i*1_2_1_2"/>
  <p:tag name="KSO_WM_TEMPLATE_CATEGORY" val="diagram"/>
  <p:tag name="KSO_WM_TEMPLATE_INDEX" val="20228678"/>
  <p:tag name="KSO_WM_UNIT_LAYERLEVEL" val="1_1_1_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228678_3*n_h_h_i*1_2_2_1"/>
  <p:tag name="KSO_WM_TEMPLATE_CATEGORY" val="diagram"/>
  <p:tag name="KSO_WM_TEMPLATE_INDEX" val="20228678"/>
  <p:tag name="KSO_WM_UNIT_LAYERLEVEL" val="1_1_1_1"/>
  <p:tag name="KSO_WM_TAG_VERSION" val="1.0"/>
  <p:tag name="KSO_WM_BEAUTIFY_FLAG" val="#wm#"/>
</p:tagLst>
</file>

<file path=ppt/tags/tag145.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28678_3*n_h_h_f*1_2_2_1"/>
  <p:tag name="KSO_WM_TEMPLATE_CATEGORY" val="diagram"/>
  <p:tag name="KSO_WM_TEMPLATE_INDEX" val="20228678"/>
  <p:tag name="KSO_WM_UNIT_LAYERLEVEL" val="1_1_1_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20228678_3*n_h_h_i*1_2_2_2"/>
  <p:tag name="KSO_WM_TEMPLATE_CATEGORY" val="diagram"/>
  <p:tag name="KSO_WM_TEMPLATE_INDEX" val="20228678"/>
  <p:tag name="KSO_WM_UNIT_LAYERLEVEL" val="1_1_1_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228678_3*n_h_h_i*1_2_3_1"/>
  <p:tag name="KSO_WM_TEMPLATE_CATEGORY" val="diagram"/>
  <p:tag name="KSO_WM_TEMPLATE_INDEX" val="20228678"/>
  <p:tag name="KSO_WM_UNIT_LAYERLEVEL" val="1_1_1_1"/>
  <p:tag name="KSO_WM_TAG_VERSION" val="1.0"/>
  <p:tag name="KSO_WM_BEAUTIFY_FLAG" val="#wm#"/>
</p:tagLst>
</file>

<file path=ppt/tags/tag148.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228678_3*n_h_h_f*1_2_3_1"/>
  <p:tag name="KSO_WM_TEMPLATE_CATEGORY" val="diagram"/>
  <p:tag name="KSO_WM_TEMPLATE_INDEX" val="20228678"/>
  <p:tag name="KSO_WM_UNIT_LAYERLEVEL" val="1_1_1_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20228678_3*n_h_h_i*1_2_3_2"/>
  <p:tag name="KSO_WM_TEMPLATE_CATEGORY" val="diagram"/>
  <p:tag name="KSO_WM_TEMPLATE_INDEX" val="20228678"/>
  <p:tag name="KSO_WM_UNIT_LAYERLEVEL" val="1_1_1_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228678_3*n_h_i*1_1_1"/>
  <p:tag name="KSO_WM_TEMPLATE_CATEGORY" val="diagram"/>
  <p:tag name="KSO_WM_TEMPLATE_INDEX" val="20228678"/>
  <p:tag name="KSO_WM_UNIT_LAYERLEVEL" val="1_1_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3"/>
  <p:tag name="KSO_WM_UNIT_ID" val="diagram20228678_3*n_h_h_i*1_2_1_3"/>
  <p:tag name="KSO_WM_TEMPLATE_CATEGORY" val="diagram"/>
  <p:tag name="KSO_WM_TEMPLATE_INDEX" val="20228678"/>
  <p:tag name="KSO_WM_UNIT_LAYERLEVEL" val="1_1_1_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3"/>
  <p:tag name="KSO_WM_UNIT_ID" val="diagram20228678_3*n_h_h_i*1_2_2_3"/>
  <p:tag name="KSO_WM_TEMPLATE_CATEGORY" val="diagram"/>
  <p:tag name="KSO_WM_TEMPLATE_INDEX" val="20228678"/>
  <p:tag name="KSO_WM_UNIT_LAYERLEVEL" val="1_1_1_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3"/>
  <p:tag name="KSO_WM_UNIT_ID" val="diagram20228678_3*n_h_h_i*1_2_3_3"/>
  <p:tag name="KSO_WM_TEMPLATE_CATEGORY" val="diagram"/>
  <p:tag name="KSO_WM_TEMPLATE_INDEX" val="20228678"/>
  <p:tag name="KSO_WM_UNIT_LAYERLEVEL" val="1_1_1_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20228678_3*n_h_i*1_1_2"/>
  <p:tag name="KSO_WM_TEMPLATE_CATEGORY" val="diagram"/>
  <p:tag name="KSO_WM_TEMPLATE_INDEX" val="20228678"/>
  <p:tag name="KSO_WM_UNIT_LAYERLEVEL" val="1_1_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20228678_3*n_h_i*1_1_3"/>
  <p:tag name="KSO_WM_TEMPLATE_CATEGORY" val="diagram"/>
  <p:tag name="KSO_WM_TEMPLATE_INDEX" val="20228678"/>
  <p:tag name="KSO_WM_UNIT_LAYERLEVEL" val="1_1_1"/>
  <p:tag name="KSO_WM_TAG_VERSION" val="1.0"/>
  <p:tag name="KSO_WM_BEAUTIFY_FLAG" val="#wm#"/>
</p:tagLst>
</file>

<file path=ppt/tags/tag156.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9"/>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228678_3*n_h_a*1_1_1"/>
  <p:tag name="KSO_WM_TEMPLATE_CATEGORY" val="diagram"/>
  <p:tag name="KSO_WM_TEMPLATE_INDEX" val="20228678"/>
  <p:tag name="KSO_WM_UNIT_LAYERLEVEL" val="1_1_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20228678_3*n_h_i*1_1_4"/>
  <p:tag name="KSO_WM_TEMPLATE_CATEGORY" val="diagram"/>
  <p:tag name="KSO_WM_TEMPLATE_INDEX" val="20228678"/>
  <p:tag name="KSO_WM_UNIT_LAYERLEVEL" val="1_1_1"/>
  <p:tag name="KSO_WM_TAG_VERSION" val="1.0"/>
  <p:tag name="KSO_WM_BEAUTIFY_FLAG" val="#wm#"/>
</p:tagLst>
</file>

<file path=ppt/tags/tag158.xml><?xml version="1.0" encoding="utf-8"?>
<p:tagLst xmlns:p="http://schemas.openxmlformats.org/presentationml/2006/main">
  <p:tag name="KSO_WM_BEAUTIFY_FLAG" val="#wm#"/>
  <p:tag name="KSO_WM_TEMPLATE_CATEGORY" val="custom"/>
  <p:tag name="KSO_WM_TEMPLATE_INDEX" val="20218284"/>
</p:tagLst>
</file>

<file path=ppt/tags/tag159.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227949_5*q_h_f*1_1_1"/>
  <p:tag name="KSO_WM_TEMPLATE_CATEGORY" val="diagram"/>
  <p:tag name="KSO_WM_TEMPLATE_INDEX" val="20227949"/>
  <p:tag name="KSO_WM_UNIT_LAYERLEVEL" val="1_1_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1_1"/>
  <p:tag name="KSO_WM_UNIT_ID" val="diagram20227949_5*q_h_a*1_1_1"/>
  <p:tag name="KSO_WM_TEMPLATE_CATEGORY" val="diagram"/>
  <p:tag name="KSO_WM_TEMPLATE_INDEX" val="20227949"/>
  <p:tag name="KSO_WM_UNIT_LAYERLEVEL" val="1_1_1"/>
  <p:tag name="KSO_WM_TAG_VERSION" val="1.0"/>
  <p:tag name="KSO_WM_BEAUTIFY_FLAG" val="#wm#"/>
</p:tagLst>
</file>

<file path=ppt/tags/tag161.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227949_5*q_h_f*1_2_1"/>
  <p:tag name="KSO_WM_TEMPLATE_CATEGORY" val="diagram"/>
  <p:tag name="KSO_WM_TEMPLATE_INDEX" val="20227949"/>
  <p:tag name="KSO_WM_UNIT_LAYERLEVEL" val="1_1_1"/>
  <p:tag name="KSO_WM_TAG_VERSION" val="1.0"/>
  <p:tag name="KSO_WM_BEAUTIFY_FLAG" val="#wm#"/>
</p:tagLst>
</file>

<file path=ppt/tags/tag162.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2_1"/>
  <p:tag name="KSO_WM_UNIT_ID" val="diagram20227949_5*q_h_a*1_2_1"/>
  <p:tag name="KSO_WM_TEMPLATE_CATEGORY" val="diagram"/>
  <p:tag name="KSO_WM_TEMPLATE_INDEX" val="20227949"/>
  <p:tag name="KSO_WM_UNIT_LAYERLEVEL" val="1_1_1"/>
  <p:tag name="KSO_WM_TAG_VERSION" val="1.0"/>
  <p:tag name="KSO_WM_BEAUTIFY_FLAG" val="#wm#"/>
</p:tagLst>
</file>

<file path=ppt/tags/tag163.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3_1"/>
  <p:tag name="KSO_WM_UNIT_ID" val="diagram20227949_5*q_h_f*1_3_1"/>
  <p:tag name="KSO_WM_TEMPLATE_CATEGORY" val="diagram"/>
  <p:tag name="KSO_WM_TEMPLATE_INDEX" val="20227949"/>
  <p:tag name="KSO_WM_UNIT_LAYERLEVEL" val="1_1_1"/>
  <p:tag name="KSO_WM_TAG_VERSION" val="1.0"/>
  <p:tag name="KSO_WM_BEAUTIFY_FLAG" val="#wm#"/>
</p:tagLst>
</file>

<file path=ppt/tags/tag164.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3_1"/>
  <p:tag name="KSO_WM_UNIT_ID" val="diagram20227949_5*q_h_a*1_3_1"/>
  <p:tag name="KSO_WM_TEMPLATE_CATEGORY" val="diagram"/>
  <p:tag name="KSO_WM_TEMPLATE_INDEX" val="20227949"/>
  <p:tag name="KSO_WM_UNIT_LAYERLEVEL" val="1_1_1"/>
  <p:tag name="KSO_WM_TAG_VERSION" val="1.0"/>
  <p:tag name="KSO_WM_BEAUTIFY_FLAG" val="#wm#"/>
</p:tagLst>
</file>

<file path=ppt/tags/tag165.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5_1"/>
  <p:tag name="KSO_WM_UNIT_ID" val="diagram20227949_5*q_h_f*1_5_1"/>
  <p:tag name="KSO_WM_TEMPLATE_CATEGORY" val="diagram"/>
  <p:tag name="KSO_WM_TEMPLATE_INDEX" val="20227949"/>
  <p:tag name="KSO_WM_UNIT_LAYERLEVEL" val="1_1_1"/>
  <p:tag name="KSO_WM_TAG_VERSION" val="1.0"/>
  <p:tag name="KSO_WM_BEAUTIFY_FLAG" val="#wm#"/>
</p:tagLst>
</file>

<file path=ppt/tags/tag166.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5_1"/>
  <p:tag name="KSO_WM_UNIT_ID" val="diagram20227949_5*q_h_a*1_5_1"/>
  <p:tag name="KSO_WM_TEMPLATE_CATEGORY" val="diagram"/>
  <p:tag name="KSO_WM_TEMPLATE_INDEX" val="20227949"/>
  <p:tag name="KSO_WM_UNIT_LAYERLEVEL" val="1_1_1"/>
  <p:tag name="KSO_WM_TAG_VERSION" val="1.0"/>
  <p:tag name="KSO_WM_BEAUTIFY_FLAG" val="#wm#"/>
</p:tagLst>
</file>

<file path=ppt/tags/tag167.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4_1"/>
  <p:tag name="KSO_WM_UNIT_ID" val="diagram20227949_5*q_h_f*1_4_1"/>
  <p:tag name="KSO_WM_TEMPLATE_CATEGORY" val="diagram"/>
  <p:tag name="KSO_WM_TEMPLATE_INDEX" val="20227949"/>
  <p:tag name="KSO_WM_UNIT_LAYERLEVEL" val="1_1_1"/>
  <p:tag name="KSO_WM_TAG_VERSION" val="1.0"/>
  <p:tag name="KSO_WM_BEAUTIFY_FLAG" val="#wm#"/>
</p:tagLst>
</file>

<file path=ppt/tags/tag168.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4_1"/>
  <p:tag name="KSO_WM_UNIT_ID" val="diagram20227949_5*q_h_a*1_4_1"/>
  <p:tag name="KSO_WM_TEMPLATE_CATEGORY" val="diagram"/>
  <p:tag name="KSO_WM_TEMPLATE_INDEX" val="20227949"/>
  <p:tag name="KSO_WM_UNIT_LAYERLEVEL" val="1_1_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ID" val="diagram20227949_5*q_i*1_1"/>
  <p:tag name="KSO_WM_TEMPLATE_CATEGORY" val="diagram"/>
  <p:tag name="KSO_WM_TEMPLATE_INDEX" val="20227949"/>
  <p:tag name="KSO_WM_UNIT_LAYERLEVEL" val="1_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2"/>
  <p:tag name="KSO_WM_UNIT_ID" val="diagram20227949_5*q_i*1_2"/>
  <p:tag name="KSO_WM_TEMPLATE_CATEGORY" val="diagram"/>
  <p:tag name="KSO_WM_TEMPLATE_INDEX" val="20227949"/>
  <p:tag name="KSO_WM_UNIT_LAYERLEVEL" val="1_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e"/>
  <p:tag name="KSO_WM_UNIT_TYPE" val="q_h_i"/>
  <p:tag name="KSO_WM_UNIT_INDEX" val="1_5_1"/>
  <p:tag name="KSO_WM_UNIT_ID" val="diagram20227949_5*q_h_i*1_5_1"/>
  <p:tag name="KSO_WM_TEMPLATE_CATEGORY" val="diagram"/>
  <p:tag name="KSO_WM_TEMPLATE_INDEX" val="20227949"/>
  <p:tag name="KSO_WM_UNIT_LAYERLEVEL" val="1_1_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e"/>
  <p:tag name="KSO_WM_UNIT_TYPE" val="q_h_i"/>
  <p:tag name="KSO_WM_UNIT_INDEX" val="1_4_1"/>
  <p:tag name="KSO_WM_UNIT_ID" val="diagram20227949_5*q_h_i*1_4_1"/>
  <p:tag name="KSO_WM_TEMPLATE_CATEGORY" val="diagram"/>
  <p:tag name="KSO_WM_TEMPLATE_INDEX" val="20227949"/>
  <p:tag name="KSO_WM_UNIT_LAYERLEVEL" val="1_1_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e"/>
  <p:tag name="KSO_WM_UNIT_TYPE" val="q_h_i"/>
  <p:tag name="KSO_WM_UNIT_INDEX" val="1_1_1"/>
  <p:tag name="KSO_WM_UNIT_ID" val="diagram20227949_5*q_h_i*1_1_1"/>
  <p:tag name="KSO_WM_TEMPLATE_CATEGORY" val="diagram"/>
  <p:tag name="KSO_WM_TEMPLATE_INDEX" val="20227949"/>
  <p:tag name="KSO_WM_UNIT_LAYERLEVEL" val="1_1_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1_1"/>
  <p:tag name="KSO_WM_UNIT_ID" val="diagram20227949_5*q_h_i*1_1_1"/>
  <p:tag name="KSO_WM_TEMPLATE_CATEGORY" val="diagram"/>
  <p:tag name="KSO_WM_TEMPLATE_INDEX" val="20227949"/>
  <p:tag name="KSO_WM_UNIT_LAYERLEVEL" val="1_1_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5_1"/>
  <p:tag name="KSO_WM_UNIT_ID" val="diagram20227949_5*q_h_i*1_5_1"/>
  <p:tag name="KSO_WM_TEMPLATE_CATEGORY" val="diagram"/>
  <p:tag name="KSO_WM_TEMPLATE_INDEX" val="20227949"/>
  <p:tag name="KSO_WM_UNIT_LAYERLEVEL" val="1_1_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4_1"/>
  <p:tag name="KSO_WM_UNIT_ID" val="diagram20227949_5*q_h_i*1_4_1"/>
  <p:tag name="KSO_WM_TEMPLATE_CATEGORY" val="diagram"/>
  <p:tag name="KSO_WM_TEMPLATE_INDEX" val="20227949"/>
  <p:tag name="KSO_WM_UNIT_LAYERLEVEL" val="1_1_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e"/>
  <p:tag name="KSO_WM_UNIT_TYPE" val="q_h_i"/>
  <p:tag name="KSO_WM_UNIT_INDEX" val="1_3_1"/>
  <p:tag name="KSO_WM_UNIT_ID" val="diagram20227949_5*q_h_i*1_3_1"/>
  <p:tag name="KSO_WM_TEMPLATE_CATEGORY" val="diagram"/>
  <p:tag name="KSO_WM_TEMPLATE_INDEX" val="20227949"/>
  <p:tag name="KSO_WM_UNIT_LAYERLEVEL" val="1_1_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3_1"/>
  <p:tag name="KSO_WM_UNIT_ID" val="diagram20227949_5*q_h_i*1_3_1"/>
  <p:tag name="KSO_WM_TEMPLATE_CATEGORY" val="diagram"/>
  <p:tag name="KSO_WM_TEMPLATE_INDEX" val="20227949"/>
  <p:tag name="KSO_WM_UNIT_LAYERLEVEL" val="1_1_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e"/>
  <p:tag name="KSO_WM_UNIT_TYPE" val="q_h_i"/>
  <p:tag name="KSO_WM_UNIT_INDEX" val="1_2_1"/>
  <p:tag name="KSO_WM_UNIT_ID" val="diagram20227949_5*q_h_i*1_2_1"/>
  <p:tag name="KSO_WM_TEMPLATE_CATEGORY" val="diagram"/>
  <p:tag name="KSO_WM_TEMPLATE_INDEX" val="20227949"/>
  <p:tag name="KSO_WM_UNIT_LAYERLEVEL" val="1_1_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2_1"/>
  <p:tag name="KSO_WM_UNIT_ID" val="diagram20227949_5*q_h_i*1_2_1"/>
  <p:tag name="KSO_WM_TEMPLATE_CATEGORY" val="diagram"/>
  <p:tag name="KSO_WM_TEMPLATE_INDEX" val="20227949"/>
  <p:tag name="KSO_WM_UNIT_LAYERLEVEL" val="1_1_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3"/>
  <p:tag name="KSO_WM_UNIT_ID" val="diagram20227949_5*q_i*1_3"/>
  <p:tag name="KSO_WM_TEMPLATE_CATEGORY" val="diagram"/>
  <p:tag name="KSO_WM_TEMPLATE_INDEX" val="20227949"/>
  <p:tag name="KSO_WM_UNIT_LAYERLEVEL" val="1_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4"/>
  <p:tag name="KSO_WM_UNIT_ID" val="diagram20227949_5*q_i*1_4"/>
  <p:tag name="KSO_WM_TEMPLATE_CATEGORY" val="diagram"/>
  <p:tag name="KSO_WM_TEMPLATE_INDEX" val="20227949"/>
  <p:tag name="KSO_WM_UNIT_LAYERLEVEL" val="1_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5"/>
  <p:tag name="KSO_WM_UNIT_ID" val="diagram20227949_5*q_i*1_5"/>
  <p:tag name="KSO_WM_TEMPLATE_CATEGORY" val="diagram"/>
  <p:tag name="KSO_WM_TEMPLATE_INDEX" val="20227949"/>
  <p:tag name="KSO_WM_UNIT_LAYERLEVEL" val="1_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6"/>
  <p:tag name="KSO_WM_UNIT_ID" val="diagram20227949_5*q_i*1_6"/>
  <p:tag name="KSO_WM_TEMPLATE_CATEGORY" val="diagram"/>
  <p:tag name="KSO_WM_TEMPLATE_INDEX" val="20227949"/>
  <p:tag name="KSO_WM_UNIT_LAYERLEVEL" val="1_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7"/>
  <p:tag name="KSO_WM_UNIT_ID" val="diagram20227949_5*q_i*1_7"/>
  <p:tag name="KSO_WM_TEMPLATE_CATEGORY" val="diagram"/>
  <p:tag name="KSO_WM_TEMPLATE_INDEX" val="20227949"/>
  <p:tag name="KSO_WM_UNIT_LAYERLEVEL" val="1_1"/>
  <p:tag name="KSO_WM_TAG_VERSION" val="1.0"/>
  <p:tag name="KSO_WM_BEAUTIFY_FLAG" val="#wm#"/>
</p:tagLst>
</file>

<file path=ppt/tags/tag186.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11"/>
  <p:tag name="KSO_WM_UNIT_HIGHLIGHT" val="0"/>
  <p:tag name="KSO_WM_UNIT_COMPATIBLE" val="0"/>
  <p:tag name="KSO_WM_UNIT_DIAGRAM_ISNUMVISUAL" val="0"/>
  <p:tag name="KSO_WM_UNIT_DIAGRAM_ISREFERUNIT" val="0"/>
  <p:tag name="KSO_WM_DIAGRAM_GROUP_CODE" val="q1-1"/>
  <p:tag name="KSO_WM_UNIT_TYPE" val="a"/>
  <p:tag name="KSO_WM_UNIT_INDEX" val="1"/>
  <p:tag name="KSO_WM_UNIT_ID" val="diagram20227949_5*a*1"/>
  <p:tag name="KSO_WM_TEMPLATE_CATEGORY" val="diagram"/>
  <p:tag name="KSO_WM_TEMPLATE_INDEX" val="20227949"/>
  <p:tag name="KSO_WM_UNIT_LAYERLEVEL" val="1"/>
  <p:tag name="KSO_WM_TAG_VERSION" val="1.0"/>
  <p:tag name="KSO_WM_BEAUTIFY_FLAG" val="#wm#"/>
</p:tagLst>
</file>

<file path=ppt/tags/tag187.xml><?xml version="1.0" encoding="utf-8"?>
<p:tagLst xmlns:p="http://schemas.openxmlformats.org/presentationml/2006/main">
  <p:tag name="KSO_WM_BEAUTIFY_FLAG" val="#wm#"/>
  <p:tag name="KSO_WM_TEMPLATE_CATEGORY" val="custom"/>
  <p:tag name="KSO_WM_TEMPLATE_INDEX" val="20218284"/>
</p:tagLst>
</file>

<file path=ppt/tags/tag188.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18284_8*a*1"/>
  <p:tag name="KSO_WM_TEMPLATE_CATEGORY" val="custom"/>
  <p:tag name="KSO_WM_TEMPLATE_INDEX" val="20218284"/>
  <p:tag name="KSO_WM_UNIT_LAYERLEVEL" val="1"/>
  <p:tag name="KSO_WM_TAG_VERSION" val="1.0"/>
  <p:tag name="KSO_WM_BEAUTIFY_FLAG" val="#wm#"/>
  <p:tag name="KSO_WM_UNIT_PRESET_TEXT" val="项目背景"/>
</p:tagLst>
</file>

<file path=ppt/tags/tag189.xml><?xml version="1.0" encoding="utf-8"?>
<p:tagLst xmlns:p="http://schemas.openxmlformats.org/presentationml/2006/main">
  <p:tag name="KSO_WM_UNIT_SUBTYPE" val="a"/>
  <p:tag name="KSO_WM_UNIT_NOCLEAR" val="0"/>
  <p:tag name="KSO_WM_UNIT_VALUE" val="104"/>
  <p:tag name="KSO_WM_UNIT_HIGHLIGHT" val="0"/>
  <p:tag name="KSO_WM_UNIT_COMPATIBLE" val="0"/>
  <p:tag name="KSO_WM_UNIT_DIAGRAM_ISNUMVISUAL" val="0"/>
  <p:tag name="KSO_WM_UNIT_DIAGRAM_ISREFERUNIT" val="0"/>
  <p:tag name="KSO_WM_UNIT_TYPE" val="f"/>
  <p:tag name="KSO_WM_UNIT_INDEX" val="1"/>
  <p:tag name="KSO_WM_UNIT_ID" val="custom20218284_8*f*1"/>
  <p:tag name="KSO_WM_TEMPLATE_CATEGORY" val="custom"/>
  <p:tag name="KSO_WM_TEMPLATE_INDEX" val="20218284"/>
  <p:tag name="KSO_WM_UNIT_LAYERLEVEL" val="1"/>
  <p:tag name="KSO_WM_TAG_VERSION" val="1.0"/>
  <p:tag name="KSO_WM_BEAUTIFY_FLAG" val="#wm#"/>
  <p:tag name="KSO_WM_UNIT_PRESET_TEXT" val="单击此处输入你的正文，文字是您思想的提炼，为了最终演示发布的良好效果，根据需要可酌情增减文字，以便观者可以准确理解您所传达的信息。单击此处输入你的正文，文字是您思想的提炼."/>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18284_8*e*1"/>
  <p:tag name="KSO_WM_TEMPLATE_CATEGORY" val="custom"/>
  <p:tag name="KSO_WM_TEMPLATE_INDEX" val="20218284"/>
  <p:tag name="KSO_WM_UNIT_LAYERLEVEL" val="1"/>
  <p:tag name="KSO_WM_TAG_VERSION" val="1.0"/>
  <p:tag name="KSO_WM_BEAUTIFY_FLAG" val="#wm#"/>
  <p:tag name="KSO_WM_UNIT_PRESET_TEXT" val="01"/>
</p:tagLst>
</file>

<file path=ppt/tags/tag191.xml><?xml version="1.0" encoding="utf-8"?>
<p:tagLst xmlns:p="http://schemas.openxmlformats.org/presentationml/2006/main">
  <p:tag name="KSO_WM_SLIDE_ID" val="custom20218284_8"/>
  <p:tag name="KSO_WM_TEMPLATE_SUBCATEGORY" val="0"/>
  <p:tag name="KSO_WM_TEMPLATE_MASTER_TYPE" val="1"/>
  <p:tag name="KSO_WM_TEMPLATE_COLOR_TYPE" val="0"/>
  <p:tag name="KSO_WM_SLIDE_TYPE" val="sectionTitle"/>
  <p:tag name="KSO_WM_SLIDE_SUBTYPE" val="pureTxt"/>
  <p:tag name="KSO_WM_SLIDE_ITEM_CNT" val="0"/>
  <p:tag name="KSO_WM_SLIDE_INDEX" val="8"/>
  <p:tag name="KSO_WM_TAG_VERSION" val="1.0"/>
  <p:tag name="KSO_WM_BEAUTIFY_FLAG" val="#wm#"/>
  <p:tag name="KSO_WM_TEMPLATE_CATEGORY" val="custom"/>
  <p:tag name="KSO_WM_TEMPLATE_INDEX" val="20218284"/>
  <p:tag name="KSO_WM_SLIDE_LAYOUT" val="a_e_f"/>
  <p:tag name="KSO_WM_SLIDE_LAYOUT_CNT" val="1_1_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228677_3*n_h_h_i*1_2_1_1"/>
  <p:tag name="KSO_WM_TEMPLATE_CATEGORY" val="diagram"/>
  <p:tag name="KSO_WM_TEMPLATE_INDEX" val="20228677"/>
  <p:tag name="KSO_WM_UNIT_LAYERLEVEL" val="1_1_1_1"/>
  <p:tag name="KSO_WM_TAG_VERSION" val="1.0"/>
  <p:tag name="KSO_WM_BEAUTIFY_FLAG" val="#wm#"/>
</p:tagLst>
</file>

<file path=ppt/tags/tag193.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1_1"/>
  <p:tag name="KSO_WM_UNIT_ID" val="diagram20228677_3*n_h_h_a*1_2_1_1"/>
  <p:tag name="KSO_WM_TEMPLATE_CATEGORY" val="diagram"/>
  <p:tag name="KSO_WM_TEMPLATE_INDEX" val="20228677"/>
  <p:tag name="KSO_WM_UNIT_LAYERLEVEL" val="1_1_1_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20228677_3*n_h_h_i*1_2_1_2"/>
  <p:tag name="KSO_WM_TEMPLATE_CATEGORY" val="diagram"/>
  <p:tag name="KSO_WM_TEMPLATE_INDEX" val="20228677"/>
  <p:tag name="KSO_WM_UNIT_LAYERLEVEL" val="1_1_1_1"/>
  <p:tag name="KSO_WM_TAG_VERSION" val="1.0"/>
  <p:tag name="KSO_WM_BEAUTIFY_FLAG" val="#wm#"/>
</p:tagLst>
</file>

<file path=ppt/tags/tag195.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UNIT_SUBTYPE" val="a"/>
  <p:tag name="KSO_WM_UNIT_PRESET_TEXT" val="点击此处添加正文，文字是您思想的提炼，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28677_3*n_h_h_f*1_2_1_1"/>
  <p:tag name="KSO_WM_TEMPLATE_CATEGORY" val="diagram"/>
  <p:tag name="KSO_WM_TEMPLATE_INDEX" val="20228677"/>
  <p:tag name="KSO_WM_UNIT_LAYERLEVEL" val="1_1_1_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228677_3*n_h_h_i*1_2_2_1"/>
  <p:tag name="KSO_WM_TEMPLATE_CATEGORY" val="diagram"/>
  <p:tag name="KSO_WM_TEMPLATE_INDEX" val="20228677"/>
  <p:tag name="KSO_WM_UNIT_LAYERLEVEL" val="1_1_1_1"/>
  <p:tag name="KSO_WM_TAG_VERSION" val="1.0"/>
  <p:tag name="KSO_WM_BEAUTIFY_FLAG" val="#wm#"/>
</p:tagLst>
</file>

<file path=ppt/tags/tag197.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2_1"/>
  <p:tag name="KSO_WM_UNIT_ID" val="diagram20228677_3*n_h_h_a*1_2_2_1"/>
  <p:tag name="KSO_WM_TEMPLATE_CATEGORY" val="diagram"/>
  <p:tag name="KSO_WM_TEMPLATE_INDEX" val="20228677"/>
  <p:tag name="KSO_WM_UNIT_LAYERLEVEL" val="1_1_1_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3"/>
  <p:tag name="KSO_WM_UNIT_ID" val="diagram20228677_3*n_h_h_i*1_2_2_3"/>
  <p:tag name="KSO_WM_TEMPLATE_CATEGORY" val="diagram"/>
  <p:tag name="KSO_WM_TEMPLATE_INDEX" val="20228677"/>
  <p:tag name="KSO_WM_UNIT_LAYERLEVEL" val="1_1_1_1"/>
  <p:tag name="KSO_WM_TAG_VERSION" val="1.0"/>
  <p:tag name="KSO_WM_BEAUTIFY_FLAG" val="#wm#"/>
</p:tagLst>
</file>

<file path=ppt/tags/tag199.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UNIT_SUBTYPE" val="a"/>
  <p:tag name="KSO_WM_UNIT_PRESET_TEXT" val="点击此处添加正文，文字是您思想的提炼，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28677_3*n_h_h_f*1_2_2_1"/>
  <p:tag name="KSO_WM_TEMPLATE_CATEGORY" val="diagram"/>
  <p:tag name="KSO_WM_TEMPLATE_INDEX" val="20228677"/>
  <p:tag name="KSO_WM_UNIT_LAYERLEVEL" val="1_1_1_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228677_3*n_h_h_i*1_2_3_1"/>
  <p:tag name="KSO_WM_TEMPLATE_CATEGORY" val="diagram"/>
  <p:tag name="KSO_WM_TEMPLATE_INDEX" val="20228677"/>
  <p:tag name="KSO_WM_UNIT_LAYERLEVEL" val="1_1_1_1"/>
  <p:tag name="KSO_WM_TAG_VERSION" val="1.0"/>
  <p:tag name="KSO_WM_BEAUTIFY_FLAG" val="#wm#"/>
</p:tagLst>
</file>

<file path=ppt/tags/tag201.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1"/>
  <p:tag name="KSO_WM_UNIT_ID" val="diagram20228677_3*n_h_h_a*1_2_3_1"/>
  <p:tag name="KSO_WM_TEMPLATE_CATEGORY" val="diagram"/>
  <p:tag name="KSO_WM_TEMPLATE_INDEX" val="20228677"/>
  <p:tag name="KSO_WM_UNIT_LAYERLEVEL" val="1_1_1_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20228677_3*n_h_h_i*1_2_3_2"/>
  <p:tag name="KSO_WM_TEMPLATE_CATEGORY" val="diagram"/>
  <p:tag name="KSO_WM_TEMPLATE_INDEX" val="20228677"/>
  <p:tag name="KSO_WM_UNIT_LAYERLEVEL" val="1_1_1_1"/>
  <p:tag name="KSO_WM_TAG_VERSION" val="1.0"/>
  <p:tag name="KSO_WM_BEAUTIFY_FLAG" val="#wm#"/>
</p:tagLst>
</file>

<file path=ppt/tags/tag203.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UNIT_SUBTYPE" val="a"/>
  <p:tag name="KSO_WM_UNIT_PRESET_TEXT" val="点击此处添加正文，文字是您思想的提炼，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228677_3*n_h_h_f*1_2_3_1"/>
  <p:tag name="KSO_WM_TEMPLATE_CATEGORY" val="diagram"/>
  <p:tag name="KSO_WM_TEMPLATE_INDEX" val="20228677"/>
  <p:tag name="KSO_WM_UNIT_LAYERLEVEL" val="1_1_1_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228677_3*n_h_i*1_1_1"/>
  <p:tag name="KSO_WM_TEMPLATE_CATEGORY" val="diagram"/>
  <p:tag name="KSO_WM_TEMPLATE_INDEX" val="20228677"/>
  <p:tag name="KSO_WM_UNIT_LAYERLEVEL" val="1_1_1"/>
  <p:tag name="KSO_WM_TAG_VERSION" val="1.0"/>
  <p:tag name="KSO_WM_BEAUTIFY_FLAG" val="#wm#"/>
</p:tagLst>
</file>

<file path=ppt/tags/tag20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3"/>
  <p:tag name="KSO_WM_UNIT_ID" val="diagram20228677_3*n_h_h_i*1_2_3_3"/>
  <p:tag name="KSO_WM_TEMPLATE_CATEGORY" val="diagram"/>
  <p:tag name="KSO_WM_TEMPLATE_INDEX" val="20228677"/>
  <p:tag name="KSO_WM_UNIT_LAYERLEVEL" val="1_1_1_1"/>
  <p:tag name="KSO_WM_TAG_VERSION" val="1.0"/>
  <p:tag name="KSO_WM_BEAUTIFY_FLAG" val="#wm#"/>
</p:tagLst>
</file>

<file path=ppt/tags/tag20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3"/>
  <p:tag name="KSO_WM_UNIT_ID" val="diagram20228677_3*n_h_h_i*1_2_1_3"/>
  <p:tag name="KSO_WM_TEMPLATE_CATEGORY" val="diagram"/>
  <p:tag name="KSO_WM_TEMPLATE_INDEX" val="20228677"/>
  <p:tag name="KSO_WM_UNIT_LAYERLEVEL" val="1_1_1_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20228677_3*n_h_i*1_1_2"/>
  <p:tag name="KSO_WM_TEMPLATE_CATEGORY" val="diagram"/>
  <p:tag name="KSO_WM_TEMPLATE_INDEX" val="20228677"/>
  <p:tag name="KSO_WM_UNIT_LAYERLEVEL" val="1_1_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20228677_3*n_h_i*1_1_3"/>
  <p:tag name="KSO_WM_TEMPLATE_CATEGORY" val="diagram"/>
  <p:tag name="KSO_WM_TEMPLATE_INDEX" val="20228677"/>
  <p:tag name="KSO_WM_UNIT_LAYERLEVEL" val="1_1_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20228677_3*n_h_i*1_1_4"/>
  <p:tag name="KSO_WM_TEMPLATE_CATEGORY" val="diagram"/>
  <p:tag name="KSO_WM_TEMPLATE_INDEX" val="20228677"/>
  <p:tag name="KSO_WM_UNIT_LAYERLEVEL" val="1_1_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20228677_3*n_h_i*1_1_5"/>
  <p:tag name="KSO_WM_TEMPLATE_CATEGORY" val="diagram"/>
  <p:tag name="KSO_WM_TEMPLATE_INDEX" val="20228677"/>
  <p:tag name="KSO_WM_UNIT_LAYERLEVEL" val="1_1_1"/>
  <p:tag name="KSO_WM_TAG_VERSION" val="1.0"/>
  <p:tag name="KSO_WM_BEAUTIFY_FLAG" val="#wm#"/>
</p:tagLst>
</file>

<file path=ppt/tags/tag211.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2"/>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228677_3*n_h_a*1_1_1"/>
  <p:tag name="KSO_WM_TEMPLATE_CATEGORY" val="diagram"/>
  <p:tag name="KSO_WM_TEMPLATE_INDEX" val="20228677"/>
  <p:tag name="KSO_WM_UNIT_LAYERLEVEL" val="1_1_1"/>
  <p:tag name="KSO_WM_TAG_VERSION" val="1.0"/>
  <p:tag name="KSO_WM_BEAUTIFY_FLAG" val="#wm#"/>
</p:tagLst>
</file>

<file path=ppt/tags/tag21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20228677_3*n_h_h_i*1_2_2_2"/>
  <p:tag name="KSO_WM_TEMPLATE_CATEGORY" val="diagram"/>
  <p:tag name="KSO_WM_TEMPLATE_INDEX" val="20228677"/>
  <p:tag name="KSO_WM_UNIT_LAYERLEVEL" val="1_1_1_1"/>
  <p:tag name="KSO_WM_TAG_VERSION" val="1.0"/>
  <p:tag name="KSO_WM_BEAUTIFY_FLAG" val="#wm#"/>
</p:tagLst>
</file>

<file path=ppt/tags/tag213.xml><?xml version="1.0" encoding="utf-8"?>
<p:tagLst xmlns:p="http://schemas.openxmlformats.org/presentationml/2006/main">
  <p:tag name="KSO_WM_BEAUTIFY_FLAG" val="#wm#"/>
  <p:tag name="KSO_WM_TEMPLATE_CATEGORY" val="custom"/>
  <p:tag name="KSO_WM_TEMPLATE_INDEX" val="20218284"/>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228678_3*n_h_h_i*1_2_1_1"/>
  <p:tag name="KSO_WM_TEMPLATE_CATEGORY" val="diagram"/>
  <p:tag name="KSO_WM_TEMPLATE_INDEX" val="20228678"/>
  <p:tag name="KSO_WM_UNIT_LAYERLEVEL" val="1_1_1_1"/>
  <p:tag name="KSO_WM_TAG_VERSION" val="1.0"/>
  <p:tag name="KSO_WM_BEAUTIFY_FLAG" val="#wm#"/>
</p:tagLst>
</file>

<file path=ppt/tags/tag215.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28678_3*n_h_h_f*1_2_1_1"/>
  <p:tag name="KSO_WM_TEMPLATE_CATEGORY" val="diagram"/>
  <p:tag name="KSO_WM_TEMPLATE_INDEX" val="20228678"/>
  <p:tag name="KSO_WM_UNIT_LAYERLEVEL" val="1_1_1_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20228678_3*n_h_h_i*1_2_1_2"/>
  <p:tag name="KSO_WM_TEMPLATE_CATEGORY" val="diagram"/>
  <p:tag name="KSO_WM_TEMPLATE_INDEX" val="20228678"/>
  <p:tag name="KSO_WM_UNIT_LAYERLEVEL" val="1_1_1_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228678_3*n_h_h_i*1_2_2_1"/>
  <p:tag name="KSO_WM_TEMPLATE_CATEGORY" val="diagram"/>
  <p:tag name="KSO_WM_TEMPLATE_INDEX" val="20228678"/>
  <p:tag name="KSO_WM_UNIT_LAYERLEVEL" val="1_1_1_1"/>
  <p:tag name="KSO_WM_TAG_VERSION" val="1.0"/>
  <p:tag name="KSO_WM_BEAUTIFY_FLAG" val="#wm#"/>
</p:tagLst>
</file>

<file path=ppt/tags/tag218.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28678_3*n_h_h_f*1_2_2_1"/>
  <p:tag name="KSO_WM_TEMPLATE_CATEGORY" val="diagram"/>
  <p:tag name="KSO_WM_TEMPLATE_INDEX" val="20228678"/>
  <p:tag name="KSO_WM_UNIT_LAYERLEVEL" val="1_1_1_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20228678_3*n_h_h_i*1_2_2_2"/>
  <p:tag name="KSO_WM_TEMPLATE_CATEGORY" val="diagram"/>
  <p:tag name="KSO_WM_TEMPLATE_INDEX" val="20228678"/>
  <p:tag name="KSO_WM_UNIT_LAYERLEVEL" val="1_1_1_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228678_3*n_h_h_i*1_2_3_1"/>
  <p:tag name="KSO_WM_TEMPLATE_CATEGORY" val="diagram"/>
  <p:tag name="KSO_WM_TEMPLATE_INDEX" val="20228678"/>
  <p:tag name="KSO_WM_UNIT_LAYERLEVEL" val="1_1_1_1"/>
  <p:tag name="KSO_WM_TAG_VERSION" val="1.0"/>
  <p:tag name="KSO_WM_BEAUTIFY_FLAG" val="#wm#"/>
</p:tagLst>
</file>

<file path=ppt/tags/tag221.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228678_3*n_h_h_f*1_2_3_1"/>
  <p:tag name="KSO_WM_TEMPLATE_CATEGORY" val="diagram"/>
  <p:tag name="KSO_WM_TEMPLATE_INDEX" val="20228678"/>
  <p:tag name="KSO_WM_UNIT_LAYERLEVEL" val="1_1_1_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20228678_3*n_h_h_i*1_2_3_2"/>
  <p:tag name="KSO_WM_TEMPLATE_CATEGORY" val="diagram"/>
  <p:tag name="KSO_WM_TEMPLATE_INDEX" val="20228678"/>
  <p:tag name="KSO_WM_UNIT_LAYERLEVEL" val="1_1_1_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228678_3*n_h_i*1_1_1"/>
  <p:tag name="KSO_WM_TEMPLATE_CATEGORY" val="diagram"/>
  <p:tag name="KSO_WM_TEMPLATE_INDEX" val="20228678"/>
  <p:tag name="KSO_WM_UNIT_LAYERLEVEL" val="1_1_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3"/>
  <p:tag name="KSO_WM_UNIT_ID" val="diagram20228678_3*n_h_h_i*1_2_1_3"/>
  <p:tag name="KSO_WM_TEMPLATE_CATEGORY" val="diagram"/>
  <p:tag name="KSO_WM_TEMPLATE_INDEX" val="20228678"/>
  <p:tag name="KSO_WM_UNIT_LAYERLEVEL" val="1_1_1_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3"/>
  <p:tag name="KSO_WM_UNIT_ID" val="diagram20228678_3*n_h_h_i*1_2_2_3"/>
  <p:tag name="KSO_WM_TEMPLATE_CATEGORY" val="diagram"/>
  <p:tag name="KSO_WM_TEMPLATE_INDEX" val="20228678"/>
  <p:tag name="KSO_WM_UNIT_LAYERLEVEL" val="1_1_1_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3"/>
  <p:tag name="KSO_WM_UNIT_ID" val="diagram20228678_3*n_h_h_i*1_2_3_3"/>
  <p:tag name="KSO_WM_TEMPLATE_CATEGORY" val="diagram"/>
  <p:tag name="KSO_WM_TEMPLATE_INDEX" val="20228678"/>
  <p:tag name="KSO_WM_UNIT_LAYERLEVEL" val="1_1_1_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20228678_3*n_h_i*1_1_2"/>
  <p:tag name="KSO_WM_TEMPLATE_CATEGORY" val="diagram"/>
  <p:tag name="KSO_WM_TEMPLATE_INDEX" val="20228678"/>
  <p:tag name="KSO_WM_UNIT_LAYERLEVEL" val="1_1_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20228678_3*n_h_i*1_1_3"/>
  <p:tag name="KSO_WM_TEMPLATE_CATEGORY" val="diagram"/>
  <p:tag name="KSO_WM_TEMPLATE_INDEX" val="20228678"/>
  <p:tag name="KSO_WM_UNIT_LAYERLEVEL" val="1_1_1"/>
  <p:tag name="KSO_WM_TAG_VERSION" val="1.0"/>
  <p:tag name="KSO_WM_BEAUTIFY_FLAG" val="#wm#"/>
</p:tagLst>
</file>

<file path=ppt/tags/tag229.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9"/>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228678_3*n_h_a*1_1_1"/>
  <p:tag name="KSO_WM_TEMPLATE_CATEGORY" val="diagram"/>
  <p:tag name="KSO_WM_TEMPLATE_INDEX" val="20228678"/>
  <p:tag name="KSO_WM_UNIT_LAYERLEVEL" val="1_1_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20228678_3*n_h_i*1_1_4"/>
  <p:tag name="KSO_WM_TEMPLATE_CATEGORY" val="diagram"/>
  <p:tag name="KSO_WM_TEMPLATE_INDEX" val="20228678"/>
  <p:tag name="KSO_WM_UNIT_LAYERLEVEL" val="1_1_1"/>
  <p:tag name="KSO_WM_TAG_VERSION" val="1.0"/>
  <p:tag name="KSO_WM_BEAUTIFY_FLAG" val="#wm#"/>
</p:tagLst>
</file>

<file path=ppt/tags/tag231.xml><?xml version="1.0" encoding="utf-8"?>
<p:tagLst xmlns:p="http://schemas.openxmlformats.org/presentationml/2006/main">
  <p:tag name="KSO_WM_BEAUTIFY_FLAG" val="#wm#"/>
  <p:tag name="KSO_WM_TEMPLATE_CATEGORY" val="custom"/>
  <p:tag name="KSO_WM_TEMPLATE_INDEX" val="20218284"/>
</p:tagLst>
</file>

<file path=ppt/tags/tag232.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227949_5*q_h_f*1_1_1"/>
  <p:tag name="KSO_WM_TEMPLATE_CATEGORY" val="diagram"/>
  <p:tag name="KSO_WM_TEMPLATE_INDEX" val="20227949"/>
  <p:tag name="KSO_WM_UNIT_LAYERLEVEL" val="1_1_1"/>
  <p:tag name="KSO_WM_TAG_VERSION" val="1.0"/>
  <p:tag name="KSO_WM_BEAUTIFY_FLAG" val="#wm#"/>
</p:tagLst>
</file>

<file path=ppt/tags/tag233.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1_1"/>
  <p:tag name="KSO_WM_UNIT_ID" val="diagram20227949_5*q_h_a*1_1_1"/>
  <p:tag name="KSO_WM_TEMPLATE_CATEGORY" val="diagram"/>
  <p:tag name="KSO_WM_TEMPLATE_INDEX" val="20227949"/>
  <p:tag name="KSO_WM_UNIT_LAYERLEVEL" val="1_1_1"/>
  <p:tag name="KSO_WM_TAG_VERSION" val="1.0"/>
  <p:tag name="KSO_WM_BEAUTIFY_FLAG" val="#wm#"/>
</p:tagLst>
</file>

<file path=ppt/tags/tag234.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227949_5*q_h_f*1_2_1"/>
  <p:tag name="KSO_WM_TEMPLATE_CATEGORY" val="diagram"/>
  <p:tag name="KSO_WM_TEMPLATE_INDEX" val="20227949"/>
  <p:tag name="KSO_WM_UNIT_LAYERLEVEL" val="1_1_1"/>
  <p:tag name="KSO_WM_TAG_VERSION" val="1.0"/>
  <p:tag name="KSO_WM_BEAUTIFY_FLAG" val="#wm#"/>
</p:tagLst>
</file>

<file path=ppt/tags/tag235.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2_1"/>
  <p:tag name="KSO_WM_UNIT_ID" val="diagram20227949_5*q_h_a*1_2_1"/>
  <p:tag name="KSO_WM_TEMPLATE_CATEGORY" val="diagram"/>
  <p:tag name="KSO_WM_TEMPLATE_INDEX" val="20227949"/>
  <p:tag name="KSO_WM_UNIT_LAYERLEVEL" val="1_1_1"/>
  <p:tag name="KSO_WM_TAG_VERSION" val="1.0"/>
  <p:tag name="KSO_WM_BEAUTIFY_FLAG" val="#wm#"/>
</p:tagLst>
</file>

<file path=ppt/tags/tag236.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3_1"/>
  <p:tag name="KSO_WM_UNIT_ID" val="diagram20227949_5*q_h_f*1_3_1"/>
  <p:tag name="KSO_WM_TEMPLATE_CATEGORY" val="diagram"/>
  <p:tag name="KSO_WM_TEMPLATE_INDEX" val="20227949"/>
  <p:tag name="KSO_WM_UNIT_LAYERLEVEL" val="1_1_1"/>
  <p:tag name="KSO_WM_TAG_VERSION" val="1.0"/>
  <p:tag name="KSO_WM_BEAUTIFY_FLAG" val="#wm#"/>
</p:tagLst>
</file>

<file path=ppt/tags/tag237.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3_1"/>
  <p:tag name="KSO_WM_UNIT_ID" val="diagram20227949_5*q_h_a*1_3_1"/>
  <p:tag name="KSO_WM_TEMPLATE_CATEGORY" val="diagram"/>
  <p:tag name="KSO_WM_TEMPLATE_INDEX" val="20227949"/>
  <p:tag name="KSO_WM_UNIT_LAYERLEVEL" val="1_1_1"/>
  <p:tag name="KSO_WM_TAG_VERSION" val="1.0"/>
  <p:tag name="KSO_WM_BEAUTIFY_FLAG" val="#wm#"/>
</p:tagLst>
</file>

<file path=ppt/tags/tag238.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5_1"/>
  <p:tag name="KSO_WM_UNIT_ID" val="diagram20227949_5*q_h_f*1_5_1"/>
  <p:tag name="KSO_WM_TEMPLATE_CATEGORY" val="diagram"/>
  <p:tag name="KSO_WM_TEMPLATE_INDEX" val="20227949"/>
  <p:tag name="KSO_WM_UNIT_LAYERLEVEL" val="1_1_1"/>
  <p:tag name="KSO_WM_TAG_VERSION" val="1.0"/>
  <p:tag name="KSO_WM_BEAUTIFY_FLAG" val="#wm#"/>
</p:tagLst>
</file>

<file path=ppt/tags/tag239.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5_1"/>
  <p:tag name="KSO_WM_UNIT_ID" val="diagram20227949_5*q_h_a*1_5_1"/>
  <p:tag name="KSO_WM_TEMPLATE_CATEGORY" val="diagram"/>
  <p:tag name="KSO_WM_TEMPLATE_INDEX" val="20227949"/>
  <p:tag name="KSO_WM_UNIT_LAYERLEVEL" val="1_1_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4_1"/>
  <p:tag name="KSO_WM_UNIT_ID" val="diagram20227949_5*q_h_f*1_4_1"/>
  <p:tag name="KSO_WM_TEMPLATE_CATEGORY" val="diagram"/>
  <p:tag name="KSO_WM_TEMPLATE_INDEX" val="20227949"/>
  <p:tag name="KSO_WM_UNIT_LAYERLEVEL" val="1_1_1"/>
  <p:tag name="KSO_WM_TAG_VERSION" val="1.0"/>
  <p:tag name="KSO_WM_BEAUTIFY_FLAG" val="#wm#"/>
</p:tagLst>
</file>

<file path=ppt/tags/tag241.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4_1"/>
  <p:tag name="KSO_WM_UNIT_ID" val="diagram20227949_5*q_h_a*1_4_1"/>
  <p:tag name="KSO_WM_TEMPLATE_CATEGORY" val="diagram"/>
  <p:tag name="KSO_WM_TEMPLATE_INDEX" val="20227949"/>
  <p:tag name="KSO_WM_UNIT_LAYERLEVEL" val="1_1_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ID" val="diagram20227949_5*q_i*1_1"/>
  <p:tag name="KSO_WM_TEMPLATE_CATEGORY" val="diagram"/>
  <p:tag name="KSO_WM_TEMPLATE_INDEX" val="20227949"/>
  <p:tag name="KSO_WM_UNIT_LAYERLEVEL" val="1_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2"/>
  <p:tag name="KSO_WM_UNIT_ID" val="diagram20227949_5*q_i*1_2"/>
  <p:tag name="KSO_WM_TEMPLATE_CATEGORY" val="diagram"/>
  <p:tag name="KSO_WM_TEMPLATE_INDEX" val="20227949"/>
  <p:tag name="KSO_WM_UNIT_LAYERLEVEL" val="1_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e"/>
  <p:tag name="KSO_WM_UNIT_TYPE" val="q_h_i"/>
  <p:tag name="KSO_WM_UNIT_INDEX" val="1_5_1"/>
  <p:tag name="KSO_WM_UNIT_ID" val="diagram20227949_5*q_h_i*1_5_1"/>
  <p:tag name="KSO_WM_TEMPLATE_CATEGORY" val="diagram"/>
  <p:tag name="KSO_WM_TEMPLATE_INDEX" val="20227949"/>
  <p:tag name="KSO_WM_UNIT_LAYERLEVEL" val="1_1_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e"/>
  <p:tag name="KSO_WM_UNIT_TYPE" val="q_h_i"/>
  <p:tag name="KSO_WM_UNIT_INDEX" val="1_4_1"/>
  <p:tag name="KSO_WM_UNIT_ID" val="diagram20227949_5*q_h_i*1_4_1"/>
  <p:tag name="KSO_WM_TEMPLATE_CATEGORY" val="diagram"/>
  <p:tag name="KSO_WM_TEMPLATE_INDEX" val="20227949"/>
  <p:tag name="KSO_WM_UNIT_LAYERLEVEL" val="1_1_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e"/>
  <p:tag name="KSO_WM_UNIT_TYPE" val="q_h_i"/>
  <p:tag name="KSO_WM_UNIT_INDEX" val="1_1_1"/>
  <p:tag name="KSO_WM_UNIT_ID" val="diagram20227949_5*q_h_i*1_1_1"/>
  <p:tag name="KSO_WM_TEMPLATE_CATEGORY" val="diagram"/>
  <p:tag name="KSO_WM_TEMPLATE_INDEX" val="20227949"/>
  <p:tag name="KSO_WM_UNIT_LAYERLEVEL" val="1_1_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1_1"/>
  <p:tag name="KSO_WM_UNIT_ID" val="diagram20227949_5*q_h_i*1_1_1"/>
  <p:tag name="KSO_WM_TEMPLATE_CATEGORY" val="diagram"/>
  <p:tag name="KSO_WM_TEMPLATE_INDEX" val="20227949"/>
  <p:tag name="KSO_WM_UNIT_LAYERLEVEL" val="1_1_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5_1"/>
  <p:tag name="KSO_WM_UNIT_ID" val="diagram20227949_5*q_h_i*1_5_1"/>
  <p:tag name="KSO_WM_TEMPLATE_CATEGORY" val="diagram"/>
  <p:tag name="KSO_WM_TEMPLATE_INDEX" val="20227949"/>
  <p:tag name="KSO_WM_UNIT_LAYERLEVEL" val="1_1_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4_1"/>
  <p:tag name="KSO_WM_UNIT_ID" val="diagram20227949_5*q_h_i*1_4_1"/>
  <p:tag name="KSO_WM_TEMPLATE_CATEGORY" val="diagram"/>
  <p:tag name="KSO_WM_TEMPLATE_INDEX" val="20227949"/>
  <p:tag name="KSO_WM_UNIT_LAYERLEVEL" val="1_1_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e"/>
  <p:tag name="KSO_WM_UNIT_TYPE" val="q_h_i"/>
  <p:tag name="KSO_WM_UNIT_INDEX" val="1_3_1"/>
  <p:tag name="KSO_WM_UNIT_ID" val="diagram20227949_5*q_h_i*1_3_1"/>
  <p:tag name="KSO_WM_TEMPLATE_CATEGORY" val="diagram"/>
  <p:tag name="KSO_WM_TEMPLATE_INDEX" val="20227949"/>
  <p:tag name="KSO_WM_UNIT_LAYERLEVEL" val="1_1_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3_1"/>
  <p:tag name="KSO_WM_UNIT_ID" val="diagram20227949_5*q_h_i*1_3_1"/>
  <p:tag name="KSO_WM_TEMPLATE_CATEGORY" val="diagram"/>
  <p:tag name="KSO_WM_TEMPLATE_INDEX" val="20227949"/>
  <p:tag name="KSO_WM_UNIT_LAYERLEVEL" val="1_1_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e"/>
  <p:tag name="KSO_WM_UNIT_TYPE" val="q_h_i"/>
  <p:tag name="KSO_WM_UNIT_INDEX" val="1_2_1"/>
  <p:tag name="KSO_WM_UNIT_ID" val="diagram20227949_5*q_h_i*1_2_1"/>
  <p:tag name="KSO_WM_TEMPLATE_CATEGORY" val="diagram"/>
  <p:tag name="KSO_WM_TEMPLATE_INDEX" val="20227949"/>
  <p:tag name="KSO_WM_UNIT_LAYERLEVEL" val="1_1_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2_1"/>
  <p:tag name="KSO_WM_UNIT_ID" val="diagram20227949_5*q_h_i*1_2_1"/>
  <p:tag name="KSO_WM_TEMPLATE_CATEGORY" val="diagram"/>
  <p:tag name="KSO_WM_TEMPLATE_INDEX" val="20227949"/>
  <p:tag name="KSO_WM_UNIT_LAYERLEVEL" val="1_1_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3"/>
  <p:tag name="KSO_WM_UNIT_ID" val="diagram20227949_5*q_i*1_3"/>
  <p:tag name="KSO_WM_TEMPLATE_CATEGORY" val="diagram"/>
  <p:tag name="KSO_WM_TEMPLATE_INDEX" val="20227949"/>
  <p:tag name="KSO_WM_UNIT_LAYERLEVEL" val="1_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4"/>
  <p:tag name="KSO_WM_UNIT_ID" val="diagram20227949_5*q_i*1_4"/>
  <p:tag name="KSO_WM_TEMPLATE_CATEGORY" val="diagram"/>
  <p:tag name="KSO_WM_TEMPLATE_INDEX" val="20227949"/>
  <p:tag name="KSO_WM_UNIT_LAYERLEVEL" val="1_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5"/>
  <p:tag name="KSO_WM_UNIT_ID" val="diagram20227949_5*q_i*1_5"/>
  <p:tag name="KSO_WM_TEMPLATE_CATEGORY" val="diagram"/>
  <p:tag name="KSO_WM_TEMPLATE_INDEX" val="20227949"/>
  <p:tag name="KSO_WM_UNIT_LAYERLEVEL" val="1_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6"/>
  <p:tag name="KSO_WM_UNIT_ID" val="diagram20227949_5*q_i*1_6"/>
  <p:tag name="KSO_WM_TEMPLATE_CATEGORY" val="diagram"/>
  <p:tag name="KSO_WM_TEMPLATE_INDEX" val="20227949"/>
  <p:tag name="KSO_WM_UNIT_LAYERLEVEL" val="1_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7"/>
  <p:tag name="KSO_WM_UNIT_ID" val="diagram20227949_5*q_i*1_7"/>
  <p:tag name="KSO_WM_TEMPLATE_CATEGORY" val="diagram"/>
  <p:tag name="KSO_WM_TEMPLATE_INDEX" val="20227949"/>
  <p:tag name="KSO_WM_UNIT_LAYERLEVEL" val="1_1"/>
  <p:tag name="KSO_WM_TAG_VERSION" val="1.0"/>
  <p:tag name="KSO_WM_BEAUTIFY_FLAG" val="#wm#"/>
</p:tagLst>
</file>

<file path=ppt/tags/tag259.xml><?xml version="1.0" encoding="utf-8"?>
<p:tagLst xmlns:p="http://schemas.openxmlformats.org/presentationml/2006/main">
  <p:tag name="KSO_WM_UNIT_ISCONTENTSTITLE" val="0"/>
  <p:tag name="KSO_WM_UNIT_ISNUMDGMTITLE" val="0"/>
  <p:tag name="KSO_WM_UNIT_PRESET_TEXT" val="单击此处添加大标题"/>
  <p:tag name="KSO_WM_UNIT_NOCLEAR" val="0"/>
  <p:tag name="KSO_WM_UNIT_VALUE" val="11"/>
  <p:tag name="KSO_WM_UNIT_HIGHLIGHT" val="0"/>
  <p:tag name="KSO_WM_UNIT_COMPATIBLE" val="0"/>
  <p:tag name="KSO_WM_UNIT_DIAGRAM_ISNUMVISUAL" val="0"/>
  <p:tag name="KSO_WM_UNIT_DIAGRAM_ISREFERUNIT" val="0"/>
  <p:tag name="KSO_WM_DIAGRAM_GROUP_CODE" val="q1-1"/>
  <p:tag name="KSO_WM_UNIT_TYPE" val="a"/>
  <p:tag name="KSO_WM_UNIT_INDEX" val="1"/>
  <p:tag name="KSO_WM_UNIT_ID" val="diagram20227949_5*a*1"/>
  <p:tag name="KSO_WM_TEMPLATE_CATEGORY" val="diagram"/>
  <p:tag name="KSO_WM_TEMPLATE_INDEX" val="2022794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BEAUTIFY_FLAG" val="#wm#"/>
  <p:tag name="KSO_WM_TEMPLATE_CATEGORY" val="custom"/>
  <p:tag name="KSO_WM_TEMPLATE_INDEX" val="20218284"/>
</p:tagLst>
</file>

<file path=ppt/tags/tag261.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18284_8*a*1"/>
  <p:tag name="KSO_WM_TEMPLATE_CATEGORY" val="custom"/>
  <p:tag name="KSO_WM_TEMPLATE_INDEX" val="20218284"/>
  <p:tag name="KSO_WM_UNIT_LAYERLEVEL" val="1"/>
  <p:tag name="KSO_WM_TAG_VERSION" val="1.0"/>
  <p:tag name="KSO_WM_BEAUTIFY_FLAG" val="#wm#"/>
  <p:tag name="KSO_WM_UNIT_PRESET_TEXT" val="项目背景"/>
</p:tagLst>
</file>

<file path=ppt/tags/tag262.xml><?xml version="1.0" encoding="utf-8"?>
<p:tagLst xmlns:p="http://schemas.openxmlformats.org/presentationml/2006/main">
  <p:tag name="KSO_WM_UNIT_SUBTYPE" val="a"/>
  <p:tag name="KSO_WM_UNIT_NOCLEAR" val="0"/>
  <p:tag name="KSO_WM_UNIT_VALUE" val="104"/>
  <p:tag name="KSO_WM_UNIT_HIGHLIGHT" val="0"/>
  <p:tag name="KSO_WM_UNIT_COMPATIBLE" val="0"/>
  <p:tag name="KSO_WM_UNIT_DIAGRAM_ISNUMVISUAL" val="0"/>
  <p:tag name="KSO_WM_UNIT_DIAGRAM_ISREFERUNIT" val="0"/>
  <p:tag name="KSO_WM_UNIT_TYPE" val="f"/>
  <p:tag name="KSO_WM_UNIT_INDEX" val="1"/>
  <p:tag name="KSO_WM_UNIT_ID" val="custom20218284_8*f*1"/>
  <p:tag name="KSO_WM_TEMPLATE_CATEGORY" val="custom"/>
  <p:tag name="KSO_WM_TEMPLATE_INDEX" val="20218284"/>
  <p:tag name="KSO_WM_UNIT_LAYERLEVEL" val="1"/>
  <p:tag name="KSO_WM_TAG_VERSION" val="1.0"/>
  <p:tag name="KSO_WM_BEAUTIFY_FLAG" val="#wm#"/>
  <p:tag name="KSO_WM_UNIT_PRESET_TEXT" val="单击此处输入你的正文，文字是您思想的提炼，为了最终演示发布的良好效果，根据需要可酌情增减文字，以便观者可以准确理解您所传达的信息。单击此处输入你的正文，文字是您思想的提炼."/>
</p:tagLst>
</file>

<file path=ppt/tags/tag263.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18284_8*e*1"/>
  <p:tag name="KSO_WM_TEMPLATE_CATEGORY" val="custom"/>
  <p:tag name="KSO_WM_TEMPLATE_INDEX" val="20218284"/>
  <p:tag name="KSO_WM_UNIT_LAYERLEVEL" val="1"/>
  <p:tag name="KSO_WM_TAG_VERSION" val="1.0"/>
  <p:tag name="KSO_WM_BEAUTIFY_FLAG" val="#wm#"/>
  <p:tag name="KSO_WM_UNIT_PRESET_TEXT" val="01"/>
</p:tagLst>
</file>

<file path=ppt/tags/tag264.xml><?xml version="1.0" encoding="utf-8"?>
<p:tagLst xmlns:p="http://schemas.openxmlformats.org/presentationml/2006/main">
  <p:tag name="KSO_WM_SLIDE_ID" val="custom20218284_8"/>
  <p:tag name="KSO_WM_TEMPLATE_SUBCATEGORY" val="0"/>
  <p:tag name="KSO_WM_TEMPLATE_MASTER_TYPE" val="1"/>
  <p:tag name="KSO_WM_TEMPLATE_COLOR_TYPE" val="0"/>
  <p:tag name="KSO_WM_SLIDE_TYPE" val="sectionTitle"/>
  <p:tag name="KSO_WM_SLIDE_SUBTYPE" val="pureTxt"/>
  <p:tag name="KSO_WM_SLIDE_ITEM_CNT" val="0"/>
  <p:tag name="KSO_WM_SLIDE_INDEX" val="8"/>
  <p:tag name="KSO_WM_TAG_VERSION" val="1.0"/>
  <p:tag name="KSO_WM_BEAUTIFY_FLAG" val="#wm#"/>
  <p:tag name="KSO_WM_TEMPLATE_CATEGORY" val="custom"/>
  <p:tag name="KSO_WM_TEMPLATE_INDEX" val="20218284"/>
  <p:tag name="KSO_WM_SLIDE_LAYOUT" val="a_e_f"/>
  <p:tag name="KSO_WM_SLIDE_LAYOUT_CNT" val="1_1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UNIT_LAYERLEVEL" val="1"/>
  <p:tag name="KSO_WM_TAG_VERSION" val="1.0"/>
  <p:tag name="KSO_WM_BEAUTIFY_FLAG" val="#wm#"/>
  <p:tag name="KSO_WM_UNIT_ISCONTENTSTITLE" val="0"/>
  <p:tag name="KSO_WM_UNIT_ISNUMDGMTITLE" val="0"/>
  <p:tag name="KSO_WM_UNIT_PRESET_TEXT" val="单击此处添加大标题"/>
  <p:tag name="KSO_WM_UNIT_NOCLEAR" val="0"/>
  <p:tag name="KSO_WM_DIAGRAM_GROUP_CODE" val="l1-1"/>
  <p:tag name="KSO_WM_UNIT_TYPE" val="a"/>
  <p:tag name="KSO_WM_UNIT_INDEX" val="1"/>
  <p:tag name="KSO_WM_UNIT_ID" val="diagram20227941_3*a*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DIAGRAM_GROUP_CODE" val="l1-1"/>
  <p:tag name="KSO_WM_UNIT_TYPE" val="l_h_i"/>
  <p:tag name="KSO_WM_UNIT_INDEX" val="1_2_1"/>
  <p:tag name="KSO_WM_UNIT_ID" val="diagram20227941_3*l_h_i*1_2_1"/>
  <p:tag name="KSO_WM_UNIT_LAYERLEVEL" val="1_1_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DIAGRAM_GROUP_CODE" val="l1-1"/>
  <p:tag name="KSO_WM_UNIT_TYPE" val="l_h_i"/>
  <p:tag name="KSO_WM_UNIT_INDEX" val="1_2_2"/>
  <p:tag name="KSO_WM_UNIT_ID" val="diagram20227941_3*l_h_i*1_2_2"/>
  <p:tag name="KSO_WM_UNIT_LAYERLEVEL" val="1_1_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DIAGRAM_GROUP_CODE" val="l1-1"/>
  <p:tag name="KSO_WM_UNIT_TYPE" val="l_h_i"/>
  <p:tag name="KSO_WM_UNIT_INDEX" val="1_2_3"/>
  <p:tag name="KSO_WM_UNIT_ID" val="diagram20227941_3*l_h_i*1_2_3"/>
  <p:tag name="KSO_WM_UNIT_LAYERLEVEL" val="1_1_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UNIT_SUBTYPE" val="a"/>
  <p:tag name="KSO_WM_UNIT_PRESET_TEXT" val="单击此处输入你的正文，文字是您思想的提炼。"/>
  <p:tag name="KSO_WM_UNIT_NOCLEAR" val="0"/>
  <p:tag name="KSO_WM_DIAGRAM_GROUP_CODE" val="l1-1"/>
  <p:tag name="KSO_WM_UNIT_TYPE" val="l_h_f"/>
  <p:tag name="KSO_WM_UNIT_INDEX" val="1_2_1"/>
  <p:tag name="KSO_WM_UNIT_ID" val="diagram20227941_3*l_h_f*1_2_1"/>
  <p:tag name="KSO_WM_UNIT_LAYERLEVEL" val="1_1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UNIT_ISCONTENTSTITLE" val="0"/>
  <p:tag name="KSO_WM_UNIT_ISNUMDGMTITLE" val="0"/>
  <p:tag name="KSO_WM_UNIT_PRESET_TEXT" val="请添加小标题"/>
  <p:tag name="KSO_WM_UNIT_NOCLEAR" val="0"/>
  <p:tag name="KSO_WM_UNIT_VALUE" val="7"/>
  <p:tag name="KSO_WM_DIAGRAM_GROUP_CODE" val="l1-1"/>
  <p:tag name="KSO_WM_UNIT_TYPE" val="l_h_a"/>
  <p:tag name="KSO_WM_UNIT_INDEX" val="1_2_1"/>
  <p:tag name="KSO_WM_UNIT_ID" val="diagram20227941_3*l_h_a*1_2_1"/>
  <p:tag name="KSO_WM_UNIT_LAYERLEVEL" val="1_1_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DIAGRAM_GROUP_CODE" val="l1-1"/>
  <p:tag name="KSO_WM_UNIT_TYPE" val="l_h_i"/>
  <p:tag name="KSO_WM_UNIT_INDEX" val="1_1_1"/>
  <p:tag name="KSO_WM_UNIT_ID" val="diagram20227941_3*l_h_i*1_1_1"/>
  <p:tag name="KSO_WM_UNIT_LAYERLEVEL" val="1_1_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DIAGRAM_GROUP_CODE" val="l1-1"/>
  <p:tag name="KSO_WM_UNIT_TYPE" val="l_h_i"/>
  <p:tag name="KSO_WM_UNIT_INDEX" val="1_1_2"/>
  <p:tag name="KSO_WM_UNIT_ID" val="diagram20227941_3*l_h_i*1_1_2"/>
  <p:tag name="KSO_WM_UNIT_LAYERLEVEL" val="1_1_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DIAGRAM_GROUP_CODE" val="l1-1"/>
  <p:tag name="KSO_WM_UNIT_TYPE" val="l_h_i"/>
  <p:tag name="KSO_WM_UNIT_INDEX" val="1_1_3"/>
  <p:tag name="KSO_WM_UNIT_ID" val="diagram20227941_3*l_h_i*1_1_3"/>
  <p:tag name="KSO_WM_UNIT_LAYERLEVEL" val="1_1_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UNIT_SUBTYPE" val="a"/>
  <p:tag name="KSO_WM_UNIT_PRESET_TEXT" val="单击此处输入你的正文，文字是您思想的提炼。"/>
  <p:tag name="KSO_WM_UNIT_NOCLEAR" val="0"/>
  <p:tag name="KSO_WM_DIAGRAM_GROUP_CODE" val="l1-1"/>
  <p:tag name="KSO_WM_UNIT_TYPE" val="l_h_f"/>
  <p:tag name="KSO_WM_UNIT_INDEX" val="1_1_1"/>
  <p:tag name="KSO_WM_UNIT_ID" val="diagram20227941_3*l_h_f*1_1_1"/>
  <p:tag name="KSO_WM_UNIT_LAYERLEVEL" val="1_1_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UNIT_ISCONTENTSTITLE" val="0"/>
  <p:tag name="KSO_WM_UNIT_ISNUMDGMTITLE" val="0"/>
  <p:tag name="KSO_WM_UNIT_PRESET_TEXT" val="请添加小标题"/>
  <p:tag name="KSO_WM_UNIT_NOCLEAR" val="0"/>
  <p:tag name="KSO_WM_UNIT_VALUE" val="7"/>
  <p:tag name="KSO_WM_DIAGRAM_GROUP_CODE" val="l1-1"/>
  <p:tag name="KSO_WM_UNIT_TYPE" val="l_h_a"/>
  <p:tag name="KSO_WM_UNIT_INDEX" val="1_1_1"/>
  <p:tag name="KSO_WM_UNIT_ID" val="diagram20227941_3*l_h_a*1_1_1"/>
  <p:tag name="KSO_WM_UNIT_LAYERLEVEL" val="1_1_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DIAGRAM_GROUP_CODE" val="l1-1"/>
  <p:tag name="KSO_WM_UNIT_TYPE" val="l_h_i"/>
  <p:tag name="KSO_WM_UNIT_INDEX" val="1_3_1"/>
  <p:tag name="KSO_WM_UNIT_ID" val="diagram20227941_3*l_h_i*1_3_1"/>
  <p:tag name="KSO_WM_UNIT_LAYERLEVEL" val="1_1_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DIAGRAM_GROUP_CODE" val="l1-1"/>
  <p:tag name="KSO_WM_UNIT_TYPE" val="l_h_i"/>
  <p:tag name="KSO_WM_UNIT_INDEX" val="1_3_2"/>
  <p:tag name="KSO_WM_UNIT_ID" val="diagram20227941_3*l_h_i*1_3_2"/>
  <p:tag name="KSO_WM_UNIT_LAYERLEVEL" val="1_1_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DIAGRAM_GROUP_CODE" val="l1-1"/>
  <p:tag name="KSO_WM_UNIT_TYPE" val="l_h_i"/>
  <p:tag name="KSO_WM_UNIT_INDEX" val="1_3_3"/>
  <p:tag name="KSO_WM_UNIT_ID" val="diagram20227941_3*l_h_i*1_3_3"/>
  <p:tag name="KSO_WM_UNIT_LAYERLEVEL" val="1_1_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UNIT_SUBTYPE" val="a"/>
  <p:tag name="KSO_WM_UNIT_PRESET_TEXT" val="单击此处输入你的正文，文字是您思想的提炼。"/>
  <p:tag name="KSO_WM_UNIT_NOCLEAR" val="0"/>
  <p:tag name="KSO_WM_DIAGRAM_GROUP_CODE" val="l1-1"/>
  <p:tag name="KSO_WM_UNIT_TYPE" val="l_h_f"/>
  <p:tag name="KSO_WM_UNIT_INDEX" val="1_3_1"/>
  <p:tag name="KSO_WM_UNIT_ID" val="diagram20227941_3*l_h_f*1_3_1"/>
  <p:tag name="KSO_WM_UNIT_LAYERLEVEL" val="1_1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27941"/>
  <p:tag name="KSO_WM_TAG_VERSION" val="1.0"/>
  <p:tag name="KSO_WM_BEAUTIFY_FLAG" val="#wm#"/>
  <p:tag name="KSO_WM_UNIT_ISCONTENTSTITLE" val="0"/>
  <p:tag name="KSO_WM_UNIT_ISNUMDGMTITLE" val="0"/>
  <p:tag name="KSO_WM_UNIT_PRESET_TEXT" val="请添加小标题"/>
  <p:tag name="KSO_WM_UNIT_NOCLEAR" val="0"/>
  <p:tag name="KSO_WM_UNIT_VALUE" val="7"/>
  <p:tag name="KSO_WM_DIAGRAM_GROUP_CODE" val="l1-1"/>
  <p:tag name="KSO_WM_UNIT_TYPE" val="l_h_a"/>
  <p:tag name="KSO_WM_UNIT_INDEX" val="1_3_1"/>
  <p:tag name="KSO_WM_UNIT_ID" val="diagram20227941_3*l_h_a*1_3_1"/>
  <p:tag name="KSO_WM_UNIT_LAYERLEVEL" val="1_1_1"/>
</p:tagLst>
</file>

<file path=ppt/tags/tag281.xml><?xml version="1.0" encoding="utf-8"?>
<p:tagLst xmlns:p="http://schemas.openxmlformats.org/presentationml/2006/main">
  <p:tag name="KSO_WM_BEAUTIFY_FLAG" val="#wm#"/>
  <p:tag name="KSO_WM_TEMPLATE_CATEGORY" val="custom"/>
  <p:tag name="KSO_WM_TEMPLATE_INDEX" val="20218284"/>
</p:tagLst>
</file>

<file path=ppt/tags/tag282.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28035_3*a*1"/>
  <p:tag name="KSO_WM_TEMPLATE_CATEGORY" val="diagram"/>
  <p:tag name="KSO_WM_TEMPLATE_INDEX" val="20228035"/>
  <p:tag name="KSO_WM_UNIT_LAYERLEVEL" val="1"/>
  <p:tag name="KSO_WM_TAG_VERSION" val="1.0"/>
  <p:tag name="KSO_WM_BEAUTIFY_FLAG" val="#wm#"/>
</p:tagLst>
</file>

<file path=ppt/tags/tag283.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28035_3*l_h_a*1_2_1"/>
  <p:tag name="KSO_WM_TEMPLATE_CATEGORY" val="diagram"/>
  <p:tag name="KSO_WM_TEMPLATE_INDEX" val="20228035"/>
  <p:tag name="KSO_WM_UNIT_LAYERLEVEL" val="1_1_1"/>
  <p:tag name="KSO_WM_TAG_VERSION" val="1.0"/>
  <p:tag name="KSO_WM_BEAUTIFY_FLAG" val="#wm#"/>
</p:tagLst>
</file>

<file path=ppt/tags/tag284.xml><?xml version="1.0" encoding="utf-8"?>
<p:tagLst xmlns:p="http://schemas.openxmlformats.org/presentationml/2006/main">
  <p:tag name="KSO_WM_UNIT_TEXT_FILL_FORE_SCHEMECOLOR_INDEX_BRIGHTNESS" val="0.5"/>
  <p:tag name="KSO_WM_UNIT_TEXT_FILL_FORE_SCHEMECOLOR_INDEX" val="13"/>
  <p:tag name="KSO_WM_UNIT_TEXT_FILL_TYPE" val="1"/>
  <p:tag name="KSO_WM_UNIT_SUBTYPE" val="a"/>
  <p:tag name="KSO_WM_UNIT_PRESET_TEXT" val="单击此处输入你的正文，文字是您思想的提炼，为了最终演示发布的良好效果"/>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28035_3*l_h_f*1_2_1"/>
  <p:tag name="KSO_WM_TEMPLATE_CATEGORY" val="diagram"/>
  <p:tag name="KSO_WM_TEMPLATE_INDEX" val="20228035"/>
  <p:tag name="KSO_WM_UNIT_LAYERLEVEL" val="1_1_1"/>
  <p:tag name="KSO_WM_TAG_VERSION" val="1.0"/>
  <p:tag name="KSO_WM_BEAUTIFY_FLAG" val="#wm#"/>
</p:tagLst>
</file>

<file path=ppt/tags/tag285.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28035_3*l_h_a*1_3_1"/>
  <p:tag name="KSO_WM_TEMPLATE_CATEGORY" val="diagram"/>
  <p:tag name="KSO_WM_TEMPLATE_INDEX" val="20228035"/>
  <p:tag name="KSO_WM_UNIT_LAYERLEVEL" val="1_1_1"/>
  <p:tag name="KSO_WM_TAG_VERSION" val="1.0"/>
  <p:tag name="KSO_WM_BEAUTIFY_FLAG" val="#wm#"/>
</p:tagLst>
</file>

<file path=ppt/tags/tag286.xml><?xml version="1.0" encoding="utf-8"?>
<p:tagLst xmlns:p="http://schemas.openxmlformats.org/presentationml/2006/main">
  <p:tag name="KSO_WM_UNIT_TEXT_FILL_FORE_SCHEMECOLOR_INDEX_BRIGHTNESS" val="0.5"/>
  <p:tag name="KSO_WM_UNIT_TEXT_FILL_FORE_SCHEMECOLOR_INDEX" val="13"/>
  <p:tag name="KSO_WM_UNIT_TEXT_FILL_TYPE" val="1"/>
  <p:tag name="KSO_WM_UNIT_SUBTYPE" val="a"/>
  <p:tag name="KSO_WM_UNIT_PRESET_TEXT" val="单击此处输入你的正文，文字是您思想的提炼，为了最终演示发布的良好效果"/>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28035_3*l_h_f*1_3_1"/>
  <p:tag name="KSO_WM_TEMPLATE_CATEGORY" val="diagram"/>
  <p:tag name="KSO_WM_TEMPLATE_INDEX" val="20228035"/>
  <p:tag name="KSO_WM_UNIT_LAYERLEVEL" val="1_1_1"/>
  <p:tag name="KSO_WM_TAG_VERSION" val="1.0"/>
  <p:tag name="KSO_WM_BEAUTIFY_FLAG" val="#wm#"/>
</p:tagLst>
</file>

<file path=ppt/tags/tag287.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28035_3*l_h_a*1_1_1"/>
  <p:tag name="KSO_WM_TEMPLATE_CATEGORY" val="diagram"/>
  <p:tag name="KSO_WM_TEMPLATE_INDEX" val="20228035"/>
  <p:tag name="KSO_WM_UNIT_LAYERLEVEL" val="1_1_1"/>
  <p:tag name="KSO_WM_TAG_VERSION" val="1.0"/>
  <p:tag name="KSO_WM_BEAUTIFY_FLAG" val="#wm#"/>
</p:tagLst>
</file>

<file path=ppt/tags/tag288.xml><?xml version="1.0" encoding="utf-8"?>
<p:tagLst xmlns:p="http://schemas.openxmlformats.org/presentationml/2006/main">
  <p:tag name="KSO_WM_UNIT_TEXT_FILL_FORE_SCHEMECOLOR_INDEX_BRIGHTNESS" val="0.5"/>
  <p:tag name="KSO_WM_UNIT_TEXT_FILL_FORE_SCHEMECOLOR_INDEX" val="13"/>
  <p:tag name="KSO_WM_UNIT_TEXT_FILL_TYPE" val="1"/>
  <p:tag name="KSO_WM_UNIT_SUBTYPE" val="a"/>
  <p:tag name="KSO_WM_UNIT_PRESET_TEXT" val="单击此处输入你的正文，文字是您思想的提炼，为了最终演示发布的良好效果"/>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8035_3*l_h_f*1_1_1"/>
  <p:tag name="KSO_WM_TEMPLATE_CATEGORY" val="diagram"/>
  <p:tag name="KSO_WM_TEMPLATE_INDEX" val="20228035"/>
  <p:tag name="KSO_WM_UNIT_LAYERLEVEL" val="1_1_1"/>
  <p:tag name="KSO_WM_TAG_VERSION" val="1.0"/>
  <p:tag name="KSO_WM_BEAUTIFY_FLAG" val="#wm#"/>
</p:tagLst>
</file>

<file path=ppt/tags/tag289.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28035_3*l_h_a*1_5_1"/>
  <p:tag name="KSO_WM_TEMPLATE_CATEGORY" val="diagram"/>
  <p:tag name="KSO_WM_TEMPLATE_INDEX" val="20228035"/>
  <p:tag name="KSO_WM_UNIT_LAYERLEVEL" val="1_1_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TEXT_FILL_FORE_SCHEMECOLOR_INDEX_BRIGHTNESS" val="0.5"/>
  <p:tag name="KSO_WM_UNIT_TEXT_FILL_FORE_SCHEMECOLOR_INDEX" val="13"/>
  <p:tag name="KSO_WM_UNIT_TEXT_FILL_TYPE" val="1"/>
  <p:tag name="KSO_WM_UNIT_SUBTYPE" val="a"/>
  <p:tag name="KSO_WM_UNIT_PRESET_TEXT" val="单击此处输入你的正文，文字是您思想的提炼，为了最终演示发布的良好效果"/>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28035_3*l_h_f*1_5_1"/>
  <p:tag name="KSO_WM_TEMPLATE_CATEGORY" val="diagram"/>
  <p:tag name="KSO_WM_TEMPLATE_INDEX" val="20228035"/>
  <p:tag name="KSO_WM_UNIT_LAYERLEVEL" val="1_1_1"/>
  <p:tag name="KSO_WM_TAG_VERSION" val="1.0"/>
  <p:tag name="KSO_WM_BEAUTIFY_FLAG" val="#wm#"/>
</p:tagLst>
</file>

<file path=ppt/tags/tag291.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28035_3*l_h_a*1_4_1"/>
  <p:tag name="KSO_WM_TEMPLATE_CATEGORY" val="diagram"/>
  <p:tag name="KSO_WM_TEMPLATE_INDEX" val="20228035"/>
  <p:tag name="KSO_WM_UNIT_LAYERLEVEL" val="1_1_1"/>
  <p:tag name="KSO_WM_TAG_VERSION" val="1.0"/>
  <p:tag name="KSO_WM_BEAUTIFY_FLAG" val="#wm#"/>
</p:tagLst>
</file>

<file path=ppt/tags/tag292.xml><?xml version="1.0" encoding="utf-8"?>
<p:tagLst xmlns:p="http://schemas.openxmlformats.org/presentationml/2006/main">
  <p:tag name="KSO_WM_UNIT_TEXT_FILL_FORE_SCHEMECOLOR_INDEX_BRIGHTNESS" val="0.5"/>
  <p:tag name="KSO_WM_UNIT_TEXT_FILL_FORE_SCHEMECOLOR_INDEX" val="13"/>
  <p:tag name="KSO_WM_UNIT_TEXT_FILL_TYPE" val="1"/>
  <p:tag name="KSO_WM_UNIT_SUBTYPE" val="a"/>
  <p:tag name="KSO_WM_UNIT_PRESET_TEXT" val="单击此处输入你的正文，文字是您思想的提炼，为了最终演示发布的良好效果"/>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28035_3*l_h_f*1_4_1"/>
  <p:tag name="KSO_WM_TEMPLATE_CATEGORY" val="diagram"/>
  <p:tag name="KSO_WM_TEMPLATE_INDEX" val="20228035"/>
  <p:tag name="KSO_WM_UNIT_LAYERLEVEL" val="1_1_1"/>
  <p:tag name="KSO_WM_TAG_VERSION" val="1.0"/>
  <p:tag name="KSO_WM_BEAUTIFY_FLAG" val="#wm#"/>
</p:tagLst>
</file>

<file path=ppt/tags/tag293.xml><?xml version="1.0" encoding="utf-8"?>
<p:tagLst xmlns:p="http://schemas.openxmlformats.org/presentationml/2006/main">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8035_3*l_h_i*1_4_1"/>
  <p:tag name="KSO_WM_TEMPLATE_CATEGORY" val="diagram"/>
  <p:tag name="KSO_WM_TEMPLATE_INDEX" val="20228035"/>
  <p:tag name="KSO_WM_UNIT_LAYERLEVEL" val="1_1_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28035_3*l_h_i*1_4_2"/>
  <p:tag name="KSO_WM_TEMPLATE_CATEGORY" val="diagram"/>
  <p:tag name="KSO_WM_TEMPLATE_INDEX" val="20228035"/>
  <p:tag name="KSO_WM_UNIT_LAYERLEVEL" val="1_1_1"/>
  <p:tag name="KSO_WM_TAG_VERSION" val="1.0"/>
  <p:tag name="KSO_WM_BEAUTIFY_FLAG" val="#wm#"/>
</p:tagLst>
</file>

<file path=ppt/tags/tag295.xml><?xml version="1.0" encoding="utf-8"?>
<p:tagLst xmlns:p="http://schemas.openxmlformats.org/presentationml/2006/main">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8035_3*l_h_i*1_1_1"/>
  <p:tag name="KSO_WM_TEMPLATE_CATEGORY" val="diagram"/>
  <p:tag name="KSO_WM_TEMPLATE_INDEX" val="20228035"/>
  <p:tag name="KSO_WM_UNIT_LAYERLEVEL" val="1_1_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28035_3*l_h_i*1_1_2"/>
  <p:tag name="KSO_WM_TEMPLATE_CATEGORY" val="diagram"/>
  <p:tag name="KSO_WM_TEMPLATE_INDEX" val="20228035"/>
  <p:tag name="KSO_WM_UNIT_LAYERLEVEL" val="1_1_1"/>
  <p:tag name="KSO_WM_TAG_VERSION" val="1.0"/>
  <p:tag name="KSO_WM_BEAUTIFY_FLAG" val="#wm#"/>
</p:tagLst>
</file>

<file path=ppt/tags/tag297.xml><?xml version="1.0" encoding="utf-8"?>
<p:tagLst xmlns:p="http://schemas.openxmlformats.org/presentationml/2006/main">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8035_3*l_h_i*1_2_1"/>
  <p:tag name="KSO_WM_TEMPLATE_CATEGORY" val="diagram"/>
  <p:tag name="KSO_WM_TEMPLATE_INDEX" val="20228035"/>
  <p:tag name="KSO_WM_UNIT_LAYERLEVEL" val="1_1_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28035_3*l_h_i*1_2_2"/>
  <p:tag name="KSO_WM_TEMPLATE_CATEGORY" val="diagram"/>
  <p:tag name="KSO_WM_TEMPLATE_INDEX" val="20228035"/>
  <p:tag name="KSO_WM_UNIT_LAYERLEVEL" val="1_1_1"/>
  <p:tag name="KSO_WM_TAG_VERSION" val="1.0"/>
  <p:tag name="KSO_WM_BEAUTIFY_FLAG" val="#wm#"/>
</p:tagLst>
</file>

<file path=ppt/tags/tag299.xml><?xml version="1.0" encoding="utf-8"?>
<p:tagLst xmlns:p="http://schemas.openxmlformats.org/presentationml/2006/main">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8035_3*l_h_i*1_3_1"/>
  <p:tag name="KSO_WM_TEMPLATE_CATEGORY" val="diagram"/>
  <p:tag name="KSO_WM_TEMPLATE_INDEX" val="20228035"/>
  <p:tag name="KSO_WM_UNIT_LAYERLEVEL" val="1_1_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28035_3*l_h_i*1_3_2"/>
  <p:tag name="KSO_WM_TEMPLATE_CATEGORY" val="diagram"/>
  <p:tag name="KSO_WM_TEMPLATE_INDEX" val="20228035"/>
  <p:tag name="KSO_WM_UNIT_LAYERLEVEL" val="1_1_1"/>
  <p:tag name="KSO_WM_TAG_VERSION" val="1.0"/>
  <p:tag name="KSO_WM_BEAUTIFY_FLAG" val="#wm#"/>
</p:tagLst>
</file>

<file path=ppt/tags/tag301.xml><?xml version="1.0" encoding="utf-8"?>
<p:tagLst xmlns:p="http://schemas.openxmlformats.org/presentationml/2006/main">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28035_3*l_h_i*1_5_1"/>
  <p:tag name="KSO_WM_TEMPLATE_CATEGORY" val="diagram"/>
  <p:tag name="KSO_WM_TEMPLATE_INDEX" val="20228035"/>
  <p:tag name="KSO_WM_UNIT_LAYERLEVEL" val="1_1_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28035_3*l_h_i*1_5_2"/>
  <p:tag name="KSO_WM_TEMPLATE_CATEGORY" val="diagram"/>
  <p:tag name="KSO_WM_TEMPLATE_INDEX" val="20228035"/>
  <p:tag name="KSO_WM_UNIT_LAYERLEVEL" val="1_1_1"/>
  <p:tag name="KSO_WM_TAG_VERSION" val="1.0"/>
  <p:tag name="KSO_WM_BEAUTIFY_FLAG" val="#wm#"/>
</p:tagLst>
</file>

<file path=ppt/tags/tag303.xml><?xml version="1.0" encoding="utf-8"?>
<p:tagLst xmlns:p="http://schemas.openxmlformats.org/presentationml/2006/main">
  <p:tag name="KSO_WM_BEAUTIFY_FLAG" val="#wm#"/>
  <p:tag name="KSO_WM_TEMPLATE_CATEGORY" val="custom"/>
  <p:tag name="KSO_WM_TEMPLATE_INDEX" val="20218284"/>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6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8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9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6">
      <a:dk1>
        <a:sysClr val="windowText" lastClr="000000"/>
      </a:dk1>
      <a:lt1>
        <a:sysClr val="window" lastClr="FFFFFF"/>
      </a:lt1>
      <a:dk2>
        <a:srgbClr val="005F83"/>
      </a:dk2>
      <a:lt2>
        <a:srgbClr val="FFFFFF"/>
      </a:lt2>
      <a:accent1>
        <a:srgbClr val="FF6C09"/>
      </a:accent1>
      <a:accent2>
        <a:srgbClr val="FA6326"/>
      </a:accent2>
      <a:accent3>
        <a:srgbClr val="F55A43"/>
      </a:accent3>
      <a:accent4>
        <a:srgbClr val="C8505B"/>
      </a:accent4>
      <a:accent5>
        <a:srgbClr val="75436D"/>
      </a:accent5>
      <a:accent6>
        <a:srgbClr val="22367F"/>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2707</Words>
  <Application>WPS 演示</Application>
  <PresentationFormat>宽屏</PresentationFormat>
  <Paragraphs>174</Paragraphs>
  <Slides>12</Slides>
  <Notes>1</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12</vt:i4>
      </vt:variant>
    </vt:vector>
  </HeadingPairs>
  <TitlesOfParts>
    <vt:vector size="34" baseType="lpstr">
      <vt:lpstr>Arial</vt:lpstr>
      <vt:lpstr>宋体</vt:lpstr>
      <vt:lpstr>Wingdings</vt:lpstr>
      <vt:lpstr>Calibri</vt:lpstr>
      <vt:lpstr>Helvetica Neue</vt:lpstr>
      <vt:lpstr>汉仪书宋二KW</vt:lpstr>
      <vt:lpstr>微软雅黑</vt:lpstr>
      <vt:lpstr>汉仪旗黑</vt:lpstr>
      <vt:lpstr>宋体</vt:lpstr>
      <vt:lpstr>Arial Unicode MS</vt:lpstr>
      <vt:lpstr>Arial Bold</vt:lpstr>
      <vt:lpstr>MiSans Demibold</vt:lpstr>
      <vt:lpstr>苹方-简</vt:lpstr>
      <vt:lpstr>MiSans</vt:lpstr>
      <vt:lpstr>江城圆体 400W</vt:lpstr>
      <vt:lpstr>MiSans Bold</vt:lpstr>
      <vt:lpstr>微软雅黑</vt:lpstr>
      <vt:lpstr>思源黑体 CN Regular</vt:lpstr>
      <vt:lpstr>汉仪中黑KW</vt:lpstr>
      <vt:lpstr>思源黑体 CN Bold</vt:lpstr>
      <vt:lpstr>WPS</vt:lpstr>
      <vt:lpstr>1_Office 主题​​</vt:lpstr>
      <vt:lpstr>PowerPoint 演示文稿</vt:lpstr>
      <vt:lpstr>项目背景</vt:lpstr>
      <vt:lpstr>PowerPoint 演示文稿</vt:lpstr>
      <vt:lpstr>PowerPoint 演示文稿</vt:lpstr>
      <vt:lpstr>PowerPoint 演示文稿</vt:lpstr>
      <vt:lpstr>项目背景</vt:lpstr>
      <vt:lpstr>PowerPoint 演示文稿</vt:lpstr>
      <vt:lpstr>PowerPoint 演示文稿</vt:lpstr>
      <vt:lpstr>PowerPoint 演示文稿</vt:lpstr>
      <vt:lpstr>项目背景</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ぇッャ</cp:lastModifiedBy>
  <cp:revision>9</cp:revision>
  <dcterms:created xsi:type="dcterms:W3CDTF">2023-11-23T14:38:03Z</dcterms:created>
  <dcterms:modified xsi:type="dcterms:W3CDTF">2023-11-23T14:38:03Z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2052-6.2.0.8299</vt:lpwstr>
  </property>
  <property fmtid="{D5CDD505-2E9C-101B-9397-08002B2CF9AE}" pid="3" name="ICV">
    <vt:lpwstr>F1D79E8AE03A881485475F6526436CC1_41</vt:lpwstr>
  </property>
</Properties>
</file>