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Economica" panose="020B060402020202020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7177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3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Puppy Playdates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197200" cy="369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Problem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Taking care of your dog on a busy schedule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Solution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service that matches you to dog owners in your neighborhood based on location and similar goals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Socialization, exercise, dog-sitting, etc.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Free with ads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Future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Paid membership that gives discounted rates for pet-related services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Extend to different pets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700" y="2908775"/>
            <a:ext cx="1795277" cy="179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375" y="620725"/>
            <a:ext cx="1448922" cy="193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925" y="620737"/>
            <a:ext cx="1448922" cy="19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Economica</vt:lpstr>
      <vt:lpstr>Open Sans</vt:lpstr>
      <vt:lpstr>Arial</vt:lpstr>
      <vt:lpstr>luxe</vt:lpstr>
      <vt:lpstr>Puppy Playdates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Playdates</dc:title>
  <dc:creator>Ellen</dc:creator>
  <cp:lastModifiedBy>Ellen Emerson</cp:lastModifiedBy>
  <cp:revision>1</cp:revision>
  <dcterms:modified xsi:type="dcterms:W3CDTF">2017-01-25T20:47:33Z</dcterms:modified>
</cp:coreProperties>
</file>