
<file path=[Content_Types].xml><?xml version="1.0" encoding="utf-8"?>
<Types xmlns="http://schemas.openxmlformats.org/package/2006/content-types"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Default Extension="rels" ContentType="application/vnd.openxmlformats-package.relationships+xml"/>
  <Default Extension="xml" ContentType="application/xml"/>
  <Default Extension="png" ContentType="image/png"/>
</Types>
</file>

<file path=_rels/.rels><?xml version="1.0" encoding="UTF-8" standalone="yes"?>
<Relationships xmlns="http://schemas.openxmlformats.org/package/2006/relationships">
   <Relationship Id="rId1" Type="http://schemas.openxmlformats.org/officeDocument/2006/relationships/officeDocument" Target="ppt/presentation.xml"/>
   <Relationship Id="rId2" Type="http://schemas.openxmlformats.org/officeDocument/2006/relationships/extended-properties" Target="docProps/app.xml"/>
   <Relationship Id="rId3" Type="http://schemas.openxmlformats.org/package/2006/relationships/metadata/core-properties" Target="docProps/core.xml"/>
</Relationships>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59" r:id="rId7"/>
  </p:sldMasterIdLst>
  <p:sldIdLst>
    <p:sldId id="256" r:id="rId1"/>
    <p:sldId id="257" r:id="rId2"/>
  </p:sldIdLst>
  <p:sldSz type="screen4x3" cy="6858000" cx="9144000"/>
  <p:notesSz cy="9144000" cx="6858000"/>
  <p:defaultTextStyle>
    <a:defPPr>
      <a:defRPr lang="en-US"/>
    </a:defPPr>
    <a:lvl1pPr algn="l" latinLnBrk="0" eaLnBrk="1" rtl="0" defTabSz="914400" marL="0" hangingPunct="1">
      <a:defRPr kern="1200">
        <a:solidFill>
          <a:schemeClr val="tx1"/>
        </a:solidFill>
        <a:latin typeface="+mn-lt"/>
        <a:ea typeface="+mn-ea"/>
        <a:cs typeface="+mn-cs"/>
      </a:defRPr>
    </a:lvl1pPr>
    <a:lvl2pPr algn="l" latinLnBrk="0" eaLnBrk="1" rtl="0" defTabSz="914400" marL="457200" hangingPunct="1">
      <a:defRPr kern="1200">
        <a:solidFill>
          <a:schemeClr val="tx1"/>
        </a:solidFill>
        <a:latin typeface="+mn-lt"/>
        <a:ea typeface="+mn-ea"/>
        <a:cs typeface="+mn-cs"/>
      </a:defRPr>
    </a:lvl2pPr>
    <a:lvl3pPr algn="l" latinLnBrk="0" eaLnBrk="1" rtl="0" defTabSz="914400" marL="914400" hangingPunct="1">
      <a:defRPr kern="1200">
        <a:solidFill>
          <a:schemeClr val="tx1"/>
        </a:solidFill>
        <a:latin typeface="+mn-lt"/>
        <a:ea typeface="+mn-ea"/>
        <a:cs typeface="+mn-cs"/>
      </a:defRPr>
    </a:lvl3pPr>
    <a:lvl4pPr algn="l" latinLnBrk="0" eaLnBrk="1" rtl="0" defTabSz="914400" marL="1371600" hangingPunct="1">
      <a:defRPr kern="1200">
        <a:solidFill>
          <a:schemeClr val="tx1"/>
        </a:solidFill>
        <a:latin typeface="+mn-lt"/>
        <a:ea typeface="+mn-ea"/>
        <a:cs typeface="+mn-cs"/>
      </a:defRPr>
    </a:lvl4pPr>
    <a:lvl5pPr algn="l" latinLnBrk="0" eaLnBrk="1" rtl="0" defTabSz="914400" marL="1828800" hangingPunct="1">
      <a:defRPr kern="1200">
        <a:solidFill>
          <a:schemeClr val="tx1"/>
        </a:solidFill>
        <a:latin typeface="+mn-lt"/>
        <a:ea typeface="+mn-ea"/>
        <a:cs typeface="+mn-cs"/>
      </a:defRPr>
    </a:lvl5pPr>
    <a:lvl6pPr algn="l" latinLnBrk="0" eaLnBrk="1" rtl="0" defTabSz="914400" marL="2286000" hangingPunct="1">
      <a:defRPr kern="1200">
        <a:solidFill>
          <a:schemeClr val="tx1"/>
        </a:solidFill>
        <a:latin typeface="+mn-lt"/>
        <a:ea typeface="+mn-ea"/>
        <a:cs typeface="+mn-cs"/>
      </a:defRPr>
    </a:lvl6pPr>
    <a:lvl7pPr algn="l" latinLnBrk="0" eaLnBrk="1" rtl="0" defTabSz="914400" marL="2743200" hangingPunct="1">
      <a:defRPr kern="1200">
        <a:solidFill>
          <a:schemeClr val="tx1"/>
        </a:solidFill>
        <a:latin typeface="+mn-lt"/>
        <a:ea typeface="+mn-ea"/>
        <a:cs typeface="+mn-cs"/>
      </a:defRPr>
    </a:lvl7pPr>
    <a:lvl8pPr algn="l" latinLnBrk="0" eaLnBrk="1" rtl="0" defTabSz="914400" marL="3200400" hangingPunct="1">
      <a:defRPr kern="1200">
        <a:solidFill>
          <a:schemeClr val="tx1"/>
        </a:solidFill>
        <a:latin typeface="+mn-lt"/>
        <a:ea typeface="+mn-ea"/>
        <a:cs typeface="+mn-cs"/>
      </a:defRPr>
    </a:lvl8pPr>
    <a:lvl9pPr algn="l" latinLnBrk="0" eaLnBrk="1" rtl="0" defTabSz="914400" marL="3657600" hangingPunct="1">
      <a:defRPr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/>
</file>

<file path=ppt/tableStyles.xml><?xml version="1.0" encoding="utf-8"?>
<a:tblStyleLst xmlns:a="http://schemas.openxmlformats.org/drawingml/2006/main" def="{33E3D22A-41DF-2E4D-9B1E-1A22642FEDEF}">
  <a:tblStyle styleId="{33E3D22A-41DF-2E4D-9B1E-1A22642FEDEF}" styleName="ODS Style 1">
    <a:wholeTbl>
      <a:tcTxStyle>
        <a:fontRef idx="minor">
          <a:prstClr val="black"/>
        </a:fontRef>
        <a:schemeClr val="tx1"/>
      </a:tcTxStyle>
      <a:tcStyle>
        <a:tcBdr>
          <a:left>
            <a:ln w="6350" cmpd="sng">
              <a:solidFill>
                <a:schemeClr val="bg2"/>
              </a:solidFill>
            </a:ln>
          </a:left>
          <a:right>
            <a:ln w="6350" cmpd="sng">
              <a:solidFill>
                <a:schemeClr val="bg2"/>
              </a:solidFill>
            </a:ln>
          </a:right>
          <a:top>
            <a:ln w="6350" cmpd="sng">
              <a:solidFill>
                <a:schemeClr val="bg2"/>
              </a:solidFill>
            </a:ln>
          </a:top>
          <a:bottom>
            <a:ln w="6350" cmpd="sng">
              <a:solidFill>
                <a:schemeClr val="bg2"/>
              </a:solidFill>
            </a:ln>
          </a:bottom>
          <a:insideH>
            <a:ln w="12700" cmpd="sng">
              <a:solidFill>
                <a:schemeClr val="bg2"/>
              </a:solidFill>
            </a:ln>
          </a:insideH>
          <a:insideV>
            <a:ln w="12700" cmpd="sng">
              <a:solidFill>
                <a:schemeClr val="bg2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/>
</file>

<file path=ppt/_rels/presentation.xml.rels><?xml version="1.0" encoding="UTF-8" standalone="yes"?>
<Relationships xmlns="http://schemas.openxmlformats.org/package/2006/relationships">
   <Relationship Id="rId1" Type="http://schemas.openxmlformats.org/officeDocument/2006/relationships/slide" Target="slides/slide1.xml"/>
   <Relationship Id="rId2" Type="http://schemas.openxmlformats.org/officeDocument/2006/relationships/slide" Target="slides/slide2.xml"/>
   <Relationship Id="rId3" Type="http://schemas.openxmlformats.org/officeDocument/2006/relationships/viewProps" Target="viewProps.xml"/>
   <Relationship Id="rId4" Type="http://schemas.openxmlformats.org/officeDocument/2006/relationships/presProps" Target="presProps.xml"/>
   <Relationship Id="rId5" Type="http://schemas.openxmlformats.org/officeDocument/2006/relationships/tableStyles" Target="tableStyles.xml"/>
   <Relationship Id="rId6" Type="http://schemas.openxmlformats.org/officeDocument/2006/relationships/theme" Target="theme/theme1.xml"/>
   <Relationship Id="rId7" Type="http://schemas.openxmlformats.org/officeDocument/2006/relationships/slideMaster" Target="slideMasters/slideMaster1.xml"/>
</Relationships>

</file>

<file path=ppt/slideLayouts/_rels/slideLayout1.xml.rels><?xml version="1.0" encoding="UTF-8" standalone="yes"?>
<Relationships xmlns="http://schemas.openxmlformats.org/package/2006/relationships">
  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 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 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 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 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 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 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 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 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 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tbl" preserve="1">
  <p:cSld name="ODS Layout 1"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1353820" cx="8686800"/>
          </a:xfrm>
        </p:spPr>
        <p:txBody>
          <a:bodyPr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Table Placeholder 1"/>
          <p:cNvSpPr>
            <a:spLocks noGrp="1"/>
          </p:cNvSpPr>
          <p:nvPr>
            <p:ph idx="2" type="tbl"/>
          </p:nvPr>
        </p:nvSpPr>
        <p:spPr>
          <a:xfrm>
            <a:off y="1645920" x="1737995"/>
            <a:ext cy="3644900" cx="5668010"/>
          </a:xfrm>
        </p:spPr>
      </p:sp>
      <p:sp>
        <p:nvSpPr>
          <p:cNvPr id="4" name="Date Placeholder"/>
          <p:cNvSpPr>
            <a:spLocks noGrp="1"/>
          </p:cNvSpPr>
          <p:nvPr>
            <p:ph idx="3" type="dt" sz="half"/>
          </p:nvPr>
        </p:nvSpPr>
        <p:spPr>
          <a:xfrm>
            <a:off y="6370955" x="228600"/>
            <a:ext cy="258445" cx="2171700"/>
          </a:xfrm>
        </p:spPr>
        <p:txBody>
          <a:bodyPr/>
          <a:lstStyle/>
          <a:p>
            <a:fld id="{EA11717C-90D5-694D-BA9F-C37237807FA7}" type="datetimeFigureOut">
              <a:rPr lang="en-US" smtClean="0"/>
              <a:pPr/>
              <a:t>03/28/21</a:t>
            </a:fld>
            <a:endParaRPr lang="en-US"/>
          </a:p>
        </p:txBody>
      </p:sp>
      <p:sp>
        <p:nvSpPr>
          <p:cNvPr id="5" name="Slide Number Placeholder"/>
          <p:cNvSpPr>
            <a:spLocks noGrp="1"/>
          </p:cNvSpPr>
          <p:nvPr>
            <p:ph idx="4" type="sldNum" sz="quarter"/>
          </p:nvPr>
        </p:nvSpPr>
        <p:spPr>
          <a:xfrm>
            <a:off y="6370955" x="6743700"/>
            <a:ext cy="258445" cx="2171700"/>
          </a:xfrm>
        </p:spPr>
        <p:txBody>
          <a:bodyPr/>
          <a:lstStyle/>
          <a:p>
            <a:fld id="{5F04C263-1805-C949-BDDE-7A2C5AFD1D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5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56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bl" preserve="1">
  <p:cSld name="ODS Layout 2"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Picture Placeholder 1"/>
          <p:cNvSpPr>
            <a:spLocks noGrp="1"/>
          </p:cNvSpPr>
          <p:nvPr>
            <p:ph idx="1" type="pic"/>
          </p:nvPr>
        </p:nvSpPr>
        <p:spPr>
          <a:xfrm>
            <a:off y="228600" x="1524000"/>
            <a:ext cy="4572000" cx="6096000"/>
          </a:xfrm>
        </p:spPr>
      </p:sp>
      <p:sp>
        <p:nvSpPr>
          <p:cNvPr id="3" name="Date Placeholder"/>
          <p:cNvSpPr>
            <a:spLocks noGrp="1"/>
          </p:cNvSpPr>
          <p:nvPr>
            <p:ph idx="2" type="dt" sz="half"/>
          </p:nvPr>
        </p:nvSpPr>
        <p:spPr>
          <a:xfrm>
            <a:off y="6370955" x="228600"/>
            <a:ext cy="258445" cx="2171700"/>
          </a:xfrm>
        </p:spPr>
        <p:txBody>
          <a:bodyPr/>
          <a:lstStyle/>
          <a:p>
            <a:fld id="{EA11717C-90D5-694D-BA9F-C37237807FA7}" type="datetimeFigureOut">
              <a:rPr lang="en-US" smtClean="0"/>
              <a:pPr/>
              <a:t>03/28/21</a:t>
            </a:fld>
            <a:endParaRPr lang="en-US"/>
          </a:p>
        </p:txBody>
      </p:sp>
      <p:sp>
        <p:nvSpPr>
          <p:cNvPr id="4" name="Slide Number Placeholder"/>
          <p:cNvSpPr>
            <a:spLocks noGrp="1"/>
          </p:cNvSpPr>
          <p:nvPr>
            <p:ph idx="3" type="sldNum" sz="quarter"/>
          </p:nvPr>
        </p:nvSpPr>
        <p:spPr>
          <a:xfrm>
            <a:off y="6370955" x="6743700"/>
            <a:ext cy="258445" cx="2171700"/>
          </a:xfrm>
        </p:spPr>
        <p:txBody>
          <a:bodyPr/>
          <a:lstStyle/>
          <a:p>
            <a:fld id="{5F04C263-1805-C949-BDDE-7A2C5AFD1D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0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930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24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09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2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013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721907"/>
      </p:ext>
    </p:extLst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 <Relationship Id="rId1" Type="http://schemas.openxmlformats.org/officeDocument/2006/relationships/slideLayout" Target="../slideLayouts/slideLayout1.xml"/>
   <Relationship Id="rId2" Type="http://schemas.openxmlformats.org/officeDocument/2006/relationships/slideLayout" Target="../slideLayouts/slideLayout2.xml"/>
   <Relationship Id="rId3" Type="http://schemas.openxmlformats.org/officeDocument/2006/relationships/theme" Target="../theme/theme1.xml"/>
   <Relationship Id="rId4" Type="http://schemas.openxmlformats.org/officeDocument/2006/relationships/slideLayout" Target="../slideLayouts/slideLayout3.xml"/>
   <Relationship Id="rId5" Type="http://schemas.openxmlformats.org/officeDocument/2006/relationships/slideLayout" Target="../slideLayouts/slideLayout4.xml"/>
   <Relationship Id="rId6" Type="http://schemas.openxmlformats.org/officeDocument/2006/relationships/slideLayout" Target="../slideLayouts/slideLayout5.xml"/>
   <Relationship Id="rId7" Type="http://schemas.openxmlformats.org/officeDocument/2006/relationships/slideLayout" Target="../slideLayouts/slideLayout6.xml"/>
   <Relationship Id="rId8" Type="http://schemas.openxmlformats.org/officeDocument/2006/relationships/slideLayout" Target="../slideLayouts/slideLayout7.xml"/>
   <Relationship Id="rId9" Type="http://schemas.openxmlformats.org/officeDocument/2006/relationships/slideLayout" Target="../slideLayouts/slideLayout8.xml"/>
   <Relationship Id="rId10" Type="http://schemas.openxmlformats.org/officeDocument/2006/relationships/slideLayout" Target="../slideLayouts/slideLayout9.xml"/>
   <Relationship Id="rId11" Type="http://schemas.openxmlformats.org/officeDocument/2006/relationships/slideLayout" Target="../slideLayouts/slideLayout10.xml"/>
   <Relationship Id="rId12" Type="http://schemas.openxmlformats.org/officeDocument/2006/relationships/slideLayout" Target="../slideLayouts/slideLayout11.xml"/>
</Relationships>
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" name="Title Placeholder"/>
          <p:cNvSpPr>
            <a:spLocks noGrp="1"/>
          </p:cNvSpPr>
          <p:nvPr>
            <p:ph type="title"/>
          </p:nvPr>
        </p:nvSpPr>
        <p:spPr>
          <a:xfrm>
            <a:off y="228600" x="228600"/>
            <a:ext cy="1143000" cx="8686800"/>
          </a:xfrm>
          <a:prstGeom prst="rect">
            <a:avLst/>
          </a:prstGeom>
        </p:spPr>
        <p:txBody>
          <a:bodyPr lIns="91440" rtlCol="0" vert="horz" anchor="ctr" bIns="45720" rIns="91440" tIns="45720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idx="1" type="body"/>
          </p:nvPr>
        </p:nvSpPr>
        <p:spPr>
          <a:xfrm>
            <a:off y="1435100" x="228600"/>
            <a:ext cy="4765675" cx="8686800"/>
          </a:xfrm>
          <a:prstGeom prst="rect">
            <a:avLst/>
          </a:prstGeom>
        </p:spPr>
        <p:txBody>
          <a:bodyPr lIns="91440" rtlCol="0" vert="horz" bIns="45720" rIns="91440" tIns="4572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"/>
          <p:cNvSpPr>
            <a:spLocks noGrp="1"/>
          </p:cNvSpPr>
          <p:nvPr>
            <p:ph idx="2" type="dt" sz="half"/>
          </p:nvPr>
        </p:nvSpPr>
        <p:spPr>
          <a:xfrm>
            <a:off y="6264275" x="228600"/>
            <a:ext cy="365125" cx="2133600"/>
          </a:xfrm>
          <a:prstGeom prst="rect">
            <a:avLst/>
          </a:prstGeom>
        </p:spPr>
        <p:txBody>
          <a:bodyPr lIns="91440" rtlCol="0" vert="horz" anchor="ctr" bIns="45720" rIns="91440" tIns="4572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1717C-90D5-694D-BA9F-C37237807FA7}" type="datetimeFigureOut">
              <a:rPr lang="en-US" smtClean="0"/>
              <a:pPr/>
              <a:t>03/28/21</a:t>
            </a:fld>
            <a:endParaRPr lang="en-US"/>
          </a:p>
        </p:txBody>
      </p:sp>
      <p:sp>
        <p:nvSpPr>
          <p:cNvPr id="13" name="Footer Placeholder"/>
          <p:cNvSpPr>
            <a:spLocks noGrp="1"/>
          </p:cNvSpPr>
          <p:nvPr>
            <p:ph idx="3" type="ftr" sz="quarter"/>
          </p:nvPr>
        </p:nvSpPr>
        <p:spPr>
          <a:xfrm>
            <a:off y="6264275" x="3124200"/>
            <a:ext cy="365125" cx="2895600"/>
          </a:xfrm>
          <a:prstGeom prst="rect">
            <a:avLst/>
          </a:prstGeom>
        </p:spPr>
        <p:txBody>
          <a:bodyPr lIns="91440" rtlCol="0" vert="horz" anchor="ctr" bIns="45720" rIns="91440" tIns="45720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"/>
          <p:cNvSpPr>
            <a:spLocks noGrp="1"/>
          </p:cNvSpPr>
          <p:nvPr>
            <p:ph idx="4" type="sldNum" sz="quarter"/>
          </p:nvPr>
        </p:nvSpPr>
        <p:spPr>
          <a:xfrm>
            <a:off y="6264275" x="6781800"/>
            <a:ext cy="365125" cx="2133600"/>
          </a:xfrm>
          <a:prstGeom prst="rect">
            <a:avLst/>
          </a:prstGeom>
        </p:spPr>
        <p:txBody>
          <a:bodyPr lIns="91440" rtlCol="0" vert="horz" anchor="ctr" bIns="45720" rIns="91440" tIns="4572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4C263-1805-C949-BDDE-7A2C5AFD1D6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2="dk2" hlink="hlink" accent3="accent3" accent6="accent6" accent5="accent5" tx1="dk1" bg2="lt2" folHlink="folHlink" accent2="accent2" accent4="accent4" accent1="accent1"/>
  <p:sldLayoutIdLst>
    <p:sldLayoutId id="2147483648" r:id="rId1"/>
    <p:sldLayoutId id="2147483649" r:id="rId2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hdr="0"/>
  <p:txStyles>
    <p:titleStyle>
      <a:lvl1pPr algn="ctr" eaLnBrk="1" rtl="0" defTabSz="914400" latinLnBrk="0" hangingPunct="1">
        <a:spcBef>
          <a:spcPct val="0"/>
        </a:spcBef>
        <a:buNone/>
        <a:defRPr kern="1200" sz="4200">
          <a:solidFill>
            <a:schemeClr val="tx1"/>
          </a:solidFill>
          <a:latin typeface="+mj-lt"/>
        </a:defRPr>
      </a:lvl1pPr>
      <a:lvl2pPr algn="ctr" fontAlgn="base" rtl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 charset="0"/>
        </a:defRPr>
      </a:lvl2pPr>
      <a:lvl3pPr algn="ctr" fontAlgn="base" rtl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 charset="0"/>
        </a:defRPr>
      </a:lvl3pPr>
      <a:lvl4pPr algn="ctr" fontAlgn="base" rtl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 charset="0"/>
        </a:defRPr>
      </a:lvl4pPr>
      <a:lvl5pPr algn="ctr" fontAlgn="base" rtl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 charset="0"/>
        </a:defRPr>
      </a:lvl5pPr>
      <a:lvl6pPr algn="ctr" fontAlgn="base" marL="457200" rtl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 charset="0"/>
        </a:defRPr>
      </a:lvl6pPr>
      <a:lvl7pPr algn="ctr" fontAlgn="base" marL="914400" rtl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 charset="0"/>
        </a:defRPr>
      </a:lvl7pPr>
      <a:lvl8pPr algn="ctr" fontAlgn="base" marL="1371600" rtl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 charset="0"/>
        </a:defRPr>
      </a:lvl8pPr>
      <a:lvl9pPr algn="ctr" fontAlgn="base" marL="1828800" rtl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 charset="0"/>
        </a:defRPr>
      </a:lvl9pPr>
    </p:titleStyle>
    <p:bodyStyle>
      <a:lvl1pPr algn="l" indent="-342900" latinLnBrk="0" eaLnBrk="1" rtl="0" defTabSz="914400" marL="342900" hangingPunct="1">
        <a:spcBef>
          <a:spcPct val="20000"/>
        </a:spcBef>
        <a:buFont typeface="Arial" pitchFamily="34" charset="0"/>
        <a:buChar char="•"/>
        <a:defRPr kern="1200" sz="3200">
          <a:solidFill>
            <a:schemeClr val="tx1"/>
          </a:solidFill>
          <a:latin typeface="+mn-lt"/>
        </a:defRPr>
      </a:lvl1pPr>
      <a:lvl2pPr algn="l" indent="-285750" latinLnBrk="0" eaLnBrk="1" rtl="0" defTabSz="914400" marL="742950" hangingPunct="1">
        <a:spcBef>
          <a:spcPct val="20000"/>
        </a:spcBef>
        <a:buFont typeface="Arial" pitchFamily="34" charset="0"/>
        <a:buChar char="–"/>
        <a:defRPr kern="1200" sz="2800">
          <a:solidFill>
            <a:schemeClr val="tx1"/>
          </a:solidFill>
          <a:latin typeface="+mn-lt"/>
        </a:defRPr>
      </a:lvl2pPr>
      <a:lvl3pPr algn="l" indent="-228600" latinLnBrk="0" eaLnBrk="1" rtl="0" defTabSz="914400" marL="1143000" hangingPunct="1">
        <a:spcBef>
          <a:spcPct val="20000"/>
        </a:spcBef>
        <a:buFont typeface="Arial" pitchFamily="34" charset="0"/>
        <a:buChar char="•"/>
        <a:defRPr kern="1200" sz="2400">
          <a:solidFill>
            <a:schemeClr val="tx1"/>
          </a:solidFill>
          <a:latin typeface="+mn-lt"/>
        </a:defRPr>
      </a:lvl3pPr>
      <a:lvl4pPr algn="l" indent="-228600" latinLnBrk="0" eaLnBrk="1" rtl="0" defTabSz="914400" marL="1600200" hangingPunct="1">
        <a:spcBef>
          <a:spcPct val="20000"/>
        </a:spcBef>
        <a:buFont typeface="Arial" pitchFamily="34" charset="0"/>
        <a:buChar char="–"/>
        <a:defRPr kern="1200" sz="2000">
          <a:solidFill>
            <a:schemeClr val="tx1"/>
          </a:solidFill>
          <a:latin typeface="+mn-lt"/>
        </a:defRPr>
      </a:lvl4pPr>
      <a:lvl5pPr algn="l" indent="-228600" latinLnBrk="0" eaLnBrk="1" rtl="0" defTabSz="914400" marL="2057400" hangingPunct="1">
        <a:spcBef>
          <a:spcPct val="20000"/>
        </a:spcBef>
        <a:buFont typeface="Arial" pitchFamily="34" charset="0"/>
        <a:buChar char="»"/>
        <a:defRPr kern="1200" sz="2000">
          <a:solidFill>
            <a:schemeClr val="tx1"/>
          </a:solidFill>
          <a:latin typeface="+mn-lt"/>
        </a:defRPr>
      </a:lvl5pPr>
      <a:lvl6pPr algn="l" indent="-228600" latinLnBrk="0" eaLnBrk="1" rtl="0" defTabSz="914400" marL="2514600" hangingPunct="1">
        <a:spcBef>
          <a:spcPct val="20000"/>
        </a:spcBef>
        <a:buFont typeface="Arial" pitchFamily="34" charset="0"/>
        <a:buChar char="•"/>
        <a:defRPr kern="1200" sz="2000">
          <a:solidFill>
            <a:schemeClr val="tx1"/>
          </a:solidFill>
          <a:latin typeface="+mn-lt"/>
        </a:defRPr>
      </a:lvl6pPr>
      <a:lvl7pPr algn="l" indent="-228600" latinLnBrk="0" eaLnBrk="1" rtl="0" defTabSz="914400" marL="2971800" hangingPunct="1">
        <a:spcBef>
          <a:spcPct val="20000"/>
        </a:spcBef>
        <a:buFont typeface="Arial" pitchFamily="34" charset="0"/>
        <a:buChar char="•"/>
        <a:defRPr kern="1200" sz="2000">
          <a:solidFill>
            <a:schemeClr val="tx1"/>
          </a:solidFill>
          <a:latin typeface="+mn-lt"/>
        </a:defRPr>
      </a:lvl7pPr>
      <a:lvl8pPr algn="l" indent="-228600" latinLnBrk="0" eaLnBrk="1" rtl="0" defTabSz="914400" marL="3429000" hangingPunct="1">
        <a:spcBef>
          <a:spcPct val="20000"/>
        </a:spcBef>
        <a:buFont typeface="Arial" pitchFamily="34" charset="0"/>
        <a:buChar char="•"/>
        <a:defRPr kern="1200" sz="2000">
          <a:solidFill>
            <a:schemeClr val="tx1"/>
          </a:solidFill>
          <a:latin typeface="+mn-lt"/>
        </a:defRPr>
      </a:lvl8pPr>
      <a:lvl9pPr algn="l" indent="-228600" latinLnBrk="0" eaLnBrk="1" rtl="0" defTabSz="914400" marL="3886200" hangingPunct="1">
        <a:spcBef>
          <a:spcPct val="20000"/>
        </a:spcBef>
        <a:buFont typeface="Arial" pitchFamily="34" charset="0"/>
        <a:buChar char="•"/>
        <a:defRPr kern="1200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algn="l" latinLnBrk="0" eaLnBrk="1" rtl="0" defTabSz="914400" marL="0" hangingPunct="1">
        <a:defRPr kern="1200" sz="1800">
          <a:solidFill>
            <a:schemeClr val="tx1"/>
          </a:solidFill>
          <a:latin typeface="+mn-lt"/>
        </a:defRPr>
      </a:lvl1pPr>
      <a:lvl2pPr algn="l" latinLnBrk="0" eaLnBrk="1" rtl="0" defTabSz="914400" marL="457200" hangingPunct="1">
        <a:defRPr kern="1200" sz="1800">
          <a:solidFill>
            <a:schemeClr val="tx1"/>
          </a:solidFill>
          <a:latin typeface="+mn-lt"/>
        </a:defRPr>
      </a:lvl2pPr>
      <a:lvl3pPr algn="l" latinLnBrk="0" eaLnBrk="1" rtl="0" defTabSz="914400" marL="914400" hangingPunct="1">
        <a:defRPr kern="1200" sz="1800">
          <a:solidFill>
            <a:schemeClr val="tx1"/>
          </a:solidFill>
          <a:latin typeface="+mn-lt"/>
        </a:defRPr>
      </a:lvl3pPr>
      <a:lvl4pPr algn="l" latinLnBrk="0" eaLnBrk="1" rtl="0" defTabSz="914400" marL="1371600" hangingPunct="1">
        <a:defRPr kern="1200" sz="1800">
          <a:solidFill>
            <a:schemeClr val="tx1"/>
          </a:solidFill>
          <a:latin typeface="+mn-lt"/>
        </a:defRPr>
      </a:lvl4pPr>
      <a:lvl5pPr algn="l" latinLnBrk="0" eaLnBrk="1" rtl="0" defTabSz="914400" marL="1828800" hangingPunct="1">
        <a:defRPr kern="1200" sz="1800">
          <a:solidFill>
            <a:schemeClr val="tx1"/>
          </a:solidFill>
          <a:latin typeface="+mn-lt"/>
        </a:defRPr>
      </a:lvl5pPr>
      <a:lvl6pPr algn="l" latinLnBrk="0" eaLnBrk="1" rtl="0" defTabSz="914400" marL="2286000" hangingPunct="1">
        <a:defRPr kern="1200" sz="1800">
          <a:solidFill>
            <a:schemeClr val="tx1"/>
          </a:solidFill>
          <a:latin typeface="+mn-lt"/>
        </a:defRPr>
      </a:lvl6pPr>
      <a:lvl7pPr algn="l" latinLnBrk="0" eaLnBrk="1" rtl="0" defTabSz="914400" marL="2743200" hangingPunct="1">
        <a:defRPr kern="1200" sz="1800">
          <a:solidFill>
            <a:schemeClr val="tx1"/>
          </a:solidFill>
          <a:latin typeface="+mn-lt"/>
        </a:defRPr>
      </a:lvl7pPr>
      <a:lvl8pPr algn="l" latinLnBrk="0" eaLnBrk="1" rtl="0" defTabSz="914400" marL="3200400" hangingPunct="1">
        <a:defRPr kern="1200" sz="1800">
          <a:solidFill>
            <a:schemeClr val="tx1"/>
          </a:solidFill>
          <a:latin typeface="+mn-lt"/>
        </a:defRPr>
      </a:lvl8pPr>
      <a:lvl9pPr algn="l" latinLnBrk="0" eaLnBrk="1" rtl="0" defTabSz="914400" marL="3657600" hangingPunct="1">
        <a:defRPr kern="1200" sz="18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 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   <Relationship Id="rId1" Type="http://schemas.openxmlformats.org/officeDocument/2006/relationships/slideLayout" Target="../slideLayouts/slideLayout2.xml"/>
   <Relationship Id="rId2" Type="http://schemas.openxmlformats.org/officeDocument/2006/relationships/image" Target="../media/SGScatter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1353820" cx="8686800"/>
          </a:xfrm>
        </p:spPr>
        <p:txBody>
          <a:bodyPr/>
          <a:lstStyle/>
          <a:p>
            <a:pPr algn="ctr"/>
            <a:r>
              <a:rPr smtClean="0" dirty="0" sz="4200" lang="en-US">
                <a:solidFill>
                  <a:schemeClr val="tx1"/>
                </a:solidFill>
                <a:latin typeface="+mj-lt"/>
              </a:rPr>
              <a:t>Minimum Pressure Statistics by</a:t>
            </a:r>
            <a:br>
              <a:rPr lang="en-US" smtClean="0"/>
            </a:br>
            <a:r>
              <a:rPr smtClean="0" dirty="0" sz="4200" lang="en-US">
                <a:solidFill>
                  <a:schemeClr val="tx1"/>
                </a:solidFill>
                <a:latin typeface="+mj-lt"/>
              </a:rPr>
              <a:t>Basin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3" name="Table 1"/>
          <p:cNvGraphicFramePr>
            <a:graphicFrameLocks noGrp="1"/>
          </p:cNvGraphicFramePr>
          <p:nvPr>
            <p:ph type="tbl" idx="2"/>
          </p:nvPr>
        </p:nvGraphicFramePr>
        <p:xfrm>
          <a:off x="1737995" y="1645920"/>
          <a:ext cy="3644900" cx="5668010"/>
        </p:xfrm>
        <a:graphic>
          <a:graphicData uri="http://schemas.openxmlformats.org/drawingml/2006/table">
            <a:tbl>
              <a:tblPr>
                <a:tableStyleId>{33E3D22A-41DF-2E4D-9B1E-1A22642FEDEF}</a:tableStyleId>
              </a:tblPr>
              <a:tblGrid>
                <a:gridCol w="1713865"/>
                <a:gridCol w="855980"/>
                <a:gridCol w="855980"/>
                <a:gridCol w="1022350"/>
                <a:gridCol w="1219835"/>
              </a:tblGrid>
              <a:tr h="419100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Analysis Variable : MinPressure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BasinName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N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Obs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Mean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Median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Minimum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East Pacific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675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979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987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872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North Atlantic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478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980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988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882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North Indian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60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983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989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920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South Indian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594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965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974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895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South Pacific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359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967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975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884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West Pacific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926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962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965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880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Date Placeholder 1"/>
          <p:cNvSpPr>
            <a:spLocks noGrp="1"/>
          </p:cNvSpPr>
          <p:nvPr>
            <p:ph idx="3" type="dt"/>
          </p:nvPr>
        </p:nvSpPr>
        <p:spPr>
          <a:xfrm>
            <a:off y="6370955" x="228600"/>
            <a:ext cy="258445" cx="2171700"/>
          </a:xfrm>
        </p:spPr>
        <p:txBody>
          <a:bodyPr/>
          <a:lstStyle/>
          <a:p>
            <a:pPr algn="l"/>
            <a:fld id="{EA11717C-90D5-694D-BA9F-C37237807FA7}" type="datetime1">
              <a:rPr smtClean="0" dirty="0" sz="900" lang="en-US">
                <a:solidFill>
                  <a:schemeClr val="tx1"/>
                </a:solidFill>
                <a:latin typeface="+mn-lt"/>
              </a:rPr>
              <a:t>Sunday, March 28, 2021</a:t>
            </a:fld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1"/>
          <p:cNvSpPr>
            <a:spLocks noGrp="1"/>
          </p:cNvSpPr>
          <p:nvPr>
            <p:ph idx="4" type="sldNum"/>
          </p:nvPr>
        </p:nvSpPr>
        <p:spPr>
          <a:xfrm>
            <a:off y="6370955" x="6743700"/>
            <a:ext cy="258445" cx="2171700"/>
          </a:xfrm>
        </p:spPr>
        <p:txBody>
          <a:bodyPr/>
          <a:lstStyle/>
          <a:p>
            <a:pPr algn="r"/>
            <a:fld id="{5F04C263-1805-C949-BDDE-7A2C5AFD1D67}" type="slidenum">
              <a:rPr smtClean="0" dirty="0" sz="900" lang="en-US">
                <a:solidFill>
                  <a:schemeClr val="tx1"/>
                </a:solidFill>
                <a:latin typeface="+mn-lt"/>
              </a:rPr>
              <a:t>1</a:t>
            </a:fld>
            <a:endParaRPr lang="en-US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6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7" title="The SGScatter Procedure" name="SGScatter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y="228600" x="1524000"/>
            <a:ext cy="4572000" cx="6096000"/>
          </a:xfrm>
          <a:prstGeom prst="rect">
            <a:avLst/>
          </a:prstGeom>
        </p:spPr>
      </p:pic>
      <p:sp>
        <p:nvSpPr>
          <p:cNvPr id="8" name="Date Placeholder 1"/>
          <p:cNvSpPr>
            <a:spLocks noGrp="1"/>
          </p:cNvSpPr>
          <p:nvPr>
            <p:ph idx="2" type="dt"/>
          </p:nvPr>
        </p:nvSpPr>
        <p:spPr>
          <a:xfrm>
            <a:off y="6370955" x="228600"/>
            <a:ext cy="258445" cx="2171700"/>
          </a:xfrm>
        </p:spPr>
        <p:txBody>
          <a:bodyPr/>
          <a:lstStyle/>
          <a:p>
            <a:pPr algn="l"/>
            <a:fld id="{EA11717C-90D5-694D-BA9F-C37237807FA7}" type="datetime1">
              <a:rPr smtClean="0" dirty="0" sz="900" lang="en-US">
                <a:solidFill>
                  <a:schemeClr val="tx1"/>
                </a:solidFill>
                <a:latin typeface="+mn-lt"/>
              </a:rPr>
              <a:t>Sunday, March 28, 2021</a:t>
            </a:fld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Slide Number Placeholder 1"/>
          <p:cNvSpPr>
            <a:spLocks noGrp="1"/>
          </p:cNvSpPr>
          <p:nvPr>
            <p:ph idx="3" type="sldNum"/>
          </p:nvPr>
        </p:nvSpPr>
        <p:spPr>
          <a:xfrm>
            <a:off y="6370955" x="6743700"/>
            <a:ext cy="258445" cx="2171700"/>
          </a:xfrm>
        </p:spPr>
        <p:txBody>
          <a:bodyPr/>
          <a:lstStyle/>
          <a:p>
            <a:pPr algn="r"/>
            <a:fld id="{5F04C263-1805-C949-BDDE-7A2C5AFD1D67}" type="slidenum">
              <a:rPr smtClean="0" dirty="0" sz="900" lang="en-US">
                <a:solidFill>
                  <a:schemeClr val="tx1"/>
                </a:solidFill>
                <a:latin typeface="+mn-lt"/>
              </a:rPr>
              <a:t>2</a:t>
            </a:fld>
            <a:endParaRPr lang="en-US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DS Light">
  <a:themeElements>
    <a:clrScheme name="ODS Light">
      <a:dk1>
        <a:srgbClr val="000000"/>
      </a:dk1>
      <a:lt1>
        <a:srgbClr val="FFFFFF"/>
      </a:lt1>
      <a:dk2>
        <a:srgbClr val="646464"/>
      </a:dk2>
      <a:lt2>
        <a:srgbClr val="D8D8D8"/>
      </a:lt2>
      <a:accent1>
        <a:srgbClr val="3D5AAE"/>
      </a:accent1>
      <a:accent2>
        <a:srgbClr val="90B328"/>
      </a:accent2>
      <a:accent3>
        <a:srgbClr val="9D2E14"/>
      </a:accent3>
      <a:accent4>
        <a:srgbClr val="F8B93C"/>
      </a:accent4>
      <a:accent5>
        <a:srgbClr val="6590CD"/>
      </a:accent5>
      <a:accent6>
        <a:srgbClr val="5E6C10"/>
      </a:accent6>
      <a:hlink>
        <a:srgbClr val="00709F"/>
      </a:hlink>
      <a:folHlink>
        <a:srgbClr val="7A40A6"/>
      </a:folHlink>
    </a:clrScheme>
    <a:fontScheme name="ODS 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DS Light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cmpd="sng" algn="ctr" w="9525" cap="flat">
          <a:solidFill>
            <a:schemeClr val="phClr"/>
          </a:solidFill>
          <a:prstDash val="solid"/>
        </a:ln>
        <a:ln cmpd="sng" algn="ctr" w="25400" cap="flat">
          <a:solidFill>
            <a:schemeClr val="phClr"/>
          </a:solidFill>
          <a:prstDash val="solid"/>
        </a:ln>
        <a:ln cmpd="sng" algn="ctr" w="38100" cap="flat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Application>Microsoft Office PowerPoint</Application>
  <PresentationFormat>On-screen Show (4:3)</PresentationFormat>
  <Slides>2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2">
      <vt:lpstr>ODS Theme</vt:lpstr>
      <vt:lpstr>Minimum Pressure Statistics by Basin</vt:lpstr>
    </vt:vector>
  </TitlesOfParts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!-- saslongversion 9.04.01M6P11072018 -->
  <!-- syshostinfolong Linux LIN X64 3.10.0-1062.9.1.el7.x86_64 #1 SMP Fri Dec 6 15:49:49 UTC 2019 x86_64 CentOS Linux release 7.7.1908 (Core)  -->
  <dc:creator>u58304328</dc:creator>
  <cp:lastModifiedBy>u58304328</cp:lastModifiedBy>
  <cp:revision>1</cp:revision>
  <dcterms:created xsi:type="dcterms:W3CDTF">2021-03-28T20:42:07+00:00</dcterms:created>
  <dcterms:modified xsi:type="dcterms:W3CDTF">2021-03-28T20:42:07+00:00</dcterms:modified>
</cp:coreProperties>
</file>