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43" r:id="rId2"/>
    <p:sldId id="442" r:id="rId3"/>
    <p:sldId id="448" r:id="rId4"/>
    <p:sldId id="279" r:id="rId5"/>
    <p:sldId id="282" r:id="rId6"/>
    <p:sldId id="289" r:id="rId7"/>
    <p:sldId id="284" r:id="rId8"/>
    <p:sldId id="283" r:id="rId9"/>
    <p:sldId id="286" r:id="rId10"/>
    <p:sldId id="288" r:id="rId11"/>
    <p:sldId id="261" r:id="rId12"/>
    <p:sldId id="278" r:id="rId13"/>
    <p:sldId id="277" r:id="rId14"/>
    <p:sldId id="271" r:id="rId15"/>
    <p:sldId id="268" r:id="rId16"/>
    <p:sldId id="262" r:id="rId17"/>
    <p:sldId id="274" r:id="rId18"/>
    <p:sldId id="263" r:id="rId19"/>
    <p:sldId id="258" r:id="rId20"/>
    <p:sldId id="447" r:id="rId21"/>
    <p:sldId id="449" r:id="rId22"/>
    <p:sldId id="450" r:id="rId23"/>
    <p:sldId id="45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91E22-7656-4A24-93EF-BE2C9A80287C}" v="35" dt="2023-05-09T15:27:35.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1657" autoAdjust="0"/>
  </p:normalViewPr>
  <p:slideViewPr>
    <p:cSldViewPr snapToGrid="0">
      <p:cViewPr varScale="1">
        <p:scale>
          <a:sx n="104" d="100"/>
          <a:sy n="104"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Stuart (Data Scientist)" userId="72872381-1d6a-4120-9b45-fbb26e33713c" providerId="ADAL" clId="{A00DCFA1-D939-4D30-BACD-60D52E13D8AC}"/>
    <pc:docChg chg="undo custSel addSld delSld modSld sldOrd addSection modSection">
      <pc:chgData name="Scott, Stuart (Data Scientist)" userId="72872381-1d6a-4120-9b45-fbb26e33713c" providerId="ADAL" clId="{A00DCFA1-D939-4D30-BACD-60D52E13D8AC}" dt="2022-05-17T19:52:04.921" v="4849" actId="20577"/>
      <pc:docMkLst>
        <pc:docMk/>
      </pc:docMkLst>
      <pc:sldChg chg="modSp mod">
        <pc:chgData name="Scott, Stuart (Data Scientist)" userId="72872381-1d6a-4120-9b45-fbb26e33713c" providerId="ADAL" clId="{A00DCFA1-D939-4D30-BACD-60D52E13D8AC}" dt="2022-05-17T18:52:52.634" v="2238" actId="20577"/>
        <pc:sldMkLst>
          <pc:docMk/>
          <pc:sldMk cId="2831680111" sldId="256"/>
        </pc:sldMkLst>
        <pc:spChg chg="mod">
          <ac:chgData name="Scott, Stuart (Data Scientist)" userId="72872381-1d6a-4120-9b45-fbb26e33713c" providerId="ADAL" clId="{A00DCFA1-D939-4D30-BACD-60D52E13D8AC}" dt="2022-05-17T18:52:52.634" v="2238" actId="20577"/>
          <ac:spMkLst>
            <pc:docMk/>
            <pc:sldMk cId="2831680111" sldId="256"/>
            <ac:spMk id="2" creationId="{ABEDD2CC-F556-4D14-9BDB-9B368B387D30}"/>
          </ac:spMkLst>
        </pc:spChg>
      </pc:sldChg>
      <pc:sldChg chg="addSp delSp modSp mod">
        <pc:chgData name="Scott, Stuart (Data Scientist)" userId="72872381-1d6a-4120-9b45-fbb26e33713c" providerId="ADAL" clId="{A00DCFA1-D939-4D30-BACD-60D52E13D8AC}" dt="2022-05-17T19:52:04.921" v="4849" actId="20577"/>
        <pc:sldMkLst>
          <pc:docMk/>
          <pc:sldMk cId="897625840" sldId="261"/>
        </pc:sldMkLst>
        <pc:spChg chg="mod">
          <ac:chgData name="Scott, Stuart (Data Scientist)" userId="72872381-1d6a-4120-9b45-fbb26e33713c" providerId="ADAL" clId="{A00DCFA1-D939-4D30-BACD-60D52E13D8AC}" dt="2022-05-17T19:41:21.197" v="4118" actId="20577"/>
          <ac:spMkLst>
            <pc:docMk/>
            <pc:sldMk cId="897625840" sldId="261"/>
            <ac:spMk id="2" creationId="{DCA5BA47-D302-4A96-B865-14B2C8976780}"/>
          </ac:spMkLst>
        </pc:spChg>
        <pc:spChg chg="del mod">
          <ac:chgData name="Scott, Stuart (Data Scientist)" userId="72872381-1d6a-4120-9b45-fbb26e33713c" providerId="ADAL" clId="{A00DCFA1-D939-4D30-BACD-60D52E13D8AC}" dt="2022-05-17T19:41:12.041" v="4114" actId="478"/>
          <ac:spMkLst>
            <pc:docMk/>
            <pc:sldMk cId="897625840" sldId="261"/>
            <ac:spMk id="3" creationId="{E8C6D2B1-BB37-48BB-846C-6C6F0F4E2AA2}"/>
          </ac:spMkLst>
        </pc:spChg>
        <pc:graphicFrameChg chg="add mod modGraphic">
          <ac:chgData name="Scott, Stuart (Data Scientist)" userId="72872381-1d6a-4120-9b45-fbb26e33713c" providerId="ADAL" clId="{A00DCFA1-D939-4D30-BACD-60D52E13D8AC}" dt="2022-05-17T19:52:04.921" v="4849" actId="20577"/>
          <ac:graphicFrameMkLst>
            <pc:docMk/>
            <pc:sldMk cId="897625840" sldId="261"/>
            <ac:graphicFrameMk id="6" creationId="{51922269-A30A-4F24-AEC8-D033DB09F42B}"/>
          </ac:graphicFrameMkLst>
        </pc:graphicFrameChg>
        <pc:picChg chg="add mod ord">
          <ac:chgData name="Scott, Stuart (Data Scientist)" userId="72872381-1d6a-4120-9b45-fbb26e33713c" providerId="ADAL" clId="{A00DCFA1-D939-4D30-BACD-60D52E13D8AC}" dt="2022-05-17T19:49:29.959" v="4650" actId="1076"/>
          <ac:picMkLst>
            <pc:docMk/>
            <pc:sldMk cId="897625840" sldId="261"/>
            <ac:picMk id="5" creationId="{4AF4323F-9500-435B-AEA5-B1D584844CF0}"/>
          </ac:picMkLst>
        </pc:picChg>
      </pc:sldChg>
      <pc:sldChg chg="modSp mod">
        <pc:chgData name="Scott, Stuart (Data Scientist)" userId="72872381-1d6a-4120-9b45-fbb26e33713c" providerId="ADAL" clId="{A00DCFA1-D939-4D30-BACD-60D52E13D8AC}" dt="2022-05-17T17:57:57.924" v="1879" actId="27636"/>
        <pc:sldMkLst>
          <pc:docMk/>
          <pc:sldMk cId="322762950" sldId="262"/>
        </pc:sldMkLst>
        <pc:spChg chg="mod">
          <ac:chgData name="Scott, Stuart (Data Scientist)" userId="72872381-1d6a-4120-9b45-fbb26e33713c" providerId="ADAL" clId="{A00DCFA1-D939-4D30-BACD-60D52E13D8AC}" dt="2022-05-17T15:26:25.214" v="135" actId="1076"/>
          <ac:spMkLst>
            <pc:docMk/>
            <pc:sldMk cId="322762950" sldId="262"/>
            <ac:spMk id="2" creationId="{FADAAF79-BC50-4018-A3F2-4A31B78F020F}"/>
          </ac:spMkLst>
        </pc:spChg>
        <pc:spChg chg="mod">
          <ac:chgData name="Scott, Stuart (Data Scientist)" userId="72872381-1d6a-4120-9b45-fbb26e33713c" providerId="ADAL" clId="{A00DCFA1-D939-4D30-BACD-60D52E13D8AC}" dt="2022-05-17T17:57:57.924" v="1879" actId="27636"/>
          <ac:spMkLst>
            <pc:docMk/>
            <pc:sldMk cId="322762950" sldId="262"/>
            <ac:spMk id="3" creationId="{872ECB36-DCE1-4771-9FF6-0A3F16141DD2}"/>
          </ac:spMkLst>
        </pc:spChg>
      </pc:sldChg>
      <pc:sldChg chg="modSp new mod">
        <pc:chgData name="Scott, Stuart (Data Scientist)" userId="72872381-1d6a-4120-9b45-fbb26e33713c" providerId="ADAL" clId="{A00DCFA1-D939-4D30-BACD-60D52E13D8AC}" dt="2022-05-17T18:44:12.450" v="2039" actId="20577"/>
        <pc:sldMkLst>
          <pc:docMk/>
          <pc:sldMk cId="4000966929" sldId="263"/>
        </pc:sldMkLst>
        <pc:spChg chg="mod">
          <ac:chgData name="Scott, Stuart (Data Scientist)" userId="72872381-1d6a-4120-9b45-fbb26e33713c" providerId="ADAL" clId="{A00DCFA1-D939-4D30-BACD-60D52E13D8AC}" dt="2022-05-17T15:33:57.931" v="435" actId="20577"/>
          <ac:spMkLst>
            <pc:docMk/>
            <pc:sldMk cId="4000966929" sldId="263"/>
            <ac:spMk id="2" creationId="{B2EA2CFF-8A95-432C-BCFD-12F4668C15DA}"/>
          </ac:spMkLst>
        </pc:spChg>
        <pc:spChg chg="mod">
          <ac:chgData name="Scott, Stuart (Data Scientist)" userId="72872381-1d6a-4120-9b45-fbb26e33713c" providerId="ADAL" clId="{A00DCFA1-D939-4D30-BACD-60D52E13D8AC}" dt="2022-05-17T18:44:12.450" v="2039" actId="20577"/>
          <ac:spMkLst>
            <pc:docMk/>
            <pc:sldMk cId="4000966929" sldId="263"/>
            <ac:spMk id="3" creationId="{DE587312-AA80-47C0-9E18-D2FB702A5FE9}"/>
          </ac:spMkLst>
        </pc:spChg>
      </pc:sldChg>
      <pc:sldChg chg="addSp modSp new mod">
        <pc:chgData name="Scott, Stuart (Data Scientist)" userId="72872381-1d6a-4120-9b45-fbb26e33713c" providerId="ADAL" clId="{A00DCFA1-D939-4D30-BACD-60D52E13D8AC}" dt="2022-05-17T18:46:31.785" v="2111" actId="20577"/>
        <pc:sldMkLst>
          <pc:docMk/>
          <pc:sldMk cId="1023252234" sldId="264"/>
        </pc:sldMkLst>
        <pc:spChg chg="mod">
          <ac:chgData name="Scott, Stuart (Data Scientist)" userId="72872381-1d6a-4120-9b45-fbb26e33713c" providerId="ADAL" clId="{A00DCFA1-D939-4D30-BACD-60D52E13D8AC}" dt="2022-05-17T18:46:31.785" v="2111" actId="20577"/>
          <ac:spMkLst>
            <pc:docMk/>
            <pc:sldMk cId="1023252234" sldId="264"/>
            <ac:spMk id="3" creationId="{941CE916-1BF6-4386-A802-6E464FFE6997}"/>
          </ac:spMkLst>
        </pc:spChg>
        <pc:picChg chg="add mod">
          <ac:chgData name="Scott, Stuart (Data Scientist)" userId="72872381-1d6a-4120-9b45-fbb26e33713c" providerId="ADAL" clId="{A00DCFA1-D939-4D30-BACD-60D52E13D8AC}" dt="2022-05-17T18:46:22.056" v="2093" actId="1076"/>
          <ac:picMkLst>
            <pc:docMk/>
            <pc:sldMk cId="1023252234" sldId="264"/>
            <ac:picMk id="5" creationId="{84DA81C4-FF17-47C6-94A2-2E1A36F28B15}"/>
          </ac:picMkLst>
        </pc:picChg>
      </pc:sldChg>
      <pc:sldChg chg="modSp new mod">
        <pc:chgData name="Scott, Stuart (Data Scientist)" userId="72872381-1d6a-4120-9b45-fbb26e33713c" providerId="ADAL" clId="{A00DCFA1-D939-4D30-BACD-60D52E13D8AC}" dt="2022-05-17T18:55:31.179" v="2253" actId="27636"/>
        <pc:sldMkLst>
          <pc:docMk/>
          <pc:sldMk cId="1929335394" sldId="265"/>
        </pc:sldMkLst>
        <pc:spChg chg="mod">
          <ac:chgData name="Scott, Stuart (Data Scientist)" userId="72872381-1d6a-4120-9b45-fbb26e33713c" providerId="ADAL" clId="{A00DCFA1-D939-4D30-BACD-60D52E13D8AC}" dt="2022-05-17T18:55:31.179" v="2253" actId="27636"/>
          <ac:spMkLst>
            <pc:docMk/>
            <pc:sldMk cId="1929335394" sldId="265"/>
            <ac:spMk id="3" creationId="{CFB7D5D8-110B-434A-9813-6E967C2B5FB7}"/>
          </ac:spMkLst>
        </pc:spChg>
      </pc:sldChg>
      <pc:sldChg chg="addSp modSp new mod ord">
        <pc:chgData name="Scott, Stuart (Data Scientist)" userId="72872381-1d6a-4120-9b45-fbb26e33713c" providerId="ADAL" clId="{A00DCFA1-D939-4D30-BACD-60D52E13D8AC}" dt="2022-05-17T17:54:02.781" v="1743" actId="20577"/>
        <pc:sldMkLst>
          <pc:docMk/>
          <pc:sldMk cId="1729389521" sldId="266"/>
        </pc:sldMkLst>
        <pc:spChg chg="mod">
          <ac:chgData name="Scott, Stuart (Data Scientist)" userId="72872381-1d6a-4120-9b45-fbb26e33713c" providerId="ADAL" clId="{A00DCFA1-D939-4D30-BACD-60D52E13D8AC}" dt="2022-05-17T17:54:02.781" v="1743" actId="20577"/>
          <ac:spMkLst>
            <pc:docMk/>
            <pc:sldMk cId="1729389521" sldId="266"/>
            <ac:spMk id="3" creationId="{DAFC1DA5-4A46-442E-BC18-D1E96850076F}"/>
          </ac:spMkLst>
        </pc:spChg>
        <pc:picChg chg="add mod">
          <ac:chgData name="Scott, Stuart (Data Scientist)" userId="72872381-1d6a-4120-9b45-fbb26e33713c" providerId="ADAL" clId="{A00DCFA1-D939-4D30-BACD-60D52E13D8AC}" dt="2022-05-17T17:49:45.692" v="1341" actId="1076"/>
          <ac:picMkLst>
            <pc:docMk/>
            <pc:sldMk cId="1729389521" sldId="266"/>
            <ac:picMk id="5" creationId="{B0CC063D-0475-43CB-9857-1BD6F260F0EC}"/>
          </ac:picMkLst>
        </pc:picChg>
      </pc:sldChg>
      <pc:sldChg chg="modSp new mod">
        <pc:chgData name="Scott, Stuart (Data Scientist)" userId="72872381-1d6a-4120-9b45-fbb26e33713c" providerId="ADAL" clId="{A00DCFA1-D939-4D30-BACD-60D52E13D8AC}" dt="2022-05-17T18:55:47.410" v="2255"/>
        <pc:sldMkLst>
          <pc:docMk/>
          <pc:sldMk cId="3558071752" sldId="267"/>
        </pc:sldMkLst>
        <pc:spChg chg="mod">
          <ac:chgData name="Scott, Stuart (Data Scientist)" userId="72872381-1d6a-4120-9b45-fbb26e33713c" providerId="ADAL" clId="{A00DCFA1-D939-4D30-BACD-60D52E13D8AC}" dt="2022-05-17T17:52:16.962" v="1445" actId="20577"/>
          <ac:spMkLst>
            <pc:docMk/>
            <pc:sldMk cId="3558071752" sldId="267"/>
            <ac:spMk id="2" creationId="{FF31C178-DABC-4048-91FC-047C46CE3C89}"/>
          </ac:spMkLst>
        </pc:spChg>
        <pc:spChg chg="mod">
          <ac:chgData name="Scott, Stuart (Data Scientist)" userId="72872381-1d6a-4120-9b45-fbb26e33713c" providerId="ADAL" clId="{A00DCFA1-D939-4D30-BACD-60D52E13D8AC}" dt="2022-05-17T18:55:47.410" v="2255"/>
          <ac:spMkLst>
            <pc:docMk/>
            <pc:sldMk cId="3558071752" sldId="267"/>
            <ac:spMk id="3" creationId="{5439D87A-E311-41BF-801D-B0DC1CAEC28A}"/>
          </ac:spMkLst>
        </pc:spChg>
      </pc:sldChg>
      <pc:sldChg chg="modSp new mod">
        <pc:chgData name="Scott, Stuart (Data Scientist)" userId="72872381-1d6a-4120-9b45-fbb26e33713c" providerId="ADAL" clId="{A00DCFA1-D939-4D30-BACD-60D52E13D8AC}" dt="2022-05-17T17:55:19.547" v="1771" actId="27636"/>
        <pc:sldMkLst>
          <pc:docMk/>
          <pc:sldMk cId="642320292" sldId="268"/>
        </pc:sldMkLst>
        <pc:spChg chg="mod">
          <ac:chgData name="Scott, Stuart (Data Scientist)" userId="72872381-1d6a-4120-9b45-fbb26e33713c" providerId="ADAL" clId="{A00DCFA1-D939-4D30-BACD-60D52E13D8AC}" dt="2022-05-17T17:54:55.103" v="1754" actId="27636"/>
          <ac:spMkLst>
            <pc:docMk/>
            <pc:sldMk cId="642320292" sldId="268"/>
            <ac:spMk id="2" creationId="{C1EAE639-CCEF-483A-A400-991994B9522A}"/>
          </ac:spMkLst>
        </pc:spChg>
        <pc:spChg chg="mod">
          <ac:chgData name="Scott, Stuart (Data Scientist)" userId="72872381-1d6a-4120-9b45-fbb26e33713c" providerId="ADAL" clId="{A00DCFA1-D939-4D30-BACD-60D52E13D8AC}" dt="2022-05-17T17:55:19.547" v="1771" actId="27636"/>
          <ac:spMkLst>
            <pc:docMk/>
            <pc:sldMk cId="642320292" sldId="268"/>
            <ac:spMk id="3" creationId="{A4FF6ABD-4E70-4CF0-8BC6-0060CD8DB5E4}"/>
          </ac:spMkLst>
        </pc:spChg>
      </pc:sldChg>
      <pc:sldChg chg="modSp new mod">
        <pc:chgData name="Scott, Stuart (Data Scientist)" userId="72872381-1d6a-4120-9b45-fbb26e33713c" providerId="ADAL" clId="{A00DCFA1-D939-4D30-BACD-60D52E13D8AC}" dt="2022-05-17T17:59:06.898" v="1948" actId="20577"/>
        <pc:sldMkLst>
          <pc:docMk/>
          <pc:sldMk cId="3200427619" sldId="269"/>
        </pc:sldMkLst>
        <pc:spChg chg="mod">
          <ac:chgData name="Scott, Stuart (Data Scientist)" userId="72872381-1d6a-4120-9b45-fbb26e33713c" providerId="ADAL" clId="{A00DCFA1-D939-4D30-BACD-60D52E13D8AC}" dt="2022-05-17T17:59:06.898" v="1948" actId="20577"/>
          <ac:spMkLst>
            <pc:docMk/>
            <pc:sldMk cId="3200427619" sldId="269"/>
            <ac:spMk id="2" creationId="{8E8E31AC-1AD0-424C-B06B-D93E24DDE10C}"/>
          </ac:spMkLst>
        </pc:spChg>
        <pc:spChg chg="mod">
          <ac:chgData name="Scott, Stuart (Data Scientist)" userId="72872381-1d6a-4120-9b45-fbb26e33713c" providerId="ADAL" clId="{A00DCFA1-D939-4D30-BACD-60D52E13D8AC}" dt="2022-05-17T17:58:51.318" v="1916" actId="20577"/>
          <ac:spMkLst>
            <pc:docMk/>
            <pc:sldMk cId="3200427619" sldId="269"/>
            <ac:spMk id="3" creationId="{D48CDB35-8B5A-4249-B720-8E193D411B54}"/>
          </ac:spMkLst>
        </pc:spChg>
      </pc:sldChg>
      <pc:sldChg chg="modSp new mod">
        <pc:chgData name="Scott, Stuart (Data Scientist)" userId="72872381-1d6a-4120-9b45-fbb26e33713c" providerId="ADAL" clId="{A00DCFA1-D939-4D30-BACD-60D52E13D8AC}" dt="2022-05-17T18:00:49.972" v="1996" actId="15"/>
        <pc:sldMkLst>
          <pc:docMk/>
          <pc:sldMk cId="3664780035" sldId="270"/>
        </pc:sldMkLst>
        <pc:spChg chg="mod">
          <ac:chgData name="Scott, Stuart (Data Scientist)" userId="72872381-1d6a-4120-9b45-fbb26e33713c" providerId="ADAL" clId="{A00DCFA1-D939-4D30-BACD-60D52E13D8AC}" dt="2022-05-17T18:00:49.972" v="1996" actId="15"/>
          <ac:spMkLst>
            <pc:docMk/>
            <pc:sldMk cId="3664780035" sldId="270"/>
            <ac:spMk id="3" creationId="{FB13F27A-0F5B-47C4-9481-9A4E6E5EF3B4}"/>
          </ac:spMkLst>
        </pc:spChg>
      </pc:sldChg>
      <pc:sldChg chg="modSp new mod">
        <pc:chgData name="Scott, Stuart (Data Scientist)" userId="72872381-1d6a-4120-9b45-fbb26e33713c" providerId="ADAL" clId="{A00DCFA1-D939-4D30-BACD-60D52E13D8AC}" dt="2022-05-17T18:48:25.333" v="2204" actId="20577"/>
        <pc:sldMkLst>
          <pc:docMk/>
          <pc:sldMk cId="1689791070" sldId="271"/>
        </pc:sldMkLst>
        <pc:spChg chg="mod">
          <ac:chgData name="Scott, Stuart (Data Scientist)" userId="72872381-1d6a-4120-9b45-fbb26e33713c" providerId="ADAL" clId="{A00DCFA1-D939-4D30-BACD-60D52E13D8AC}" dt="2022-05-17T18:48:25.333" v="2204" actId="20577"/>
          <ac:spMkLst>
            <pc:docMk/>
            <pc:sldMk cId="1689791070" sldId="271"/>
            <ac:spMk id="3" creationId="{B16A363A-928D-4854-A78B-1ECE987FA253}"/>
          </ac:spMkLst>
        </pc:spChg>
      </pc:sldChg>
      <pc:sldChg chg="addSp modSp new mod">
        <pc:chgData name="Scott, Stuart (Data Scientist)" userId="72872381-1d6a-4120-9b45-fbb26e33713c" providerId="ADAL" clId="{A00DCFA1-D939-4D30-BACD-60D52E13D8AC}" dt="2022-05-17T19:02:30.930" v="2504" actId="20577"/>
        <pc:sldMkLst>
          <pc:docMk/>
          <pc:sldMk cId="4264704254" sldId="272"/>
        </pc:sldMkLst>
        <pc:spChg chg="mod">
          <ac:chgData name="Scott, Stuart (Data Scientist)" userId="72872381-1d6a-4120-9b45-fbb26e33713c" providerId="ADAL" clId="{A00DCFA1-D939-4D30-BACD-60D52E13D8AC}" dt="2022-05-17T19:01:13.358" v="2296" actId="20577"/>
          <ac:spMkLst>
            <pc:docMk/>
            <pc:sldMk cId="4264704254" sldId="272"/>
            <ac:spMk id="2" creationId="{DB03455C-A4DD-4718-B06A-33CEFB252071}"/>
          </ac:spMkLst>
        </pc:spChg>
        <pc:spChg chg="mod">
          <ac:chgData name="Scott, Stuart (Data Scientist)" userId="72872381-1d6a-4120-9b45-fbb26e33713c" providerId="ADAL" clId="{A00DCFA1-D939-4D30-BACD-60D52E13D8AC}" dt="2022-05-17T19:02:30.930" v="2504" actId="20577"/>
          <ac:spMkLst>
            <pc:docMk/>
            <pc:sldMk cId="4264704254" sldId="272"/>
            <ac:spMk id="3" creationId="{E4F5769B-807A-4728-8C5B-6894F440CC28}"/>
          </ac:spMkLst>
        </pc:spChg>
        <pc:picChg chg="add mod">
          <ac:chgData name="Scott, Stuart (Data Scientist)" userId="72872381-1d6a-4120-9b45-fbb26e33713c" providerId="ADAL" clId="{A00DCFA1-D939-4D30-BACD-60D52E13D8AC}" dt="2022-05-17T18:59:42.136" v="2260" actId="1076"/>
          <ac:picMkLst>
            <pc:docMk/>
            <pc:sldMk cId="4264704254" sldId="272"/>
            <ac:picMk id="5" creationId="{73BA434A-65D8-491A-982B-1465935ED395}"/>
          </ac:picMkLst>
        </pc:picChg>
      </pc:sldChg>
      <pc:sldChg chg="modSp new mod ord">
        <pc:chgData name="Scott, Stuart (Data Scientist)" userId="72872381-1d6a-4120-9b45-fbb26e33713c" providerId="ADAL" clId="{A00DCFA1-D939-4D30-BACD-60D52E13D8AC}" dt="2022-05-17T19:13:39.766" v="2710" actId="20577"/>
        <pc:sldMkLst>
          <pc:docMk/>
          <pc:sldMk cId="826734690" sldId="273"/>
        </pc:sldMkLst>
        <pc:spChg chg="mod">
          <ac:chgData name="Scott, Stuart (Data Scientist)" userId="72872381-1d6a-4120-9b45-fbb26e33713c" providerId="ADAL" clId="{A00DCFA1-D939-4D30-BACD-60D52E13D8AC}" dt="2022-05-17T19:13:39.766" v="2710" actId="20577"/>
          <ac:spMkLst>
            <pc:docMk/>
            <pc:sldMk cId="826734690" sldId="273"/>
            <ac:spMk id="3" creationId="{E3C19FD3-5E53-4FFE-8ACF-7AB25C2233BB}"/>
          </ac:spMkLst>
        </pc:spChg>
      </pc:sldChg>
      <pc:sldChg chg="add del">
        <pc:chgData name="Scott, Stuart (Data Scientist)" userId="72872381-1d6a-4120-9b45-fbb26e33713c" providerId="ADAL" clId="{A00DCFA1-D939-4D30-BACD-60D52E13D8AC}" dt="2022-05-17T18:59:34.906" v="2258"/>
        <pc:sldMkLst>
          <pc:docMk/>
          <pc:sldMk cId="3431679565" sldId="273"/>
        </pc:sldMkLst>
      </pc:sldChg>
      <pc:sldChg chg="modSp new mod">
        <pc:chgData name="Scott, Stuart (Data Scientist)" userId="72872381-1d6a-4120-9b45-fbb26e33713c" providerId="ADAL" clId="{A00DCFA1-D939-4D30-BACD-60D52E13D8AC}" dt="2022-05-17T19:05:31.593" v="2620" actId="404"/>
        <pc:sldMkLst>
          <pc:docMk/>
          <pc:sldMk cId="2304257110" sldId="274"/>
        </pc:sldMkLst>
        <pc:spChg chg="mod">
          <ac:chgData name="Scott, Stuart (Data Scientist)" userId="72872381-1d6a-4120-9b45-fbb26e33713c" providerId="ADAL" clId="{A00DCFA1-D939-4D30-BACD-60D52E13D8AC}" dt="2022-05-17T19:04:29.756" v="2535" actId="20577"/>
          <ac:spMkLst>
            <pc:docMk/>
            <pc:sldMk cId="2304257110" sldId="274"/>
            <ac:spMk id="2" creationId="{C311CC2D-C1A1-4687-85EC-93AC4B0479EE}"/>
          </ac:spMkLst>
        </pc:spChg>
        <pc:spChg chg="mod">
          <ac:chgData name="Scott, Stuart (Data Scientist)" userId="72872381-1d6a-4120-9b45-fbb26e33713c" providerId="ADAL" clId="{A00DCFA1-D939-4D30-BACD-60D52E13D8AC}" dt="2022-05-17T19:05:31.593" v="2620" actId="404"/>
          <ac:spMkLst>
            <pc:docMk/>
            <pc:sldMk cId="2304257110" sldId="274"/>
            <ac:spMk id="3" creationId="{7FF80D23-F6F1-4BCB-8934-D025ACA735BD}"/>
          </ac:spMkLst>
        </pc:spChg>
      </pc:sldChg>
      <pc:sldChg chg="modSp new mod">
        <pc:chgData name="Scott, Stuart (Data Scientist)" userId="72872381-1d6a-4120-9b45-fbb26e33713c" providerId="ADAL" clId="{A00DCFA1-D939-4D30-BACD-60D52E13D8AC}" dt="2022-05-17T19:07:10.758" v="2629"/>
        <pc:sldMkLst>
          <pc:docMk/>
          <pc:sldMk cId="1785333971" sldId="275"/>
        </pc:sldMkLst>
        <pc:spChg chg="mod">
          <ac:chgData name="Scott, Stuart (Data Scientist)" userId="72872381-1d6a-4120-9b45-fbb26e33713c" providerId="ADAL" clId="{A00DCFA1-D939-4D30-BACD-60D52E13D8AC}" dt="2022-05-17T19:07:09.754" v="2628" actId="20577"/>
          <ac:spMkLst>
            <pc:docMk/>
            <pc:sldMk cId="1785333971" sldId="275"/>
            <ac:spMk id="2" creationId="{B5C7D722-EB3C-431C-9D94-072ADA4CD972}"/>
          </ac:spMkLst>
        </pc:spChg>
        <pc:spChg chg="mod">
          <ac:chgData name="Scott, Stuart (Data Scientist)" userId="72872381-1d6a-4120-9b45-fbb26e33713c" providerId="ADAL" clId="{A00DCFA1-D939-4D30-BACD-60D52E13D8AC}" dt="2022-05-17T19:07:10.758" v="2629"/>
          <ac:spMkLst>
            <pc:docMk/>
            <pc:sldMk cId="1785333971" sldId="275"/>
            <ac:spMk id="3" creationId="{2E8EC44E-4F6F-47E9-AB73-889D6A66D238}"/>
          </ac:spMkLst>
        </pc:spChg>
      </pc:sldChg>
      <pc:sldChg chg="modSp new mod">
        <pc:chgData name="Scott, Stuart (Data Scientist)" userId="72872381-1d6a-4120-9b45-fbb26e33713c" providerId="ADAL" clId="{A00DCFA1-D939-4D30-BACD-60D52E13D8AC}" dt="2022-05-17T19:12:25.365" v="2631"/>
        <pc:sldMkLst>
          <pc:docMk/>
          <pc:sldMk cId="3258186394" sldId="276"/>
        </pc:sldMkLst>
        <pc:spChg chg="mod">
          <ac:chgData name="Scott, Stuart (Data Scientist)" userId="72872381-1d6a-4120-9b45-fbb26e33713c" providerId="ADAL" clId="{A00DCFA1-D939-4D30-BACD-60D52E13D8AC}" dt="2022-05-17T19:12:25.365" v="2631"/>
          <ac:spMkLst>
            <pc:docMk/>
            <pc:sldMk cId="3258186394" sldId="276"/>
            <ac:spMk id="3" creationId="{B645A7BB-306E-49A0-B1F4-B30FCBFE8C8B}"/>
          </ac:spMkLst>
        </pc:spChg>
      </pc:sldChg>
      <pc:sldChg chg="addSp modSp new mod">
        <pc:chgData name="Scott, Stuart (Data Scientist)" userId="72872381-1d6a-4120-9b45-fbb26e33713c" providerId="ADAL" clId="{A00DCFA1-D939-4D30-BACD-60D52E13D8AC}" dt="2022-05-17T19:30:27.711" v="2895" actId="21"/>
        <pc:sldMkLst>
          <pc:docMk/>
          <pc:sldMk cId="3575917433" sldId="277"/>
        </pc:sldMkLst>
        <pc:spChg chg="mod">
          <ac:chgData name="Scott, Stuart (Data Scientist)" userId="72872381-1d6a-4120-9b45-fbb26e33713c" providerId="ADAL" clId="{A00DCFA1-D939-4D30-BACD-60D52E13D8AC}" dt="2022-05-17T19:30:27.711" v="2895" actId="21"/>
          <ac:spMkLst>
            <pc:docMk/>
            <pc:sldMk cId="3575917433" sldId="277"/>
            <ac:spMk id="3" creationId="{A8A851DC-8AFC-4DB5-BC0E-4CF041E87663}"/>
          </ac:spMkLst>
        </pc:spChg>
        <pc:picChg chg="add mod">
          <ac:chgData name="Scott, Stuart (Data Scientist)" userId="72872381-1d6a-4120-9b45-fbb26e33713c" providerId="ADAL" clId="{A00DCFA1-D939-4D30-BACD-60D52E13D8AC}" dt="2022-05-17T19:21:28.350" v="2786" actId="1076"/>
          <ac:picMkLst>
            <pc:docMk/>
            <pc:sldMk cId="3575917433" sldId="277"/>
            <ac:picMk id="5" creationId="{2A1CAD2E-887C-47A7-B5EF-A313FFF8978B}"/>
          </ac:picMkLst>
        </pc:picChg>
        <pc:picChg chg="add mod">
          <ac:chgData name="Scott, Stuart (Data Scientist)" userId="72872381-1d6a-4120-9b45-fbb26e33713c" providerId="ADAL" clId="{A00DCFA1-D939-4D30-BACD-60D52E13D8AC}" dt="2022-05-17T19:21:23.663" v="2784" actId="1076"/>
          <ac:picMkLst>
            <pc:docMk/>
            <pc:sldMk cId="3575917433" sldId="277"/>
            <ac:picMk id="7" creationId="{3B5E7DE5-5273-4EB9-AD09-C600A031A37A}"/>
          </ac:picMkLst>
        </pc:picChg>
      </pc:sldChg>
      <pc:sldChg chg="modSp new mod">
        <pc:chgData name="Scott, Stuart (Data Scientist)" userId="72872381-1d6a-4120-9b45-fbb26e33713c" providerId="ADAL" clId="{A00DCFA1-D939-4D30-BACD-60D52E13D8AC}" dt="2022-05-17T19:33:54.778" v="3354" actId="6549"/>
        <pc:sldMkLst>
          <pc:docMk/>
          <pc:sldMk cId="296809122" sldId="278"/>
        </pc:sldMkLst>
        <pc:spChg chg="mod">
          <ac:chgData name="Scott, Stuart (Data Scientist)" userId="72872381-1d6a-4120-9b45-fbb26e33713c" providerId="ADAL" clId="{A00DCFA1-D939-4D30-BACD-60D52E13D8AC}" dt="2022-05-17T19:22:36.898" v="2844" actId="20577"/>
          <ac:spMkLst>
            <pc:docMk/>
            <pc:sldMk cId="296809122" sldId="278"/>
            <ac:spMk id="2" creationId="{69846639-0774-4CDD-802D-3D5BF3F39A5D}"/>
          </ac:spMkLst>
        </pc:spChg>
        <pc:spChg chg="mod">
          <ac:chgData name="Scott, Stuart (Data Scientist)" userId="72872381-1d6a-4120-9b45-fbb26e33713c" providerId="ADAL" clId="{A00DCFA1-D939-4D30-BACD-60D52E13D8AC}" dt="2022-05-17T19:33:54.778" v="3354" actId="6549"/>
          <ac:spMkLst>
            <pc:docMk/>
            <pc:sldMk cId="296809122" sldId="278"/>
            <ac:spMk id="3" creationId="{0E1297A2-41D4-4D8E-A93B-B633CCFFE9BC}"/>
          </ac:spMkLst>
        </pc:spChg>
      </pc:sldChg>
    </pc:docChg>
  </pc:docChgLst>
  <pc:docChgLst>
    <pc:chgData name="Scott, Stuart (Data Scientist)" userId="72872381-1d6a-4120-9b45-fbb26e33713c" providerId="ADAL" clId="{5CC569FC-C838-4BEB-8E2A-3D48CE922712}"/>
    <pc:docChg chg="custSel delSld modSld modSection">
      <pc:chgData name="Scott, Stuart (Data Scientist)" userId="72872381-1d6a-4120-9b45-fbb26e33713c" providerId="ADAL" clId="{5CC569FC-C838-4BEB-8E2A-3D48CE922712}" dt="2023-02-02T16:41:29.649" v="168" actId="20577"/>
      <pc:docMkLst>
        <pc:docMk/>
      </pc:docMkLst>
      <pc:sldChg chg="del">
        <pc:chgData name="Scott, Stuart (Data Scientist)" userId="72872381-1d6a-4120-9b45-fbb26e33713c" providerId="ADAL" clId="{5CC569FC-C838-4BEB-8E2A-3D48CE922712}" dt="2023-02-02T15:55:40.735" v="0" actId="47"/>
        <pc:sldMkLst>
          <pc:docMk/>
          <pc:sldMk cId="3258186394" sldId="276"/>
        </pc:sldMkLst>
      </pc:sldChg>
      <pc:sldChg chg="modSp mod">
        <pc:chgData name="Scott, Stuart (Data Scientist)" userId="72872381-1d6a-4120-9b45-fbb26e33713c" providerId="ADAL" clId="{5CC569FC-C838-4BEB-8E2A-3D48CE922712}" dt="2023-02-02T16:41:29.649" v="168" actId="20577"/>
        <pc:sldMkLst>
          <pc:docMk/>
          <pc:sldMk cId="3738792259" sldId="279"/>
        </pc:sldMkLst>
        <pc:spChg chg="mod">
          <ac:chgData name="Scott, Stuart (Data Scientist)" userId="72872381-1d6a-4120-9b45-fbb26e33713c" providerId="ADAL" clId="{5CC569FC-C838-4BEB-8E2A-3D48CE922712}" dt="2023-02-02T16:41:29.649" v="168" actId="20577"/>
          <ac:spMkLst>
            <pc:docMk/>
            <pc:sldMk cId="3738792259" sldId="279"/>
            <ac:spMk id="3" creationId="{F8A1336E-BACD-46C9-8F36-BF885DEB1F9F}"/>
          </ac:spMkLst>
        </pc:spChg>
      </pc:sldChg>
      <pc:sldChg chg="modSp mod">
        <pc:chgData name="Scott, Stuart (Data Scientist)" userId="72872381-1d6a-4120-9b45-fbb26e33713c" providerId="ADAL" clId="{5CC569FC-C838-4BEB-8E2A-3D48CE922712}" dt="2023-02-02T15:55:48.066" v="2"/>
        <pc:sldMkLst>
          <pc:docMk/>
          <pc:sldMk cId="120850306" sldId="282"/>
        </pc:sldMkLst>
        <pc:graphicFrameChg chg="mod modGraphic">
          <ac:chgData name="Scott, Stuart (Data Scientist)" userId="72872381-1d6a-4120-9b45-fbb26e33713c" providerId="ADAL" clId="{5CC569FC-C838-4BEB-8E2A-3D48CE922712}" dt="2023-02-02T15:55:48.066" v="2"/>
          <ac:graphicFrameMkLst>
            <pc:docMk/>
            <pc:sldMk cId="120850306" sldId="282"/>
            <ac:graphicFrameMk id="4" creationId="{A547CA95-8FF4-4D71-9F4D-D3A2DBD48675}"/>
          </ac:graphicFrameMkLst>
        </pc:graphicFrameChg>
      </pc:sldChg>
    </pc:docChg>
  </pc:docChgLst>
  <pc:docChgLst>
    <pc:chgData name="Scott, Stuart (Data Scientist)" userId="72872381-1d6a-4120-9b45-fbb26e33713c" providerId="ADAL" clId="{20F91E22-7656-4A24-93EF-BE2C9A80287C}"/>
    <pc:docChg chg="undo redo custSel addSld delSld modSld sldOrd delSection modSection">
      <pc:chgData name="Scott, Stuart (Data Scientist)" userId="72872381-1d6a-4120-9b45-fbb26e33713c" providerId="ADAL" clId="{20F91E22-7656-4A24-93EF-BE2C9A80287C}" dt="2023-05-09T15:27:54.229" v="1731" actId="478"/>
      <pc:docMkLst>
        <pc:docMk/>
      </pc:docMkLst>
      <pc:sldChg chg="modSp del mod">
        <pc:chgData name="Scott, Stuart (Data Scientist)" userId="72872381-1d6a-4120-9b45-fbb26e33713c" providerId="ADAL" clId="{20F91E22-7656-4A24-93EF-BE2C9A80287C}" dt="2023-05-03T15:29:34.024" v="1" actId="47"/>
        <pc:sldMkLst>
          <pc:docMk/>
          <pc:sldMk cId="2831680111" sldId="256"/>
        </pc:sldMkLst>
        <pc:spChg chg="mod">
          <ac:chgData name="Scott, Stuart (Data Scientist)" userId="72872381-1d6a-4120-9b45-fbb26e33713c" providerId="ADAL" clId="{20F91E22-7656-4A24-93EF-BE2C9A80287C}" dt="2023-05-03T15:29:32.714" v="0" actId="21"/>
          <ac:spMkLst>
            <pc:docMk/>
            <pc:sldMk cId="2831680111" sldId="256"/>
            <ac:spMk id="2" creationId="{ABEDD2CC-F556-4D14-9BDB-9B368B387D30}"/>
          </ac:spMkLst>
        </pc:spChg>
      </pc:sldChg>
      <pc:sldChg chg="modSp del mod">
        <pc:chgData name="Scott, Stuart (Data Scientist)" userId="72872381-1d6a-4120-9b45-fbb26e33713c" providerId="ADAL" clId="{20F91E22-7656-4A24-93EF-BE2C9A80287C}" dt="2023-05-04T11:01:00.900" v="106" actId="47"/>
        <pc:sldMkLst>
          <pc:docMk/>
          <pc:sldMk cId="119633993" sldId="257"/>
        </pc:sldMkLst>
        <pc:spChg chg="mod">
          <ac:chgData name="Scott, Stuart (Data Scientist)" userId="72872381-1d6a-4120-9b45-fbb26e33713c" providerId="ADAL" clId="{20F91E22-7656-4A24-93EF-BE2C9A80287C}" dt="2023-05-04T11:00:53.194" v="105" actId="6549"/>
          <ac:spMkLst>
            <pc:docMk/>
            <pc:sldMk cId="119633993" sldId="257"/>
            <ac:spMk id="3" creationId="{46F53CCE-B24C-4551-ABA5-94E79CB3B1CF}"/>
          </ac:spMkLst>
        </pc:spChg>
      </pc:sldChg>
      <pc:sldChg chg="del">
        <pc:chgData name="Scott, Stuart (Data Scientist)" userId="72872381-1d6a-4120-9b45-fbb26e33713c" providerId="ADAL" clId="{20F91E22-7656-4A24-93EF-BE2C9A80287C}" dt="2023-05-04T11:00:48.916" v="104" actId="47"/>
        <pc:sldMkLst>
          <pc:docMk/>
          <pc:sldMk cId="2480146294" sldId="259"/>
        </pc:sldMkLst>
      </pc:sldChg>
      <pc:sldChg chg="modSp del mod">
        <pc:chgData name="Scott, Stuart (Data Scientist)" userId="72872381-1d6a-4120-9b45-fbb26e33713c" providerId="ADAL" clId="{20F91E22-7656-4A24-93EF-BE2C9A80287C}" dt="2023-05-04T11:01:12.217" v="109" actId="47"/>
        <pc:sldMkLst>
          <pc:docMk/>
          <pc:sldMk cId="3354121200" sldId="260"/>
        </pc:sldMkLst>
        <pc:spChg chg="mod">
          <ac:chgData name="Scott, Stuart (Data Scientist)" userId="72872381-1d6a-4120-9b45-fbb26e33713c" providerId="ADAL" clId="{20F91E22-7656-4A24-93EF-BE2C9A80287C}" dt="2023-05-04T11:01:10.985" v="108" actId="21"/>
          <ac:spMkLst>
            <pc:docMk/>
            <pc:sldMk cId="3354121200" sldId="260"/>
            <ac:spMk id="3" creationId="{DCF39F67-9DF4-4EC0-B541-B936A32E781D}"/>
          </ac:spMkLst>
        </pc:spChg>
      </pc:sldChg>
      <pc:sldChg chg="addSp modSp mod">
        <pc:chgData name="Scott, Stuart (Data Scientist)" userId="72872381-1d6a-4120-9b45-fbb26e33713c" providerId="ADAL" clId="{20F91E22-7656-4A24-93EF-BE2C9A80287C}" dt="2023-05-04T11:17:48.885" v="711" actId="1076"/>
        <pc:sldMkLst>
          <pc:docMk/>
          <pc:sldMk cId="322762950" sldId="262"/>
        </pc:sldMkLst>
        <pc:spChg chg="mod">
          <ac:chgData name="Scott, Stuart (Data Scientist)" userId="72872381-1d6a-4120-9b45-fbb26e33713c" providerId="ADAL" clId="{20F91E22-7656-4A24-93EF-BE2C9A80287C}" dt="2023-05-04T11:17:40.393" v="706" actId="20577"/>
          <ac:spMkLst>
            <pc:docMk/>
            <pc:sldMk cId="322762950" sldId="262"/>
            <ac:spMk id="3" creationId="{872ECB36-DCE1-4771-9FF6-0A3F16141DD2}"/>
          </ac:spMkLst>
        </pc:spChg>
        <pc:spChg chg="add mod">
          <ac:chgData name="Scott, Stuart (Data Scientist)" userId="72872381-1d6a-4120-9b45-fbb26e33713c" providerId="ADAL" clId="{20F91E22-7656-4A24-93EF-BE2C9A80287C}" dt="2023-05-04T11:17:17.827" v="696" actId="1076"/>
          <ac:spMkLst>
            <pc:docMk/>
            <pc:sldMk cId="322762950" sldId="262"/>
            <ac:spMk id="6" creationId="{955BF0DE-9546-7080-F8B6-FBCA50E96593}"/>
          </ac:spMkLst>
        </pc:spChg>
        <pc:picChg chg="add mod">
          <ac:chgData name="Scott, Stuart (Data Scientist)" userId="72872381-1d6a-4120-9b45-fbb26e33713c" providerId="ADAL" clId="{20F91E22-7656-4A24-93EF-BE2C9A80287C}" dt="2023-05-04T11:16:43.964" v="671" actId="1076"/>
          <ac:picMkLst>
            <pc:docMk/>
            <pc:sldMk cId="322762950" sldId="262"/>
            <ac:picMk id="4" creationId="{618B9436-5B6D-0078-0C62-FCDB39A4F44F}"/>
          </ac:picMkLst>
        </pc:picChg>
        <pc:picChg chg="add mod">
          <ac:chgData name="Scott, Stuart (Data Scientist)" userId="72872381-1d6a-4120-9b45-fbb26e33713c" providerId="ADAL" clId="{20F91E22-7656-4A24-93EF-BE2C9A80287C}" dt="2023-05-04T11:16:52.966" v="674" actId="1076"/>
          <ac:picMkLst>
            <pc:docMk/>
            <pc:sldMk cId="322762950" sldId="262"/>
            <ac:picMk id="5" creationId="{DE6F45F6-03E5-3B96-76DA-39BACD5FA335}"/>
          </ac:picMkLst>
        </pc:picChg>
        <pc:picChg chg="add mod">
          <ac:chgData name="Scott, Stuart (Data Scientist)" userId="72872381-1d6a-4120-9b45-fbb26e33713c" providerId="ADAL" clId="{20F91E22-7656-4A24-93EF-BE2C9A80287C}" dt="2023-05-04T11:17:48.885" v="711" actId="1076"/>
          <ac:picMkLst>
            <pc:docMk/>
            <pc:sldMk cId="322762950" sldId="262"/>
            <ac:picMk id="7" creationId="{3CE848DE-CAB3-CF14-C398-8491B12B6E8A}"/>
          </ac:picMkLst>
        </pc:picChg>
      </pc:sldChg>
      <pc:sldChg chg="addSp delSp modSp mod">
        <pc:chgData name="Scott, Stuart (Data Scientist)" userId="72872381-1d6a-4120-9b45-fbb26e33713c" providerId="ADAL" clId="{20F91E22-7656-4A24-93EF-BE2C9A80287C}" dt="2023-05-09T15:24:17.292" v="1650" actId="20577"/>
        <pc:sldMkLst>
          <pc:docMk/>
          <pc:sldMk cId="4000966929" sldId="263"/>
        </pc:sldMkLst>
        <pc:spChg chg="mod">
          <ac:chgData name="Scott, Stuart (Data Scientist)" userId="72872381-1d6a-4120-9b45-fbb26e33713c" providerId="ADAL" clId="{20F91E22-7656-4A24-93EF-BE2C9A80287C}" dt="2023-05-09T15:24:17.292" v="1650" actId="20577"/>
          <ac:spMkLst>
            <pc:docMk/>
            <pc:sldMk cId="4000966929" sldId="263"/>
            <ac:spMk id="3" creationId="{DE587312-AA80-47C0-9E18-D2FB702A5FE9}"/>
          </ac:spMkLst>
        </pc:spChg>
        <pc:picChg chg="add del mod">
          <ac:chgData name="Scott, Stuart (Data Scientist)" userId="72872381-1d6a-4120-9b45-fbb26e33713c" providerId="ADAL" clId="{20F91E22-7656-4A24-93EF-BE2C9A80287C}" dt="2023-05-09T15:16:19.835" v="1144" actId="478"/>
          <ac:picMkLst>
            <pc:docMk/>
            <pc:sldMk cId="4000966929" sldId="263"/>
            <ac:picMk id="4" creationId="{366C612B-692A-B7D8-D3C1-9C6D0E021A21}"/>
          </ac:picMkLst>
        </pc:picChg>
        <pc:picChg chg="add del mod">
          <ac:chgData name="Scott, Stuart (Data Scientist)" userId="72872381-1d6a-4120-9b45-fbb26e33713c" providerId="ADAL" clId="{20F91E22-7656-4A24-93EF-BE2C9A80287C}" dt="2023-05-09T15:18:44.390" v="1387" actId="478"/>
          <ac:picMkLst>
            <pc:docMk/>
            <pc:sldMk cId="4000966929" sldId="263"/>
            <ac:picMk id="5" creationId="{8BD1AF42-B8A1-53C6-D797-0F1A04472686}"/>
          </ac:picMkLst>
        </pc:picChg>
      </pc:sldChg>
      <pc:sldChg chg="delSp modSp del mod">
        <pc:chgData name="Scott, Stuart (Data Scientist)" userId="72872381-1d6a-4120-9b45-fbb26e33713c" providerId="ADAL" clId="{20F91E22-7656-4A24-93EF-BE2C9A80287C}" dt="2023-05-04T11:17:44.893" v="708" actId="47"/>
        <pc:sldMkLst>
          <pc:docMk/>
          <pc:sldMk cId="1023252234" sldId="264"/>
        </pc:sldMkLst>
        <pc:spChg chg="mod">
          <ac:chgData name="Scott, Stuart (Data Scientist)" userId="72872381-1d6a-4120-9b45-fbb26e33713c" providerId="ADAL" clId="{20F91E22-7656-4A24-93EF-BE2C9A80287C}" dt="2023-05-04T11:17:25.911" v="698" actId="21"/>
          <ac:spMkLst>
            <pc:docMk/>
            <pc:sldMk cId="1023252234" sldId="264"/>
            <ac:spMk id="3" creationId="{941CE916-1BF6-4386-A802-6E464FFE6997}"/>
          </ac:spMkLst>
        </pc:spChg>
        <pc:picChg chg="del mod">
          <ac:chgData name="Scott, Stuart (Data Scientist)" userId="72872381-1d6a-4120-9b45-fbb26e33713c" providerId="ADAL" clId="{20F91E22-7656-4A24-93EF-BE2C9A80287C}" dt="2023-05-04T11:17:43.599" v="707" actId="21"/>
          <ac:picMkLst>
            <pc:docMk/>
            <pc:sldMk cId="1023252234" sldId="264"/>
            <ac:picMk id="5" creationId="{84DA81C4-FF17-47C6-94A2-2E1A36F28B15}"/>
          </ac:picMkLst>
        </pc:picChg>
      </pc:sldChg>
      <pc:sldChg chg="modSp del mod">
        <pc:chgData name="Scott, Stuart (Data Scientist)" userId="72872381-1d6a-4120-9b45-fbb26e33713c" providerId="ADAL" clId="{20F91E22-7656-4A24-93EF-BE2C9A80287C}" dt="2023-05-04T11:14:02.102" v="618" actId="47"/>
        <pc:sldMkLst>
          <pc:docMk/>
          <pc:sldMk cId="1929335394" sldId="265"/>
        </pc:sldMkLst>
        <pc:spChg chg="mod">
          <ac:chgData name="Scott, Stuart (Data Scientist)" userId="72872381-1d6a-4120-9b45-fbb26e33713c" providerId="ADAL" clId="{20F91E22-7656-4A24-93EF-BE2C9A80287C}" dt="2023-05-04T11:14:00.624" v="617" actId="21"/>
          <ac:spMkLst>
            <pc:docMk/>
            <pc:sldMk cId="1929335394" sldId="265"/>
            <ac:spMk id="3" creationId="{CFB7D5D8-110B-434A-9813-6E967C2B5FB7}"/>
          </ac:spMkLst>
        </pc:spChg>
      </pc:sldChg>
      <pc:sldChg chg="delSp modSp del mod">
        <pc:chgData name="Scott, Stuart (Data Scientist)" userId="72872381-1d6a-4120-9b45-fbb26e33713c" providerId="ADAL" clId="{20F91E22-7656-4A24-93EF-BE2C9A80287C}" dt="2023-05-04T11:16:39.803" v="668" actId="47"/>
        <pc:sldMkLst>
          <pc:docMk/>
          <pc:sldMk cId="1729389521" sldId="266"/>
        </pc:sldMkLst>
        <pc:spChg chg="mod">
          <ac:chgData name="Scott, Stuart (Data Scientist)" userId="72872381-1d6a-4120-9b45-fbb26e33713c" providerId="ADAL" clId="{20F91E22-7656-4A24-93EF-BE2C9A80287C}" dt="2023-05-04T11:16:31.264" v="661" actId="21"/>
          <ac:spMkLst>
            <pc:docMk/>
            <pc:sldMk cId="1729389521" sldId="266"/>
            <ac:spMk id="3" creationId="{DAFC1DA5-4A46-442E-BC18-D1E96850076F}"/>
          </ac:spMkLst>
        </pc:spChg>
        <pc:picChg chg="del">
          <ac:chgData name="Scott, Stuart (Data Scientist)" userId="72872381-1d6a-4120-9b45-fbb26e33713c" providerId="ADAL" clId="{20F91E22-7656-4A24-93EF-BE2C9A80287C}" dt="2023-05-04T11:16:38.515" v="667" actId="21"/>
          <ac:picMkLst>
            <pc:docMk/>
            <pc:sldMk cId="1729389521" sldId="266"/>
            <ac:picMk id="5" creationId="{B0CC063D-0475-43CB-9857-1BD6F260F0EC}"/>
          </ac:picMkLst>
        </pc:picChg>
      </pc:sldChg>
      <pc:sldChg chg="modSp del mod">
        <pc:chgData name="Scott, Stuart (Data Scientist)" userId="72872381-1d6a-4120-9b45-fbb26e33713c" providerId="ADAL" clId="{20F91E22-7656-4A24-93EF-BE2C9A80287C}" dt="2023-05-04T11:15:36.195" v="658" actId="47"/>
        <pc:sldMkLst>
          <pc:docMk/>
          <pc:sldMk cId="3558071752" sldId="267"/>
        </pc:sldMkLst>
        <pc:spChg chg="mod">
          <ac:chgData name="Scott, Stuart (Data Scientist)" userId="72872381-1d6a-4120-9b45-fbb26e33713c" providerId="ADAL" clId="{20F91E22-7656-4A24-93EF-BE2C9A80287C}" dt="2023-05-04T11:15:35.304" v="657" actId="21"/>
          <ac:spMkLst>
            <pc:docMk/>
            <pc:sldMk cId="3558071752" sldId="267"/>
            <ac:spMk id="3" creationId="{5439D87A-E311-41BF-801D-B0DC1CAEC28A}"/>
          </ac:spMkLst>
        </pc:spChg>
      </pc:sldChg>
      <pc:sldChg chg="modSp del mod">
        <pc:chgData name="Scott, Stuart (Data Scientist)" userId="72872381-1d6a-4120-9b45-fbb26e33713c" providerId="ADAL" clId="{20F91E22-7656-4A24-93EF-BE2C9A80287C}" dt="2023-05-04T11:15:17.191" v="655" actId="47"/>
        <pc:sldMkLst>
          <pc:docMk/>
          <pc:sldMk cId="3200427619" sldId="269"/>
        </pc:sldMkLst>
        <pc:spChg chg="mod">
          <ac:chgData name="Scott, Stuart (Data Scientist)" userId="72872381-1d6a-4120-9b45-fbb26e33713c" providerId="ADAL" clId="{20F91E22-7656-4A24-93EF-BE2C9A80287C}" dt="2023-05-04T11:15:12.634" v="654" actId="20577"/>
          <ac:spMkLst>
            <pc:docMk/>
            <pc:sldMk cId="3200427619" sldId="269"/>
            <ac:spMk id="2" creationId="{8E8E31AC-1AD0-424C-B06B-D93E24DDE10C}"/>
          </ac:spMkLst>
        </pc:spChg>
      </pc:sldChg>
      <pc:sldChg chg="modSp del mod">
        <pc:chgData name="Scott, Stuart (Data Scientist)" userId="72872381-1d6a-4120-9b45-fbb26e33713c" providerId="ADAL" clId="{20F91E22-7656-4A24-93EF-BE2C9A80287C}" dt="2023-05-04T11:12:14.566" v="477" actId="47"/>
        <pc:sldMkLst>
          <pc:docMk/>
          <pc:sldMk cId="3664780035" sldId="270"/>
        </pc:sldMkLst>
        <pc:spChg chg="mod">
          <ac:chgData name="Scott, Stuart (Data Scientist)" userId="72872381-1d6a-4120-9b45-fbb26e33713c" providerId="ADAL" clId="{20F91E22-7656-4A24-93EF-BE2C9A80287C}" dt="2023-05-04T11:12:12.882" v="476" actId="6549"/>
          <ac:spMkLst>
            <pc:docMk/>
            <pc:sldMk cId="3664780035" sldId="270"/>
            <ac:spMk id="3" creationId="{FB13F27A-0F5B-47C4-9481-9A4E6E5EF3B4}"/>
          </ac:spMkLst>
        </pc:spChg>
      </pc:sldChg>
      <pc:sldChg chg="addSp delSp modSp del mod">
        <pc:chgData name="Scott, Stuart (Data Scientist)" userId="72872381-1d6a-4120-9b45-fbb26e33713c" providerId="ADAL" clId="{20F91E22-7656-4A24-93EF-BE2C9A80287C}" dt="2023-05-04T11:17:20.246" v="697" actId="47"/>
        <pc:sldMkLst>
          <pc:docMk/>
          <pc:sldMk cId="4264704254" sldId="272"/>
        </pc:sldMkLst>
        <pc:spChg chg="del">
          <ac:chgData name="Scott, Stuart (Data Scientist)" userId="72872381-1d6a-4120-9b45-fbb26e33713c" providerId="ADAL" clId="{20F91E22-7656-4A24-93EF-BE2C9A80287C}" dt="2023-05-04T11:16:57.985" v="675" actId="478"/>
          <ac:spMkLst>
            <pc:docMk/>
            <pc:sldMk cId="4264704254" sldId="272"/>
            <ac:spMk id="2" creationId="{DB03455C-A4DD-4718-B06A-33CEFB252071}"/>
          </ac:spMkLst>
        </pc:spChg>
        <pc:spChg chg="del">
          <ac:chgData name="Scott, Stuart (Data Scientist)" userId="72872381-1d6a-4120-9b45-fbb26e33713c" providerId="ADAL" clId="{20F91E22-7656-4A24-93EF-BE2C9A80287C}" dt="2023-05-04T11:17:04.220" v="677" actId="21"/>
          <ac:spMkLst>
            <pc:docMk/>
            <pc:sldMk cId="4264704254" sldId="272"/>
            <ac:spMk id="3" creationId="{E4F5769B-807A-4728-8C5B-6894F440CC28}"/>
          </ac:spMkLst>
        </pc:spChg>
        <pc:spChg chg="add del mod">
          <ac:chgData name="Scott, Stuart (Data Scientist)" userId="72872381-1d6a-4120-9b45-fbb26e33713c" providerId="ADAL" clId="{20F91E22-7656-4A24-93EF-BE2C9A80287C}" dt="2023-05-04T11:16:59.741" v="676" actId="478"/>
          <ac:spMkLst>
            <pc:docMk/>
            <pc:sldMk cId="4264704254" sldId="272"/>
            <ac:spMk id="6" creationId="{E9250050-F66B-E1E2-15E2-0F6F27A3E1DD}"/>
          </ac:spMkLst>
        </pc:spChg>
        <pc:spChg chg="add mod">
          <ac:chgData name="Scott, Stuart (Data Scientist)" userId="72872381-1d6a-4120-9b45-fbb26e33713c" providerId="ADAL" clId="{20F91E22-7656-4A24-93EF-BE2C9A80287C}" dt="2023-05-04T11:17:04.220" v="677" actId="21"/>
          <ac:spMkLst>
            <pc:docMk/>
            <pc:sldMk cId="4264704254" sldId="272"/>
            <ac:spMk id="8" creationId="{4E24528E-CD3E-2181-4A71-B1756C9CD30D}"/>
          </ac:spMkLst>
        </pc:spChg>
        <pc:picChg chg="del">
          <ac:chgData name="Scott, Stuart (Data Scientist)" userId="72872381-1d6a-4120-9b45-fbb26e33713c" providerId="ADAL" clId="{20F91E22-7656-4A24-93EF-BE2C9A80287C}" dt="2023-05-04T11:16:50.219" v="672" actId="21"/>
          <ac:picMkLst>
            <pc:docMk/>
            <pc:sldMk cId="4264704254" sldId="272"/>
            <ac:picMk id="5" creationId="{73BA434A-65D8-491A-982B-1465935ED395}"/>
          </ac:picMkLst>
        </pc:picChg>
      </pc:sldChg>
      <pc:sldChg chg="modSp del mod">
        <pc:chgData name="Scott, Stuart (Data Scientist)" userId="72872381-1d6a-4120-9b45-fbb26e33713c" providerId="ADAL" clId="{20F91E22-7656-4A24-93EF-BE2C9A80287C}" dt="2023-05-04T11:18:03.756" v="715" actId="47"/>
        <pc:sldMkLst>
          <pc:docMk/>
          <pc:sldMk cId="826734690" sldId="273"/>
        </pc:sldMkLst>
        <pc:spChg chg="mod">
          <ac:chgData name="Scott, Stuart (Data Scientist)" userId="72872381-1d6a-4120-9b45-fbb26e33713c" providerId="ADAL" clId="{20F91E22-7656-4A24-93EF-BE2C9A80287C}" dt="2023-05-04T11:18:02.233" v="714" actId="6549"/>
          <ac:spMkLst>
            <pc:docMk/>
            <pc:sldMk cId="826734690" sldId="273"/>
            <ac:spMk id="3" creationId="{E3C19FD3-5E53-4FFE-8ACF-7AB25C2233BB}"/>
          </ac:spMkLst>
        </pc:spChg>
      </pc:sldChg>
      <pc:sldChg chg="del">
        <pc:chgData name="Scott, Stuart (Data Scientist)" userId="72872381-1d6a-4120-9b45-fbb26e33713c" providerId="ADAL" clId="{20F91E22-7656-4A24-93EF-BE2C9A80287C}" dt="2023-05-04T11:03:33.972" v="321" actId="47"/>
        <pc:sldMkLst>
          <pc:docMk/>
          <pc:sldMk cId="1785333971" sldId="275"/>
        </pc:sldMkLst>
      </pc:sldChg>
      <pc:sldChg chg="addSp modSp mod">
        <pc:chgData name="Scott, Stuart (Data Scientist)" userId="72872381-1d6a-4120-9b45-fbb26e33713c" providerId="ADAL" clId="{20F91E22-7656-4A24-93EF-BE2C9A80287C}" dt="2023-05-09T15:27:37.583" v="1729" actId="1076"/>
        <pc:sldMkLst>
          <pc:docMk/>
          <pc:sldMk cId="3575917433" sldId="277"/>
        </pc:sldMkLst>
        <pc:picChg chg="add mod">
          <ac:chgData name="Scott, Stuart (Data Scientist)" userId="72872381-1d6a-4120-9b45-fbb26e33713c" providerId="ADAL" clId="{20F91E22-7656-4A24-93EF-BE2C9A80287C}" dt="2023-05-09T15:27:37.583" v="1729" actId="1076"/>
          <ac:picMkLst>
            <pc:docMk/>
            <pc:sldMk cId="3575917433" sldId="277"/>
            <ac:picMk id="4" creationId="{E6C622B9-D6E5-6828-0C46-1ACC244B17F3}"/>
          </ac:picMkLst>
        </pc:picChg>
      </pc:sldChg>
      <pc:sldChg chg="addSp modSp mod">
        <pc:chgData name="Scott, Stuart (Data Scientist)" userId="72872381-1d6a-4120-9b45-fbb26e33713c" providerId="ADAL" clId="{20F91E22-7656-4A24-93EF-BE2C9A80287C}" dt="2023-05-09T15:27:10.225" v="1720" actId="27636"/>
        <pc:sldMkLst>
          <pc:docMk/>
          <pc:sldMk cId="3738792259" sldId="279"/>
        </pc:sldMkLst>
        <pc:spChg chg="mod">
          <ac:chgData name="Scott, Stuart (Data Scientist)" userId="72872381-1d6a-4120-9b45-fbb26e33713c" providerId="ADAL" clId="{20F91E22-7656-4A24-93EF-BE2C9A80287C}" dt="2023-05-09T15:27:10.225" v="1720" actId="27636"/>
          <ac:spMkLst>
            <pc:docMk/>
            <pc:sldMk cId="3738792259" sldId="279"/>
            <ac:spMk id="3" creationId="{F8A1336E-BACD-46C9-8F36-BF885DEB1F9F}"/>
          </ac:spMkLst>
        </pc:spChg>
        <pc:picChg chg="add mod">
          <ac:chgData name="Scott, Stuart (Data Scientist)" userId="72872381-1d6a-4120-9b45-fbb26e33713c" providerId="ADAL" clId="{20F91E22-7656-4A24-93EF-BE2C9A80287C}" dt="2023-05-09T15:27:08.536" v="1718" actId="1076"/>
          <ac:picMkLst>
            <pc:docMk/>
            <pc:sldMk cId="3738792259" sldId="279"/>
            <ac:picMk id="4" creationId="{3D3B4F8A-6077-D71B-5EEE-248C44F11EF9}"/>
          </ac:picMkLst>
        </pc:picChg>
      </pc:sldChg>
      <pc:sldChg chg="del">
        <pc:chgData name="Scott, Stuart (Data Scientist)" userId="72872381-1d6a-4120-9b45-fbb26e33713c" providerId="ADAL" clId="{20F91E22-7656-4A24-93EF-BE2C9A80287C}" dt="2023-05-04T11:03:35.514" v="322" actId="47"/>
        <pc:sldMkLst>
          <pc:docMk/>
          <pc:sldMk cId="3860330630" sldId="280"/>
        </pc:sldMkLst>
      </pc:sldChg>
      <pc:sldChg chg="modSp del mod">
        <pc:chgData name="Scott, Stuart (Data Scientist)" userId="72872381-1d6a-4120-9b45-fbb26e33713c" providerId="ADAL" clId="{20F91E22-7656-4A24-93EF-BE2C9A80287C}" dt="2023-05-04T11:11:34.646" v="457" actId="47"/>
        <pc:sldMkLst>
          <pc:docMk/>
          <pc:sldMk cId="3210350255" sldId="281"/>
        </pc:sldMkLst>
        <pc:spChg chg="mod">
          <ac:chgData name="Scott, Stuart (Data Scientist)" userId="72872381-1d6a-4120-9b45-fbb26e33713c" providerId="ADAL" clId="{20F91E22-7656-4A24-93EF-BE2C9A80287C}" dt="2023-05-04T11:11:33.282" v="456" actId="21"/>
          <ac:spMkLst>
            <pc:docMk/>
            <pc:sldMk cId="3210350255" sldId="281"/>
            <ac:spMk id="3" creationId="{7B5D29F1-2D96-4CC5-B552-3C47393790F0}"/>
          </ac:spMkLst>
        </pc:spChg>
      </pc:sldChg>
      <pc:sldChg chg="modSp del mod">
        <pc:chgData name="Scott, Stuart (Data Scientist)" userId="72872381-1d6a-4120-9b45-fbb26e33713c" providerId="ADAL" clId="{20F91E22-7656-4A24-93EF-BE2C9A80287C}" dt="2023-05-04T11:11:22.551" v="455" actId="47"/>
        <pc:sldMkLst>
          <pc:docMk/>
          <pc:sldMk cId="2908606443" sldId="285"/>
        </pc:sldMkLst>
        <pc:spChg chg="mod">
          <ac:chgData name="Scott, Stuart (Data Scientist)" userId="72872381-1d6a-4120-9b45-fbb26e33713c" providerId="ADAL" clId="{20F91E22-7656-4A24-93EF-BE2C9A80287C}" dt="2023-05-04T11:11:05.716" v="451" actId="21"/>
          <ac:spMkLst>
            <pc:docMk/>
            <pc:sldMk cId="2908606443" sldId="285"/>
            <ac:spMk id="3" creationId="{3A8D5987-691A-45A5-B8BF-7080B83128C2}"/>
          </ac:spMkLst>
        </pc:spChg>
      </pc:sldChg>
      <pc:sldChg chg="modSp del mod">
        <pc:chgData name="Scott, Stuart (Data Scientist)" userId="72872381-1d6a-4120-9b45-fbb26e33713c" providerId="ADAL" clId="{20F91E22-7656-4A24-93EF-BE2C9A80287C}" dt="2023-05-04T11:08:36.758" v="419" actId="47"/>
        <pc:sldMkLst>
          <pc:docMk/>
          <pc:sldMk cId="726811853" sldId="290"/>
        </pc:sldMkLst>
        <pc:spChg chg="mod">
          <ac:chgData name="Scott, Stuart (Data Scientist)" userId="72872381-1d6a-4120-9b45-fbb26e33713c" providerId="ADAL" clId="{20F91E22-7656-4A24-93EF-BE2C9A80287C}" dt="2023-05-04T11:08:33.504" v="418" actId="21"/>
          <ac:spMkLst>
            <pc:docMk/>
            <pc:sldMk cId="726811853" sldId="290"/>
            <ac:spMk id="3" creationId="{0C0CAC82-094D-4E42-87F5-610D79F5A7FE}"/>
          </ac:spMkLst>
        </pc:spChg>
      </pc:sldChg>
      <pc:sldChg chg="del">
        <pc:chgData name="Scott, Stuart (Data Scientist)" userId="72872381-1d6a-4120-9b45-fbb26e33713c" providerId="ADAL" clId="{20F91E22-7656-4A24-93EF-BE2C9A80287C}" dt="2023-05-04T11:09:53.532" v="432" actId="47"/>
        <pc:sldMkLst>
          <pc:docMk/>
          <pc:sldMk cId="4123242213" sldId="291"/>
        </pc:sldMkLst>
      </pc:sldChg>
      <pc:sldChg chg="del">
        <pc:chgData name="Scott, Stuart (Data Scientist)" userId="72872381-1d6a-4120-9b45-fbb26e33713c" providerId="ADAL" clId="{20F91E22-7656-4A24-93EF-BE2C9A80287C}" dt="2023-05-04T11:09:43.251" v="431" actId="47"/>
        <pc:sldMkLst>
          <pc:docMk/>
          <pc:sldMk cId="4185055569" sldId="292"/>
        </pc:sldMkLst>
      </pc:sldChg>
      <pc:sldChg chg="del">
        <pc:chgData name="Scott, Stuart (Data Scientist)" userId="72872381-1d6a-4120-9b45-fbb26e33713c" providerId="ADAL" clId="{20F91E22-7656-4A24-93EF-BE2C9A80287C}" dt="2023-05-03T15:33:51.584" v="103" actId="47"/>
        <pc:sldMkLst>
          <pc:docMk/>
          <pc:sldMk cId="4118852370" sldId="293"/>
        </pc:sldMkLst>
      </pc:sldChg>
      <pc:sldChg chg="modSp del mod">
        <pc:chgData name="Scott, Stuart (Data Scientist)" userId="72872381-1d6a-4120-9b45-fbb26e33713c" providerId="ADAL" clId="{20F91E22-7656-4A24-93EF-BE2C9A80287C}" dt="2023-05-04T11:03:12.938" v="320" actId="47"/>
        <pc:sldMkLst>
          <pc:docMk/>
          <pc:sldMk cId="3416999883" sldId="294"/>
        </pc:sldMkLst>
        <pc:spChg chg="mod">
          <ac:chgData name="Scott, Stuart (Data Scientist)" userId="72872381-1d6a-4120-9b45-fbb26e33713c" providerId="ADAL" clId="{20F91E22-7656-4A24-93EF-BE2C9A80287C}" dt="2023-05-04T11:02:28.873" v="286" actId="21"/>
          <ac:spMkLst>
            <pc:docMk/>
            <pc:sldMk cId="3416999883" sldId="294"/>
            <ac:spMk id="3" creationId="{70DE862D-B341-47E9-A2A5-3695AB69EC56}"/>
          </ac:spMkLst>
        </pc:spChg>
      </pc:sldChg>
      <pc:sldChg chg="del">
        <pc:chgData name="Scott, Stuart (Data Scientist)" userId="72872381-1d6a-4120-9b45-fbb26e33713c" providerId="ADAL" clId="{20F91E22-7656-4A24-93EF-BE2C9A80287C}" dt="2023-05-04T11:03:59.487" v="323" actId="47"/>
        <pc:sldMkLst>
          <pc:docMk/>
          <pc:sldMk cId="243495010" sldId="409"/>
        </pc:sldMkLst>
      </pc:sldChg>
      <pc:sldChg chg="del">
        <pc:chgData name="Scott, Stuart (Data Scientist)" userId="72872381-1d6a-4120-9b45-fbb26e33713c" providerId="ADAL" clId="{20F91E22-7656-4A24-93EF-BE2C9A80287C}" dt="2023-05-04T11:04:08.493" v="325" actId="47"/>
        <pc:sldMkLst>
          <pc:docMk/>
          <pc:sldMk cId="685405111" sldId="417"/>
        </pc:sldMkLst>
      </pc:sldChg>
      <pc:sldChg chg="addSp delSp modSp del mod">
        <pc:chgData name="Scott, Stuart (Data Scientist)" userId="72872381-1d6a-4120-9b45-fbb26e33713c" providerId="ADAL" clId="{20F91E22-7656-4A24-93EF-BE2C9A80287C}" dt="2023-05-09T15:26:19.793" v="1700" actId="47"/>
        <pc:sldMkLst>
          <pc:docMk/>
          <pc:sldMk cId="3733214553" sldId="419"/>
        </pc:sldMkLst>
        <pc:spChg chg="add mod">
          <ac:chgData name="Scott, Stuart (Data Scientist)" userId="72872381-1d6a-4120-9b45-fbb26e33713c" providerId="ADAL" clId="{20F91E22-7656-4A24-93EF-BE2C9A80287C}" dt="2023-05-09T15:26:18.993" v="1699" actId="478"/>
          <ac:spMkLst>
            <pc:docMk/>
            <pc:sldMk cId="3733214553" sldId="419"/>
            <ac:spMk id="5" creationId="{4FFEC1D1-9087-53DD-3B61-8C14D08B9856}"/>
          </ac:spMkLst>
        </pc:spChg>
        <pc:picChg chg="del">
          <ac:chgData name="Scott, Stuart (Data Scientist)" userId="72872381-1d6a-4120-9b45-fbb26e33713c" providerId="ADAL" clId="{20F91E22-7656-4A24-93EF-BE2C9A80287C}" dt="2023-05-09T15:26:18.993" v="1699" actId="478"/>
          <ac:picMkLst>
            <pc:docMk/>
            <pc:sldMk cId="3733214553" sldId="419"/>
            <ac:picMk id="7" creationId="{E0F6EEC8-5D34-52C4-03AD-4CADEEEB8BD0}"/>
          </ac:picMkLst>
        </pc:picChg>
      </pc:sldChg>
      <pc:sldChg chg="addSp delSp modSp del mod">
        <pc:chgData name="Scott, Stuart (Data Scientist)" userId="72872381-1d6a-4120-9b45-fbb26e33713c" providerId="ADAL" clId="{20F91E22-7656-4A24-93EF-BE2C9A80287C}" dt="2023-05-09T15:25:53.118" v="1673" actId="47"/>
        <pc:sldMkLst>
          <pc:docMk/>
          <pc:sldMk cId="2602141295" sldId="420"/>
        </pc:sldMkLst>
        <pc:spChg chg="del">
          <ac:chgData name="Scott, Stuart (Data Scientist)" userId="72872381-1d6a-4120-9b45-fbb26e33713c" providerId="ADAL" clId="{20F91E22-7656-4A24-93EF-BE2C9A80287C}" dt="2023-05-09T15:25:49.128" v="1670" actId="21"/>
          <ac:spMkLst>
            <pc:docMk/>
            <pc:sldMk cId="2602141295" sldId="420"/>
            <ac:spMk id="4" creationId="{0F1DF018-4FD2-9AAA-F27F-E6D9AB15CFC8}"/>
          </ac:spMkLst>
        </pc:spChg>
        <pc:spChg chg="add mod">
          <ac:chgData name="Scott, Stuart (Data Scientist)" userId="72872381-1d6a-4120-9b45-fbb26e33713c" providerId="ADAL" clId="{20F91E22-7656-4A24-93EF-BE2C9A80287C}" dt="2023-05-09T15:25:49.128" v="1670" actId="21"/>
          <ac:spMkLst>
            <pc:docMk/>
            <pc:sldMk cId="2602141295" sldId="420"/>
            <ac:spMk id="5" creationId="{70B541AF-F7B9-57E0-5FAC-8F87CDE16457}"/>
          </ac:spMkLst>
        </pc:spChg>
        <pc:spChg chg="add mod">
          <ac:chgData name="Scott, Stuart (Data Scientist)" userId="72872381-1d6a-4120-9b45-fbb26e33713c" providerId="ADAL" clId="{20F91E22-7656-4A24-93EF-BE2C9A80287C}" dt="2023-05-09T15:25:49.128" v="1670" actId="21"/>
          <ac:spMkLst>
            <pc:docMk/>
            <pc:sldMk cId="2602141295" sldId="420"/>
            <ac:spMk id="7" creationId="{FBDBCF3B-93EF-05DF-4CF4-14038DAB3D92}"/>
          </ac:spMkLst>
        </pc:spChg>
        <pc:picChg chg="del">
          <ac:chgData name="Scott, Stuart (Data Scientist)" userId="72872381-1d6a-4120-9b45-fbb26e33713c" providerId="ADAL" clId="{20F91E22-7656-4A24-93EF-BE2C9A80287C}" dt="2023-05-09T15:25:49.128" v="1670" actId="21"/>
          <ac:picMkLst>
            <pc:docMk/>
            <pc:sldMk cId="2602141295" sldId="420"/>
            <ac:picMk id="11" creationId="{3A55783F-A55E-7CD9-7648-FC6433700081}"/>
          </ac:picMkLst>
        </pc:picChg>
      </pc:sldChg>
      <pc:sldChg chg="addSp delSp modSp del">
        <pc:chgData name="Scott, Stuart (Data Scientist)" userId="72872381-1d6a-4120-9b45-fbb26e33713c" providerId="ADAL" clId="{20F91E22-7656-4A24-93EF-BE2C9A80287C}" dt="2023-05-09T15:25:42.595" v="1669" actId="47"/>
        <pc:sldMkLst>
          <pc:docMk/>
          <pc:sldMk cId="4198699513" sldId="421"/>
        </pc:sldMkLst>
        <pc:spChg chg="del">
          <ac:chgData name="Scott, Stuart (Data Scientist)" userId="72872381-1d6a-4120-9b45-fbb26e33713c" providerId="ADAL" clId="{20F91E22-7656-4A24-93EF-BE2C9A80287C}" dt="2023-05-09T15:25:37.510" v="1666" actId="21"/>
          <ac:spMkLst>
            <pc:docMk/>
            <pc:sldMk cId="4198699513" sldId="421"/>
            <ac:spMk id="2" creationId="{9CD3F84D-B687-AAA9-EAB5-2D32428D73E9}"/>
          </ac:spMkLst>
        </pc:spChg>
        <pc:spChg chg="add mod">
          <ac:chgData name="Scott, Stuart (Data Scientist)" userId="72872381-1d6a-4120-9b45-fbb26e33713c" providerId="ADAL" clId="{20F91E22-7656-4A24-93EF-BE2C9A80287C}" dt="2023-05-09T15:25:37.510" v="1666" actId="21"/>
          <ac:spMkLst>
            <pc:docMk/>
            <pc:sldMk cId="4198699513" sldId="421"/>
            <ac:spMk id="3" creationId="{F5E7D96C-5F43-5BEE-3ED3-BE0F99F50CC7}"/>
          </ac:spMkLst>
        </pc:spChg>
        <pc:spChg chg="del">
          <ac:chgData name="Scott, Stuart (Data Scientist)" userId="72872381-1d6a-4120-9b45-fbb26e33713c" providerId="ADAL" clId="{20F91E22-7656-4A24-93EF-BE2C9A80287C}" dt="2023-05-09T15:25:37.510" v="1666" actId="21"/>
          <ac:spMkLst>
            <pc:docMk/>
            <pc:sldMk cId="4198699513" sldId="421"/>
            <ac:spMk id="4" creationId="{145D5361-68BF-ECD9-1191-BE7C7239AD5E}"/>
          </ac:spMkLst>
        </pc:spChg>
        <pc:spChg chg="add mod">
          <ac:chgData name="Scott, Stuart (Data Scientist)" userId="72872381-1d6a-4120-9b45-fbb26e33713c" providerId="ADAL" clId="{20F91E22-7656-4A24-93EF-BE2C9A80287C}" dt="2023-05-09T15:25:37.510" v="1666" actId="21"/>
          <ac:spMkLst>
            <pc:docMk/>
            <pc:sldMk cId="4198699513" sldId="421"/>
            <ac:spMk id="5" creationId="{2BB6FACB-C639-4EDB-5D06-128872DF0F81}"/>
          </ac:spMkLst>
        </pc:spChg>
        <pc:spChg chg="del">
          <ac:chgData name="Scott, Stuart (Data Scientist)" userId="72872381-1d6a-4120-9b45-fbb26e33713c" providerId="ADAL" clId="{20F91E22-7656-4A24-93EF-BE2C9A80287C}" dt="2023-05-09T15:25:37.510" v="1666" actId="21"/>
          <ac:spMkLst>
            <pc:docMk/>
            <pc:sldMk cId="4198699513" sldId="421"/>
            <ac:spMk id="10" creationId="{08A36631-301F-4EF7-B733-7AD894FB7813}"/>
          </ac:spMkLst>
        </pc:spChg>
        <pc:picChg chg="del">
          <ac:chgData name="Scott, Stuart (Data Scientist)" userId="72872381-1d6a-4120-9b45-fbb26e33713c" providerId="ADAL" clId="{20F91E22-7656-4A24-93EF-BE2C9A80287C}" dt="2023-05-09T15:25:37.510" v="1666" actId="21"/>
          <ac:picMkLst>
            <pc:docMk/>
            <pc:sldMk cId="4198699513" sldId="421"/>
            <ac:picMk id="2050" creationId="{9A7A8B4F-FB73-892C-5FBC-8405D2F8DEF3}"/>
          </ac:picMkLst>
        </pc:picChg>
      </pc:sldChg>
      <pc:sldChg chg="del">
        <pc:chgData name="Scott, Stuart (Data Scientist)" userId="72872381-1d6a-4120-9b45-fbb26e33713c" providerId="ADAL" clId="{20F91E22-7656-4A24-93EF-BE2C9A80287C}" dt="2023-05-04T11:04:00.630" v="324" actId="47"/>
        <pc:sldMkLst>
          <pc:docMk/>
          <pc:sldMk cId="2206091916" sldId="422"/>
        </pc:sldMkLst>
      </pc:sldChg>
      <pc:sldChg chg="del">
        <pc:chgData name="Scott, Stuart (Data Scientist)" userId="72872381-1d6a-4120-9b45-fbb26e33713c" providerId="ADAL" clId="{20F91E22-7656-4A24-93EF-BE2C9A80287C}" dt="2023-05-04T11:04:34.108" v="327" actId="47"/>
        <pc:sldMkLst>
          <pc:docMk/>
          <pc:sldMk cId="4218297946" sldId="423"/>
        </pc:sldMkLst>
      </pc:sldChg>
      <pc:sldChg chg="modSp del mod">
        <pc:chgData name="Scott, Stuart (Data Scientist)" userId="72872381-1d6a-4120-9b45-fbb26e33713c" providerId="ADAL" clId="{20F91E22-7656-4A24-93EF-BE2C9A80287C}" dt="2023-05-09T15:22:51.632" v="1554" actId="47"/>
        <pc:sldMkLst>
          <pc:docMk/>
          <pc:sldMk cId="1669077075" sldId="424"/>
        </pc:sldMkLst>
        <pc:spChg chg="mod">
          <ac:chgData name="Scott, Stuart (Data Scientist)" userId="72872381-1d6a-4120-9b45-fbb26e33713c" providerId="ADAL" clId="{20F91E22-7656-4A24-93EF-BE2C9A80287C}" dt="2023-05-09T15:22:50.159" v="1553" actId="21"/>
          <ac:spMkLst>
            <pc:docMk/>
            <pc:sldMk cId="1669077075" sldId="424"/>
            <ac:spMk id="2" creationId="{C5F3FA01-B4B8-9359-C417-15BB74FCA894}"/>
          </ac:spMkLst>
        </pc:spChg>
      </pc:sldChg>
      <pc:sldChg chg="delSp modSp del mod">
        <pc:chgData name="Scott, Stuart (Data Scientist)" userId="72872381-1d6a-4120-9b45-fbb26e33713c" providerId="ADAL" clId="{20F91E22-7656-4A24-93EF-BE2C9A80287C}" dt="2023-05-09T15:24:00.927" v="1624" actId="47"/>
        <pc:sldMkLst>
          <pc:docMk/>
          <pc:sldMk cId="2792721584" sldId="425"/>
        </pc:sldMkLst>
        <pc:spChg chg="del mod">
          <ac:chgData name="Scott, Stuart (Data Scientist)" userId="72872381-1d6a-4120-9b45-fbb26e33713c" providerId="ADAL" clId="{20F91E22-7656-4A24-93EF-BE2C9A80287C}" dt="2023-05-09T15:23:49.862" v="1616" actId="478"/>
          <ac:spMkLst>
            <pc:docMk/>
            <pc:sldMk cId="2792721584" sldId="425"/>
            <ac:spMk id="2" creationId="{C5F3FA01-B4B8-9359-C417-15BB74FCA894}"/>
          </ac:spMkLst>
        </pc:spChg>
        <pc:spChg chg="del mod">
          <ac:chgData name="Scott, Stuart (Data Scientist)" userId="72872381-1d6a-4120-9b45-fbb26e33713c" providerId="ADAL" clId="{20F91E22-7656-4A24-93EF-BE2C9A80287C}" dt="2023-05-09T15:23:58.570" v="1623" actId="478"/>
          <ac:spMkLst>
            <pc:docMk/>
            <pc:sldMk cId="2792721584" sldId="425"/>
            <ac:spMk id="3" creationId="{5BD6080D-4AD7-86AA-A9AF-2D1C6A331ACD}"/>
          </ac:spMkLst>
        </pc:spChg>
        <pc:spChg chg="mod">
          <ac:chgData name="Scott, Stuart (Data Scientist)" userId="72872381-1d6a-4120-9b45-fbb26e33713c" providerId="ADAL" clId="{20F91E22-7656-4A24-93EF-BE2C9A80287C}" dt="2023-05-09T15:23:39.770" v="1614" actId="21"/>
          <ac:spMkLst>
            <pc:docMk/>
            <pc:sldMk cId="2792721584" sldId="425"/>
            <ac:spMk id="4" creationId="{0F1DF018-4FD2-9AAA-F27F-E6D9AB15CFC8}"/>
          </ac:spMkLst>
        </pc:spChg>
        <pc:picChg chg="mod">
          <ac:chgData name="Scott, Stuart (Data Scientist)" userId="72872381-1d6a-4120-9b45-fbb26e33713c" providerId="ADAL" clId="{20F91E22-7656-4A24-93EF-BE2C9A80287C}" dt="2023-05-09T15:22:31.600" v="1551" actId="1076"/>
          <ac:picMkLst>
            <pc:docMk/>
            <pc:sldMk cId="2792721584" sldId="425"/>
            <ac:picMk id="9" creationId="{F61B48F7-A372-BFAD-BB1F-4E77581BD086}"/>
          </ac:picMkLst>
        </pc:picChg>
      </pc:sldChg>
      <pc:sldChg chg="del">
        <pc:chgData name="Scott, Stuart (Data Scientist)" userId="72872381-1d6a-4120-9b45-fbb26e33713c" providerId="ADAL" clId="{20F91E22-7656-4A24-93EF-BE2C9A80287C}" dt="2023-05-04T11:04:18.159" v="326" actId="47"/>
        <pc:sldMkLst>
          <pc:docMk/>
          <pc:sldMk cId="3561700895" sldId="426"/>
        </pc:sldMkLst>
      </pc:sldChg>
      <pc:sldChg chg="delSp del mod">
        <pc:chgData name="Scott, Stuart (Data Scientist)" userId="72872381-1d6a-4120-9b45-fbb26e33713c" providerId="ADAL" clId="{20F91E22-7656-4A24-93EF-BE2C9A80287C}" dt="2023-05-09T15:26:01.110" v="1675" actId="47"/>
        <pc:sldMkLst>
          <pc:docMk/>
          <pc:sldMk cId="2770189498" sldId="430"/>
        </pc:sldMkLst>
        <pc:picChg chg="del">
          <ac:chgData name="Scott, Stuart (Data Scientist)" userId="72872381-1d6a-4120-9b45-fbb26e33713c" providerId="ADAL" clId="{20F91E22-7656-4A24-93EF-BE2C9A80287C}" dt="2023-05-09T15:25:58.949" v="1674" actId="478"/>
          <ac:picMkLst>
            <pc:docMk/>
            <pc:sldMk cId="2770189498" sldId="430"/>
            <ac:picMk id="6" creationId="{D6AA9E3D-ACFD-5B30-F8F3-1455866BB471}"/>
          </ac:picMkLst>
        </pc:picChg>
      </pc:sldChg>
      <pc:sldChg chg="delSp del mod">
        <pc:chgData name="Scott, Stuart (Data Scientist)" userId="72872381-1d6a-4120-9b45-fbb26e33713c" providerId="ADAL" clId="{20F91E22-7656-4A24-93EF-BE2C9A80287C}" dt="2023-05-09T15:26:15.709" v="1698" actId="47"/>
        <pc:sldMkLst>
          <pc:docMk/>
          <pc:sldMk cId="257542273" sldId="431"/>
        </pc:sldMkLst>
        <pc:picChg chg="del">
          <ac:chgData name="Scott, Stuart (Data Scientist)" userId="72872381-1d6a-4120-9b45-fbb26e33713c" providerId="ADAL" clId="{20F91E22-7656-4A24-93EF-BE2C9A80287C}" dt="2023-05-09T15:26:04.630" v="1676" actId="21"/>
          <ac:picMkLst>
            <pc:docMk/>
            <pc:sldMk cId="257542273" sldId="431"/>
            <ac:picMk id="5" creationId="{0A16608A-AC26-550B-ED0F-8ED3AB5C05E8}"/>
          </ac:picMkLst>
        </pc:picChg>
      </pc:sldChg>
      <pc:sldChg chg="addSp delSp modSp del mod">
        <pc:chgData name="Scott, Stuart (Data Scientist)" userId="72872381-1d6a-4120-9b45-fbb26e33713c" providerId="ADAL" clId="{20F91E22-7656-4A24-93EF-BE2C9A80287C}" dt="2023-05-09T15:24:49.831" v="1657" actId="47"/>
        <pc:sldMkLst>
          <pc:docMk/>
          <pc:sldMk cId="1850019721" sldId="432"/>
        </pc:sldMkLst>
        <pc:spChg chg="del">
          <ac:chgData name="Scott, Stuart (Data Scientist)" userId="72872381-1d6a-4120-9b45-fbb26e33713c" providerId="ADAL" clId="{20F91E22-7656-4A24-93EF-BE2C9A80287C}" dt="2023-05-09T15:24:33.269" v="1653" actId="21"/>
          <ac:spMkLst>
            <pc:docMk/>
            <pc:sldMk cId="1850019721" sldId="432"/>
            <ac:spMk id="3" creationId="{5BD6080D-4AD7-86AA-A9AF-2D1C6A331ACD}"/>
          </ac:spMkLst>
        </pc:spChg>
        <pc:spChg chg="del">
          <ac:chgData name="Scott, Stuart (Data Scientist)" userId="72872381-1d6a-4120-9b45-fbb26e33713c" providerId="ADAL" clId="{20F91E22-7656-4A24-93EF-BE2C9A80287C}" dt="2023-05-09T15:24:24.781" v="1651" actId="478"/>
          <ac:spMkLst>
            <pc:docMk/>
            <pc:sldMk cId="1850019721" sldId="432"/>
            <ac:spMk id="4" creationId="{0F1DF018-4FD2-9AAA-F27F-E6D9AB15CFC8}"/>
          </ac:spMkLst>
        </pc:spChg>
        <pc:spChg chg="add mod">
          <ac:chgData name="Scott, Stuart (Data Scientist)" userId="72872381-1d6a-4120-9b45-fbb26e33713c" providerId="ADAL" clId="{20F91E22-7656-4A24-93EF-BE2C9A80287C}" dt="2023-05-09T15:24:24.781" v="1651" actId="478"/>
          <ac:spMkLst>
            <pc:docMk/>
            <pc:sldMk cId="1850019721" sldId="432"/>
            <ac:spMk id="5" creationId="{D356D486-90B4-A6BA-CF9B-79245C284F3B}"/>
          </ac:spMkLst>
        </pc:spChg>
        <pc:spChg chg="add mod">
          <ac:chgData name="Scott, Stuart (Data Scientist)" userId="72872381-1d6a-4120-9b45-fbb26e33713c" providerId="ADAL" clId="{20F91E22-7656-4A24-93EF-BE2C9A80287C}" dt="2023-05-09T15:24:33.269" v="1653" actId="21"/>
          <ac:spMkLst>
            <pc:docMk/>
            <pc:sldMk cId="1850019721" sldId="432"/>
            <ac:spMk id="6" creationId="{6FBA0AD1-2601-A82C-9C06-088E93C0D1AE}"/>
          </ac:spMkLst>
        </pc:spChg>
        <pc:spChg chg="add mod">
          <ac:chgData name="Scott, Stuart (Data Scientist)" userId="72872381-1d6a-4120-9b45-fbb26e33713c" providerId="ADAL" clId="{20F91E22-7656-4A24-93EF-BE2C9A80287C}" dt="2023-05-09T15:24:33.269" v="1653" actId="21"/>
          <ac:spMkLst>
            <pc:docMk/>
            <pc:sldMk cId="1850019721" sldId="432"/>
            <ac:spMk id="7" creationId="{FFD0DDE4-BEC2-6B47-B7AD-06933F1EBBCC}"/>
          </ac:spMkLst>
        </pc:spChg>
        <pc:spChg chg="del">
          <ac:chgData name="Scott, Stuart (Data Scientist)" userId="72872381-1d6a-4120-9b45-fbb26e33713c" providerId="ADAL" clId="{20F91E22-7656-4A24-93EF-BE2C9A80287C}" dt="2023-05-09T15:24:33.269" v="1653" actId="21"/>
          <ac:spMkLst>
            <pc:docMk/>
            <pc:sldMk cId="1850019721" sldId="432"/>
            <ac:spMk id="9" creationId="{F5C555D7-2A14-7FF2-2B14-87D91C5A0180}"/>
          </ac:spMkLst>
        </pc:spChg>
        <pc:picChg chg="del mod">
          <ac:chgData name="Scott, Stuart (Data Scientist)" userId="72872381-1d6a-4120-9b45-fbb26e33713c" providerId="ADAL" clId="{20F91E22-7656-4A24-93EF-BE2C9A80287C}" dt="2023-05-09T15:24:33.269" v="1653" actId="21"/>
          <ac:picMkLst>
            <pc:docMk/>
            <pc:sldMk cId="1850019721" sldId="432"/>
            <ac:picMk id="1026" creationId="{B854BD6D-B530-BA4D-AEAD-D748F679C257}"/>
          </ac:picMkLst>
        </pc:picChg>
      </pc:sldChg>
      <pc:sldChg chg="addSp delSp modSp del mod">
        <pc:chgData name="Scott, Stuart (Data Scientist)" userId="72872381-1d6a-4120-9b45-fbb26e33713c" providerId="ADAL" clId="{20F91E22-7656-4A24-93EF-BE2C9A80287C}" dt="2023-05-09T15:22:12.219" v="1543" actId="47"/>
        <pc:sldMkLst>
          <pc:docMk/>
          <pc:sldMk cId="51682503" sldId="436"/>
        </pc:sldMkLst>
        <pc:spChg chg="mod">
          <ac:chgData name="Scott, Stuart (Data Scientist)" userId="72872381-1d6a-4120-9b45-fbb26e33713c" providerId="ADAL" clId="{20F91E22-7656-4A24-93EF-BE2C9A80287C}" dt="2023-05-09T15:21:26.892" v="1533" actId="27636"/>
          <ac:spMkLst>
            <pc:docMk/>
            <pc:sldMk cId="51682503" sldId="436"/>
            <ac:spMk id="3" creationId="{8939A045-EAA3-AFA6-9803-70AA8FB8476F}"/>
          </ac:spMkLst>
        </pc:spChg>
        <pc:spChg chg="del">
          <ac:chgData name="Scott, Stuart (Data Scientist)" userId="72872381-1d6a-4120-9b45-fbb26e33713c" providerId="ADAL" clId="{20F91E22-7656-4A24-93EF-BE2C9A80287C}" dt="2023-05-09T15:21:12.688" v="1529" actId="478"/>
          <ac:spMkLst>
            <pc:docMk/>
            <pc:sldMk cId="51682503" sldId="436"/>
            <ac:spMk id="4" creationId="{D4FB3C7F-6C12-795C-8EA6-FFB9B4FE8BF5}"/>
          </ac:spMkLst>
        </pc:spChg>
        <pc:spChg chg="add del mod">
          <ac:chgData name="Scott, Stuart (Data Scientist)" userId="72872381-1d6a-4120-9b45-fbb26e33713c" providerId="ADAL" clId="{20F91E22-7656-4A24-93EF-BE2C9A80287C}" dt="2023-05-09T15:21:14.302" v="1530" actId="478"/>
          <ac:spMkLst>
            <pc:docMk/>
            <pc:sldMk cId="51682503" sldId="436"/>
            <ac:spMk id="5" creationId="{2820B460-BDCF-4D51-F5AC-71CC9F0680C2}"/>
          </ac:spMkLst>
        </pc:spChg>
        <pc:picChg chg="del">
          <ac:chgData name="Scott, Stuart (Data Scientist)" userId="72872381-1d6a-4120-9b45-fbb26e33713c" providerId="ADAL" clId="{20F91E22-7656-4A24-93EF-BE2C9A80287C}" dt="2023-05-09T15:21:15.721" v="1531" actId="478"/>
          <ac:picMkLst>
            <pc:docMk/>
            <pc:sldMk cId="51682503" sldId="436"/>
            <ac:picMk id="13" creationId="{8F40E69E-8A4D-3F25-9108-13FB79259F62}"/>
          </ac:picMkLst>
        </pc:picChg>
      </pc:sldChg>
      <pc:sldChg chg="modSp del mod">
        <pc:chgData name="Scott, Stuart (Data Scientist)" userId="72872381-1d6a-4120-9b45-fbb26e33713c" providerId="ADAL" clId="{20F91E22-7656-4A24-93EF-BE2C9A80287C}" dt="2023-05-09T15:22:18.115" v="1546" actId="47"/>
        <pc:sldMkLst>
          <pc:docMk/>
          <pc:sldMk cId="192945330" sldId="437"/>
        </pc:sldMkLst>
        <pc:spChg chg="mod">
          <ac:chgData name="Scott, Stuart (Data Scientist)" userId="72872381-1d6a-4120-9b45-fbb26e33713c" providerId="ADAL" clId="{20F91E22-7656-4A24-93EF-BE2C9A80287C}" dt="2023-05-09T15:22:17.076" v="1545" actId="27636"/>
          <ac:spMkLst>
            <pc:docMk/>
            <pc:sldMk cId="192945330" sldId="437"/>
            <ac:spMk id="3" creationId="{8939A045-EAA3-AFA6-9803-70AA8FB8476F}"/>
          </ac:spMkLst>
        </pc:spChg>
      </pc:sldChg>
      <pc:sldChg chg="addSp delSp modSp del mod">
        <pc:chgData name="Scott, Stuart (Data Scientist)" userId="72872381-1d6a-4120-9b45-fbb26e33713c" providerId="ADAL" clId="{20F91E22-7656-4A24-93EF-BE2C9A80287C}" dt="2023-05-09T15:26:43.743" v="1710" actId="47"/>
        <pc:sldMkLst>
          <pc:docMk/>
          <pc:sldMk cId="1057425987" sldId="438"/>
        </pc:sldMkLst>
        <pc:spChg chg="add del">
          <ac:chgData name="Scott, Stuart (Data Scientist)" userId="72872381-1d6a-4120-9b45-fbb26e33713c" providerId="ADAL" clId="{20F91E22-7656-4A24-93EF-BE2C9A80287C}" dt="2023-05-09T15:26:26.444" v="1702" actId="478"/>
          <ac:spMkLst>
            <pc:docMk/>
            <pc:sldMk cId="1057425987" sldId="438"/>
            <ac:spMk id="4" creationId="{D08A89CE-63BA-B8FB-1334-344BEE0C9373}"/>
          </ac:spMkLst>
        </pc:spChg>
        <pc:spChg chg="add del mod">
          <ac:chgData name="Scott, Stuart (Data Scientist)" userId="72872381-1d6a-4120-9b45-fbb26e33713c" providerId="ADAL" clId="{20F91E22-7656-4A24-93EF-BE2C9A80287C}" dt="2023-05-09T15:26:26.444" v="1702" actId="478"/>
          <ac:spMkLst>
            <pc:docMk/>
            <pc:sldMk cId="1057425987" sldId="438"/>
            <ac:spMk id="5" creationId="{78409EBE-F252-5955-A555-5EB9E95043C0}"/>
          </ac:spMkLst>
        </pc:spChg>
        <pc:spChg chg="add del mod">
          <ac:chgData name="Scott, Stuart (Data Scientist)" userId="72872381-1d6a-4120-9b45-fbb26e33713c" providerId="ADAL" clId="{20F91E22-7656-4A24-93EF-BE2C9A80287C}" dt="2023-05-09T15:26:26.444" v="1702" actId="478"/>
          <ac:spMkLst>
            <pc:docMk/>
            <pc:sldMk cId="1057425987" sldId="438"/>
            <ac:spMk id="8" creationId="{4C9ACA23-EC18-A0D8-69E3-B35358CC3E4D}"/>
          </ac:spMkLst>
        </pc:spChg>
        <pc:spChg chg="add mod">
          <ac:chgData name="Scott, Stuart (Data Scientist)" userId="72872381-1d6a-4120-9b45-fbb26e33713c" providerId="ADAL" clId="{20F91E22-7656-4A24-93EF-BE2C9A80287C}" dt="2023-05-09T15:26:28.657" v="1703" actId="21"/>
          <ac:spMkLst>
            <pc:docMk/>
            <pc:sldMk cId="1057425987" sldId="438"/>
            <ac:spMk id="10" creationId="{D7121FB4-48DD-A4AE-AA70-8569FAEFE7DE}"/>
          </ac:spMkLst>
        </pc:spChg>
        <pc:picChg chg="add del">
          <ac:chgData name="Scott, Stuart (Data Scientist)" userId="72872381-1d6a-4120-9b45-fbb26e33713c" providerId="ADAL" clId="{20F91E22-7656-4A24-93EF-BE2C9A80287C}" dt="2023-05-09T15:26:28.657" v="1703" actId="21"/>
          <ac:picMkLst>
            <pc:docMk/>
            <pc:sldMk cId="1057425987" sldId="438"/>
            <ac:picMk id="6" creationId="{5979FF32-41EB-EA49-C1B2-C750CD84FC7E}"/>
          </ac:picMkLst>
        </pc:picChg>
      </pc:sldChg>
      <pc:sldChg chg="addSp delSp modSp del mod">
        <pc:chgData name="Scott, Stuart (Data Scientist)" userId="72872381-1d6a-4120-9b45-fbb26e33713c" providerId="ADAL" clId="{20F91E22-7656-4A24-93EF-BE2C9A80287C}" dt="2023-05-09T15:25:21.959" v="1665" actId="47"/>
        <pc:sldMkLst>
          <pc:docMk/>
          <pc:sldMk cId="1513200942" sldId="439"/>
        </pc:sldMkLst>
        <pc:spChg chg="add mod">
          <ac:chgData name="Scott, Stuart (Data Scientist)" userId="72872381-1d6a-4120-9b45-fbb26e33713c" providerId="ADAL" clId="{20F91E22-7656-4A24-93EF-BE2C9A80287C}" dt="2023-05-09T15:25:08.241" v="1660" actId="21"/>
          <ac:spMkLst>
            <pc:docMk/>
            <pc:sldMk cId="1513200942" sldId="439"/>
            <ac:spMk id="3" creationId="{0184AE99-97E9-8C9C-2105-6BEB5011B503}"/>
          </ac:spMkLst>
        </pc:spChg>
        <pc:spChg chg="del">
          <ac:chgData name="Scott, Stuart (Data Scientist)" userId="72872381-1d6a-4120-9b45-fbb26e33713c" providerId="ADAL" clId="{20F91E22-7656-4A24-93EF-BE2C9A80287C}" dt="2023-05-09T15:25:08.241" v="1660" actId="21"/>
          <ac:spMkLst>
            <pc:docMk/>
            <pc:sldMk cId="1513200942" sldId="439"/>
            <ac:spMk id="4" creationId="{0D40F847-9F7B-F0F9-5C90-CFF35DE77377}"/>
          </ac:spMkLst>
        </pc:spChg>
        <pc:spChg chg="del">
          <ac:chgData name="Scott, Stuart (Data Scientist)" userId="72872381-1d6a-4120-9b45-fbb26e33713c" providerId="ADAL" clId="{20F91E22-7656-4A24-93EF-BE2C9A80287C}" dt="2023-05-09T15:25:08.241" v="1660" actId="21"/>
          <ac:spMkLst>
            <pc:docMk/>
            <pc:sldMk cId="1513200942" sldId="439"/>
            <ac:spMk id="11" creationId="{D6DA5E80-6049-D4B6-151D-9A54D4E74043}"/>
          </ac:spMkLst>
        </pc:spChg>
        <pc:picChg chg="del mod">
          <ac:chgData name="Scott, Stuart (Data Scientist)" userId="72872381-1d6a-4120-9b45-fbb26e33713c" providerId="ADAL" clId="{20F91E22-7656-4A24-93EF-BE2C9A80287C}" dt="2023-05-09T15:25:08.241" v="1660" actId="21"/>
          <ac:picMkLst>
            <pc:docMk/>
            <pc:sldMk cId="1513200942" sldId="439"/>
            <ac:picMk id="10" creationId="{E710FDE0-9137-FB33-A0CA-F3CE72CCACFC}"/>
          </ac:picMkLst>
        </pc:picChg>
      </pc:sldChg>
      <pc:sldChg chg="delSp modSp del mod">
        <pc:chgData name="Scott, Stuart (Data Scientist)" userId="72872381-1d6a-4120-9b45-fbb26e33713c" providerId="ADAL" clId="{20F91E22-7656-4A24-93EF-BE2C9A80287C}" dt="2023-05-03T15:33:32.880" v="92" actId="47"/>
        <pc:sldMkLst>
          <pc:docMk/>
          <pc:sldMk cId="731259600" sldId="440"/>
        </pc:sldMkLst>
        <pc:spChg chg="mod">
          <ac:chgData name="Scott, Stuart (Data Scientist)" userId="72872381-1d6a-4120-9b45-fbb26e33713c" providerId="ADAL" clId="{20F91E22-7656-4A24-93EF-BE2C9A80287C}" dt="2023-05-03T15:30:56.227" v="48" actId="20577"/>
          <ac:spMkLst>
            <pc:docMk/>
            <pc:sldMk cId="731259600" sldId="440"/>
            <ac:spMk id="2" creationId="{92CBE299-1D2E-CA69-9DA1-66118A8D5422}"/>
          </ac:spMkLst>
        </pc:spChg>
        <pc:spChg chg="del">
          <ac:chgData name="Scott, Stuart (Data Scientist)" userId="72872381-1d6a-4120-9b45-fbb26e33713c" providerId="ADAL" clId="{20F91E22-7656-4A24-93EF-BE2C9A80287C}" dt="2023-05-03T15:31:11.955" v="85" actId="478"/>
          <ac:spMkLst>
            <pc:docMk/>
            <pc:sldMk cId="731259600" sldId="440"/>
            <ac:spMk id="4" creationId="{9AFD1E48-5071-CCFB-6059-10A6681CE826}"/>
          </ac:spMkLst>
        </pc:spChg>
        <pc:spChg chg="del mod">
          <ac:chgData name="Scott, Stuart (Data Scientist)" userId="72872381-1d6a-4120-9b45-fbb26e33713c" providerId="ADAL" clId="{20F91E22-7656-4A24-93EF-BE2C9A80287C}" dt="2023-05-03T15:33:32.475" v="91"/>
          <ac:spMkLst>
            <pc:docMk/>
            <pc:sldMk cId="731259600" sldId="440"/>
            <ac:spMk id="5" creationId="{DFD19347-2686-80D4-DF06-DB69DF18868A}"/>
          </ac:spMkLst>
        </pc:spChg>
        <pc:picChg chg="del mod">
          <ac:chgData name="Scott, Stuart (Data Scientist)" userId="72872381-1d6a-4120-9b45-fbb26e33713c" providerId="ADAL" clId="{20F91E22-7656-4A24-93EF-BE2C9A80287C}" dt="2023-05-03T15:31:14.628" v="87" actId="478"/>
          <ac:picMkLst>
            <pc:docMk/>
            <pc:sldMk cId="731259600" sldId="440"/>
            <ac:picMk id="1025" creationId="{6788C79C-E63C-4382-FB34-6B6F7D82F4D7}"/>
          </ac:picMkLst>
        </pc:picChg>
      </pc:sldChg>
      <pc:sldChg chg="modSp del mod">
        <pc:chgData name="Scott, Stuart (Data Scientist)" userId="72872381-1d6a-4120-9b45-fbb26e33713c" providerId="ADAL" clId="{20F91E22-7656-4A24-93EF-BE2C9A80287C}" dt="2023-05-03T15:30:45.265" v="45" actId="47"/>
        <pc:sldMkLst>
          <pc:docMk/>
          <pc:sldMk cId="2939505665" sldId="441"/>
        </pc:sldMkLst>
        <pc:spChg chg="mod">
          <ac:chgData name="Scott, Stuart (Data Scientist)" userId="72872381-1d6a-4120-9b45-fbb26e33713c" providerId="ADAL" clId="{20F91E22-7656-4A24-93EF-BE2C9A80287C}" dt="2023-05-03T15:30:42.214" v="41" actId="21"/>
          <ac:spMkLst>
            <pc:docMk/>
            <pc:sldMk cId="2939505665" sldId="441"/>
            <ac:spMk id="3" creationId="{F75BC131-2D32-E550-EEF1-48A4CB644B40}"/>
          </ac:spMkLst>
        </pc:spChg>
      </pc:sldChg>
      <pc:sldChg chg="modSp mod">
        <pc:chgData name="Scott, Stuart (Data Scientist)" userId="72872381-1d6a-4120-9b45-fbb26e33713c" providerId="ADAL" clId="{20F91E22-7656-4A24-93EF-BE2C9A80287C}" dt="2023-05-03T15:30:43.993" v="44" actId="27636"/>
        <pc:sldMkLst>
          <pc:docMk/>
          <pc:sldMk cId="1226836349" sldId="442"/>
        </pc:sldMkLst>
        <pc:spChg chg="mod">
          <ac:chgData name="Scott, Stuart (Data Scientist)" userId="72872381-1d6a-4120-9b45-fbb26e33713c" providerId="ADAL" clId="{20F91E22-7656-4A24-93EF-BE2C9A80287C}" dt="2023-05-03T15:30:12.457" v="17" actId="5793"/>
          <ac:spMkLst>
            <pc:docMk/>
            <pc:sldMk cId="1226836349" sldId="442"/>
            <ac:spMk id="2" creationId="{3508E9C0-3E5B-ECB4-D943-132C7A0C05A1}"/>
          </ac:spMkLst>
        </pc:spChg>
        <pc:spChg chg="mod">
          <ac:chgData name="Scott, Stuart (Data Scientist)" userId="72872381-1d6a-4120-9b45-fbb26e33713c" providerId="ADAL" clId="{20F91E22-7656-4A24-93EF-BE2C9A80287C}" dt="2023-05-03T15:30:43.993" v="44" actId="27636"/>
          <ac:spMkLst>
            <pc:docMk/>
            <pc:sldMk cId="1226836349" sldId="442"/>
            <ac:spMk id="3" creationId="{03C6A916-C5B6-01FE-6B5C-85FFA708B618}"/>
          </ac:spMkLst>
        </pc:spChg>
      </pc:sldChg>
      <pc:sldChg chg="addSp delSp modSp mod ord modNotesTx">
        <pc:chgData name="Scott, Stuart (Data Scientist)" userId="72872381-1d6a-4120-9b45-fbb26e33713c" providerId="ADAL" clId="{20F91E22-7656-4A24-93EF-BE2C9A80287C}" dt="2023-05-09T15:12:51.150" v="719" actId="20578"/>
        <pc:sldMkLst>
          <pc:docMk/>
          <pc:sldMk cId="3808069335" sldId="443"/>
        </pc:sldMkLst>
        <pc:spChg chg="mod">
          <ac:chgData name="Scott, Stuart (Data Scientist)" userId="72872381-1d6a-4120-9b45-fbb26e33713c" providerId="ADAL" clId="{20F91E22-7656-4A24-93EF-BE2C9A80287C}" dt="2023-05-04T11:02:44.540" v="297" actId="1076"/>
          <ac:spMkLst>
            <pc:docMk/>
            <pc:sldMk cId="3808069335" sldId="443"/>
            <ac:spMk id="2" creationId="{3944EB80-049F-008A-398A-D80B20EC1AE8}"/>
          </ac:spMkLst>
        </pc:spChg>
        <pc:spChg chg="mod">
          <ac:chgData name="Scott, Stuart (Data Scientist)" userId="72872381-1d6a-4120-9b45-fbb26e33713c" providerId="ADAL" clId="{20F91E22-7656-4A24-93EF-BE2C9A80287C}" dt="2023-05-04T11:15:42.725" v="659"/>
          <ac:spMkLst>
            <pc:docMk/>
            <pc:sldMk cId="3808069335" sldId="443"/>
            <ac:spMk id="3" creationId="{A5FF85BE-3C0B-E211-8416-518EC204A874}"/>
          </ac:spMkLst>
        </pc:spChg>
        <pc:spChg chg="add del">
          <ac:chgData name="Scott, Stuart (Data Scientist)" userId="72872381-1d6a-4120-9b45-fbb26e33713c" providerId="ADAL" clId="{20F91E22-7656-4A24-93EF-BE2C9A80287C}" dt="2023-05-03T15:29:41.264" v="3" actId="478"/>
          <ac:spMkLst>
            <pc:docMk/>
            <pc:sldMk cId="3808069335" sldId="443"/>
            <ac:spMk id="5" creationId="{268251F0-3C20-DAA0-995E-3B95AC6BA023}"/>
          </ac:spMkLst>
        </pc:spChg>
        <pc:spChg chg="add del mod">
          <ac:chgData name="Scott, Stuart (Data Scientist)" userId="72872381-1d6a-4120-9b45-fbb26e33713c" providerId="ADAL" clId="{20F91E22-7656-4A24-93EF-BE2C9A80287C}" dt="2023-05-04T11:02:21.152" v="285" actId="478"/>
          <ac:spMkLst>
            <pc:docMk/>
            <pc:sldMk cId="3808069335" sldId="443"/>
            <ac:spMk id="7" creationId="{42FC7B99-F2E3-7C94-9237-414553079D56}"/>
          </ac:spMkLst>
        </pc:spChg>
      </pc:sldChg>
      <pc:sldChg chg="addSp delSp modSp del mod">
        <pc:chgData name="Scott, Stuart (Data Scientist)" userId="72872381-1d6a-4120-9b45-fbb26e33713c" providerId="ADAL" clId="{20F91E22-7656-4A24-93EF-BE2C9A80287C}" dt="2023-05-09T15:20:13.722" v="1422" actId="47"/>
        <pc:sldMkLst>
          <pc:docMk/>
          <pc:sldMk cId="2736217840" sldId="444"/>
        </pc:sldMkLst>
        <pc:spChg chg="del">
          <ac:chgData name="Scott, Stuart (Data Scientist)" userId="72872381-1d6a-4120-9b45-fbb26e33713c" providerId="ADAL" clId="{20F91E22-7656-4A24-93EF-BE2C9A80287C}" dt="2023-05-09T15:18:52.288" v="1389" actId="478"/>
          <ac:spMkLst>
            <pc:docMk/>
            <pc:sldMk cId="2736217840" sldId="444"/>
            <ac:spMk id="3" creationId="{8C984128-6B87-B52D-8E04-D4030705D3D9}"/>
          </ac:spMkLst>
        </pc:spChg>
        <pc:spChg chg="mod">
          <ac:chgData name="Scott, Stuart (Data Scientist)" userId="72872381-1d6a-4120-9b45-fbb26e33713c" providerId="ADAL" clId="{20F91E22-7656-4A24-93EF-BE2C9A80287C}" dt="2023-05-09T15:20:12.202" v="1421" actId="21"/>
          <ac:spMkLst>
            <pc:docMk/>
            <pc:sldMk cId="2736217840" sldId="444"/>
            <ac:spMk id="4" creationId="{2E3313CC-7EA4-B1EB-90BF-F61DB7F46808}"/>
          </ac:spMkLst>
        </pc:spChg>
        <pc:spChg chg="add mod">
          <ac:chgData name="Scott, Stuart (Data Scientist)" userId="72872381-1d6a-4120-9b45-fbb26e33713c" providerId="ADAL" clId="{20F91E22-7656-4A24-93EF-BE2C9A80287C}" dt="2023-05-09T15:20:10.481" v="1420" actId="478"/>
          <ac:spMkLst>
            <pc:docMk/>
            <pc:sldMk cId="2736217840" sldId="444"/>
            <ac:spMk id="5" creationId="{84CFA796-E322-8403-19C7-4AA820BD002D}"/>
          </ac:spMkLst>
        </pc:spChg>
        <pc:picChg chg="del mod">
          <ac:chgData name="Scott, Stuart (Data Scientist)" userId="72872381-1d6a-4120-9b45-fbb26e33713c" providerId="ADAL" clId="{20F91E22-7656-4A24-93EF-BE2C9A80287C}" dt="2023-05-09T15:20:10.481" v="1420" actId="478"/>
          <ac:picMkLst>
            <pc:docMk/>
            <pc:sldMk cId="2736217840" sldId="444"/>
            <ac:picMk id="6" creationId="{1A877135-C0A3-39E3-458A-7D12645F9C3E}"/>
          </ac:picMkLst>
        </pc:picChg>
      </pc:sldChg>
      <pc:sldChg chg="delSp modSp del mod">
        <pc:chgData name="Scott, Stuart (Data Scientist)" userId="72872381-1d6a-4120-9b45-fbb26e33713c" providerId="ADAL" clId="{20F91E22-7656-4A24-93EF-BE2C9A80287C}" dt="2023-05-09T15:17:00.496" v="1189" actId="47"/>
        <pc:sldMkLst>
          <pc:docMk/>
          <pc:sldMk cId="2293742380" sldId="445"/>
        </pc:sldMkLst>
        <pc:spChg chg="mod">
          <ac:chgData name="Scott, Stuart (Data Scientist)" userId="72872381-1d6a-4120-9b45-fbb26e33713c" providerId="ADAL" clId="{20F91E22-7656-4A24-93EF-BE2C9A80287C}" dt="2023-05-09T15:16:56.283" v="1187" actId="20577"/>
          <ac:spMkLst>
            <pc:docMk/>
            <pc:sldMk cId="2293742380" sldId="445"/>
            <ac:spMk id="2" creationId="{321847E6-C009-1B3D-E0CE-53A95F2423A0}"/>
          </ac:spMkLst>
        </pc:spChg>
        <pc:picChg chg="del mod">
          <ac:chgData name="Scott, Stuart (Data Scientist)" userId="72872381-1d6a-4120-9b45-fbb26e33713c" providerId="ADAL" clId="{20F91E22-7656-4A24-93EF-BE2C9A80287C}" dt="2023-05-09T15:16:59.117" v="1188" actId="21"/>
          <ac:picMkLst>
            <pc:docMk/>
            <pc:sldMk cId="2293742380" sldId="445"/>
            <ac:picMk id="1026" creationId="{88FD487B-B552-BC13-A091-9579F06767F0}"/>
          </ac:picMkLst>
        </pc:picChg>
      </pc:sldChg>
      <pc:sldChg chg="addSp delSp modSp del">
        <pc:chgData name="Scott, Stuart (Data Scientist)" userId="72872381-1d6a-4120-9b45-fbb26e33713c" providerId="ADAL" clId="{20F91E22-7656-4A24-93EF-BE2C9A80287C}" dt="2023-05-09T15:16:24.643" v="1145" actId="47"/>
        <pc:sldMkLst>
          <pc:docMk/>
          <pc:sldMk cId="385952372" sldId="446"/>
        </pc:sldMkLst>
        <pc:spChg chg="add mod">
          <ac:chgData name="Scott, Stuart (Data Scientist)" userId="72872381-1d6a-4120-9b45-fbb26e33713c" providerId="ADAL" clId="{20F91E22-7656-4A24-93EF-BE2C9A80287C}" dt="2023-05-09T15:14:25.461" v="786" actId="21"/>
          <ac:spMkLst>
            <pc:docMk/>
            <pc:sldMk cId="385952372" sldId="446"/>
            <ac:spMk id="2" creationId="{997C435E-449D-516F-4B37-392F9173819D}"/>
          </ac:spMkLst>
        </pc:spChg>
        <pc:picChg chg="del mod">
          <ac:chgData name="Scott, Stuart (Data Scientist)" userId="72872381-1d6a-4120-9b45-fbb26e33713c" providerId="ADAL" clId="{20F91E22-7656-4A24-93EF-BE2C9A80287C}" dt="2023-05-09T15:14:25.461" v="786" actId="21"/>
          <ac:picMkLst>
            <pc:docMk/>
            <pc:sldMk cId="385952372" sldId="446"/>
            <ac:picMk id="5" creationId="{62B70540-A372-A688-1977-ADE7825CD6A2}"/>
          </ac:picMkLst>
        </pc:picChg>
      </pc:sldChg>
      <pc:sldChg chg="addSp delSp modSp new mod">
        <pc:chgData name="Scott, Stuart (Data Scientist)" userId="72872381-1d6a-4120-9b45-fbb26e33713c" providerId="ADAL" clId="{20F91E22-7656-4A24-93EF-BE2C9A80287C}" dt="2023-05-09T15:24:43.904" v="1656" actId="732"/>
        <pc:sldMkLst>
          <pc:docMk/>
          <pc:sldMk cId="1002676621" sldId="447"/>
        </pc:sldMkLst>
        <pc:spChg chg="mod">
          <ac:chgData name="Scott, Stuart (Data Scientist)" userId="72872381-1d6a-4120-9b45-fbb26e33713c" providerId="ADAL" clId="{20F91E22-7656-4A24-93EF-BE2C9A80287C}" dt="2023-05-09T15:14:08.505" v="784" actId="20577"/>
          <ac:spMkLst>
            <pc:docMk/>
            <pc:sldMk cId="1002676621" sldId="447"/>
            <ac:spMk id="2" creationId="{04B91426-A03F-8626-3998-0868A5357A0A}"/>
          </ac:spMkLst>
        </pc:spChg>
        <pc:spChg chg="del">
          <ac:chgData name="Scott, Stuart (Data Scientist)" userId="72872381-1d6a-4120-9b45-fbb26e33713c" providerId="ADAL" clId="{20F91E22-7656-4A24-93EF-BE2C9A80287C}" dt="2023-05-09T15:14:09.509" v="785"/>
          <ac:spMkLst>
            <pc:docMk/>
            <pc:sldMk cId="1002676621" sldId="447"/>
            <ac:spMk id="3" creationId="{15723F1A-4C41-05E9-E9DD-2244CA83B44A}"/>
          </ac:spMkLst>
        </pc:spChg>
        <pc:picChg chg="add mod modCrop">
          <ac:chgData name="Scott, Stuart (Data Scientist)" userId="72872381-1d6a-4120-9b45-fbb26e33713c" providerId="ADAL" clId="{20F91E22-7656-4A24-93EF-BE2C9A80287C}" dt="2023-05-09T15:24:43.904" v="1656" actId="732"/>
          <ac:picMkLst>
            <pc:docMk/>
            <pc:sldMk cId="1002676621" sldId="447"/>
            <ac:picMk id="4" creationId="{722392F7-0E79-677C-6444-D8FBF1A87F5C}"/>
          </ac:picMkLst>
        </pc:picChg>
      </pc:sldChg>
      <pc:sldChg chg="addSp delSp modSp del mod">
        <pc:chgData name="Scott, Stuart (Data Scientist)" userId="72872381-1d6a-4120-9b45-fbb26e33713c" providerId="ADAL" clId="{20F91E22-7656-4A24-93EF-BE2C9A80287C}" dt="2023-05-09T15:13:54.734" v="731" actId="47"/>
        <pc:sldMkLst>
          <pc:docMk/>
          <pc:sldMk cId="3003342488" sldId="447"/>
        </pc:sldMkLst>
        <pc:spChg chg="del">
          <ac:chgData name="Scott, Stuart (Data Scientist)" userId="72872381-1d6a-4120-9b45-fbb26e33713c" providerId="ADAL" clId="{20F91E22-7656-4A24-93EF-BE2C9A80287C}" dt="2023-05-09T15:13:44.890" v="721" actId="3680"/>
          <ac:spMkLst>
            <pc:docMk/>
            <pc:sldMk cId="3003342488" sldId="447"/>
            <ac:spMk id="2" creationId="{03B7AEB8-FB50-F58F-937C-68E7B4D16B6F}"/>
          </ac:spMkLst>
        </pc:spChg>
        <pc:graphicFrameChg chg="add mod ord modGraphic">
          <ac:chgData name="Scott, Stuart (Data Scientist)" userId="72872381-1d6a-4120-9b45-fbb26e33713c" providerId="ADAL" clId="{20F91E22-7656-4A24-93EF-BE2C9A80287C}" dt="2023-05-09T15:13:48.329" v="729" actId="20577"/>
          <ac:graphicFrameMkLst>
            <pc:docMk/>
            <pc:sldMk cId="3003342488" sldId="447"/>
            <ac:graphicFrameMk id="5" creationId="{A69C99B0-053B-F76D-AEC8-ABDAEA94B741}"/>
          </ac:graphicFrameMkLst>
        </pc:graphicFrameChg>
        <pc:picChg chg="del mod">
          <ac:chgData name="Scott, Stuart (Data Scientist)" userId="72872381-1d6a-4120-9b45-fbb26e33713c" providerId="ADAL" clId="{20F91E22-7656-4A24-93EF-BE2C9A80287C}" dt="2023-05-09T15:13:52.271" v="730" actId="21"/>
          <ac:picMkLst>
            <pc:docMk/>
            <pc:sldMk cId="3003342488" sldId="447"/>
            <ac:picMk id="6" creationId="{D655A93C-C479-881A-0C90-36FAEC67A09C}"/>
          </ac:picMkLst>
        </pc:picChg>
      </pc:sldChg>
      <pc:sldChg chg="modSp new mod">
        <pc:chgData name="Scott, Stuart (Data Scientist)" userId="72872381-1d6a-4120-9b45-fbb26e33713c" providerId="ADAL" clId="{20F91E22-7656-4A24-93EF-BE2C9A80287C}" dt="2023-05-09T15:23:24.521" v="1613" actId="20577"/>
        <pc:sldMkLst>
          <pc:docMk/>
          <pc:sldMk cId="331295163" sldId="448"/>
        </pc:sldMkLst>
        <pc:spChg chg="mod">
          <ac:chgData name="Scott, Stuart (Data Scientist)" userId="72872381-1d6a-4120-9b45-fbb26e33713c" providerId="ADAL" clId="{20F91E22-7656-4A24-93EF-BE2C9A80287C}" dt="2023-05-09T15:21:43.387" v="1541" actId="20577"/>
          <ac:spMkLst>
            <pc:docMk/>
            <pc:sldMk cId="331295163" sldId="448"/>
            <ac:spMk id="2" creationId="{2CAEB844-7712-26DB-4F17-5A8C6749264C}"/>
          </ac:spMkLst>
        </pc:spChg>
        <pc:spChg chg="mod">
          <ac:chgData name="Scott, Stuart (Data Scientist)" userId="72872381-1d6a-4120-9b45-fbb26e33713c" providerId="ADAL" clId="{20F91E22-7656-4A24-93EF-BE2C9A80287C}" dt="2023-05-09T15:23:24.521" v="1613" actId="20577"/>
          <ac:spMkLst>
            <pc:docMk/>
            <pc:sldMk cId="331295163" sldId="448"/>
            <ac:spMk id="3" creationId="{442B285D-EE98-379B-0D10-8359AA35C729}"/>
          </ac:spMkLst>
        </pc:spChg>
      </pc:sldChg>
      <pc:sldChg chg="del">
        <pc:chgData name="Scott, Stuart (Data Scientist)" userId="72872381-1d6a-4120-9b45-fbb26e33713c" providerId="ADAL" clId="{20F91E22-7656-4A24-93EF-BE2C9A80287C}" dt="2023-05-03T15:29:48.997" v="4" actId="47"/>
        <pc:sldMkLst>
          <pc:docMk/>
          <pc:sldMk cId="914953071" sldId="448"/>
        </pc:sldMkLst>
      </pc:sldChg>
      <pc:sldChg chg="addSp delSp modSp new mod">
        <pc:chgData name="Scott, Stuart (Data Scientist)" userId="72872381-1d6a-4120-9b45-fbb26e33713c" providerId="ADAL" clId="{20F91E22-7656-4A24-93EF-BE2C9A80287C}" dt="2023-05-09T15:27:54.229" v="1731" actId="478"/>
        <pc:sldMkLst>
          <pc:docMk/>
          <pc:sldMk cId="2844237774" sldId="449"/>
        </pc:sldMkLst>
        <pc:spChg chg="del">
          <ac:chgData name="Scott, Stuart (Data Scientist)" userId="72872381-1d6a-4120-9b45-fbb26e33713c" providerId="ADAL" clId="{20F91E22-7656-4A24-93EF-BE2C9A80287C}" dt="2023-05-09T15:27:52.846" v="1730" actId="478"/>
          <ac:spMkLst>
            <pc:docMk/>
            <pc:sldMk cId="2844237774" sldId="449"/>
            <ac:spMk id="2" creationId="{09B2024C-9CFB-26EF-3603-F0740FB14E25}"/>
          </ac:spMkLst>
        </pc:spChg>
        <pc:spChg chg="del">
          <ac:chgData name="Scott, Stuart (Data Scientist)" userId="72872381-1d6a-4120-9b45-fbb26e33713c" providerId="ADAL" clId="{20F91E22-7656-4A24-93EF-BE2C9A80287C}" dt="2023-05-09T15:27:54.229" v="1731" actId="478"/>
          <ac:spMkLst>
            <pc:docMk/>
            <pc:sldMk cId="2844237774" sldId="449"/>
            <ac:spMk id="3" creationId="{8C3B644B-D954-9E4F-A04B-61AA9C98082F}"/>
          </ac:spMkLst>
        </pc:spChg>
        <pc:spChg chg="add mod">
          <ac:chgData name="Scott, Stuart (Data Scientist)" userId="72872381-1d6a-4120-9b45-fbb26e33713c" providerId="ADAL" clId="{20F91E22-7656-4A24-93EF-BE2C9A80287C}" dt="2023-05-09T15:24:39.094" v="1655"/>
          <ac:spMkLst>
            <pc:docMk/>
            <pc:sldMk cId="2844237774" sldId="449"/>
            <ac:spMk id="4" creationId="{A00B811F-CEBE-5129-C42E-342C0E306F05}"/>
          </ac:spMkLst>
        </pc:spChg>
        <pc:spChg chg="add mod">
          <ac:chgData name="Scott, Stuart (Data Scientist)" userId="72872381-1d6a-4120-9b45-fbb26e33713c" providerId="ADAL" clId="{20F91E22-7656-4A24-93EF-BE2C9A80287C}" dt="2023-05-09T15:24:39.094" v="1655"/>
          <ac:spMkLst>
            <pc:docMk/>
            <pc:sldMk cId="2844237774" sldId="449"/>
            <ac:spMk id="6" creationId="{0384A555-91E4-7BF4-4F27-912476852EE1}"/>
          </ac:spMkLst>
        </pc:spChg>
        <pc:picChg chg="add mod">
          <ac:chgData name="Scott, Stuart (Data Scientist)" userId="72872381-1d6a-4120-9b45-fbb26e33713c" providerId="ADAL" clId="{20F91E22-7656-4A24-93EF-BE2C9A80287C}" dt="2023-05-09T15:24:39.094" v="1655"/>
          <ac:picMkLst>
            <pc:docMk/>
            <pc:sldMk cId="2844237774" sldId="449"/>
            <ac:picMk id="5" creationId="{CEBCA12D-A268-1DD6-929C-85E2C3779BA7}"/>
          </ac:picMkLst>
        </pc:picChg>
      </pc:sldChg>
      <pc:sldChg chg="modSp del mod">
        <pc:chgData name="Scott, Stuart (Data Scientist)" userId="72872381-1d6a-4120-9b45-fbb26e33713c" providerId="ADAL" clId="{20F91E22-7656-4A24-93EF-BE2C9A80287C}" dt="2023-05-03T15:30:02.718" v="6" actId="47"/>
        <pc:sldMkLst>
          <pc:docMk/>
          <pc:sldMk cId="2962374895" sldId="449"/>
        </pc:sldMkLst>
        <pc:spChg chg="mod">
          <ac:chgData name="Scott, Stuart (Data Scientist)" userId="72872381-1d6a-4120-9b45-fbb26e33713c" providerId="ADAL" clId="{20F91E22-7656-4A24-93EF-BE2C9A80287C}" dt="2023-05-03T15:30:01.536" v="5" actId="21"/>
          <ac:spMkLst>
            <pc:docMk/>
            <pc:sldMk cId="2962374895" sldId="449"/>
            <ac:spMk id="2" creationId="{FFA858CF-29AE-15F7-1AE7-B9FFA624ACC7}"/>
          </ac:spMkLst>
        </pc:spChg>
      </pc:sldChg>
      <pc:sldChg chg="addSp delSp modSp new mod">
        <pc:chgData name="Scott, Stuart (Data Scientist)" userId="72872381-1d6a-4120-9b45-fbb26e33713c" providerId="ADAL" clId="{20F91E22-7656-4A24-93EF-BE2C9A80287C}" dt="2023-05-09T15:26:40.176" v="1709" actId="1076"/>
        <pc:sldMkLst>
          <pc:docMk/>
          <pc:sldMk cId="3077625637" sldId="450"/>
        </pc:sldMkLst>
        <pc:spChg chg="del">
          <ac:chgData name="Scott, Stuart (Data Scientist)" userId="72872381-1d6a-4120-9b45-fbb26e33713c" providerId="ADAL" clId="{20F91E22-7656-4A24-93EF-BE2C9A80287C}" dt="2023-05-09T15:25:18.734" v="1663" actId="478"/>
          <ac:spMkLst>
            <pc:docMk/>
            <pc:sldMk cId="3077625637" sldId="450"/>
            <ac:spMk id="2" creationId="{50D44AC4-44B5-A64C-E010-ED4B9E5D3809}"/>
          </ac:spMkLst>
        </pc:spChg>
        <pc:spChg chg="del">
          <ac:chgData name="Scott, Stuart (Data Scientist)" userId="72872381-1d6a-4120-9b45-fbb26e33713c" providerId="ADAL" clId="{20F91E22-7656-4A24-93EF-BE2C9A80287C}" dt="2023-05-09T15:25:20.032" v="1664" actId="478"/>
          <ac:spMkLst>
            <pc:docMk/>
            <pc:sldMk cId="3077625637" sldId="450"/>
            <ac:spMk id="3" creationId="{CC769A1B-85D1-61A8-4FDE-40B93E341381}"/>
          </ac:spMkLst>
        </pc:spChg>
        <pc:spChg chg="add mod">
          <ac:chgData name="Scott, Stuart (Data Scientist)" userId="72872381-1d6a-4120-9b45-fbb26e33713c" providerId="ADAL" clId="{20F91E22-7656-4A24-93EF-BE2C9A80287C}" dt="2023-05-09T15:25:14.278" v="1662"/>
          <ac:spMkLst>
            <pc:docMk/>
            <pc:sldMk cId="3077625637" sldId="450"/>
            <ac:spMk id="4" creationId="{CBB78D05-7011-5ABD-8371-13E436BC55F7}"/>
          </ac:spMkLst>
        </pc:spChg>
        <pc:spChg chg="add mod">
          <ac:chgData name="Scott, Stuart (Data Scientist)" userId="72872381-1d6a-4120-9b45-fbb26e33713c" providerId="ADAL" clId="{20F91E22-7656-4A24-93EF-BE2C9A80287C}" dt="2023-05-09T15:25:14.278" v="1662"/>
          <ac:spMkLst>
            <pc:docMk/>
            <pc:sldMk cId="3077625637" sldId="450"/>
            <ac:spMk id="6" creationId="{772DEC7F-71FD-510F-680D-620CC2B9F89F}"/>
          </ac:spMkLst>
        </pc:spChg>
        <pc:picChg chg="add mod">
          <ac:chgData name="Scott, Stuart (Data Scientist)" userId="72872381-1d6a-4120-9b45-fbb26e33713c" providerId="ADAL" clId="{20F91E22-7656-4A24-93EF-BE2C9A80287C}" dt="2023-05-09T15:26:40.176" v="1709" actId="1076"/>
          <ac:picMkLst>
            <pc:docMk/>
            <pc:sldMk cId="3077625637" sldId="450"/>
            <ac:picMk id="5" creationId="{273F1FE2-E0ED-B599-3DAC-B4435103608C}"/>
          </ac:picMkLst>
        </pc:picChg>
        <pc:picChg chg="add mod">
          <ac:chgData name="Scott, Stuart (Data Scientist)" userId="72872381-1d6a-4120-9b45-fbb26e33713c" providerId="ADAL" clId="{20F91E22-7656-4A24-93EF-BE2C9A80287C}" dt="2023-05-09T15:26:38.423" v="1708" actId="1076"/>
          <ac:picMkLst>
            <pc:docMk/>
            <pc:sldMk cId="3077625637" sldId="450"/>
            <ac:picMk id="7" creationId="{3B922A8C-FCB8-BD4D-3D19-C15A90E01980}"/>
          </ac:picMkLst>
        </pc:picChg>
      </pc:sldChg>
      <pc:sldChg chg="addSp delSp modSp new mod">
        <pc:chgData name="Scott, Stuart (Data Scientist)" userId="72872381-1d6a-4120-9b45-fbb26e33713c" providerId="ADAL" clId="{20F91E22-7656-4A24-93EF-BE2C9A80287C}" dt="2023-05-09T15:27:17.515" v="1722" actId="478"/>
        <pc:sldMkLst>
          <pc:docMk/>
          <pc:sldMk cId="3281854295" sldId="451"/>
        </pc:sldMkLst>
        <pc:spChg chg="del">
          <ac:chgData name="Scott, Stuart (Data Scientist)" userId="72872381-1d6a-4120-9b45-fbb26e33713c" providerId="ADAL" clId="{20F91E22-7656-4A24-93EF-BE2C9A80287C}" dt="2023-05-09T15:27:16.376" v="1721" actId="478"/>
          <ac:spMkLst>
            <pc:docMk/>
            <pc:sldMk cId="3281854295" sldId="451"/>
            <ac:spMk id="2" creationId="{B5A83E6F-6FF6-ECB2-25AD-4C237AFDCD3A}"/>
          </ac:spMkLst>
        </pc:spChg>
        <pc:spChg chg="del">
          <ac:chgData name="Scott, Stuart (Data Scientist)" userId="72872381-1d6a-4120-9b45-fbb26e33713c" providerId="ADAL" clId="{20F91E22-7656-4A24-93EF-BE2C9A80287C}" dt="2023-05-09T15:27:17.515" v="1722" actId="478"/>
          <ac:spMkLst>
            <pc:docMk/>
            <pc:sldMk cId="3281854295" sldId="451"/>
            <ac:spMk id="3" creationId="{50F1EB4A-DF9A-28F8-508E-C93B2A4693B5}"/>
          </ac:spMkLst>
        </pc:spChg>
        <pc:spChg chg="add mod">
          <ac:chgData name="Scott, Stuart (Data Scientist)" userId="72872381-1d6a-4120-9b45-fbb26e33713c" providerId="ADAL" clId="{20F91E22-7656-4A24-93EF-BE2C9A80287C}" dt="2023-05-09T15:25:40.297" v="1668"/>
          <ac:spMkLst>
            <pc:docMk/>
            <pc:sldMk cId="3281854295" sldId="451"/>
            <ac:spMk id="4" creationId="{06BE8CC5-3F2A-2F4C-DDEC-D07617451884}"/>
          </ac:spMkLst>
        </pc:spChg>
        <pc:spChg chg="add mod">
          <ac:chgData name="Scott, Stuart (Data Scientist)" userId="72872381-1d6a-4120-9b45-fbb26e33713c" providerId="ADAL" clId="{20F91E22-7656-4A24-93EF-BE2C9A80287C}" dt="2023-05-09T15:25:40.297" v="1668"/>
          <ac:spMkLst>
            <pc:docMk/>
            <pc:sldMk cId="3281854295" sldId="451"/>
            <ac:spMk id="5" creationId="{35538C4A-4891-763E-EBCD-C37F85EA947C}"/>
          </ac:spMkLst>
        </pc:spChg>
        <pc:spChg chg="add mod">
          <ac:chgData name="Scott, Stuart (Data Scientist)" userId="72872381-1d6a-4120-9b45-fbb26e33713c" providerId="ADAL" clId="{20F91E22-7656-4A24-93EF-BE2C9A80287C}" dt="2023-05-09T15:25:40.297" v="1668"/>
          <ac:spMkLst>
            <pc:docMk/>
            <pc:sldMk cId="3281854295" sldId="451"/>
            <ac:spMk id="7" creationId="{87FFA58A-4A65-905A-9F7E-9152E596B639}"/>
          </ac:spMkLst>
        </pc:spChg>
        <pc:picChg chg="add mod">
          <ac:chgData name="Scott, Stuart (Data Scientist)" userId="72872381-1d6a-4120-9b45-fbb26e33713c" providerId="ADAL" clId="{20F91E22-7656-4A24-93EF-BE2C9A80287C}" dt="2023-05-09T15:25:40.297" v="1668"/>
          <ac:picMkLst>
            <pc:docMk/>
            <pc:sldMk cId="3281854295" sldId="451"/>
            <ac:picMk id="6" creationId="{4D3888C4-E73F-61F7-4C46-8169E7EC456B}"/>
          </ac:picMkLst>
        </pc:picChg>
      </pc:sldChg>
      <pc:sldChg chg="addSp delSp modSp new del mod">
        <pc:chgData name="Scott, Stuart (Data Scientist)" userId="72872381-1d6a-4120-9b45-fbb26e33713c" providerId="ADAL" clId="{20F91E22-7656-4A24-93EF-BE2C9A80287C}" dt="2023-05-09T15:27:02.177" v="1715" actId="47"/>
        <pc:sldMkLst>
          <pc:docMk/>
          <pc:sldMk cId="1185846933" sldId="452"/>
        </pc:sldMkLst>
        <pc:spChg chg="del">
          <ac:chgData name="Scott, Stuart (Data Scientist)" userId="72872381-1d6a-4120-9b45-fbb26e33713c" providerId="ADAL" clId="{20F91E22-7656-4A24-93EF-BE2C9A80287C}" dt="2023-05-09T15:26:50.710" v="1712" actId="478"/>
          <ac:spMkLst>
            <pc:docMk/>
            <pc:sldMk cId="1185846933" sldId="452"/>
            <ac:spMk id="2" creationId="{925E18C8-9CDC-9612-2E0E-C2B1DDD0B590}"/>
          </ac:spMkLst>
        </pc:spChg>
        <pc:spChg chg="del">
          <ac:chgData name="Scott, Stuart (Data Scientist)" userId="72872381-1d6a-4120-9b45-fbb26e33713c" providerId="ADAL" clId="{20F91E22-7656-4A24-93EF-BE2C9A80287C}" dt="2023-05-09T15:26:52.132" v="1713" actId="478"/>
          <ac:spMkLst>
            <pc:docMk/>
            <pc:sldMk cId="1185846933" sldId="452"/>
            <ac:spMk id="3" creationId="{B000C790-C284-4829-B6E7-6EE59EEF95B2}"/>
          </ac:spMkLst>
        </pc:spChg>
        <pc:spChg chg="add mod">
          <ac:chgData name="Scott, Stuart (Data Scientist)" userId="72872381-1d6a-4120-9b45-fbb26e33713c" providerId="ADAL" clId="{20F91E22-7656-4A24-93EF-BE2C9A80287C}" dt="2023-05-09T15:25:51.054" v="1672"/>
          <ac:spMkLst>
            <pc:docMk/>
            <pc:sldMk cId="1185846933" sldId="452"/>
            <ac:spMk id="4" creationId="{74948083-FE0C-5ED3-8B22-E95E392074B1}"/>
          </ac:spMkLst>
        </pc:spChg>
        <pc:picChg chg="add del mod">
          <ac:chgData name="Scott, Stuart (Data Scientist)" userId="72872381-1d6a-4120-9b45-fbb26e33713c" providerId="ADAL" clId="{20F91E22-7656-4A24-93EF-BE2C9A80287C}" dt="2023-05-09T15:27:00.878" v="1714" actId="21"/>
          <ac:picMkLst>
            <pc:docMk/>
            <pc:sldMk cId="1185846933" sldId="452"/>
            <ac:picMk id="5" creationId="{FE2A80EA-A537-1683-7C1E-B18D9806A468}"/>
          </ac:picMkLst>
        </pc:picChg>
      </pc:sldChg>
      <pc:sldChg chg="addSp delSp modSp new del mod ord">
        <pc:chgData name="Scott, Stuart (Data Scientist)" userId="72872381-1d6a-4120-9b45-fbb26e33713c" providerId="ADAL" clId="{20F91E22-7656-4A24-93EF-BE2C9A80287C}" dt="2023-05-09T15:27:23.827" v="1726" actId="47"/>
        <pc:sldMkLst>
          <pc:docMk/>
          <pc:sldMk cId="473764759" sldId="453"/>
        </pc:sldMkLst>
        <pc:spChg chg="mod">
          <ac:chgData name="Scott, Stuart (Data Scientist)" userId="72872381-1d6a-4120-9b45-fbb26e33713c" providerId="ADAL" clId="{20F91E22-7656-4A24-93EF-BE2C9A80287C}" dt="2023-05-09T15:26:13.204" v="1696" actId="20577"/>
          <ac:spMkLst>
            <pc:docMk/>
            <pc:sldMk cId="473764759" sldId="453"/>
            <ac:spMk id="2" creationId="{826A9054-6BEE-98E4-FBC4-2757C4187AE3}"/>
          </ac:spMkLst>
        </pc:spChg>
        <pc:spChg chg="del">
          <ac:chgData name="Scott, Stuart (Data Scientist)" userId="72872381-1d6a-4120-9b45-fbb26e33713c" providerId="ADAL" clId="{20F91E22-7656-4A24-93EF-BE2C9A80287C}" dt="2023-05-09T15:26:13.989" v="1697"/>
          <ac:spMkLst>
            <pc:docMk/>
            <pc:sldMk cId="473764759" sldId="453"/>
            <ac:spMk id="3" creationId="{56616478-C534-B47A-B690-418B676E0685}"/>
          </ac:spMkLst>
        </pc:spChg>
        <pc:spChg chg="add mod">
          <ac:chgData name="Scott, Stuart (Data Scientist)" userId="72872381-1d6a-4120-9b45-fbb26e33713c" providerId="ADAL" clId="{20F91E22-7656-4A24-93EF-BE2C9A80287C}" dt="2023-05-09T15:27:22.494" v="1725" actId="21"/>
          <ac:spMkLst>
            <pc:docMk/>
            <pc:sldMk cId="473764759" sldId="453"/>
            <ac:spMk id="6" creationId="{27700239-D1EA-95BB-3020-89BF2EA4ECE2}"/>
          </ac:spMkLst>
        </pc:spChg>
        <pc:picChg chg="add del mod">
          <ac:chgData name="Scott, Stuart (Data Scientist)" userId="72872381-1d6a-4120-9b45-fbb26e33713c" providerId="ADAL" clId="{20F91E22-7656-4A24-93EF-BE2C9A80287C}" dt="2023-05-09T15:27:22.494" v="1725" actId="21"/>
          <ac:picMkLst>
            <pc:docMk/>
            <pc:sldMk cId="473764759" sldId="453"/>
            <ac:picMk id="4" creationId="{B769CA8D-BFC5-ECAB-9262-FABACB1EEBD2}"/>
          </ac:picMkLst>
        </pc:picChg>
      </pc:sldChg>
      <pc:sldMasterChg chg="delSldLayout">
        <pc:chgData name="Scott, Stuart (Data Scientist)" userId="72872381-1d6a-4120-9b45-fbb26e33713c" providerId="ADAL" clId="{20F91E22-7656-4A24-93EF-BE2C9A80287C}" dt="2023-05-09T15:26:43.743" v="1710" actId="47"/>
        <pc:sldMasterMkLst>
          <pc:docMk/>
          <pc:sldMasterMk cId="2428742374" sldId="2147483648"/>
        </pc:sldMasterMkLst>
        <pc:sldLayoutChg chg="del">
          <pc:chgData name="Scott, Stuart (Data Scientist)" userId="72872381-1d6a-4120-9b45-fbb26e33713c" providerId="ADAL" clId="{20F91E22-7656-4A24-93EF-BE2C9A80287C}" dt="2023-05-04T11:04:00.630" v="324" actId="47"/>
          <pc:sldLayoutMkLst>
            <pc:docMk/>
            <pc:sldMasterMk cId="2428742374" sldId="2147483648"/>
            <pc:sldLayoutMk cId="480640218" sldId="2147483660"/>
          </pc:sldLayoutMkLst>
        </pc:sldLayoutChg>
        <pc:sldLayoutChg chg="del">
          <pc:chgData name="Scott, Stuart (Data Scientist)" userId="72872381-1d6a-4120-9b45-fbb26e33713c" providerId="ADAL" clId="{20F91E22-7656-4A24-93EF-BE2C9A80287C}" dt="2023-05-09T15:26:43.743" v="1710" actId="47"/>
          <pc:sldLayoutMkLst>
            <pc:docMk/>
            <pc:sldMasterMk cId="2428742374" sldId="2147483648"/>
            <pc:sldLayoutMk cId="1621603159" sldId="2147483661"/>
          </pc:sldLayoutMkLst>
        </pc:sldLayoutChg>
        <pc:sldLayoutChg chg="del">
          <pc:chgData name="Scott, Stuart (Data Scientist)" userId="72872381-1d6a-4120-9b45-fbb26e33713c" providerId="ADAL" clId="{20F91E22-7656-4A24-93EF-BE2C9A80287C}" dt="2023-05-09T15:26:15.709" v="1698" actId="47"/>
          <pc:sldLayoutMkLst>
            <pc:docMk/>
            <pc:sldMasterMk cId="2428742374" sldId="2147483648"/>
            <pc:sldLayoutMk cId="3796848630" sldId="2147483662"/>
          </pc:sldLayoutMkLst>
        </pc:sldLayoutChg>
        <pc:sldLayoutChg chg="del">
          <pc:chgData name="Scott, Stuart (Data Scientist)" userId="72872381-1d6a-4120-9b45-fbb26e33713c" providerId="ADAL" clId="{20F91E22-7656-4A24-93EF-BE2C9A80287C}" dt="2023-05-04T11:04:34.108" v="327" actId="47"/>
          <pc:sldLayoutMkLst>
            <pc:docMk/>
            <pc:sldMasterMk cId="2428742374" sldId="2147483648"/>
            <pc:sldLayoutMk cId="1326381563" sldId="2147483663"/>
          </pc:sldLayoutMkLst>
        </pc:sldLayoutChg>
      </pc:sldMasterChg>
    </pc:docChg>
  </pc:docChgLst>
  <pc:docChgLst>
    <pc:chgData name="Scott, Stuart (Data Scientist)" userId="72872381-1d6a-4120-9b45-fbb26e33713c" providerId="ADAL" clId="{FF7CD265-225F-414D-BC52-7357ED4299B6}"/>
    <pc:docChg chg="undo redo custSel addSld modSld modSection">
      <pc:chgData name="Scott, Stuart (Data Scientist)" userId="72872381-1d6a-4120-9b45-fbb26e33713c" providerId="ADAL" clId="{FF7CD265-225F-414D-BC52-7357ED4299B6}" dt="2023-04-20T10:12:37.982" v="2298"/>
      <pc:docMkLst>
        <pc:docMk/>
      </pc:docMkLst>
      <pc:sldChg chg="modSp mod">
        <pc:chgData name="Scott, Stuart (Data Scientist)" userId="72872381-1d6a-4120-9b45-fbb26e33713c" providerId="ADAL" clId="{FF7CD265-225F-414D-BC52-7357ED4299B6}" dt="2023-04-19T13:10:22.712" v="1431" actId="313"/>
        <pc:sldMkLst>
          <pc:docMk/>
          <pc:sldMk cId="120850306" sldId="282"/>
        </pc:sldMkLst>
        <pc:graphicFrameChg chg="modGraphic">
          <ac:chgData name="Scott, Stuart (Data Scientist)" userId="72872381-1d6a-4120-9b45-fbb26e33713c" providerId="ADAL" clId="{FF7CD265-225F-414D-BC52-7357ED4299B6}" dt="2023-04-19T13:10:22.712" v="1431" actId="313"/>
          <ac:graphicFrameMkLst>
            <pc:docMk/>
            <pc:sldMk cId="120850306" sldId="282"/>
            <ac:graphicFrameMk id="4" creationId="{A547CA95-8FF4-4D71-9F4D-D3A2DBD48675}"/>
          </ac:graphicFrameMkLst>
        </pc:graphicFrameChg>
      </pc:sldChg>
      <pc:sldChg chg="delSp modSp mod delAnim">
        <pc:chgData name="Scott, Stuart (Data Scientist)" userId="72872381-1d6a-4120-9b45-fbb26e33713c" providerId="ADAL" clId="{FF7CD265-225F-414D-BC52-7357ED4299B6}" dt="2023-04-19T13:11:26.635" v="1439" actId="1076"/>
        <pc:sldMkLst>
          <pc:docMk/>
          <pc:sldMk cId="4198699513" sldId="421"/>
        </pc:sldMkLst>
        <pc:spChg chg="mod">
          <ac:chgData name="Scott, Stuart (Data Scientist)" userId="72872381-1d6a-4120-9b45-fbb26e33713c" providerId="ADAL" clId="{FF7CD265-225F-414D-BC52-7357ED4299B6}" dt="2023-04-19T13:11:26.635" v="1439" actId="1076"/>
          <ac:spMkLst>
            <pc:docMk/>
            <pc:sldMk cId="4198699513" sldId="421"/>
            <ac:spMk id="4" creationId="{145D5361-68BF-ECD9-1191-BE7C7239AD5E}"/>
          </ac:spMkLst>
        </pc:spChg>
        <pc:spChg chg="del">
          <ac:chgData name="Scott, Stuart (Data Scientist)" userId="72872381-1d6a-4120-9b45-fbb26e33713c" providerId="ADAL" clId="{FF7CD265-225F-414D-BC52-7357ED4299B6}" dt="2023-04-19T13:11:22.121" v="1437" actId="478"/>
          <ac:spMkLst>
            <pc:docMk/>
            <pc:sldMk cId="4198699513" sldId="421"/>
            <ac:spMk id="9" creationId="{3A76C961-A182-B834-F939-21D4C8B7F5FA}"/>
          </ac:spMkLst>
        </pc:spChg>
        <pc:spChg chg="mod">
          <ac:chgData name="Scott, Stuart (Data Scientist)" userId="72872381-1d6a-4120-9b45-fbb26e33713c" providerId="ADAL" clId="{FF7CD265-225F-414D-BC52-7357ED4299B6}" dt="2023-04-19T13:11:20.153" v="1435" actId="1076"/>
          <ac:spMkLst>
            <pc:docMk/>
            <pc:sldMk cId="4198699513" sldId="421"/>
            <ac:spMk id="10" creationId="{08A36631-301F-4EF7-B733-7AD894FB7813}"/>
          </ac:spMkLst>
        </pc:spChg>
        <pc:picChg chg="mod">
          <ac:chgData name="Scott, Stuart (Data Scientist)" userId="72872381-1d6a-4120-9b45-fbb26e33713c" providerId="ADAL" clId="{FF7CD265-225F-414D-BC52-7357ED4299B6}" dt="2023-04-19T13:11:23.103" v="1438" actId="1076"/>
          <ac:picMkLst>
            <pc:docMk/>
            <pc:sldMk cId="4198699513" sldId="421"/>
            <ac:picMk id="2050" creationId="{9A7A8B4F-FB73-892C-5FBC-8405D2F8DEF3}"/>
          </ac:picMkLst>
        </pc:picChg>
      </pc:sldChg>
      <pc:sldChg chg="addSp delSp modSp new mod">
        <pc:chgData name="Scott, Stuart (Data Scientist)" userId="72872381-1d6a-4120-9b45-fbb26e33713c" providerId="ADAL" clId="{FF7CD265-225F-414D-BC52-7357ED4299B6}" dt="2023-04-18T08:54:22.112" v="49" actId="20577"/>
        <pc:sldMkLst>
          <pc:docMk/>
          <pc:sldMk cId="731259600" sldId="440"/>
        </pc:sldMkLst>
        <pc:spChg chg="mod">
          <ac:chgData name="Scott, Stuart (Data Scientist)" userId="72872381-1d6a-4120-9b45-fbb26e33713c" providerId="ADAL" clId="{FF7CD265-225F-414D-BC52-7357ED4299B6}" dt="2023-04-18T08:54:22.112" v="49" actId="20577"/>
          <ac:spMkLst>
            <pc:docMk/>
            <pc:sldMk cId="731259600" sldId="440"/>
            <ac:spMk id="2" creationId="{92CBE299-1D2E-CA69-9DA1-66118A8D5422}"/>
          </ac:spMkLst>
        </pc:spChg>
        <pc:spChg chg="del mod">
          <ac:chgData name="Scott, Stuart (Data Scientist)" userId="72872381-1d6a-4120-9b45-fbb26e33713c" providerId="ADAL" clId="{FF7CD265-225F-414D-BC52-7357ED4299B6}" dt="2023-04-18T08:54:12.298" v="3" actId="478"/>
          <ac:spMkLst>
            <pc:docMk/>
            <pc:sldMk cId="731259600" sldId="440"/>
            <ac:spMk id="3" creationId="{A3A8832D-51AC-8D3D-CAEC-A1D6FAFC5158}"/>
          </ac:spMkLst>
        </pc:spChg>
        <pc:spChg chg="add mod">
          <ac:chgData name="Scott, Stuart (Data Scientist)" userId="72872381-1d6a-4120-9b45-fbb26e33713c" providerId="ADAL" clId="{FF7CD265-225F-414D-BC52-7357ED4299B6}" dt="2023-04-18T08:54:08.639" v="2" actId="1076"/>
          <ac:spMkLst>
            <pc:docMk/>
            <pc:sldMk cId="731259600" sldId="440"/>
            <ac:spMk id="4" creationId="{9AFD1E48-5071-CCFB-6059-10A6681CE826}"/>
          </ac:spMkLst>
        </pc:spChg>
        <pc:spChg chg="add mod">
          <ac:chgData name="Scott, Stuart (Data Scientist)" userId="72872381-1d6a-4120-9b45-fbb26e33713c" providerId="ADAL" clId="{FF7CD265-225F-414D-BC52-7357ED4299B6}" dt="2023-04-18T08:54:08.639" v="2" actId="1076"/>
          <ac:spMkLst>
            <pc:docMk/>
            <pc:sldMk cId="731259600" sldId="440"/>
            <ac:spMk id="5" creationId="{DFD19347-2686-80D4-DF06-DB69DF18868A}"/>
          </ac:spMkLst>
        </pc:spChg>
        <pc:picChg chg="add mod">
          <ac:chgData name="Scott, Stuart (Data Scientist)" userId="72872381-1d6a-4120-9b45-fbb26e33713c" providerId="ADAL" clId="{FF7CD265-225F-414D-BC52-7357ED4299B6}" dt="2023-04-18T08:54:08.639" v="2" actId="1076"/>
          <ac:picMkLst>
            <pc:docMk/>
            <pc:sldMk cId="731259600" sldId="440"/>
            <ac:picMk id="1025" creationId="{6788C79C-E63C-4382-FB34-6B6F7D82F4D7}"/>
          </ac:picMkLst>
        </pc:picChg>
      </pc:sldChg>
      <pc:sldChg chg="modSp new mod">
        <pc:chgData name="Scott, Stuart (Data Scientist)" userId="72872381-1d6a-4120-9b45-fbb26e33713c" providerId="ADAL" clId="{FF7CD265-225F-414D-BC52-7357ED4299B6}" dt="2023-04-19T12:56:59.340" v="336" actId="20577"/>
        <pc:sldMkLst>
          <pc:docMk/>
          <pc:sldMk cId="2939505665" sldId="441"/>
        </pc:sldMkLst>
        <pc:spChg chg="mod">
          <ac:chgData name="Scott, Stuart (Data Scientist)" userId="72872381-1d6a-4120-9b45-fbb26e33713c" providerId="ADAL" clId="{FF7CD265-225F-414D-BC52-7357ED4299B6}" dt="2023-04-19T12:56:59.340" v="336" actId="20577"/>
          <ac:spMkLst>
            <pc:docMk/>
            <pc:sldMk cId="2939505665" sldId="441"/>
            <ac:spMk id="3" creationId="{F75BC131-2D32-E550-EEF1-48A4CB644B40}"/>
          </ac:spMkLst>
        </pc:spChg>
      </pc:sldChg>
      <pc:sldChg chg="modSp new mod">
        <pc:chgData name="Scott, Stuart (Data Scientist)" userId="72872381-1d6a-4120-9b45-fbb26e33713c" providerId="ADAL" clId="{FF7CD265-225F-414D-BC52-7357ED4299B6}" dt="2023-04-19T13:07:08.209" v="1120" actId="15"/>
        <pc:sldMkLst>
          <pc:docMk/>
          <pc:sldMk cId="1226836349" sldId="442"/>
        </pc:sldMkLst>
        <pc:spChg chg="mod">
          <ac:chgData name="Scott, Stuart (Data Scientist)" userId="72872381-1d6a-4120-9b45-fbb26e33713c" providerId="ADAL" clId="{FF7CD265-225F-414D-BC52-7357ED4299B6}" dt="2023-04-19T13:07:08.209" v="1120" actId="15"/>
          <ac:spMkLst>
            <pc:docMk/>
            <pc:sldMk cId="1226836349" sldId="442"/>
            <ac:spMk id="3" creationId="{03C6A916-C5B6-01FE-6B5C-85FFA708B618}"/>
          </ac:spMkLst>
        </pc:spChg>
      </pc:sldChg>
      <pc:sldChg chg="modSp new mod">
        <pc:chgData name="Scott, Stuart (Data Scientist)" userId="72872381-1d6a-4120-9b45-fbb26e33713c" providerId="ADAL" clId="{FF7CD265-225F-414D-BC52-7357ED4299B6}" dt="2023-04-19T13:16:05.150" v="1889" actId="27636"/>
        <pc:sldMkLst>
          <pc:docMk/>
          <pc:sldMk cId="3808069335" sldId="443"/>
        </pc:sldMkLst>
        <pc:spChg chg="mod">
          <ac:chgData name="Scott, Stuart (Data Scientist)" userId="72872381-1d6a-4120-9b45-fbb26e33713c" providerId="ADAL" clId="{FF7CD265-225F-414D-BC52-7357ED4299B6}" dt="2023-04-19T13:04:01.944" v="697" actId="20577"/>
          <ac:spMkLst>
            <pc:docMk/>
            <pc:sldMk cId="3808069335" sldId="443"/>
            <ac:spMk id="2" creationId="{3944EB80-049F-008A-398A-D80B20EC1AE8}"/>
          </ac:spMkLst>
        </pc:spChg>
        <pc:spChg chg="mod">
          <ac:chgData name="Scott, Stuart (Data Scientist)" userId="72872381-1d6a-4120-9b45-fbb26e33713c" providerId="ADAL" clId="{FF7CD265-225F-414D-BC52-7357ED4299B6}" dt="2023-04-19T13:16:05.150" v="1889" actId="27636"/>
          <ac:spMkLst>
            <pc:docMk/>
            <pc:sldMk cId="3808069335" sldId="443"/>
            <ac:spMk id="3" creationId="{A5FF85BE-3C0B-E211-8416-518EC204A874}"/>
          </ac:spMkLst>
        </pc:spChg>
      </pc:sldChg>
      <pc:sldChg chg="addSp delSp modSp new mod">
        <pc:chgData name="Scott, Stuart (Data Scientist)" userId="72872381-1d6a-4120-9b45-fbb26e33713c" providerId="ADAL" clId="{FF7CD265-225F-414D-BC52-7357ED4299B6}" dt="2023-04-19T13:13:08.250" v="1561" actId="22"/>
        <pc:sldMkLst>
          <pc:docMk/>
          <pc:sldMk cId="2736217840" sldId="444"/>
        </pc:sldMkLst>
        <pc:spChg chg="del">
          <ac:chgData name="Scott, Stuart (Data Scientist)" userId="72872381-1d6a-4120-9b45-fbb26e33713c" providerId="ADAL" clId="{FF7CD265-225F-414D-BC52-7357ED4299B6}" dt="2023-04-19T13:13:08.250" v="1561" actId="22"/>
          <ac:spMkLst>
            <pc:docMk/>
            <pc:sldMk cId="2736217840" sldId="444"/>
            <ac:spMk id="2" creationId="{41998757-F5FC-EC59-193B-12ECC0A780E8}"/>
          </ac:spMkLst>
        </pc:spChg>
        <pc:spChg chg="mod">
          <ac:chgData name="Scott, Stuart (Data Scientist)" userId="72872381-1d6a-4120-9b45-fbb26e33713c" providerId="ADAL" clId="{FF7CD265-225F-414D-BC52-7357ED4299B6}" dt="2023-04-19T13:13:07.111" v="1560" actId="20577"/>
          <ac:spMkLst>
            <pc:docMk/>
            <pc:sldMk cId="2736217840" sldId="444"/>
            <ac:spMk id="4" creationId="{2E3313CC-7EA4-B1EB-90BF-F61DB7F46808}"/>
          </ac:spMkLst>
        </pc:spChg>
        <pc:picChg chg="add mod ord">
          <ac:chgData name="Scott, Stuart (Data Scientist)" userId="72872381-1d6a-4120-9b45-fbb26e33713c" providerId="ADAL" clId="{FF7CD265-225F-414D-BC52-7357ED4299B6}" dt="2023-04-19T13:13:08.250" v="1561" actId="22"/>
          <ac:picMkLst>
            <pc:docMk/>
            <pc:sldMk cId="2736217840" sldId="444"/>
            <ac:picMk id="6" creationId="{1A877135-C0A3-39E3-458A-7D12645F9C3E}"/>
          </ac:picMkLst>
        </pc:picChg>
      </pc:sldChg>
      <pc:sldChg chg="addSp delSp modSp new">
        <pc:chgData name="Scott, Stuart (Data Scientist)" userId="72872381-1d6a-4120-9b45-fbb26e33713c" providerId="ADAL" clId="{FF7CD265-225F-414D-BC52-7357ED4299B6}" dt="2023-04-19T13:14:02.149" v="1567" actId="1076"/>
        <pc:sldMkLst>
          <pc:docMk/>
          <pc:sldMk cId="2293742380" sldId="445"/>
        </pc:sldMkLst>
        <pc:picChg chg="add mod">
          <ac:chgData name="Scott, Stuart (Data Scientist)" userId="72872381-1d6a-4120-9b45-fbb26e33713c" providerId="ADAL" clId="{FF7CD265-225F-414D-BC52-7357ED4299B6}" dt="2023-04-19T13:14:02.149" v="1567" actId="1076"/>
          <ac:picMkLst>
            <pc:docMk/>
            <pc:sldMk cId="2293742380" sldId="445"/>
            <ac:picMk id="1026" creationId="{88FD487B-B552-BC13-A091-9579F06767F0}"/>
          </ac:picMkLst>
        </pc:picChg>
        <pc:picChg chg="add del mod">
          <ac:chgData name="Scott, Stuart (Data Scientist)" userId="72872381-1d6a-4120-9b45-fbb26e33713c" providerId="ADAL" clId="{FF7CD265-225F-414D-BC52-7357ED4299B6}" dt="2023-04-19T13:13:59.767" v="1565" actId="21"/>
          <ac:picMkLst>
            <pc:docMk/>
            <pc:sldMk cId="2293742380" sldId="445"/>
            <ac:picMk id="1027" creationId="{2790BF0A-8398-CB69-42B9-E3CE4BDEC960}"/>
          </ac:picMkLst>
        </pc:picChg>
      </pc:sldChg>
      <pc:sldChg chg="addSp delSp modSp new">
        <pc:chgData name="Scott, Stuart (Data Scientist)" userId="72872381-1d6a-4120-9b45-fbb26e33713c" providerId="ADAL" clId="{FF7CD265-225F-414D-BC52-7357ED4299B6}" dt="2023-04-19T13:14:05.860" v="1569"/>
        <pc:sldMkLst>
          <pc:docMk/>
          <pc:sldMk cId="385952372" sldId="446"/>
        </pc:sldMkLst>
        <pc:spChg chg="del">
          <ac:chgData name="Scott, Stuart (Data Scientist)" userId="72872381-1d6a-4120-9b45-fbb26e33713c" providerId="ADAL" clId="{FF7CD265-225F-414D-BC52-7357ED4299B6}" dt="2023-04-19T13:14:05.860" v="1569"/>
          <ac:spMkLst>
            <pc:docMk/>
            <pc:sldMk cId="385952372" sldId="446"/>
            <ac:spMk id="2" creationId="{E11907BA-0C2C-EF16-4CE8-71E90E3DFBBF}"/>
          </ac:spMkLst>
        </pc:spChg>
        <pc:picChg chg="add mod">
          <ac:chgData name="Scott, Stuart (Data Scientist)" userId="72872381-1d6a-4120-9b45-fbb26e33713c" providerId="ADAL" clId="{FF7CD265-225F-414D-BC52-7357ED4299B6}" dt="2023-04-19T13:14:05.860" v="1569"/>
          <ac:picMkLst>
            <pc:docMk/>
            <pc:sldMk cId="385952372" sldId="446"/>
            <ac:picMk id="5" creationId="{62B70540-A372-A688-1977-ADE7825CD6A2}"/>
          </ac:picMkLst>
        </pc:picChg>
      </pc:sldChg>
      <pc:sldChg chg="addSp modSp new mod">
        <pc:chgData name="Scott, Stuart (Data Scientist)" userId="72872381-1d6a-4120-9b45-fbb26e33713c" providerId="ADAL" clId="{FF7CD265-225F-414D-BC52-7357ED4299B6}" dt="2023-04-19T13:21:10.348" v="2296" actId="1076"/>
        <pc:sldMkLst>
          <pc:docMk/>
          <pc:sldMk cId="3003342488" sldId="447"/>
        </pc:sldMkLst>
        <pc:spChg chg="mod">
          <ac:chgData name="Scott, Stuart (Data Scientist)" userId="72872381-1d6a-4120-9b45-fbb26e33713c" providerId="ADAL" clId="{FF7CD265-225F-414D-BC52-7357ED4299B6}" dt="2023-04-19T13:21:08.880" v="2295" actId="20577"/>
          <ac:spMkLst>
            <pc:docMk/>
            <pc:sldMk cId="3003342488" sldId="447"/>
            <ac:spMk id="4" creationId="{7D9D8D1F-A940-B68A-A909-C60D655F5BE1}"/>
          </ac:spMkLst>
        </pc:spChg>
        <pc:picChg chg="add mod">
          <ac:chgData name="Scott, Stuart (Data Scientist)" userId="72872381-1d6a-4120-9b45-fbb26e33713c" providerId="ADAL" clId="{FF7CD265-225F-414D-BC52-7357ED4299B6}" dt="2023-04-19T13:21:10.348" v="2296" actId="1076"/>
          <ac:picMkLst>
            <pc:docMk/>
            <pc:sldMk cId="3003342488" sldId="447"/>
            <ac:picMk id="6" creationId="{D655A93C-C479-881A-0C90-36FAEC67A09C}"/>
          </ac:picMkLst>
        </pc:picChg>
      </pc:sldChg>
      <pc:sldChg chg="modSp new mod">
        <pc:chgData name="Scott, Stuart (Data Scientist)" userId="72872381-1d6a-4120-9b45-fbb26e33713c" providerId="ADAL" clId="{FF7CD265-225F-414D-BC52-7357ED4299B6}" dt="2023-04-19T13:19:57.718" v="2228" actId="20577"/>
        <pc:sldMkLst>
          <pc:docMk/>
          <pc:sldMk cId="914953071" sldId="448"/>
        </pc:sldMkLst>
        <pc:spChg chg="mod">
          <ac:chgData name="Scott, Stuart (Data Scientist)" userId="72872381-1d6a-4120-9b45-fbb26e33713c" providerId="ADAL" clId="{FF7CD265-225F-414D-BC52-7357ED4299B6}" dt="2023-04-19T13:19:57.718" v="2228" actId="20577"/>
          <ac:spMkLst>
            <pc:docMk/>
            <pc:sldMk cId="914953071" sldId="448"/>
            <ac:spMk id="3" creationId="{298FF939-473C-98A7-DBAA-C944609D3FBF}"/>
          </ac:spMkLst>
        </pc:spChg>
      </pc:sldChg>
      <pc:sldChg chg="modSp new mod">
        <pc:chgData name="Scott, Stuart (Data Scientist)" userId="72872381-1d6a-4120-9b45-fbb26e33713c" providerId="ADAL" clId="{FF7CD265-225F-414D-BC52-7357ED4299B6}" dt="2023-04-20T10:12:37.982" v="2298"/>
        <pc:sldMkLst>
          <pc:docMk/>
          <pc:sldMk cId="2962374895" sldId="449"/>
        </pc:sldMkLst>
        <pc:spChg chg="mod">
          <ac:chgData name="Scott, Stuart (Data Scientist)" userId="72872381-1d6a-4120-9b45-fbb26e33713c" providerId="ADAL" clId="{FF7CD265-225F-414D-BC52-7357ED4299B6}" dt="2023-04-20T10:12:37.982" v="2298"/>
          <ac:spMkLst>
            <pc:docMk/>
            <pc:sldMk cId="2962374895" sldId="449"/>
            <ac:spMk id="2" creationId="{FFA858CF-29AE-15F7-1AE7-B9FFA624ACC7}"/>
          </ac:spMkLst>
        </pc:spChg>
      </pc:sldChg>
    </pc:docChg>
  </pc:docChgLst>
  <pc:docChgLst>
    <pc:chgData name="Scott, Stuart (Data Scientist)" userId="72872381-1d6a-4120-9b45-fbb26e33713c" providerId="ADAL" clId="{A012AEFC-40D0-463A-95AF-5F8F7DAC84B8}"/>
    <pc:docChg chg="undo redo custSel addSld delSld modSld sldOrd addSection modSection">
      <pc:chgData name="Scott, Stuart (Data Scientist)" userId="72872381-1d6a-4120-9b45-fbb26e33713c" providerId="ADAL" clId="{A012AEFC-40D0-463A-95AF-5F8F7DAC84B8}" dt="2022-11-10T15:10:49.222" v="11706" actId="27636"/>
      <pc:docMkLst>
        <pc:docMk/>
      </pc:docMkLst>
      <pc:sldChg chg="modSp mod">
        <pc:chgData name="Scott, Stuart (Data Scientist)" userId="72872381-1d6a-4120-9b45-fbb26e33713c" providerId="ADAL" clId="{A012AEFC-40D0-463A-95AF-5F8F7DAC84B8}" dt="2022-11-02T14:54:20.437" v="7488" actId="404"/>
        <pc:sldMkLst>
          <pc:docMk/>
          <pc:sldMk cId="2831680111" sldId="256"/>
        </pc:sldMkLst>
        <pc:spChg chg="mod">
          <ac:chgData name="Scott, Stuart (Data Scientist)" userId="72872381-1d6a-4120-9b45-fbb26e33713c" providerId="ADAL" clId="{A012AEFC-40D0-463A-95AF-5F8F7DAC84B8}" dt="2022-11-02T14:54:20.437" v="7488" actId="404"/>
          <ac:spMkLst>
            <pc:docMk/>
            <pc:sldMk cId="2831680111" sldId="256"/>
            <ac:spMk id="2" creationId="{ABEDD2CC-F556-4D14-9BDB-9B368B387D30}"/>
          </ac:spMkLst>
        </pc:spChg>
      </pc:sldChg>
      <pc:sldChg chg="modSp mod">
        <pc:chgData name="Scott, Stuart (Data Scientist)" userId="72872381-1d6a-4120-9b45-fbb26e33713c" providerId="ADAL" clId="{A012AEFC-40D0-463A-95AF-5F8F7DAC84B8}" dt="2022-11-02T08:52:20.768" v="687" actId="20577"/>
        <pc:sldMkLst>
          <pc:docMk/>
          <pc:sldMk cId="296809122" sldId="278"/>
        </pc:sldMkLst>
        <pc:spChg chg="mod">
          <ac:chgData name="Scott, Stuart (Data Scientist)" userId="72872381-1d6a-4120-9b45-fbb26e33713c" providerId="ADAL" clId="{A012AEFC-40D0-463A-95AF-5F8F7DAC84B8}" dt="2022-11-02T08:52:20.768" v="687" actId="20577"/>
          <ac:spMkLst>
            <pc:docMk/>
            <pc:sldMk cId="296809122" sldId="278"/>
            <ac:spMk id="3" creationId="{0E1297A2-41D4-4D8E-A93B-B633CCFFE9BC}"/>
          </ac:spMkLst>
        </pc:spChg>
      </pc:sldChg>
      <pc:sldChg chg="modSp new mod ord">
        <pc:chgData name="Scott, Stuart (Data Scientist)" userId="72872381-1d6a-4120-9b45-fbb26e33713c" providerId="ADAL" clId="{A012AEFC-40D0-463A-95AF-5F8F7DAC84B8}" dt="2022-11-02T20:21:32.011" v="9726" actId="20577"/>
        <pc:sldMkLst>
          <pc:docMk/>
          <pc:sldMk cId="3738792259" sldId="279"/>
        </pc:sldMkLst>
        <pc:spChg chg="mod">
          <ac:chgData name="Scott, Stuart (Data Scientist)" userId="72872381-1d6a-4120-9b45-fbb26e33713c" providerId="ADAL" clId="{A012AEFC-40D0-463A-95AF-5F8F7DAC84B8}" dt="2022-11-02T20:21:32.011" v="9726" actId="20577"/>
          <ac:spMkLst>
            <pc:docMk/>
            <pc:sldMk cId="3738792259" sldId="279"/>
            <ac:spMk id="2" creationId="{1942EF09-5E0F-4A9A-8B95-727F59F2BFD1}"/>
          </ac:spMkLst>
        </pc:spChg>
        <pc:spChg chg="mod">
          <ac:chgData name="Scott, Stuart (Data Scientist)" userId="72872381-1d6a-4120-9b45-fbb26e33713c" providerId="ADAL" clId="{A012AEFC-40D0-463A-95AF-5F8F7DAC84B8}" dt="2022-11-02T10:00:22.430" v="2188" actId="20577"/>
          <ac:spMkLst>
            <pc:docMk/>
            <pc:sldMk cId="3738792259" sldId="279"/>
            <ac:spMk id="3" creationId="{F8A1336E-BACD-46C9-8F36-BF885DEB1F9F}"/>
          </ac:spMkLst>
        </pc:spChg>
      </pc:sldChg>
      <pc:sldChg chg="modSp new mod">
        <pc:chgData name="Scott, Stuart (Data Scientist)" userId="72872381-1d6a-4120-9b45-fbb26e33713c" providerId="ADAL" clId="{A012AEFC-40D0-463A-95AF-5F8F7DAC84B8}" dt="2022-11-02T09:03:09.584" v="1022" actId="20577"/>
        <pc:sldMkLst>
          <pc:docMk/>
          <pc:sldMk cId="3860330630" sldId="280"/>
        </pc:sldMkLst>
        <pc:spChg chg="mod">
          <ac:chgData name="Scott, Stuart (Data Scientist)" userId="72872381-1d6a-4120-9b45-fbb26e33713c" providerId="ADAL" clId="{A012AEFC-40D0-463A-95AF-5F8F7DAC84B8}" dt="2022-11-02T09:03:09.584" v="1022" actId="20577"/>
          <ac:spMkLst>
            <pc:docMk/>
            <pc:sldMk cId="3860330630" sldId="280"/>
            <ac:spMk id="2" creationId="{E8D6E1B7-44DE-47C5-960A-C0AE06EC1F9A}"/>
          </ac:spMkLst>
        </pc:spChg>
      </pc:sldChg>
      <pc:sldChg chg="modSp new mod">
        <pc:chgData name="Scott, Stuart (Data Scientist)" userId="72872381-1d6a-4120-9b45-fbb26e33713c" providerId="ADAL" clId="{A012AEFC-40D0-463A-95AF-5F8F7DAC84B8}" dt="2022-11-02T09:20:24.202" v="1754" actId="20577"/>
        <pc:sldMkLst>
          <pc:docMk/>
          <pc:sldMk cId="3210350255" sldId="281"/>
        </pc:sldMkLst>
        <pc:spChg chg="mod">
          <ac:chgData name="Scott, Stuart (Data Scientist)" userId="72872381-1d6a-4120-9b45-fbb26e33713c" providerId="ADAL" clId="{A012AEFC-40D0-463A-95AF-5F8F7DAC84B8}" dt="2022-11-02T09:20:24.202" v="1754" actId="20577"/>
          <ac:spMkLst>
            <pc:docMk/>
            <pc:sldMk cId="3210350255" sldId="281"/>
            <ac:spMk id="3" creationId="{7B5D29F1-2D96-4CC5-B552-3C47393790F0}"/>
          </ac:spMkLst>
        </pc:spChg>
      </pc:sldChg>
      <pc:sldChg chg="addSp modSp new mod ord">
        <pc:chgData name="Scott, Stuart (Data Scientist)" userId="72872381-1d6a-4120-9b45-fbb26e33713c" providerId="ADAL" clId="{A012AEFC-40D0-463A-95AF-5F8F7DAC84B8}" dt="2022-11-03T08:21:58.873" v="11533" actId="20577"/>
        <pc:sldMkLst>
          <pc:docMk/>
          <pc:sldMk cId="120850306" sldId="282"/>
        </pc:sldMkLst>
        <pc:spChg chg="mod">
          <ac:chgData name="Scott, Stuart (Data Scientist)" userId="72872381-1d6a-4120-9b45-fbb26e33713c" providerId="ADAL" clId="{A012AEFC-40D0-463A-95AF-5F8F7DAC84B8}" dt="2022-11-02T14:56:12.239" v="7563" actId="1076"/>
          <ac:spMkLst>
            <pc:docMk/>
            <pc:sldMk cId="120850306" sldId="282"/>
            <ac:spMk id="2" creationId="{F79DEC32-806E-43E2-A855-AAAECB2B35C2}"/>
          </ac:spMkLst>
        </pc:spChg>
        <pc:spChg chg="mod">
          <ac:chgData name="Scott, Stuart (Data Scientist)" userId="72872381-1d6a-4120-9b45-fbb26e33713c" providerId="ADAL" clId="{A012AEFC-40D0-463A-95AF-5F8F7DAC84B8}" dt="2022-11-02T14:55:21.648" v="7532" actId="20577"/>
          <ac:spMkLst>
            <pc:docMk/>
            <pc:sldMk cId="120850306" sldId="282"/>
            <ac:spMk id="3" creationId="{3C8891E8-8A82-4668-847F-0A8F35155908}"/>
          </ac:spMkLst>
        </pc:spChg>
        <pc:graphicFrameChg chg="add mod modGraphic">
          <ac:chgData name="Scott, Stuart (Data Scientist)" userId="72872381-1d6a-4120-9b45-fbb26e33713c" providerId="ADAL" clId="{A012AEFC-40D0-463A-95AF-5F8F7DAC84B8}" dt="2022-11-03T08:21:58.873" v="11533" actId="20577"/>
          <ac:graphicFrameMkLst>
            <pc:docMk/>
            <pc:sldMk cId="120850306" sldId="282"/>
            <ac:graphicFrameMk id="4" creationId="{A547CA95-8FF4-4D71-9F4D-D3A2DBD48675}"/>
          </ac:graphicFrameMkLst>
        </pc:graphicFrameChg>
      </pc:sldChg>
      <pc:sldChg chg="modSp new mod">
        <pc:chgData name="Scott, Stuart (Data Scientist)" userId="72872381-1d6a-4120-9b45-fbb26e33713c" providerId="ADAL" clId="{A012AEFC-40D0-463A-95AF-5F8F7DAC84B8}" dt="2022-11-02T20:12:24.377" v="8916" actId="27636"/>
        <pc:sldMkLst>
          <pc:docMk/>
          <pc:sldMk cId="4108691288" sldId="283"/>
        </pc:sldMkLst>
        <pc:spChg chg="mod">
          <ac:chgData name="Scott, Stuart (Data Scientist)" userId="72872381-1d6a-4120-9b45-fbb26e33713c" providerId="ADAL" clId="{A012AEFC-40D0-463A-95AF-5F8F7DAC84B8}" dt="2022-11-02T13:38:52.484" v="4961" actId="20577"/>
          <ac:spMkLst>
            <pc:docMk/>
            <pc:sldMk cId="4108691288" sldId="283"/>
            <ac:spMk id="2" creationId="{474C91B1-7FD1-4C75-B1BF-A468FEEBBDE4}"/>
          </ac:spMkLst>
        </pc:spChg>
        <pc:spChg chg="mod">
          <ac:chgData name="Scott, Stuart (Data Scientist)" userId="72872381-1d6a-4120-9b45-fbb26e33713c" providerId="ADAL" clId="{A012AEFC-40D0-463A-95AF-5F8F7DAC84B8}" dt="2022-11-02T20:12:24.377" v="8916" actId="27636"/>
          <ac:spMkLst>
            <pc:docMk/>
            <pc:sldMk cId="4108691288" sldId="283"/>
            <ac:spMk id="3" creationId="{577245DB-BA2C-4075-87F2-694CC3EEC91B}"/>
          </ac:spMkLst>
        </pc:spChg>
      </pc:sldChg>
      <pc:sldChg chg="modSp new mod modNotesTx">
        <pc:chgData name="Scott, Stuart (Data Scientist)" userId="72872381-1d6a-4120-9b45-fbb26e33713c" providerId="ADAL" clId="{A012AEFC-40D0-463A-95AF-5F8F7DAC84B8}" dt="2022-11-02T15:15:36.102" v="8439" actId="20577"/>
        <pc:sldMkLst>
          <pc:docMk/>
          <pc:sldMk cId="3278524046" sldId="284"/>
        </pc:sldMkLst>
        <pc:spChg chg="mod">
          <ac:chgData name="Scott, Stuart (Data Scientist)" userId="72872381-1d6a-4120-9b45-fbb26e33713c" providerId="ADAL" clId="{A012AEFC-40D0-463A-95AF-5F8F7DAC84B8}" dt="2022-11-02T14:57:02.818" v="7606" actId="27636"/>
          <ac:spMkLst>
            <pc:docMk/>
            <pc:sldMk cId="3278524046" sldId="284"/>
            <ac:spMk id="2" creationId="{EB25C49E-00B3-43B0-A75B-46C755C70622}"/>
          </ac:spMkLst>
        </pc:spChg>
        <pc:spChg chg="mod">
          <ac:chgData name="Scott, Stuart (Data Scientist)" userId="72872381-1d6a-4120-9b45-fbb26e33713c" providerId="ADAL" clId="{A012AEFC-40D0-463A-95AF-5F8F7DAC84B8}" dt="2022-11-02T15:15:36.102" v="8439" actId="20577"/>
          <ac:spMkLst>
            <pc:docMk/>
            <pc:sldMk cId="3278524046" sldId="284"/>
            <ac:spMk id="3" creationId="{FDAD03E1-9B2B-46D5-8107-0C13F1056E96}"/>
          </ac:spMkLst>
        </pc:spChg>
      </pc:sldChg>
      <pc:sldChg chg="modSp new mod">
        <pc:chgData name="Scott, Stuart (Data Scientist)" userId="72872381-1d6a-4120-9b45-fbb26e33713c" providerId="ADAL" clId="{A012AEFC-40D0-463A-95AF-5F8F7DAC84B8}" dt="2022-11-02T13:37:49.653" v="4921" actId="20577"/>
        <pc:sldMkLst>
          <pc:docMk/>
          <pc:sldMk cId="2908606443" sldId="285"/>
        </pc:sldMkLst>
        <pc:spChg chg="mod">
          <ac:chgData name="Scott, Stuart (Data Scientist)" userId="72872381-1d6a-4120-9b45-fbb26e33713c" providerId="ADAL" clId="{A012AEFC-40D0-463A-95AF-5F8F7DAC84B8}" dt="2022-11-02T13:37:49.653" v="4921" actId="20577"/>
          <ac:spMkLst>
            <pc:docMk/>
            <pc:sldMk cId="2908606443" sldId="285"/>
            <ac:spMk id="3" creationId="{3A8D5987-691A-45A5-B8BF-7080B83128C2}"/>
          </ac:spMkLst>
        </pc:spChg>
      </pc:sldChg>
      <pc:sldChg chg="addSp delSp modSp new mod">
        <pc:chgData name="Scott, Stuart (Data Scientist)" userId="72872381-1d6a-4120-9b45-fbb26e33713c" providerId="ADAL" clId="{A012AEFC-40D0-463A-95AF-5F8F7DAC84B8}" dt="2022-11-02T20:34:00.925" v="10497" actId="20577"/>
        <pc:sldMkLst>
          <pc:docMk/>
          <pc:sldMk cId="3077359612" sldId="286"/>
        </pc:sldMkLst>
        <pc:spChg chg="mod">
          <ac:chgData name="Scott, Stuart (Data Scientist)" userId="72872381-1d6a-4120-9b45-fbb26e33713c" providerId="ADAL" clId="{A012AEFC-40D0-463A-95AF-5F8F7DAC84B8}" dt="2022-11-02T20:22:05.422" v="9759" actId="20577"/>
          <ac:spMkLst>
            <pc:docMk/>
            <pc:sldMk cId="3077359612" sldId="286"/>
            <ac:spMk id="2" creationId="{DC7968B5-2D65-4703-A661-F96A586443E6}"/>
          </ac:spMkLst>
        </pc:spChg>
        <pc:spChg chg="mod">
          <ac:chgData name="Scott, Stuart (Data Scientist)" userId="72872381-1d6a-4120-9b45-fbb26e33713c" providerId="ADAL" clId="{A012AEFC-40D0-463A-95AF-5F8F7DAC84B8}" dt="2022-11-02T20:34:00.925" v="10497" actId="20577"/>
          <ac:spMkLst>
            <pc:docMk/>
            <pc:sldMk cId="3077359612" sldId="286"/>
            <ac:spMk id="3" creationId="{AB141397-B8EA-4DF0-B635-9FA47317169C}"/>
          </ac:spMkLst>
        </pc:spChg>
        <pc:spChg chg="add del">
          <ac:chgData name="Scott, Stuart (Data Scientist)" userId="72872381-1d6a-4120-9b45-fbb26e33713c" providerId="ADAL" clId="{A012AEFC-40D0-463A-95AF-5F8F7DAC84B8}" dt="2022-11-02T13:57:37.803" v="5578"/>
          <ac:spMkLst>
            <pc:docMk/>
            <pc:sldMk cId="3077359612" sldId="286"/>
            <ac:spMk id="4" creationId="{90C008F1-CA0A-44CA-B76A-93233645956D}"/>
          </ac:spMkLst>
        </pc:spChg>
      </pc:sldChg>
      <pc:sldChg chg="modSp new del mod">
        <pc:chgData name="Scott, Stuart (Data Scientist)" userId="72872381-1d6a-4120-9b45-fbb26e33713c" providerId="ADAL" clId="{A012AEFC-40D0-463A-95AF-5F8F7DAC84B8}" dt="2022-11-02T20:31:50.682" v="10476" actId="47"/>
        <pc:sldMkLst>
          <pc:docMk/>
          <pc:sldMk cId="608817527" sldId="287"/>
        </pc:sldMkLst>
        <pc:spChg chg="mod">
          <ac:chgData name="Scott, Stuart (Data Scientist)" userId="72872381-1d6a-4120-9b45-fbb26e33713c" providerId="ADAL" clId="{A012AEFC-40D0-463A-95AF-5F8F7DAC84B8}" dt="2022-11-02T14:03:59.425" v="5638" actId="1076"/>
          <ac:spMkLst>
            <pc:docMk/>
            <pc:sldMk cId="608817527" sldId="287"/>
            <ac:spMk id="2" creationId="{368666E2-7B52-41DF-BCDB-213F230F0EAB}"/>
          </ac:spMkLst>
        </pc:spChg>
        <pc:spChg chg="mod">
          <ac:chgData name="Scott, Stuart (Data Scientist)" userId="72872381-1d6a-4120-9b45-fbb26e33713c" providerId="ADAL" clId="{A012AEFC-40D0-463A-95AF-5F8F7DAC84B8}" dt="2022-11-02T20:31:38.467" v="10467" actId="27636"/>
          <ac:spMkLst>
            <pc:docMk/>
            <pc:sldMk cId="608817527" sldId="287"/>
            <ac:spMk id="3" creationId="{4AB5ED32-E3FC-4A39-AA17-5D8AC1DC6835}"/>
          </ac:spMkLst>
        </pc:spChg>
      </pc:sldChg>
      <pc:sldChg chg="addSp modSp new mod">
        <pc:chgData name="Scott, Stuart (Data Scientist)" userId="72872381-1d6a-4120-9b45-fbb26e33713c" providerId="ADAL" clId="{A012AEFC-40D0-463A-95AF-5F8F7DAC84B8}" dt="2022-11-03T08:25:22.260" v="11695" actId="20577"/>
        <pc:sldMkLst>
          <pc:docMk/>
          <pc:sldMk cId="3291443108" sldId="288"/>
        </pc:sldMkLst>
        <pc:spChg chg="mod">
          <ac:chgData name="Scott, Stuart (Data Scientist)" userId="72872381-1d6a-4120-9b45-fbb26e33713c" providerId="ADAL" clId="{A012AEFC-40D0-463A-95AF-5F8F7DAC84B8}" dt="2022-11-02T20:22:54.058" v="9766" actId="20577"/>
          <ac:spMkLst>
            <pc:docMk/>
            <pc:sldMk cId="3291443108" sldId="288"/>
            <ac:spMk id="2" creationId="{6408C13F-C017-433D-92DE-262A654F30E5}"/>
          </ac:spMkLst>
        </pc:spChg>
        <pc:spChg chg="mod">
          <ac:chgData name="Scott, Stuart (Data Scientist)" userId="72872381-1d6a-4120-9b45-fbb26e33713c" providerId="ADAL" clId="{A012AEFC-40D0-463A-95AF-5F8F7DAC84B8}" dt="2022-11-03T08:25:22.260" v="11695" actId="20577"/>
          <ac:spMkLst>
            <pc:docMk/>
            <pc:sldMk cId="3291443108" sldId="288"/>
            <ac:spMk id="3" creationId="{A0ABB9E9-2F86-4151-8A0A-74F3D82EFDE8}"/>
          </ac:spMkLst>
        </pc:spChg>
        <pc:spChg chg="add mod">
          <ac:chgData name="Scott, Stuart (Data Scientist)" userId="72872381-1d6a-4120-9b45-fbb26e33713c" providerId="ADAL" clId="{A012AEFC-40D0-463A-95AF-5F8F7DAC84B8}" dt="2022-11-02T14:51:28.557" v="7361" actId="164"/>
          <ac:spMkLst>
            <pc:docMk/>
            <pc:sldMk cId="3291443108" sldId="288"/>
            <ac:spMk id="6" creationId="{4CF77C62-5C8A-4F71-AE45-D2F3D2BFAC15}"/>
          </ac:spMkLst>
        </pc:spChg>
        <pc:grpChg chg="add mod">
          <ac:chgData name="Scott, Stuart (Data Scientist)" userId="72872381-1d6a-4120-9b45-fbb26e33713c" providerId="ADAL" clId="{A012AEFC-40D0-463A-95AF-5F8F7DAC84B8}" dt="2022-11-02T14:51:28.557" v="7361" actId="164"/>
          <ac:grpSpMkLst>
            <pc:docMk/>
            <pc:sldMk cId="3291443108" sldId="288"/>
            <ac:grpSpMk id="7" creationId="{39324894-46E8-44B5-8238-112F6F7680CE}"/>
          </ac:grpSpMkLst>
        </pc:grpChg>
        <pc:picChg chg="add mod">
          <ac:chgData name="Scott, Stuart (Data Scientist)" userId="72872381-1d6a-4120-9b45-fbb26e33713c" providerId="ADAL" clId="{A012AEFC-40D0-463A-95AF-5F8F7DAC84B8}" dt="2022-11-02T14:51:28.557" v="7361" actId="164"/>
          <ac:picMkLst>
            <pc:docMk/>
            <pc:sldMk cId="3291443108" sldId="288"/>
            <ac:picMk id="5" creationId="{2853C735-432D-4F5F-A4A9-05840C3C8FBD}"/>
          </ac:picMkLst>
        </pc:picChg>
      </pc:sldChg>
      <pc:sldChg chg="modSp new mod">
        <pc:chgData name="Scott, Stuart (Data Scientist)" userId="72872381-1d6a-4120-9b45-fbb26e33713c" providerId="ADAL" clId="{A012AEFC-40D0-463A-95AF-5F8F7DAC84B8}" dt="2022-11-02T14:56:43.508" v="7570" actId="1076"/>
        <pc:sldMkLst>
          <pc:docMk/>
          <pc:sldMk cId="445881813" sldId="289"/>
        </pc:sldMkLst>
        <pc:spChg chg="mod">
          <ac:chgData name="Scott, Stuart (Data Scientist)" userId="72872381-1d6a-4120-9b45-fbb26e33713c" providerId="ADAL" clId="{A012AEFC-40D0-463A-95AF-5F8F7DAC84B8}" dt="2022-11-02T14:56:41.639" v="7569" actId="1076"/>
          <ac:spMkLst>
            <pc:docMk/>
            <pc:sldMk cId="445881813" sldId="289"/>
            <ac:spMk id="2" creationId="{1F157359-C13C-4979-8994-F852D14EFDBA}"/>
          </ac:spMkLst>
        </pc:spChg>
        <pc:spChg chg="mod">
          <ac:chgData name="Scott, Stuart (Data Scientist)" userId="72872381-1d6a-4120-9b45-fbb26e33713c" providerId="ADAL" clId="{A012AEFC-40D0-463A-95AF-5F8F7DAC84B8}" dt="2022-11-02T14:56:43.508" v="7570" actId="1076"/>
          <ac:spMkLst>
            <pc:docMk/>
            <pc:sldMk cId="445881813" sldId="289"/>
            <ac:spMk id="3" creationId="{6F0D81A2-ABBE-4F89-B6EA-171FB2F4FDB5}"/>
          </ac:spMkLst>
        </pc:spChg>
      </pc:sldChg>
      <pc:sldChg chg="modSp new mod">
        <pc:chgData name="Scott, Stuart (Data Scientist)" userId="72872381-1d6a-4120-9b45-fbb26e33713c" providerId="ADAL" clId="{A012AEFC-40D0-463A-95AF-5F8F7DAC84B8}" dt="2022-11-02T15:29:14.577" v="8732" actId="27636"/>
        <pc:sldMkLst>
          <pc:docMk/>
          <pc:sldMk cId="726811853" sldId="290"/>
        </pc:sldMkLst>
        <pc:spChg chg="mod">
          <ac:chgData name="Scott, Stuart (Data Scientist)" userId="72872381-1d6a-4120-9b45-fbb26e33713c" providerId="ADAL" clId="{A012AEFC-40D0-463A-95AF-5F8F7DAC84B8}" dt="2022-11-02T15:29:14.577" v="8732" actId="27636"/>
          <ac:spMkLst>
            <pc:docMk/>
            <pc:sldMk cId="726811853" sldId="290"/>
            <ac:spMk id="2" creationId="{035AD27E-9F7B-4212-B9FB-6F2F0423AF34}"/>
          </ac:spMkLst>
        </pc:spChg>
        <pc:spChg chg="mod">
          <ac:chgData name="Scott, Stuart (Data Scientist)" userId="72872381-1d6a-4120-9b45-fbb26e33713c" providerId="ADAL" clId="{A012AEFC-40D0-463A-95AF-5F8F7DAC84B8}" dt="2022-11-02T15:10:01.581" v="8159" actId="20577"/>
          <ac:spMkLst>
            <pc:docMk/>
            <pc:sldMk cId="726811853" sldId="290"/>
            <ac:spMk id="3" creationId="{0C0CAC82-094D-4E42-87F5-610D79F5A7FE}"/>
          </ac:spMkLst>
        </pc:spChg>
      </pc:sldChg>
      <pc:sldChg chg="modSp new mod">
        <pc:chgData name="Scott, Stuart (Data Scientist)" userId="72872381-1d6a-4120-9b45-fbb26e33713c" providerId="ADAL" clId="{A012AEFC-40D0-463A-95AF-5F8F7DAC84B8}" dt="2022-11-02T20:21:45.098" v="9729" actId="20577"/>
        <pc:sldMkLst>
          <pc:docMk/>
          <pc:sldMk cId="4123242213" sldId="291"/>
        </pc:sldMkLst>
        <pc:spChg chg="mod">
          <ac:chgData name="Scott, Stuart (Data Scientist)" userId="72872381-1d6a-4120-9b45-fbb26e33713c" providerId="ADAL" clId="{A012AEFC-40D0-463A-95AF-5F8F7DAC84B8}" dt="2022-11-02T20:21:45.098" v="9729" actId="20577"/>
          <ac:spMkLst>
            <pc:docMk/>
            <pc:sldMk cId="4123242213" sldId="291"/>
            <ac:spMk id="2" creationId="{827C17F1-A018-47F8-92EE-83140CDD92C2}"/>
          </ac:spMkLst>
        </pc:spChg>
        <pc:spChg chg="mod">
          <ac:chgData name="Scott, Stuart (Data Scientist)" userId="72872381-1d6a-4120-9b45-fbb26e33713c" providerId="ADAL" clId="{A012AEFC-40D0-463A-95AF-5F8F7DAC84B8}" dt="2022-11-02T20:18:44.835" v="9408" actId="20577"/>
          <ac:spMkLst>
            <pc:docMk/>
            <pc:sldMk cId="4123242213" sldId="291"/>
            <ac:spMk id="3" creationId="{BD697627-2FFE-4CF9-B4CD-33A4DBF0B636}"/>
          </ac:spMkLst>
        </pc:spChg>
      </pc:sldChg>
      <pc:sldChg chg="modSp new mod ord">
        <pc:chgData name="Scott, Stuart (Data Scientist)" userId="72872381-1d6a-4120-9b45-fbb26e33713c" providerId="ADAL" clId="{A012AEFC-40D0-463A-95AF-5F8F7DAC84B8}" dt="2022-11-02T20:21:05.904" v="9711" actId="404"/>
        <pc:sldMkLst>
          <pc:docMk/>
          <pc:sldMk cId="4185055569" sldId="292"/>
        </pc:sldMkLst>
        <pc:spChg chg="mod">
          <ac:chgData name="Scott, Stuart (Data Scientist)" userId="72872381-1d6a-4120-9b45-fbb26e33713c" providerId="ADAL" clId="{A012AEFC-40D0-463A-95AF-5F8F7DAC84B8}" dt="2022-11-02T20:19:29.762" v="9427" actId="20577"/>
          <ac:spMkLst>
            <pc:docMk/>
            <pc:sldMk cId="4185055569" sldId="292"/>
            <ac:spMk id="2" creationId="{F922BD24-ACB3-47CD-8A58-99184DDE16F8}"/>
          </ac:spMkLst>
        </pc:spChg>
        <pc:spChg chg="mod">
          <ac:chgData name="Scott, Stuart (Data Scientist)" userId="72872381-1d6a-4120-9b45-fbb26e33713c" providerId="ADAL" clId="{A012AEFC-40D0-463A-95AF-5F8F7DAC84B8}" dt="2022-11-02T20:21:05.904" v="9711" actId="404"/>
          <ac:spMkLst>
            <pc:docMk/>
            <pc:sldMk cId="4185055569" sldId="292"/>
            <ac:spMk id="3" creationId="{436FE3EC-CC9B-4FC5-9DFA-CC74B230B962}"/>
          </ac:spMkLst>
        </pc:spChg>
      </pc:sldChg>
      <pc:sldChg chg="modSp new mod">
        <pc:chgData name="Scott, Stuart (Data Scientist)" userId="72872381-1d6a-4120-9b45-fbb26e33713c" providerId="ADAL" clId="{A012AEFC-40D0-463A-95AF-5F8F7DAC84B8}" dt="2022-11-02T20:34:24.012" v="10521"/>
        <pc:sldMkLst>
          <pc:docMk/>
          <pc:sldMk cId="4118852370" sldId="293"/>
        </pc:sldMkLst>
        <pc:spChg chg="mod">
          <ac:chgData name="Scott, Stuart (Data Scientist)" userId="72872381-1d6a-4120-9b45-fbb26e33713c" providerId="ADAL" clId="{A012AEFC-40D0-463A-95AF-5F8F7DAC84B8}" dt="2022-11-02T20:34:22.283" v="10520" actId="20577"/>
          <ac:spMkLst>
            <pc:docMk/>
            <pc:sldMk cId="4118852370" sldId="293"/>
            <ac:spMk id="2" creationId="{A66C08EB-BC79-45C3-8C95-CA50CD6F76C4}"/>
          </ac:spMkLst>
        </pc:spChg>
        <pc:spChg chg="mod">
          <ac:chgData name="Scott, Stuart (Data Scientist)" userId="72872381-1d6a-4120-9b45-fbb26e33713c" providerId="ADAL" clId="{A012AEFC-40D0-463A-95AF-5F8F7DAC84B8}" dt="2022-11-02T20:34:24.012" v="10521"/>
          <ac:spMkLst>
            <pc:docMk/>
            <pc:sldMk cId="4118852370" sldId="293"/>
            <ac:spMk id="3" creationId="{17CEFE63-E77A-4E97-9673-D9F1E9A569C8}"/>
          </ac:spMkLst>
        </pc:spChg>
      </pc:sldChg>
      <pc:sldChg chg="modSp new mod">
        <pc:chgData name="Scott, Stuart (Data Scientist)" userId="72872381-1d6a-4120-9b45-fbb26e33713c" providerId="ADAL" clId="{A012AEFC-40D0-463A-95AF-5F8F7DAC84B8}" dt="2022-11-03T08:07:16.626" v="10783" actId="20577"/>
        <pc:sldMkLst>
          <pc:docMk/>
          <pc:sldMk cId="3416999883" sldId="294"/>
        </pc:sldMkLst>
        <pc:spChg chg="mod">
          <ac:chgData name="Scott, Stuart (Data Scientist)" userId="72872381-1d6a-4120-9b45-fbb26e33713c" providerId="ADAL" clId="{A012AEFC-40D0-463A-95AF-5F8F7DAC84B8}" dt="2022-11-03T08:05:51.714" v="10628" actId="404"/>
          <ac:spMkLst>
            <pc:docMk/>
            <pc:sldMk cId="3416999883" sldId="294"/>
            <ac:spMk id="2" creationId="{CD6DE308-2755-4607-A077-554C904CF7F4}"/>
          </ac:spMkLst>
        </pc:spChg>
        <pc:spChg chg="mod">
          <ac:chgData name="Scott, Stuart (Data Scientist)" userId="72872381-1d6a-4120-9b45-fbb26e33713c" providerId="ADAL" clId="{A012AEFC-40D0-463A-95AF-5F8F7DAC84B8}" dt="2022-11-03T08:07:16.626" v="10783" actId="20577"/>
          <ac:spMkLst>
            <pc:docMk/>
            <pc:sldMk cId="3416999883" sldId="294"/>
            <ac:spMk id="3" creationId="{70DE862D-B341-47E9-A2A5-3695AB69EC56}"/>
          </ac:spMkLst>
        </pc:spChg>
      </pc:sldChg>
      <pc:sldChg chg="modSp add mod modTransition">
        <pc:chgData name="Scott, Stuart (Data Scientist)" userId="72872381-1d6a-4120-9b45-fbb26e33713c" providerId="ADAL" clId="{A012AEFC-40D0-463A-95AF-5F8F7DAC84B8}" dt="2022-11-10T15:10:48.862" v="11699" actId="27636"/>
        <pc:sldMkLst>
          <pc:docMk/>
          <pc:sldMk cId="243495010" sldId="409"/>
        </pc:sldMkLst>
        <pc:spChg chg="mod">
          <ac:chgData name="Scott, Stuart (Data Scientist)" userId="72872381-1d6a-4120-9b45-fbb26e33713c" providerId="ADAL" clId="{A012AEFC-40D0-463A-95AF-5F8F7DAC84B8}" dt="2022-11-10T15:10:48.862" v="11699" actId="27636"/>
          <ac:spMkLst>
            <pc:docMk/>
            <pc:sldMk cId="243495010" sldId="409"/>
            <ac:spMk id="5" creationId="{37F2C9C3-CE68-764D-929F-DEC1E69E09D6}"/>
          </ac:spMkLst>
        </pc:spChg>
      </pc:sldChg>
      <pc:sldChg chg="modSp add mod">
        <pc:chgData name="Scott, Stuart (Data Scientist)" userId="72872381-1d6a-4120-9b45-fbb26e33713c" providerId="ADAL" clId="{A012AEFC-40D0-463A-95AF-5F8F7DAC84B8}" dt="2022-11-10T15:10:48.926" v="11700" actId="27636"/>
        <pc:sldMkLst>
          <pc:docMk/>
          <pc:sldMk cId="685405111" sldId="417"/>
        </pc:sldMkLst>
        <pc:spChg chg="mod">
          <ac:chgData name="Scott, Stuart (Data Scientist)" userId="72872381-1d6a-4120-9b45-fbb26e33713c" providerId="ADAL" clId="{A012AEFC-40D0-463A-95AF-5F8F7DAC84B8}" dt="2022-11-10T15:10:48.926" v="11700" actId="27636"/>
          <ac:spMkLst>
            <pc:docMk/>
            <pc:sldMk cId="685405111" sldId="417"/>
            <ac:spMk id="2" creationId="{9CD3F84D-B687-AAA9-EAB5-2D32428D73E9}"/>
          </ac:spMkLst>
        </pc:spChg>
      </pc:sldChg>
      <pc:sldChg chg="modSp add mod">
        <pc:chgData name="Scott, Stuart (Data Scientist)" userId="72872381-1d6a-4120-9b45-fbb26e33713c" providerId="ADAL" clId="{A012AEFC-40D0-463A-95AF-5F8F7DAC84B8}" dt="2022-11-10T15:10:49.050" v="11702" actId="27636"/>
        <pc:sldMkLst>
          <pc:docMk/>
          <pc:sldMk cId="3733214553" sldId="419"/>
        </pc:sldMkLst>
        <pc:spChg chg="mod">
          <ac:chgData name="Scott, Stuart (Data Scientist)" userId="72872381-1d6a-4120-9b45-fbb26e33713c" providerId="ADAL" clId="{A012AEFC-40D0-463A-95AF-5F8F7DAC84B8}" dt="2022-11-10T15:10:49.050" v="11702" actId="27636"/>
          <ac:spMkLst>
            <pc:docMk/>
            <pc:sldMk cId="3733214553" sldId="419"/>
            <ac:spMk id="3" creationId="{5BD6080D-4AD7-86AA-A9AF-2D1C6A331ACD}"/>
          </ac:spMkLst>
        </pc:spChg>
      </pc:sldChg>
      <pc:sldChg chg="modSp add mod">
        <pc:chgData name="Scott, Stuart (Data Scientist)" userId="72872381-1d6a-4120-9b45-fbb26e33713c" providerId="ADAL" clId="{A012AEFC-40D0-463A-95AF-5F8F7DAC84B8}" dt="2022-11-10T15:10:49.034" v="11701" actId="27636"/>
        <pc:sldMkLst>
          <pc:docMk/>
          <pc:sldMk cId="2602141295" sldId="420"/>
        </pc:sldMkLst>
        <pc:spChg chg="mod">
          <ac:chgData name="Scott, Stuart (Data Scientist)" userId="72872381-1d6a-4120-9b45-fbb26e33713c" providerId="ADAL" clId="{A012AEFC-40D0-463A-95AF-5F8F7DAC84B8}" dt="2022-11-10T15:10:49.034" v="11701" actId="27636"/>
          <ac:spMkLst>
            <pc:docMk/>
            <pc:sldMk cId="2602141295" sldId="420"/>
            <ac:spMk id="3" creationId="{5BD6080D-4AD7-86AA-A9AF-2D1C6A331ACD}"/>
          </ac:spMkLst>
        </pc:spChg>
      </pc:sldChg>
      <pc:sldChg chg="add">
        <pc:chgData name="Scott, Stuart (Data Scientist)" userId="72872381-1d6a-4120-9b45-fbb26e33713c" providerId="ADAL" clId="{A012AEFC-40D0-463A-95AF-5F8F7DAC84B8}" dt="2022-11-10T15:10:48.726" v="11698"/>
        <pc:sldMkLst>
          <pc:docMk/>
          <pc:sldMk cId="4198699513" sldId="421"/>
        </pc:sldMkLst>
      </pc:sldChg>
      <pc:sldChg chg="add">
        <pc:chgData name="Scott, Stuart (Data Scientist)" userId="72872381-1d6a-4120-9b45-fbb26e33713c" providerId="ADAL" clId="{A012AEFC-40D0-463A-95AF-5F8F7DAC84B8}" dt="2022-11-10T15:10:48.726" v="11698"/>
        <pc:sldMkLst>
          <pc:docMk/>
          <pc:sldMk cId="2206091916" sldId="422"/>
        </pc:sldMkLst>
      </pc:sldChg>
      <pc:sldChg chg="add">
        <pc:chgData name="Scott, Stuart (Data Scientist)" userId="72872381-1d6a-4120-9b45-fbb26e33713c" providerId="ADAL" clId="{A012AEFC-40D0-463A-95AF-5F8F7DAC84B8}" dt="2022-11-10T15:10:48.726" v="11698"/>
        <pc:sldMkLst>
          <pc:docMk/>
          <pc:sldMk cId="4218297946" sldId="423"/>
        </pc:sldMkLst>
      </pc:sldChg>
      <pc:sldChg chg="add">
        <pc:chgData name="Scott, Stuart (Data Scientist)" userId="72872381-1d6a-4120-9b45-fbb26e33713c" providerId="ADAL" clId="{A012AEFC-40D0-463A-95AF-5F8F7DAC84B8}" dt="2022-11-10T15:10:48.726" v="11698"/>
        <pc:sldMkLst>
          <pc:docMk/>
          <pc:sldMk cId="1669077075" sldId="424"/>
        </pc:sldMkLst>
      </pc:sldChg>
      <pc:sldChg chg="modSp add mod">
        <pc:chgData name="Scott, Stuart (Data Scientist)" userId="72872381-1d6a-4120-9b45-fbb26e33713c" providerId="ADAL" clId="{A012AEFC-40D0-463A-95AF-5F8F7DAC84B8}" dt="2022-11-10T15:10:49.141" v="11704" actId="27636"/>
        <pc:sldMkLst>
          <pc:docMk/>
          <pc:sldMk cId="2792721584" sldId="425"/>
        </pc:sldMkLst>
        <pc:spChg chg="mod">
          <ac:chgData name="Scott, Stuart (Data Scientist)" userId="72872381-1d6a-4120-9b45-fbb26e33713c" providerId="ADAL" clId="{A012AEFC-40D0-463A-95AF-5F8F7DAC84B8}" dt="2022-11-10T15:10:49.141" v="11704" actId="27636"/>
          <ac:spMkLst>
            <pc:docMk/>
            <pc:sldMk cId="2792721584" sldId="425"/>
            <ac:spMk id="3" creationId="{5BD6080D-4AD7-86AA-A9AF-2D1C6A331ACD}"/>
          </ac:spMkLst>
        </pc:spChg>
      </pc:sldChg>
      <pc:sldChg chg="add">
        <pc:chgData name="Scott, Stuart (Data Scientist)" userId="72872381-1d6a-4120-9b45-fbb26e33713c" providerId="ADAL" clId="{A012AEFC-40D0-463A-95AF-5F8F7DAC84B8}" dt="2022-11-10T15:10:48.726" v="11698"/>
        <pc:sldMkLst>
          <pc:docMk/>
          <pc:sldMk cId="3561700895" sldId="426"/>
        </pc:sldMkLst>
      </pc:sldChg>
      <pc:sldChg chg="add">
        <pc:chgData name="Scott, Stuart (Data Scientist)" userId="72872381-1d6a-4120-9b45-fbb26e33713c" providerId="ADAL" clId="{A012AEFC-40D0-463A-95AF-5F8F7DAC84B8}" dt="2022-11-10T15:10:48.726" v="11698"/>
        <pc:sldMkLst>
          <pc:docMk/>
          <pc:sldMk cId="2770189498" sldId="430"/>
        </pc:sldMkLst>
      </pc:sldChg>
      <pc:sldChg chg="add">
        <pc:chgData name="Scott, Stuart (Data Scientist)" userId="72872381-1d6a-4120-9b45-fbb26e33713c" providerId="ADAL" clId="{A012AEFC-40D0-463A-95AF-5F8F7DAC84B8}" dt="2022-11-10T15:10:48.726" v="11698"/>
        <pc:sldMkLst>
          <pc:docMk/>
          <pc:sldMk cId="257542273" sldId="431"/>
        </pc:sldMkLst>
      </pc:sldChg>
      <pc:sldChg chg="add">
        <pc:chgData name="Scott, Stuart (Data Scientist)" userId="72872381-1d6a-4120-9b45-fbb26e33713c" providerId="ADAL" clId="{A012AEFC-40D0-463A-95AF-5F8F7DAC84B8}" dt="2022-11-10T15:10:48.726" v="11698"/>
        <pc:sldMkLst>
          <pc:docMk/>
          <pc:sldMk cId="1850019721" sldId="432"/>
        </pc:sldMkLst>
      </pc:sldChg>
      <pc:sldChg chg="modSp add mod">
        <pc:chgData name="Scott, Stuart (Data Scientist)" userId="72872381-1d6a-4120-9b45-fbb26e33713c" providerId="ADAL" clId="{A012AEFC-40D0-463A-95AF-5F8F7DAC84B8}" dt="2022-11-10T15:10:49.200" v="11705" actId="27636"/>
        <pc:sldMkLst>
          <pc:docMk/>
          <pc:sldMk cId="51682503" sldId="436"/>
        </pc:sldMkLst>
        <pc:spChg chg="mod">
          <ac:chgData name="Scott, Stuart (Data Scientist)" userId="72872381-1d6a-4120-9b45-fbb26e33713c" providerId="ADAL" clId="{A012AEFC-40D0-463A-95AF-5F8F7DAC84B8}" dt="2022-11-10T15:10:49.200" v="11705" actId="27636"/>
          <ac:spMkLst>
            <pc:docMk/>
            <pc:sldMk cId="51682503" sldId="436"/>
            <ac:spMk id="3" creationId="{8939A045-EAA3-AFA6-9803-70AA8FB8476F}"/>
          </ac:spMkLst>
        </pc:spChg>
      </pc:sldChg>
      <pc:sldChg chg="modSp add mod">
        <pc:chgData name="Scott, Stuart (Data Scientist)" userId="72872381-1d6a-4120-9b45-fbb26e33713c" providerId="ADAL" clId="{A012AEFC-40D0-463A-95AF-5F8F7DAC84B8}" dt="2022-11-10T15:10:49.222" v="11706" actId="27636"/>
        <pc:sldMkLst>
          <pc:docMk/>
          <pc:sldMk cId="192945330" sldId="437"/>
        </pc:sldMkLst>
        <pc:spChg chg="mod">
          <ac:chgData name="Scott, Stuart (Data Scientist)" userId="72872381-1d6a-4120-9b45-fbb26e33713c" providerId="ADAL" clId="{A012AEFC-40D0-463A-95AF-5F8F7DAC84B8}" dt="2022-11-10T15:10:49.222" v="11706" actId="27636"/>
          <ac:spMkLst>
            <pc:docMk/>
            <pc:sldMk cId="192945330" sldId="437"/>
            <ac:spMk id="3" creationId="{8939A045-EAA3-AFA6-9803-70AA8FB8476F}"/>
          </ac:spMkLst>
        </pc:spChg>
      </pc:sldChg>
      <pc:sldChg chg="modSp add mod">
        <pc:chgData name="Scott, Stuart (Data Scientist)" userId="72872381-1d6a-4120-9b45-fbb26e33713c" providerId="ADAL" clId="{A012AEFC-40D0-463A-95AF-5F8F7DAC84B8}" dt="2022-11-10T15:10:49.079" v="11703" actId="27636"/>
        <pc:sldMkLst>
          <pc:docMk/>
          <pc:sldMk cId="1057425987" sldId="438"/>
        </pc:sldMkLst>
        <pc:spChg chg="mod">
          <ac:chgData name="Scott, Stuart (Data Scientist)" userId="72872381-1d6a-4120-9b45-fbb26e33713c" providerId="ADAL" clId="{A012AEFC-40D0-463A-95AF-5F8F7DAC84B8}" dt="2022-11-10T15:10:49.079" v="11703" actId="27636"/>
          <ac:spMkLst>
            <pc:docMk/>
            <pc:sldMk cId="1057425987" sldId="438"/>
            <ac:spMk id="3" creationId="{148F7DA3-64AD-B375-0CC8-5C6F378B0E32}"/>
          </ac:spMkLst>
        </pc:spChg>
      </pc:sldChg>
      <pc:sldChg chg="add">
        <pc:chgData name="Scott, Stuart (Data Scientist)" userId="72872381-1d6a-4120-9b45-fbb26e33713c" providerId="ADAL" clId="{A012AEFC-40D0-463A-95AF-5F8F7DAC84B8}" dt="2022-11-10T15:10:48.726" v="11698"/>
        <pc:sldMkLst>
          <pc:docMk/>
          <pc:sldMk cId="1513200942" sldId="4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5F707-5C3D-417F-86CA-5F3FD9521BA6}" type="datetimeFigureOut">
              <a:rPr lang="en-GB" smtClean="0"/>
              <a:t>09/05/2023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93A0F-92A5-42E2-B64D-4959625694AF}" type="slidenum">
              <a:rPr lang="en-GB" smtClean="0"/>
              <a:t>‹#›</a:t>
            </a:fld>
            <a:endParaRPr lang="en-GB"/>
          </a:p>
        </p:txBody>
      </p:sp>
    </p:spTree>
    <p:extLst>
      <p:ext uri="{BB962C8B-B14F-4D97-AF65-F5344CB8AC3E}">
        <p14:creationId xmlns:p14="http://schemas.microsoft.com/office/powerpoint/2010/main" val="202337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3693A0F-92A5-42E2-B64D-4959625694AF}" type="slidenum">
              <a:rPr lang="en-GB" smtClean="0"/>
              <a:t>1</a:t>
            </a:fld>
            <a:endParaRPr lang="en-GB"/>
          </a:p>
        </p:txBody>
      </p:sp>
    </p:spTree>
    <p:extLst>
      <p:ext uri="{BB962C8B-B14F-4D97-AF65-F5344CB8AC3E}">
        <p14:creationId xmlns:p14="http://schemas.microsoft.com/office/powerpoint/2010/main" val="85594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https://shap.readthedocs.io/en/latest/example_notebooks/overviews/Be%20careful%20when%20interpreting%20predictive%20models%20in%20search%20of%20causal%C2%A0insights.html </a:t>
            </a:r>
          </a:p>
        </p:txBody>
      </p:sp>
      <p:sp>
        <p:nvSpPr>
          <p:cNvPr id="4" name="Slide Number Placeholder 3"/>
          <p:cNvSpPr>
            <a:spLocks noGrp="1"/>
          </p:cNvSpPr>
          <p:nvPr>
            <p:ph type="sldNum" sz="quarter" idx="5"/>
          </p:nvPr>
        </p:nvSpPr>
        <p:spPr/>
        <p:txBody>
          <a:bodyPr/>
          <a:lstStyle/>
          <a:p>
            <a:fld id="{33693A0F-92A5-42E2-B64D-4959625694AF}" type="slidenum">
              <a:rPr lang="en-GB" smtClean="0"/>
              <a:t>7</a:t>
            </a:fld>
            <a:endParaRPr lang="en-GB"/>
          </a:p>
        </p:txBody>
      </p:sp>
    </p:spTree>
    <p:extLst>
      <p:ext uri="{BB962C8B-B14F-4D97-AF65-F5344CB8AC3E}">
        <p14:creationId xmlns:p14="http://schemas.microsoft.com/office/powerpoint/2010/main" val="91113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C007-8E8B-4860-9CC6-C75F5A8CCC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AAC1C5F-DC9E-40B7-95F5-71F862BFC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C0A78D2-ADFD-430D-9511-F547285FEC6E}"/>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5" name="Footer Placeholder 4">
            <a:extLst>
              <a:ext uri="{FF2B5EF4-FFF2-40B4-BE49-F238E27FC236}">
                <a16:creationId xmlns:a16="http://schemas.microsoft.com/office/drawing/2014/main" id="{4B56B1AE-C2EC-4213-A4F2-28F94FB6C2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FABABE-025E-4C0F-A756-CAAFD7FCFF95}"/>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159898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F395-BACC-42AF-BDB2-8E9B3076919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4B1CBE-511A-4909-A9B2-422749D7EB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C26AC-DE6F-48A8-AE5B-BA177306F5BC}"/>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5" name="Footer Placeholder 4">
            <a:extLst>
              <a:ext uri="{FF2B5EF4-FFF2-40B4-BE49-F238E27FC236}">
                <a16:creationId xmlns:a16="http://schemas.microsoft.com/office/drawing/2014/main" id="{D827BBD4-BC9C-436F-9D7D-7D34E494A9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944C50-0F83-4CF4-839D-F77E19B6483A}"/>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80074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04E50-CE5F-401C-A328-53CA81F75E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4A8469-C0D2-44A9-AC02-C815D71554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0B0F49-864D-44B2-ABAE-4AB7B5D6E357}"/>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5" name="Footer Placeholder 4">
            <a:extLst>
              <a:ext uri="{FF2B5EF4-FFF2-40B4-BE49-F238E27FC236}">
                <a16:creationId xmlns:a16="http://schemas.microsoft.com/office/drawing/2014/main" id="{1B155F00-3662-464E-B6C9-9F2173096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5B8DFA-29AA-4FBE-B21D-A0C4E27CFCA9}"/>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191948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AF26-60A9-4661-AE16-894EEDDE360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61B270-B980-4209-8351-04F97D77F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D4AA21-03DC-4D32-A789-204A487678A1}"/>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5" name="Footer Placeholder 4">
            <a:extLst>
              <a:ext uri="{FF2B5EF4-FFF2-40B4-BE49-F238E27FC236}">
                <a16:creationId xmlns:a16="http://schemas.microsoft.com/office/drawing/2014/main" id="{BA89EB31-4EA2-4207-9C59-79791BCDD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66DE5-A688-458B-9EEB-036AF519297B}"/>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152360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1844-0A15-4284-B2B4-78B19830B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EDFB7FE-439C-4061-B948-CA06982D99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8D7C3-63FA-47B8-92A9-ACCAB074B38C}"/>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5" name="Footer Placeholder 4">
            <a:extLst>
              <a:ext uri="{FF2B5EF4-FFF2-40B4-BE49-F238E27FC236}">
                <a16:creationId xmlns:a16="http://schemas.microsoft.com/office/drawing/2014/main" id="{879D7459-F201-4331-AAF2-E04286A7F7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29E7C2-7ED1-45DD-A6A7-8CFD8E4E1160}"/>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162674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5190-B637-45B1-BFCD-EEDE79FB56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3923BB-9C0D-4861-9683-6F988243AD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3045E48-781E-43D9-9F86-380F47B89A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788205-BCC9-4D48-A900-35335552B7D8}"/>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6" name="Footer Placeholder 5">
            <a:extLst>
              <a:ext uri="{FF2B5EF4-FFF2-40B4-BE49-F238E27FC236}">
                <a16:creationId xmlns:a16="http://schemas.microsoft.com/office/drawing/2014/main" id="{B801D38C-01BF-4781-B505-FA7BC04716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97E3FC-4824-4163-B573-DA5EC1FBFDA5}"/>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355577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B338-9155-44A4-BED6-D7A53765056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5899AF-2E3B-4B18-829E-6E4A123AC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FA53ED-07FE-4198-8D0E-0BFB15222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388F3F3-1369-4DB2-BF79-613239BF1A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0C08A4-59B1-4413-BB7E-E4A2536A4B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01C5DFD-586C-4184-8BC7-9A00842CF736}"/>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8" name="Footer Placeholder 7">
            <a:extLst>
              <a:ext uri="{FF2B5EF4-FFF2-40B4-BE49-F238E27FC236}">
                <a16:creationId xmlns:a16="http://schemas.microsoft.com/office/drawing/2014/main" id="{1B3B48B3-551E-49DE-9EF7-8DF20FD8956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44032D-2491-4990-A395-70996BB1D025}"/>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51185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2D7A-3E36-4449-83A4-AA31111B2F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78778F-F32A-4B0F-9BBE-81DD1DFD7A53}"/>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4" name="Footer Placeholder 3">
            <a:extLst>
              <a:ext uri="{FF2B5EF4-FFF2-40B4-BE49-F238E27FC236}">
                <a16:creationId xmlns:a16="http://schemas.microsoft.com/office/drawing/2014/main" id="{6E3EC806-2FE7-47BA-A919-295CC7202B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1AD383-888F-48BC-B34D-930BEFB39422}"/>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343182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E08E6A-44EA-4B0D-AA8B-D28D8EA11B45}"/>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3" name="Footer Placeholder 2">
            <a:extLst>
              <a:ext uri="{FF2B5EF4-FFF2-40B4-BE49-F238E27FC236}">
                <a16:creationId xmlns:a16="http://schemas.microsoft.com/office/drawing/2014/main" id="{FEBF9CA6-139B-46AC-949A-322E543BB4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C37005B-EA85-4F50-8B23-62E36DC244CA}"/>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77459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50AB-34FE-4181-B7F8-C7AB2547F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469842-A0E7-4B63-B7A2-26AEDDFDC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58F14B-CA99-4F4F-880B-D742A7322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F1007-A927-454A-93DA-4BCEF930DF55}"/>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6" name="Footer Placeholder 5">
            <a:extLst>
              <a:ext uri="{FF2B5EF4-FFF2-40B4-BE49-F238E27FC236}">
                <a16:creationId xmlns:a16="http://schemas.microsoft.com/office/drawing/2014/main" id="{C00678B6-E37C-468B-9A3F-0EF2066C11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F00B50-8CF2-466F-B2DB-57D65BCA3058}"/>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31348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501A-CE31-44EB-9041-6870B00FA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267A154-E242-4993-B3D6-D9F5FE708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D3D77D-DDB0-4ADA-911B-DFE4060F9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96B69-A533-4A88-8DC0-A594EAA2F547}"/>
              </a:ext>
            </a:extLst>
          </p:cNvPr>
          <p:cNvSpPr>
            <a:spLocks noGrp="1"/>
          </p:cNvSpPr>
          <p:nvPr>
            <p:ph type="dt" sz="half" idx="10"/>
          </p:nvPr>
        </p:nvSpPr>
        <p:spPr/>
        <p:txBody>
          <a:bodyPr/>
          <a:lstStyle/>
          <a:p>
            <a:fld id="{59529B74-5235-46CE-A5A7-DF7FEF04FE07}" type="datetimeFigureOut">
              <a:rPr lang="en-GB" smtClean="0"/>
              <a:t>09/05/2023</a:t>
            </a:fld>
            <a:endParaRPr lang="en-GB"/>
          </a:p>
        </p:txBody>
      </p:sp>
      <p:sp>
        <p:nvSpPr>
          <p:cNvPr id="6" name="Footer Placeholder 5">
            <a:extLst>
              <a:ext uri="{FF2B5EF4-FFF2-40B4-BE49-F238E27FC236}">
                <a16:creationId xmlns:a16="http://schemas.microsoft.com/office/drawing/2014/main" id="{F866A6F9-92EE-4CBD-9841-A909CD6AE2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368706-E7C0-4E79-96DE-6F8592605970}"/>
              </a:ext>
            </a:extLst>
          </p:cNvPr>
          <p:cNvSpPr>
            <a:spLocks noGrp="1"/>
          </p:cNvSpPr>
          <p:nvPr>
            <p:ph type="sldNum" sz="quarter" idx="12"/>
          </p:nvPr>
        </p:nvSpPr>
        <p:spPr/>
        <p:txBody>
          <a:bodyPr/>
          <a:lstStyle/>
          <a:p>
            <a:fld id="{3911C024-5FD4-4DBB-A539-EF86CE6A33EF}" type="slidenum">
              <a:rPr lang="en-GB" smtClean="0"/>
              <a:t>‹#›</a:t>
            </a:fld>
            <a:endParaRPr lang="en-GB"/>
          </a:p>
        </p:txBody>
      </p:sp>
    </p:spTree>
    <p:extLst>
      <p:ext uri="{BB962C8B-B14F-4D97-AF65-F5344CB8AC3E}">
        <p14:creationId xmlns:p14="http://schemas.microsoft.com/office/powerpoint/2010/main" val="48450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DBF403-6131-4323-8298-4F47CC466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1C0BDB-DB24-459F-8F78-F76BB66B6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D5FFDC-16D8-49D8-AB5C-51C038094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29B74-5235-46CE-A5A7-DF7FEF04FE07}" type="datetimeFigureOut">
              <a:rPr lang="en-GB" smtClean="0"/>
              <a:t>09/05/2023</a:t>
            </a:fld>
            <a:endParaRPr lang="en-GB"/>
          </a:p>
        </p:txBody>
      </p:sp>
      <p:sp>
        <p:nvSpPr>
          <p:cNvPr id="5" name="Footer Placeholder 4">
            <a:extLst>
              <a:ext uri="{FF2B5EF4-FFF2-40B4-BE49-F238E27FC236}">
                <a16:creationId xmlns:a16="http://schemas.microsoft.com/office/drawing/2014/main" id="{06CF9D83-9E45-46E0-932C-0AFEB883A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8CF679-D3D5-4EBA-A9B4-3B11ABBDB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1C024-5FD4-4DBB-A539-EF86CE6A33EF}" type="slidenum">
              <a:rPr lang="en-GB" smtClean="0"/>
              <a:t>‹#›</a:t>
            </a:fld>
            <a:endParaRPr lang="en-GB"/>
          </a:p>
        </p:txBody>
      </p:sp>
    </p:spTree>
    <p:extLst>
      <p:ext uri="{BB962C8B-B14F-4D97-AF65-F5344CB8AC3E}">
        <p14:creationId xmlns:p14="http://schemas.microsoft.com/office/powerpoint/2010/main" val="242874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causal-discovery-6858f9af6dcb"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icrosoft/EconML/blob/main/notebooks/CustomerScenarios/Case%20Study%20-%20Recommendation%20AB%20Testing%20at%20An%20Online%20Travel%20Company%20-%20EconML%20%2B%20DoWhy.ipynb" TargetMode="External"/><Relationship Id="rId2" Type="http://schemas.openxmlformats.org/officeDocument/2006/relationships/hyperlink" Target="https://github.com/microsoft/EconML/blob/main/notebooks/CustomerScenarios/Case%20Study%20-%20Customer%20Segmentation%20at%20An%20Online%20Media%20Company%20-%20EconML%20+%20DoWhy.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EB80-049F-008A-398A-D80B20EC1AE8}"/>
              </a:ext>
            </a:extLst>
          </p:cNvPr>
          <p:cNvSpPr>
            <a:spLocks noGrp="1"/>
          </p:cNvSpPr>
          <p:nvPr>
            <p:ph type="title"/>
          </p:nvPr>
        </p:nvSpPr>
        <p:spPr>
          <a:xfrm>
            <a:off x="0" y="0"/>
            <a:ext cx="8053552" cy="433661"/>
          </a:xfrm>
        </p:spPr>
        <p:txBody>
          <a:bodyPr>
            <a:normAutofit fontScale="90000"/>
          </a:bodyPr>
          <a:lstStyle/>
          <a:p>
            <a:r>
              <a:rPr lang="en-GB" sz="4000" dirty="0"/>
              <a:t>Approaches</a:t>
            </a:r>
          </a:p>
        </p:txBody>
      </p:sp>
      <p:sp>
        <p:nvSpPr>
          <p:cNvPr id="3" name="Content Placeholder 2">
            <a:extLst>
              <a:ext uri="{FF2B5EF4-FFF2-40B4-BE49-F238E27FC236}">
                <a16:creationId xmlns:a16="http://schemas.microsoft.com/office/drawing/2014/main" id="{A5FF85BE-3C0B-E211-8416-518EC204A874}"/>
              </a:ext>
            </a:extLst>
          </p:cNvPr>
          <p:cNvSpPr>
            <a:spLocks noGrp="1"/>
          </p:cNvSpPr>
          <p:nvPr>
            <p:ph idx="1"/>
          </p:nvPr>
        </p:nvSpPr>
        <p:spPr>
          <a:xfrm>
            <a:off x="-1" y="630621"/>
            <a:ext cx="12034345" cy="5927834"/>
          </a:xfrm>
        </p:spPr>
        <p:txBody>
          <a:bodyPr>
            <a:noAutofit/>
          </a:bodyPr>
          <a:lstStyle/>
          <a:p>
            <a:pPr marL="0" indent="0">
              <a:buNone/>
            </a:pPr>
            <a:r>
              <a:rPr lang="en-GB" sz="1000" b="0" i="0" dirty="0">
                <a:solidFill>
                  <a:srgbClr val="404040"/>
                </a:solidFill>
                <a:effectLst/>
                <a:latin typeface="Lato" panose="020F0502020204030203" pitchFamily="34" charset="0"/>
              </a:rPr>
              <a:t>Causal inference always requires us to make important assumptions. The assumptions we make by interpreting a normal predictive model as causal are however often unrealistic. Without an A/B test, conventional machine learning methods, built on pattern recognition and correlational analyses, are insufficient for decision-making</a:t>
            </a:r>
          </a:p>
          <a:p>
            <a:pPr marL="0" indent="0">
              <a:buNone/>
            </a:pPr>
            <a:endParaRPr lang="en-GB" sz="1000" dirty="0"/>
          </a:p>
          <a:p>
            <a:pPr marL="514350" indent="-514350">
              <a:buAutoNum type="arabicPeriod"/>
            </a:pPr>
            <a:r>
              <a:rPr lang="en-GB" sz="1000" dirty="0"/>
              <a:t>RCT</a:t>
            </a:r>
          </a:p>
          <a:p>
            <a:pPr marL="514350" indent="-514350">
              <a:buAutoNum type="arabicPeriod"/>
            </a:pPr>
            <a:r>
              <a:rPr lang="en-GB" sz="1000" dirty="0"/>
              <a:t>Natural experiments</a:t>
            </a:r>
          </a:p>
          <a:p>
            <a:pPr marL="971550" lvl="1" indent="-514350">
              <a:buAutoNum type="arabicPeriod"/>
            </a:pPr>
            <a:r>
              <a:rPr lang="en-GB" sz="1000" dirty="0"/>
              <a:t>Instrumental variables</a:t>
            </a:r>
          </a:p>
          <a:p>
            <a:pPr marL="971550" lvl="1" indent="-514350">
              <a:buAutoNum type="arabicPeriod"/>
            </a:pPr>
            <a:r>
              <a:rPr lang="en-GB" sz="1000" dirty="0"/>
              <a:t>Difference-in-Difference</a:t>
            </a:r>
          </a:p>
          <a:p>
            <a:pPr marL="971550" lvl="1" indent="-514350">
              <a:buAutoNum type="arabicPeriod"/>
            </a:pPr>
            <a:r>
              <a:rPr lang="en-GB" sz="1000" dirty="0"/>
              <a:t>Regression Discontinuity</a:t>
            </a:r>
          </a:p>
          <a:p>
            <a:pPr marL="514350" indent="-514350">
              <a:buAutoNum type="arabicPeriod"/>
            </a:pPr>
            <a:r>
              <a:rPr lang="en-GB" sz="1000" dirty="0"/>
              <a:t>Observational methods </a:t>
            </a:r>
          </a:p>
          <a:p>
            <a:pPr marL="971550" lvl="1" indent="-514350">
              <a:buAutoNum type="arabicPeriod"/>
            </a:pPr>
            <a:r>
              <a:rPr lang="en-GB" sz="1000" dirty="0"/>
              <a:t>Parametric methods / Nonparametric methods / Imputation methods</a:t>
            </a:r>
          </a:p>
          <a:p>
            <a:pPr marL="971550" lvl="1" indent="-514350">
              <a:buFont typeface="Arial" panose="020B0604020202020204" pitchFamily="34" charset="0"/>
              <a:buAutoNum type="arabicPeriod"/>
            </a:pPr>
            <a:r>
              <a:rPr lang="en-GB" sz="1000" dirty="0"/>
              <a:t>Can make some causal inferences so long as you best control for confounders and make the necessary assumptions</a:t>
            </a:r>
          </a:p>
          <a:p>
            <a:pPr marL="514350" indent="-514350">
              <a:buAutoNum type="arabicPeriod"/>
            </a:pPr>
            <a:r>
              <a:rPr lang="en-GB" sz="1000" dirty="0"/>
              <a:t>Do Calculus </a:t>
            </a:r>
          </a:p>
          <a:p>
            <a:pPr lvl="1">
              <a:buFontTx/>
              <a:buChar char="-"/>
            </a:pPr>
            <a:r>
              <a:rPr lang="en-GB" sz="1000" dirty="0"/>
              <a:t>New field of math</a:t>
            </a:r>
          </a:p>
          <a:p>
            <a:pPr lvl="2">
              <a:buFontTx/>
              <a:buChar char="-"/>
            </a:pPr>
            <a:r>
              <a:rPr lang="en-GB" sz="1000" dirty="0"/>
              <a:t>Combines graphs and do calculus</a:t>
            </a:r>
          </a:p>
          <a:p>
            <a:pPr lvl="2">
              <a:buFontTx/>
              <a:buChar char="-"/>
            </a:pPr>
            <a:r>
              <a:rPr lang="en-GB" sz="1000" dirty="0"/>
              <a:t>SEMs to create causal graphs </a:t>
            </a:r>
          </a:p>
          <a:p>
            <a:pPr lvl="3">
              <a:buFontTx/>
              <a:buChar char="-"/>
            </a:pPr>
            <a:r>
              <a:rPr lang="en-GB" sz="1000" dirty="0"/>
              <a:t>Includes CFA / path analysis / causal modelling with latent variables / ANOVA / multivariate regression</a:t>
            </a:r>
          </a:p>
          <a:p>
            <a:pPr lvl="3">
              <a:buFontTx/>
              <a:buChar char="-"/>
            </a:pPr>
            <a:r>
              <a:rPr lang="en-GB" sz="1000" dirty="0"/>
              <a:t>Library(</a:t>
            </a:r>
            <a:r>
              <a:rPr lang="en-GB" sz="1000" dirty="0" err="1"/>
              <a:t>sem</a:t>
            </a:r>
            <a:r>
              <a:rPr lang="en-GB" sz="1000" dirty="0"/>
              <a:t>)</a:t>
            </a:r>
          </a:p>
          <a:p>
            <a:pPr lvl="3">
              <a:buFontTx/>
              <a:buChar char="-"/>
            </a:pPr>
            <a:r>
              <a:rPr lang="en-GB" sz="1000" dirty="0"/>
              <a:t>Observed variables and unobserved latent factors </a:t>
            </a:r>
          </a:p>
          <a:p>
            <a:pPr lvl="3">
              <a:buFontTx/>
              <a:buChar char="-"/>
            </a:pPr>
            <a:r>
              <a:rPr lang="en-GB" sz="1000" dirty="0"/>
              <a:t>Build graphs manually using business logic (not very scalable, takes long time) </a:t>
            </a:r>
          </a:p>
          <a:p>
            <a:pPr lvl="1">
              <a:buFontTx/>
              <a:buChar char="-"/>
            </a:pPr>
            <a:r>
              <a:rPr lang="en-GB" sz="1000" dirty="0"/>
              <a:t>E.G. </a:t>
            </a:r>
            <a:r>
              <a:rPr lang="en-GB" sz="1000" b="1" u="sng" dirty="0" err="1"/>
              <a:t>DoWhy</a:t>
            </a:r>
            <a:r>
              <a:rPr lang="en-GB" sz="1000" dirty="0"/>
              <a:t> – define confounding </a:t>
            </a:r>
            <a:r>
              <a:rPr lang="en-GB" sz="1000" dirty="0" err="1"/>
              <a:t>feaures</a:t>
            </a:r>
            <a:r>
              <a:rPr lang="en-GB" sz="1000" dirty="0"/>
              <a:t>, heterogeneous features (i.e. ones that cause different effect). </a:t>
            </a:r>
            <a:r>
              <a:rPr lang="en-GB" sz="1000" dirty="0" err="1"/>
              <a:t>DoWhy</a:t>
            </a:r>
            <a:r>
              <a:rPr lang="en-GB" sz="1000" dirty="0"/>
              <a:t> then </a:t>
            </a:r>
            <a:r>
              <a:rPr lang="en-GB" sz="1000" dirty="0" err="1"/>
              <a:t>gernates</a:t>
            </a:r>
            <a:r>
              <a:rPr lang="en-GB" sz="1000" dirty="0"/>
              <a:t> a casual graph for you..</a:t>
            </a:r>
          </a:p>
          <a:p>
            <a:pPr lvl="2"/>
            <a:r>
              <a:rPr lang="en-GB" sz="1050" b="0" i="0" dirty="0">
                <a:solidFill>
                  <a:srgbClr val="404040"/>
                </a:solidFill>
                <a:effectLst/>
                <a:latin typeface="Lato" panose="020F0502020204030203" pitchFamily="34" charset="0"/>
              </a:rPr>
              <a:t>Explicit assumptions with validity checks on these assumptions</a:t>
            </a:r>
          </a:p>
          <a:p>
            <a:pPr lvl="2"/>
            <a:r>
              <a:rPr lang="en-GB" sz="1050" dirty="0">
                <a:solidFill>
                  <a:srgbClr val="404040"/>
                </a:solidFill>
                <a:latin typeface="Lato" panose="020F0502020204030203" pitchFamily="34" charset="0"/>
              </a:rPr>
              <a:t>A</a:t>
            </a:r>
            <a:r>
              <a:rPr lang="en-GB" sz="1050" b="0" i="0" dirty="0">
                <a:solidFill>
                  <a:srgbClr val="404040"/>
                </a:solidFill>
                <a:effectLst/>
                <a:latin typeface="Lato" panose="020F0502020204030203" pitchFamily="34" charset="0"/>
              </a:rPr>
              <a:t> formal causal framework to encode domain knowledge </a:t>
            </a:r>
          </a:p>
          <a:p>
            <a:pPr lvl="2"/>
            <a:r>
              <a:rPr lang="en-GB" sz="1000" b="0" i="0" dirty="0">
                <a:solidFill>
                  <a:srgbClr val="404040"/>
                </a:solidFill>
                <a:effectLst/>
                <a:latin typeface="Lato" panose="020F0502020204030203" pitchFamily="34" charset="0"/>
              </a:rPr>
              <a:t>Runs automated robustness checks to validate the causal estimate from any estimator method</a:t>
            </a:r>
          </a:p>
          <a:p>
            <a:pPr lvl="2"/>
            <a:r>
              <a:rPr lang="en-GB" sz="1050" b="0" i="0" dirty="0">
                <a:solidFill>
                  <a:srgbClr val="404040"/>
                </a:solidFill>
                <a:effectLst/>
                <a:latin typeface="Lato" panose="020F0502020204030203" pitchFamily="34" charset="0"/>
              </a:rPr>
              <a:t>High-dimensional data </a:t>
            </a:r>
            <a:r>
              <a:rPr lang="en-GB" sz="1050" dirty="0">
                <a:solidFill>
                  <a:srgbClr val="404040"/>
                </a:solidFill>
                <a:latin typeface="Lato" panose="020F0502020204030203" pitchFamily="34" charset="0"/>
              </a:rPr>
              <a:t>increases issue of </a:t>
            </a:r>
            <a:r>
              <a:rPr lang="en-GB" sz="1050" b="0" i="0" dirty="0">
                <a:solidFill>
                  <a:srgbClr val="404040"/>
                </a:solidFill>
                <a:effectLst/>
                <a:latin typeface="Lato" panose="020F0502020204030203" pitchFamily="34" charset="0"/>
              </a:rPr>
              <a:t>confounding</a:t>
            </a:r>
            <a:endParaRPr lang="en-GB" sz="2800" dirty="0"/>
          </a:p>
          <a:p>
            <a:pPr marL="514350" indent="-514350">
              <a:buAutoNum type="arabicPeriod"/>
            </a:pPr>
            <a:r>
              <a:rPr lang="en-GB" sz="1000" dirty="0"/>
              <a:t>New Causal Packages</a:t>
            </a:r>
          </a:p>
          <a:p>
            <a:pPr lvl="1">
              <a:buFontTx/>
              <a:buChar char="-"/>
            </a:pPr>
            <a:r>
              <a:rPr lang="en-GB" sz="1000" dirty="0" err="1"/>
              <a:t>econML</a:t>
            </a:r>
            <a:endParaRPr lang="en-GB" sz="1000" dirty="0"/>
          </a:p>
          <a:p>
            <a:pPr lvl="1">
              <a:buFontTx/>
              <a:buChar char="-"/>
            </a:pPr>
            <a:r>
              <a:rPr lang="en-GB" sz="1000" dirty="0" err="1"/>
              <a:t>CausalML</a:t>
            </a:r>
            <a:endParaRPr lang="en-GB" sz="1000" dirty="0"/>
          </a:p>
          <a:p>
            <a:pPr lvl="1">
              <a:buFontTx/>
              <a:buChar char="-"/>
            </a:pPr>
            <a:r>
              <a:rPr lang="en-GB" sz="1000" dirty="0"/>
              <a:t>This kind of approach will create a graph having received large datasets…graphs can then be exported and tweaked manually. Uses statistical</a:t>
            </a:r>
          </a:p>
          <a:p>
            <a:pPr marL="0" indent="0">
              <a:buNone/>
            </a:pPr>
            <a:r>
              <a:rPr lang="en-GB" sz="1000" dirty="0"/>
              <a:t>3. Bayesian Methods (</a:t>
            </a:r>
            <a:r>
              <a:rPr lang="en-GB" sz="1000" dirty="0" err="1"/>
              <a:t>CausalNex</a:t>
            </a:r>
            <a:r>
              <a:rPr lang="en-GB" sz="1000" dirty="0"/>
              <a:t>)</a:t>
            </a:r>
          </a:p>
          <a:p>
            <a:pPr marL="0" indent="0">
              <a:buNone/>
            </a:pPr>
            <a:r>
              <a:rPr lang="en-GB" sz="1000" dirty="0"/>
              <a:t>- Directly model network using graphical approaches and combine with Neo4j</a:t>
            </a:r>
          </a:p>
          <a:p>
            <a:pPr marL="0" indent="0">
              <a:buNone/>
            </a:pPr>
            <a:r>
              <a:rPr lang="en-GB" sz="1000" dirty="0"/>
              <a:t>4. Econometrics?? </a:t>
            </a:r>
          </a:p>
          <a:p>
            <a:pPr marL="0" indent="0">
              <a:buNone/>
            </a:pPr>
            <a:endParaRPr lang="en-GB" sz="1000" dirty="0"/>
          </a:p>
          <a:p>
            <a:r>
              <a:rPr lang="en-GB" sz="1000" dirty="0"/>
              <a:t>N.B SHAP </a:t>
            </a:r>
          </a:p>
          <a:p>
            <a:pPr lvl="1"/>
            <a:r>
              <a:rPr lang="en-GB" sz="1000" dirty="0"/>
              <a:t>explains what the model is doing, to gain faith in the model and get stakeholder buy-in and diagnose problems</a:t>
            </a:r>
          </a:p>
          <a:p>
            <a:pPr lvl="1"/>
            <a:r>
              <a:rPr lang="en-GB" sz="1000" dirty="0"/>
              <a:t>It does not illustrate causal relationships between inputs and output</a:t>
            </a:r>
          </a:p>
          <a:p>
            <a:pPr lvl="1"/>
            <a:r>
              <a:rPr lang="en-GB" sz="1000" dirty="0"/>
              <a:t>SHAP just makes correlations picked up by our model transparent </a:t>
            </a:r>
          </a:p>
          <a:p>
            <a:pPr lvl="1"/>
            <a:r>
              <a:rPr lang="en-GB" sz="1000" b="0" i="0" dirty="0">
                <a:solidFill>
                  <a:srgbClr val="404040"/>
                </a:solidFill>
                <a:effectLst/>
                <a:latin typeface="Lato" panose="020F0502020204030203" pitchFamily="34" charset="0"/>
              </a:rPr>
              <a:t>Unless features in a model are the result of experimental variation, applying SHAP to predictive models without considering confounding is generally not an appropriate tool to measure causal impacts used to inform policy</a:t>
            </a:r>
          </a:p>
          <a:p>
            <a:pPr lvl="1"/>
            <a:endParaRPr lang="en-GB" sz="1000" dirty="0"/>
          </a:p>
        </p:txBody>
      </p:sp>
    </p:spTree>
    <p:extLst>
      <p:ext uri="{BB962C8B-B14F-4D97-AF65-F5344CB8AC3E}">
        <p14:creationId xmlns:p14="http://schemas.microsoft.com/office/powerpoint/2010/main" val="380806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C13F-C017-433D-92DE-262A654F30E5}"/>
              </a:ext>
            </a:extLst>
          </p:cNvPr>
          <p:cNvSpPr>
            <a:spLocks noGrp="1"/>
          </p:cNvSpPr>
          <p:nvPr>
            <p:ph type="title"/>
          </p:nvPr>
        </p:nvSpPr>
        <p:spPr>
          <a:xfrm>
            <a:off x="0" y="0"/>
            <a:ext cx="11010900" cy="847725"/>
          </a:xfrm>
        </p:spPr>
        <p:txBody>
          <a:bodyPr>
            <a:noAutofit/>
          </a:bodyPr>
          <a:lstStyle/>
          <a:p>
            <a:r>
              <a:rPr lang="en-GB" sz="2000" b="1" u="sng" dirty="0"/>
              <a:t>3. </a:t>
            </a:r>
            <a:r>
              <a:rPr lang="en-GB" sz="2000" dirty="0"/>
              <a:t>When neither predictive nor causal inference (i.e. unconfounding methods) can answer causal questions </a:t>
            </a:r>
            <a:endParaRPr lang="en-GB" sz="2000" b="1" u="sng" dirty="0"/>
          </a:p>
        </p:txBody>
      </p:sp>
      <p:sp>
        <p:nvSpPr>
          <p:cNvPr id="3" name="Content Placeholder 2">
            <a:extLst>
              <a:ext uri="{FF2B5EF4-FFF2-40B4-BE49-F238E27FC236}">
                <a16:creationId xmlns:a16="http://schemas.microsoft.com/office/drawing/2014/main" id="{A0ABB9E9-2F86-4151-8A0A-74F3D82EFDE8}"/>
              </a:ext>
            </a:extLst>
          </p:cNvPr>
          <p:cNvSpPr>
            <a:spLocks noGrp="1"/>
          </p:cNvSpPr>
          <p:nvPr>
            <p:ph idx="1"/>
          </p:nvPr>
        </p:nvSpPr>
        <p:spPr>
          <a:xfrm>
            <a:off x="0" y="847724"/>
            <a:ext cx="9477375" cy="6010275"/>
          </a:xfrm>
        </p:spPr>
        <p:txBody>
          <a:bodyPr>
            <a:noAutofit/>
          </a:bodyPr>
          <a:lstStyle/>
          <a:p>
            <a:r>
              <a:rPr lang="en-GB" sz="1200" b="1" u="sng" dirty="0"/>
              <a:t>Unobserved confounders</a:t>
            </a:r>
            <a:r>
              <a:rPr lang="en-GB" sz="1200" dirty="0"/>
              <a:t> can make answering causal questions with predictive models or unconfounding methods </a:t>
            </a:r>
            <a:r>
              <a:rPr lang="en-GB" sz="1200" b="1" u="sng" dirty="0"/>
              <a:t>very difficult/impossible</a:t>
            </a:r>
          </a:p>
          <a:p>
            <a:r>
              <a:rPr lang="en-GB" sz="1200" dirty="0">
                <a:solidFill>
                  <a:srgbClr val="404040"/>
                </a:solidFill>
                <a:latin typeface="Lato" panose="020F0502020204030203" pitchFamily="34" charset="0"/>
              </a:rPr>
              <a:t>F</a:t>
            </a:r>
            <a:r>
              <a:rPr lang="en-GB" sz="1200" b="0" i="0" dirty="0">
                <a:solidFill>
                  <a:srgbClr val="404040"/>
                </a:solidFill>
                <a:effectLst/>
                <a:latin typeface="Lato" panose="020F0502020204030203" pitchFamily="34" charset="0"/>
              </a:rPr>
              <a:t>inding causal effects in the presence of unobserved confounding is difficult </a:t>
            </a:r>
          </a:p>
          <a:p>
            <a:r>
              <a:rPr lang="en-GB" sz="1200" b="0" i="0" dirty="0">
                <a:solidFill>
                  <a:srgbClr val="404040"/>
                </a:solidFill>
                <a:effectLst/>
                <a:latin typeface="Lato" panose="020F0502020204030203" pitchFamily="34" charset="0"/>
              </a:rPr>
              <a:t>Means important drivers are missing </a:t>
            </a:r>
          </a:p>
          <a:p>
            <a:r>
              <a:rPr lang="en-GB" sz="1200" b="0" i="0" dirty="0">
                <a:solidFill>
                  <a:srgbClr val="404040"/>
                </a:solidFill>
                <a:effectLst/>
                <a:latin typeface="Lato" panose="020F0502020204030203" pitchFamily="34" charset="0"/>
              </a:rPr>
              <a:t>unobserved confounding = where cannot measure all confounders (maybe data just not available or too expensive to measure)</a:t>
            </a:r>
          </a:p>
          <a:p>
            <a:r>
              <a:rPr lang="en-GB" sz="1200" b="0" i="0" dirty="0">
                <a:solidFill>
                  <a:srgbClr val="404040"/>
                </a:solidFill>
                <a:effectLst/>
                <a:latin typeface="Lato" panose="020F0502020204030203" pitchFamily="34" charset="0"/>
              </a:rPr>
              <a:t>Causal inference methods that assumes </a:t>
            </a:r>
            <a:r>
              <a:rPr lang="en-GB" sz="1200" b="0" i="0" dirty="0" err="1">
                <a:solidFill>
                  <a:srgbClr val="404040"/>
                </a:solidFill>
                <a:effectLst/>
                <a:latin typeface="Lato" panose="020F0502020204030203" pitchFamily="34" charset="0"/>
              </a:rPr>
              <a:t>unconfoundedness</a:t>
            </a:r>
            <a:r>
              <a:rPr lang="en-GB" sz="1200" b="0" i="0" dirty="0">
                <a:solidFill>
                  <a:srgbClr val="404040"/>
                </a:solidFill>
                <a:effectLst/>
                <a:latin typeface="Lato" panose="020F0502020204030203" pitchFamily="34" charset="0"/>
              </a:rPr>
              <a:t> (e.g. </a:t>
            </a:r>
            <a:r>
              <a:rPr lang="en-GB" sz="1200" b="0" i="0" dirty="0" err="1">
                <a:solidFill>
                  <a:srgbClr val="404040"/>
                </a:solidFill>
                <a:effectLst/>
                <a:latin typeface="Lato" panose="020F0502020204030203" pitchFamily="34" charset="0"/>
              </a:rPr>
              <a:t>doubleML</a:t>
            </a:r>
            <a:r>
              <a:rPr lang="en-GB" sz="1200" b="0" i="0" dirty="0">
                <a:solidFill>
                  <a:srgbClr val="404040"/>
                </a:solidFill>
                <a:effectLst/>
                <a:latin typeface="Lato" panose="020F0502020204030203" pitchFamily="34" charset="0"/>
              </a:rPr>
              <a:t>) only work when you can measure and identify all the possible confounders of the feature for which you want to estimate causal effects</a:t>
            </a:r>
          </a:p>
          <a:p>
            <a:r>
              <a:rPr lang="en-GB" sz="1200" b="0" i="0" dirty="0">
                <a:solidFill>
                  <a:srgbClr val="404040"/>
                </a:solidFill>
                <a:effectLst/>
                <a:latin typeface="Lato" panose="020F0502020204030203" pitchFamily="34" charset="0"/>
              </a:rPr>
              <a:t>Predictive models will poorly estimate causal effects without this confounder</a:t>
            </a:r>
          </a:p>
          <a:p>
            <a:r>
              <a:rPr lang="en-GB" sz="1200" b="0" i="0" dirty="0">
                <a:solidFill>
                  <a:srgbClr val="404040"/>
                </a:solidFill>
                <a:effectLst/>
                <a:latin typeface="Lato" panose="020F0502020204030203" pitchFamily="34" charset="0"/>
              </a:rPr>
              <a:t>Even though both features are relatively independent of all the other features in the model, there are important drivers that are unmeasured</a:t>
            </a:r>
          </a:p>
          <a:p>
            <a:pPr algn="l"/>
            <a:r>
              <a:rPr lang="en-GB" sz="1200" b="1" i="0" dirty="0">
                <a:solidFill>
                  <a:srgbClr val="404040"/>
                </a:solidFill>
                <a:effectLst/>
                <a:latin typeface="Lato" panose="020F0502020204030203" pitchFamily="34" charset="0"/>
              </a:rPr>
              <a:t>Solutions?</a:t>
            </a:r>
          </a:p>
          <a:p>
            <a:pPr lvl="1"/>
            <a:r>
              <a:rPr lang="en-GB" sz="1200" dirty="0">
                <a:solidFill>
                  <a:srgbClr val="404040"/>
                </a:solidFill>
                <a:latin typeface="Lato" panose="020F0502020204030203" pitchFamily="34" charset="0"/>
              </a:rPr>
              <a:t>A) RCT remains </a:t>
            </a:r>
            <a:r>
              <a:rPr lang="en-GB" sz="1200" b="0" i="0" dirty="0">
                <a:solidFill>
                  <a:srgbClr val="404040"/>
                </a:solidFill>
                <a:effectLst/>
                <a:latin typeface="Lato" panose="020F0502020204030203" pitchFamily="34" charset="0"/>
              </a:rPr>
              <a:t>gold standard for finding causal effects in this context</a:t>
            </a:r>
          </a:p>
          <a:p>
            <a:pPr lvl="1"/>
            <a:r>
              <a:rPr lang="en-GB" sz="1200" b="0" i="0" dirty="0">
                <a:solidFill>
                  <a:srgbClr val="404040"/>
                </a:solidFill>
                <a:effectLst/>
                <a:latin typeface="Lato" panose="020F0502020204030203" pitchFamily="34" charset="0"/>
              </a:rPr>
              <a:t>B) Alternatively, find randomization that breaks the correlation between the features of interest (e.g. price) and the unmeasured confounders (e.g. age) – also referred to as “natural experiments”</a:t>
            </a:r>
          </a:p>
          <a:p>
            <a:pPr algn="l"/>
            <a:r>
              <a:rPr lang="en-GB" sz="1200" b="0" i="0" dirty="0">
                <a:solidFill>
                  <a:srgbClr val="404040"/>
                </a:solidFill>
                <a:effectLst/>
                <a:latin typeface="Lato" panose="020F0502020204030203" pitchFamily="34" charset="0"/>
              </a:rPr>
              <a:t>For B) could use specialized causal tools, differences-in-differences, or regression discontinuities can sometimes exploit partial randomization even in cases where a full experiment is impossible.</a:t>
            </a:r>
          </a:p>
          <a:p>
            <a:pPr lvl="1"/>
            <a:r>
              <a:rPr lang="en-GB" sz="1200" b="1" u="sng" dirty="0">
                <a:solidFill>
                  <a:srgbClr val="404040"/>
                </a:solidFill>
                <a:latin typeface="Lato" panose="020F0502020204030203" pitchFamily="34" charset="0"/>
              </a:rPr>
              <a:t>I</a:t>
            </a:r>
            <a:r>
              <a:rPr lang="en-GB" sz="1200" b="1" i="0" u="sng" dirty="0">
                <a:solidFill>
                  <a:srgbClr val="404040"/>
                </a:solidFill>
                <a:effectLst/>
                <a:latin typeface="Lato" panose="020F0502020204030203" pitchFamily="34" charset="0"/>
              </a:rPr>
              <a:t>nstrumental variables</a:t>
            </a:r>
            <a:r>
              <a:rPr lang="en-GB" sz="1200" i="0" dirty="0">
                <a:solidFill>
                  <a:srgbClr val="404040"/>
                </a:solidFill>
                <a:effectLst/>
                <a:latin typeface="Lato" panose="020F0502020204030203" pitchFamily="34" charset="0"/>
              </a:rPr>
              <a:t> </a:t>
            </a:r>
            <a:r>
              <a:rPr lang="en-GB" sz="1200" b="0" i="0" dirty="0">
                <a:solidFill>
                  <a:srgbClr val="404040"/>
                </a:solidFill>
                <a:effectLst/>
                <a:latin typeface="Lato" panose="020F0502020204030203" pitchFamily="34" charset="0"/>
              </a:rPr>
              <a:t>where we cannot randomly assign a treatment, but can randomly nudge/encourage some people towards treatment E.G. randomly sending an email to explore a new product feature / lottery for army drafting to study impact of military experience on earnings </a:t>
            </a:r>
          </a:p>
          <a:p>
            <a:pPr lvl="1"/>
            <a:r>
              <a:rPr lang="en-GB" sz="1200" b="1" i="0" u="sng" dirty="0">
                <a:solidFill>
                  <a:srgbClr val="404040"/>
                </a:solidFill>
                <a:effectLst/>
                <a:latin typeface="Lato" panose="020F0502020204030203" pitchFamily="34" charset="0"/>
              </a:rPr>
              <a:t>Difference-in-difference (DID)</a:t>
            </a:r>
            <a:r>
              <a:rPr lang="en-GB" sz="1200" b="0" i="0" dirty="0">
                <a:solidFill>
                  <a:srgbClr val="404040"/>
                </a:solidFill>
                <a:effectLst/>
                <a:latin typeface="Lato" panose="020F0502020204030203" pitchFamily="34" charset="0"/>
              </a:rPr>
              <a:t> approaches can be helpful when the introduction of new treatments is staggered across groups</a:t>
            </a:r>
          </a:p>
          <a:p>
            <a:pPr lvl="2"/>
            <a:r>
              <a:rPr lang="en-GB" sz="1200" b="0" i="0" dirty="0">
                <a:solidFill>
                  <a:srgbClr val="404040"/>
                </a:solidFill>
                <a:effectLst/>
                <a:latin typeface="Lato" panose="020F0502020204030203" pitchFamily="34" charset="0"/>
              </a:rPr>
              <a:t>attempts to mimic an experimental research design using observational study data, by studying the differential effect over time of a treatment on a 'treatment group' versus a 'control group' in a natural experiment (using panel data)</a:t>
            </a:r>
          </a:p>
          <a:p>
            <a:pPr lvl="2"/>
            <a:r>
              <a:rPr lang="en-GB" sz="1200" dirty="0">
                <a:solidFill>
                  <a:srgbClr val="404040"/>
                </a:solidFill>
                <a:latin typeface="Lato" panose="020F0502020204030203" pitchFamily="34" charset="0"/>
              </a:rPr>
              <a:t>E.G. Card &amp; Krueger min wage New Jersey vs Pennsylvania </a:t>
            </a:r>
          </a:p>
          <a:p>
            <a:pPr lvl="2"/>
            <a:r>
              <a:rPr lang="en-GB" sz="1200" b="0" i="0" dirty="0">
                <a:solidFill>
                  <a:srgbClr val="404040"/>
                </a:solidFill>
                <a:effectLst/>
                <a:latin typeface="Lato" panose="020F0502020204030203" pitchFamily="34" charset="0"/>
              </a:rPr>
              <a:t>Relies on the equal trends assumption – </a:t>
            </a:r>
            <a:r>
              <a:rPr lang="en-GB" sz="1200" b="0" i="0" dirty="0" err="1">
                <a:solidFill>
                  <a:srgbClr val="404040"/>
                </a:solidFill>
                <a:effectLst/>
                <a:latin typeface="Lato" panose="020F0502020204030203" pitchFamily="34" charset="0"/>
              </a:rPr>
              <a:t>i.e</a:t>
            </a:r>
            <a:r>
              <a:rPr lang="en-GB" sz="1200" b="0" i="0" dirty="0">
                <a:solidFill>
                  <a:srgbClr val="404040"/>
                </a:solidFill>
                <a:effectLst/>
                <a:latin typeface="Lato" panose="020F0502020204030203" pitchFamily="34" charset="0"/>
              </a:rPr>
              <a:t> both pops impacted similarly over time </a:t>
            </a:r>
          </a:p>
          <a:p>
            <a:pPr lvl="2"/>
            <a:r>
              <a:rPr lang="en-GB" sz="1200" dirty="0">
                <a:solidFill>
                  <a:srgbClr val="404040"/>
                </a:solidFill>
                <a:latin typeface="Lato" panose="020F0502020204030203" pitchFamily="34" charset="0"/>
              </a:rPr>
              <a:t>Facilitates causal inference where randomisation not possible </a:t>
            </a:r>
            <a:endParaRPr lang="en-GB" sz="1200" b="0" i="0" dirty="0">
              <a:solidFill>
                <a:srgbClr val="404040"/>
              </a:solidFill>
              <a:effectLst/>
              <a:latin typeface="Lato" panose="020F0502020204030203" pitchFamily="34" charset="0"/>
            </a:endParaRPr>
          </a:p>
          <a:p>
            <a:pPr lvl="1"/>
            <a:r>
              <a:rPr lang="en-GB" sz="1200" b="1" u="sng" dirty="0">
                <a:solidFill>
                  <a:srgbClr val="404040"/>
                </a:solidFill>
                <a:latin typeface="Lato" panose="020F0502020204030203" pitchFamily="34" charset="0"/>
              </a:rPr>
              <a:t>R</a:t>
            </a:r>
            <a:r>
              <a:rPr lang="en-GB" sz="1200" b="1" i="0" u="sng" dirty="0">
                <a:solidFill>
                  <a:srgbClr val="404040"/>
                </a:solidFill>
                <a:effectLst/>
                <a:latin typeface="Lato" panose="020F0502020204030203" pitchFamily="34" charset="0"/>
              </a:rPr>
              <a:t>egression discontinuity</a:t>
            </a:r>
            <a:r>
              <a:rPr lang="en-GB" sz="1200" b="0" i="0" dirty="0">
                <a:solidFill>
                  <a:srgbClr val="404040"/>
                </a:solidFill>
                <a:effectLst/>
                <a:latin typeface="Lato" panose="020F0502020204030203" pitchFamily="34" charset="0"/>
              </a:rPr>
              <a:t> approaches – eligible </a:t>
            </a:r>
            <a:r>
              <a:rPr lang="en-GB" sz="1200" dirty="0">
                <a:solidFill>
                  <a:srgbClr val="404040"/>
                </a:solidFill>
                <a:latin typeface="Lato" panose="020F0502020204030203" pitchFamily="34" charset="0"/>
              </a:rPr>
              <a:t>to </a:t>
            </a:r>
            <a:r>
              <a:rPr lang="en-GB" sz="1200" b="0" i="0" dirty="0">
                <a:solidFill>
                  <a:srgbClr val="404040"/>
                </a:solidFill>
                <a:effectLst/>
                <a:latin typeface="Lato" panose="020F0502020204030203" pitchFamily="34" charset="0"/>
              </a:rPr>
              <a:t>treatment at sudden sharp cut-offs (e.g. qualifies for treatment where revenue &gt;$5,000 per month)</a:t>
            </a:r>
            <a:endParaRPr lang="en-GB" sz="1200" dirty="0"/>
          </a:p>
        </p:txBody>
      </p:sp>
      <p:grpSp>
        <p:nvGrpSpPr>
          <p:cNvPr id="7" name="Group 6">
            <a:extLst>
              <a:ext uri="{FF2B5EF4-FFF2-40B4-BE49-F238E27FC236}">
                <a16:creationId xmlns:a16="http://schemas.microsoft.com/office/drawing/2014/main" id="{39324894-46E8-44B5-8238-112F6F7680CE}"/>
              </a:ext>
            </a:extLst>
          </p:cNvPr>
          <p:cNvGrpSpPr/>
          <p:nvPr/>
        </p:nvGrpSpPr>
        <p:grpSpPr>
          <a:xfrm>
            <a:off x="10040793" y="4838994"/>
            <a:ext cx="2253673" cy="2019005"/>
            <a:chOff x="10040793" y="4838994"/>
            <a:chExt cx="2253673" cy="2019005"/>
          </a:xfrm>
        </p:grpSpPr>
        <p:pic>
          <p:nvPicPr>
            <p:cNvPr id="5" name="Picture 4">
              <a:extLst>
                <a:ext uri="{FF2B5EF4-FFF2-40B4-BE49-F238E27FC236}">
                  <a16:creationId xmlns:a16="http://schemas.microsoft.com/office/drawing/2014/main" id="{2853C735-432D-4F5F-A4A9-05840C3C8FBD}"/>
                </a:ext>
              </a:extLst>
            </p:cNvPr>
            <p:cNvPicPr>
              <a:picLocks noChangeAspect="1"/>
            </p:cNvPicPr>
            <p:nvPr/>
          </p:nvPicPr>
          <p:blipFill>
            <a:blip r:embed="rId2"/>
            <a:stretch>
              <a:fillRect/>
            </a:stretch>
          </p:blipFill>
          <p:spPr>
            <a:xfrm>
              <a:off x="10040793" y="5115993"/>
              <a:ext cx="1805998" cy="1742006"/>
            </a:xfrm>
            <a:prstGeom prst="rect">
              <a:avLst/>
            </a:prstGeom>
          </p:spPr>
        </p:pic>
        <p:sp>
          <p:nvSpPr>
            <p:cNvPr id="6" name="TextBox 5">
              <a:extLst>
                <a:ext uri="{FF2B5EF4-FFF2-40B4-BE49-F238E27FC236}">
                  <a16:creationId xmlns:a16="http://schemas.microsoft.com/office/drawing/2014/main" id="{4CF77C62-5C8A-4F71-AE45-D2F3D2BFAC15}"/>
                </a:ext>
              </a:extLst>
            </p:cNvPr>
            <p:cNvSpPr txBox="1"/>
            <p:nvPr/>
          </p:nvSpPr>
          <p:spPr>
            <a:xfrm>
              <a:off x="10040793" y="4838994"/>
              <a:ext cx="2253673" cy="276999"/>
            </a:xfrm>
            <a:prstGeom prst="rect">
              <a:avLst/>
            </a:prstGeom>
            <a:noFill/>
          </p:spPr>
          <p:txBody>
            <a:bodyPr wrap="square" rtlCol="0">
              <a:spAutoFit/>
            </a:bodyPr>
            <a:lstStyle/>
            <a:p>
              <a:r>
                <a:rPr lang="en-GB" sz="1200" dirty="0"/>
                <a:t>Difference-in-Difference</a:t>
              </a:r>
            </a:p>
          </p:txBody>
        </p:sp>
      </p:grpSp>
    </p:spTree>
    <p:extLst>
      <p:ext uri="{BB962C8B-B14F-4D97-AF65-F5344CB8AC3E}">
        <p14:creationId xmlns:p14="http://schemas.microsoft.com/office/powerpoint/2010/main" val="329144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BA47-D302-4A96-B865-14B2C8976780}"/>
              </a:ext>
            </a:extLst>
          </p:cNvPr>
          <p:cNvSpPr>
            <a:spLocks noGrp="1"/>
          </p:cNvSpPr>
          <p:nvPr>
            <p:ph type="title"/>
          </p:nvPr>
        </p:nvSpPr>
        <p:spPr>
          <a:xfrm>
            <a:off x="0" y="0"/>
            <a:ext cx="10580914" cy="783771"/>
          </a:xfrm>
        </p:spPr>
        <p:txBody>
          <a:bodyPr>
            <a:normAutofit/>
          </a:bodyPr>
          <a:lstStyle/>
          <a:p>
            <a:r>
              <a:rPr lang="en-GB" sz="2800" dirty="0"/>
              <a:t>Causal Inference vs Empirical Analysis (aka ML/Supervised Learning)</a:t>
            </a:r>
          </a:p>
        </p:txBody>
      </p:sp>
      <p:graphicFrame>
        <p:nvGraphicFramePr>
          <p:cNvPr id="6" name="Table 6">
            <a:extLst>
              <a:ext uri="{FF2B5EF4-FFF2-40B4-BE49-F238E27FC236}">
                <a16:creationId xmlns:a16="http://schemas.microsoft.com/office/drawing/2014/main" id="{51922269-A30A-4F24-AEC8-D033DB09F42B}"/>
              </a:ext>
            </a:extLst>
          </p:cNvPr>
          <p:cNvGraphicFramePr>
            <a:graphicFrameLocks noGrp="1"/>
          </p:cNvGraphicFramePr>
          <p:nvPr>
            <p:extLst>
              <p:ext uri="{D42A27DB-BD31-4B8C-83A1-F6EECF244321}">
                <p14:modId xmlns:p14="http://schemas.microsoft.com/office/powerpoint/2010/main" val="3479544532"/>
              </p:ext>
            </p:extLst>
          </p:nvPr>
        </p:nvGraphicFramePr>
        <p:xfrm>
          <a:off x="72572" y="701663"/>
          <a:ext cx="10666472" cy="5694680"/>
        </p:xfrm>
        <a:graphic>
          <a:graphicData uri="http://schemas.openxmlformats.org/drawingml/2006/table">
            <a:tbl>
              <a:tblPr firstRow="1" bandRow="1">
                <a:tableStyleId>{5C22544A-7EE6-4342-B048-85BDC9FD1C3A}</a:tableStyleId>
              </a:tblPr>
              <a:tblGrid>
                <a:gridCol w="5333236">
                  <a:extLst>
                    <a:ext uri="{9D8B030D-6E8A-4147-A177-3AD203B41FA5}">
                      <a16:colId xmlns:a16="http://schemas.microsoft.com/office/drawing/2014/main" val="2107375315"/>
                    </a:ext>
                  </a:extLst>
                </a:gridCol>
                <a:gridCol w="5333236">
                  <a:extLst>
                    <a:ext uri="{9D8B030D-6E8A-4147-A177-3AD203B41FA5}">
                      <a16:colId xmlns:a16="http://schemas.microsoft.com/office/drawing/2014/main" val="3294530256"/>
                    </a:ext>
                  </a:extLst>
                </a:gridCol>
              </a:tblGrid>
              <a:tr h="370840">
                <a:tc>
                  <a:txBody>
                    <a:bodyPr/>
                    <a:lstStyle/>
                    <a:p>
                      <a:r>
                        <a:rPr lang="en-GB" sz="1200" dirty="0"/>
                        <a:t>Causal Inference</a:t>
                      </a:r>
                    </a:p>
                  </a:txBody>
                  <a:tcPr/>
                </a:tc>
                <a:tc>
                  <a:txBody>
                    <a:bodyPr/>
                    <a:lstStyle/>
                    <a:p>
                      <a:r>
                        <a:rPr lang="en-GB" sz="1200" dirty="0"/>
                        <a:t>Empirical Analysis (Supervised ML)</a:t>
                      </a:r>
                    </a:p>
                  </a:txBody>
                  <a:tcPr/>
                </a:tc>
                <a:extLst>
                  <a:ext uri="{0D108BD9-81ED-4DB2-BD59-A6C34878D82A}">
                    <a16:rowId xmlns:a16="http://schemas.microsoft.com/office/drawing/2014/main" val="2217973457"/>
                  </a:ext>
                </a:extLst>
              </a:tr>
              <a:tr h="370840">
                <a:tc>
                  <a:txBody>
                    <a:bodyPr/>
                    <a:lstStyle/>
                    <a:p>
                      <a:r>
                        <a:rPr lang="en-GB" sz="1200" dirty="0"/>
                        <a:t>For decision-making</a:t>
                      </a:r>
                    </a:p>
                  </a:txBody>
                  <a:tcPr/>
                </a:tc>
                <a:tc>
                  <a:txBody>
                    <a:bodyPr/>
                    <a:lstStyle/>
                    <a:p>
                      <a:r>
                        <a:rPr lang="en-GB" sz="1200" dirty="0"/>
                        <a:t>For prediction</a:t>
                      </a:r>
                    </a:p>
                  </a:txBody>
                  <a:tcPr/>
                </a:tc>
                <a:extLst>
                  <a:ext uri="{0D108BD9-81ED-4DB2-BD59-A6C34878D82A}">
                    <a16:rowId xmlns:a16="http://schemas.microsoft.com/office/drawing/2014/main" val="2544647391"/>
                  </a:ext>
                </a:extLst>
              </a:tr>
              <a:tr h="370840">
                <a:tc>
                  <a:txBody>
                    <a:bodyPr/>
                    <a:lstStyle/>
                    <a:p>
                      <a:r>
                        <a:rPr lang="en-GB" sz="1200" dirty="0"/>
                        <a:t>Tries to find underlying generative model, and thus estimate beta coefficients ??</a:t>
                      </a:r>
                    </a:p>
                  </a:txBody>
                  <a:tcPr/>
                </a:tc>
                <a:tc>
                  <a:txBody>
                    <a:bodyPr/>
                    <a:lstStyle/>
                    <a:p>
                      <a:r>
                        <a:rPr lang="en-GB" sz="1200" dirty="0"/>
                        <a:t>Tries to minimise some loss function subject to y-hat and y</a:t>
                      </a:r>
                    </a:p>
                  </a:txBody>
                  <a:tcPr/>
                </a:tc>
                <a:extLst>
                  <a:ext uri="{0D108BD9-81ED-4DB2-BD59-A6C34878D82A}">
                    <a16:rowId xmlns:a16="http://schemas.microsoft.com/office/drawing/2014/main" val="10769427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Explores relationships between two observed variables</a:t>
                      </a:r>
                    </a:p>
                  </a:txBody>
                  <a:tcPr/>
                </a:tc>
                <a:tc>
                  <a:txBody>
                    <a:bodyPr/>
                    <a:lstStyle/>
                    <a:p>
                      <a:endParaRPr lang="en-GB" sz="1200" dirty="0"/>
                    </a:p>
                  </a:txBody>
                  <a:tcPr/>
                </a:tc>
                <a:extLst>
                  <a:ext uri="{0D108BD9-81ED-4DB2-BD59-A6C34878D82A}">
                    <a16:rowId xmlns:a16="http://schemas.microsoft.com/office/drawing/2014/main" val="3231575177"/>
                  </a:ext>
                </a:extLst>
              </a:tr>
              <a:tr h="370840">
                <a:tc>
                  <a:txBody>
                    <a:bodyPr/>
                    <a:lstStyle/>
                    <a:p>
                      <a:r>
                        <a:rPr lang="en-GB" sz="1200" dirty="0"/>
                        <a:t>Relies on </a:t>
                      </a:r>
                      <a:r>
                        <a:rPr lang="en-GB" sz="1200" b="0" i="0" dirty="0">
                          <a:solidFill>
                            <a:srgbClr val="111111"/>
                          </a:solidFill>
                          <a:effectLst/>
                          <a:latin typeface="open sans" panose="020B0606030504020204" pitchFamily="34" charset="0"/>
                        </a:rPr>
                        <a:t>counterfactual analysis which in turns requires estimation of unobserved quantities. Forces causal inference to make assumptions about the data generation process </a:t>
                      </a:r>
                    </a:p>
                    <a:p>
                      <a:r>
                        <a:rPr lang="en-GB" sz="1800" b="0" i="0" kern="1200" dirty="0">
                          <a:solidFill>
                            <a:schemeClr val="dk1"/>
                          </a:solidFill>
                          <a:effectLst/>
                          <a:latin typeface="+mn-lt"/>
                          <a:ea typeface="+mn-ea"/>
                          <a:cs typeface="+mn-cs"/>
                        </a:rPr>
                        <a:t>Since there is, causal inference requires a series of principled steps to achieve a good estimator.</a:t>
                      </a:r>
                      <a:endParaRPr lang="en-GB" sz="1200" b="0" i="0" dirty="0">
                        <a:solidFill>
                          <a:srgbClr val="111111"/>
                        </a:solidFill>
                        <a:effectLst/>
                        <a:latin typeface="open sans" panose="020B0606030504020204" pitchFamily="34" charset="0"/>
                      </a:endParaRPr>
                    </a:p>
                  </a:txBody>
                  <a:tcPr/>
                </a:tc>
                <a:tc>
                  <a:txBody>
                    <a:bodyPr/>
                    <a:lstStyle/>
                    <a:p>
                      <a:r>
                        <a:rPr lang="en-GB" sz="1200" dirty="0"/>
                        <a:t>Makes assumptions about the data (esp. linear regression etc.)</a:t>
                      </a:r>
                    </a:p>
                    <a:p>
                      <a:r>
                        <a:rPr lang="en-GB" sz="1200" dirty="0"/>
                        <a:t>Assumes train and test are the same</a:t>
                      </a:r>
                    </a:p>
                  </a:txBody>
                  <a:tcPr/>
                </a:tc>
                <a:extLst>
                  <a:ext uri="{0D108BD9-81ED-4DB2-BD59-A6C34878D82A}">
                    <a16:rowId xmlns:a16="http://schemas.microsoft.com/office/drawing/2014/main" val="64159866"/>
                  </a:ext>
                </a:extLst>
              </a:tr>
              <a:tr h="370840">
                <a:tc>
                  <a:txBody>
                    <a:bodyPr/>
                    <a:lstStyle/>
                    <a:p>
                      <a:r>
                        <a:rPr lang="en-GB" sz="1200" b="0" i="0" kern="1200" dirty="0">
                          <a:solidFill>
                            <a:schemeClr val="dk1"/>
                          </a:solidFill>
                          <a:effectLst/>
                          <a:latin typeface="+mn-lt"/>
                          <a:ea typeface="+mn-ea"/>
                          <a:cs typeface="+mn-cs"/>
                        </a:rPr>
                        <a:t>No ground-truth test dataset available for evaluating counterfactual estimates </a:t>
                      </a:r>
                      <a:r>
                        <a:rPr lang="en-GB" sz="1200" dirty="0"/>
                        <a:t>(since counterfactual never existed) i.e. cannot directly calculate causal effect</a:t>
                      </a:r>
                    </a:p>
                    <a:p>
                      <a:r>
                        <a:rPr lang="en-GB" sz="1200" b="0" i="0" dirty="0">
                          <a:solidFill>
                            <a:srgbClr val="111111"/>
                          </a:solidFill>
                          <a:effectLst/>
                          <a:latin typeface="open sans" panose="020B0606030504020204" pitchFamily="34" charset="0"/>
                        </a:rPr>
                        <a:t>Thus, relies on 4 key steps to ensure a good estimator (modelling/</a:t>
                      </a:r>
                      <a:r>
                        <a:rPr lang="en-GB" sz="1200" b="0" i="0" dirty="0" err="1">
                          <a:solidFill>
                            <a:srgbClr val="111111"/>
                          </a:solidFill>
                          <a:effectLst/>
                          <a:latin typeface="open sans" panose="020B0606030504020204" pitchFamily="34" charset="0"/>
                        </a:rPr>
                        <a:t>Identifcation</a:t>
                      </a:r>
                      <a:r>
                        <a:rPr lang="en-GB" sz="1200" b="0" i="0" dirty="0">
                          <a:solidFill>
                            <a:srgbClr val="111111"/>
                          </a:solidFill>
                          <a:effectLst/>
                          <a:latin typeface="open sans" panose="020B0606030504020204" pitchFamily="34" charset="0"/>
                        </a:rPr>
                        <a:t>/Estimation/refutation)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Evaluates using test set or cross validation</a:t>
                      </a:r>
                    </a:p>
                  </a:txBody>
                  <a:tcPr/>
                </a:tc>
                <a:extLst>
                  <a:ext uri="{0D108BD9-81ED-4DB2-BD59-A6C34878D82A}">
                    <a16:rowId xmlns:a16="http://schemas.microsoft.com/office/drawing/2014/main" val="3525969372"/>
                  </a:ext>
                </a:extLst>
              </a:tr>
              <a:tr h="370840">
                <a:tc>
                  <a:txBody>
                    <a:bodyPr/>
                    <a:lstStyle/>
                    <a:p>
                      <a:r>
                        <a:rPr lang="en-GB" sz="1200" dirty="0"/>
                        <a:t>Fundamental problems include:</a:t>
                      </a:r>
                    </a:p>
                    <a:p>
                      <a:pPr marL="171450" indent="-171450">
                        <a:buFontTx/>
                        <a:buChar char="-"/>
                      </a:pPr>
                      <a:r>
                        <a:rPr lang="en-GB" sz="1200" dirty="0"/>
                        <a:t>Must estimate these counterfactuals</a:t>
                      </a:r>
                    </a:p>
                    <a:p>
                      <a:pPr marL="171450" indent="-171450">
                        <a:buFontTx/>
                        <a:buChar char="-"/>
                      </a:pPr>
                      <a:r>
                        <a:rPr lang="en-GB" sz="1200" dirty="0"/>
                        <a:t>Challenge in validation</a:t>
                      </a:r>
                    </a:p>
                  </a:txBody>
                  <a:tcPr/>
                </a:tc>
                <a:tc>
                  <a:txBody>
                    <a:bodyPr/>
                    <a:lstStyle/>
                    <a:p>
                      <a:endParaRPr lang="en-GB" sz="1200" dirty="0"/>
                    </a:p>
                  </a:txBody>
                  <a:tcPr/>
                </a:tc>
                <a:extLst>
                  <a:ext uri="{0D108BD9-81ED-4DB2-BD59-A6C34878D82A}">
                    <a16:rowId xmlns:a16="http://schemas.microsoft.com/office/drawing/2014/main" val="994177110"/>
                  </a:ext>
                </a:extLst>
              </a:tr>
              <a:tr h="370840">
                <a:tc>
                  <a:txBody>
                    <a:bodyPr/>
                    <a:lstStyle/>
                    <a:p>
                      <a:r>
                        <a:rPr lang="en-GB" sz="1800" b="0" i="0" kern="1200" dirty="0">
                          <a:solidFill>
                            <a:schemeClr val="dk1"/>
                          </a:solidFill>
                          <a:effectLst/>
                          <a:latin typeface="+mn-lt"/>
                          <a:ea typeface="+mn-ea"/>
                          <a:cs typeface="+mn-cs"/>
                        </a:rPr>
                        <a:t>Multiple causal mechanisms can be fit to a single data distribution. Data alone is not enough for causal inference. Requires domain knowledge and assumptions</a:t>
                      </a:r>
                      <a:endParaRPr lang="en-GB" sz="1200" dirty="0"/>
                    </a:p>
                  </a:txBody>
                  <a:tcPr/>
                </a:tc>
                <a:tc>
                  <a:txBody>
                    <a:bodyPr/>
                    <a:lstStyle/>
                    <a:p>
                      <a:r>
                        <a:rPr lang="en-GB" sz="1200" dirty="0"/>
                        <a:t>Limited generalisability of models</a:t>
                      </a:r>
                    </a:p>
                  </a:txBody>
                  <a:tcPr/>
                </a:tc>
                <a:extLst>
                  <a:ext uri="{0D108BD9-81ED-4DB2-BD59-A6C34878D82A}">
                    <a16:rowId xmlns:a16="http://schemas.microsoft.com/office/drawing/2014/main" val="862485605"/>
                  </a:ext>
                </a:extLst>
              </a:tr>
              <a:tr h="370840">
                <a:tc>
                  <a:txBody>
                    <a:bodyPr/>
                    <a:lstStyle/>
                    <a:p>
                      <a:r>
                        <a:rPr lang="en-GB" sz="1200" dirty="0"/>
                        <a:t>Causal reasoning can help build more robust ML models</a:t>
                      </a:r>
                    </a:p>
                  </a:txBody>
                  <a:tcPr/>
                </a:tc>
                <a:tc>
                  <a:txBody>
                    <a:bodyPr/>
                    <a:lstStyle/>
                    <a:p>
                      <a:r>
                        <a:rPr lang="en-GB" sz="1200" b="0" i="0" dirty="0">
                          <a:solidFill>
                            <a:srgbClr val="404040"/>
                          </a:solidFill>
                          <a:effectLst/>
                          <a:latin typeface="Lato" panose="020F0502020204030203" pitchFamily="34" charset="0"/>
                        </a:rPr>
                        <a:t>ML can help in building causal effect estimators</a:t>
                      </a:r>
                      <a:endParaRPr lang="en-GB" sz="1200" dirty="0"/>
                    </a:p>
                  </a:txBody>
                  <a:tcPr/>
                </a:tc>
                <a:extLst>
                  <a:ext uri="{0D108BD9-81ED-4DB2-BD59-A6C34878D82A}">
                    <a16:rowId xmlns:a16="http://schemas.microsoft.com/office/drawing/2014/main" val="3150722469"/>
                  </a:ext>
                </a:extLst>
              </a:tr>
            </a:tbl>
          </a:graphicData>
        </a:graphic>
      </p:graphicFrame>
      <p:pic>
        <p:nvPicPr>
          <p:cNvPr id="5" name="Picture 4">
            <a:extLst>
              <a:ext uri="{FF2B5EF4-FFF2-40B4-BE49-F238E27FC236}">
                <a16:creationId xmlns:a16="http://schemas.microsoft.com/office/drawing/2014/main" id="{4AF4323F-9500-435B-AEA5-B1D584844CF0}"/>
              </a:ext>
            </a:extLst>
          </p:cNvPr>
          <p:cNvPicPr>
            <a:picLocks noChangeAspect="1"/>
          </p:cNvPicPr>
          <p:nvPr/>
        </p:nvPicPr>
        <p:blipFill>
          <a:blip r:embed="rId2"/>
          <a:stretch>
            <a:fillRect/>
          </a:stretch>
        </p:blipFill>
        <p:spPr>
          <a:xfrm>
            <a:off x="6805920" y="5048305"/>
            <a:ext cx="5169647" cy="1845594"/>
          </a:xfrm>
          <a:prstGeom prst="rect">
            <a:avLst/>
          </a:prstGeom>
        </p:spPr>
      </p:pic>
    </p:spTree>
    <p:extLst>
      <p:ext uri="{BB962C8B-B14F-4D97-AF65-F5344CB8AC3E}">
        <p14:creationId xmlns:p14="http://schemas.microsoft.com/office/powerpoint/2010/main" val="89762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6639-0774-4CDD-802D-3D5BF3F39A5D}"/>
              </a:ext>
            </a:extLst>
          </p:cNvPr>
          <p:cNvSpPr>
            <a:spLocks noGrp="1"/>
          </p:cNvSpPr>
          <p:nvPr>
            <p:ph type="title"/>
          </p:nvPr>
        </p:nvSpPr>
        <p:spPr/>
        <p:txBody>
          <a:bodyPr/>
          <a:lstStyle/>
          <a:p>
            <a:r>
              <a:rPr lang="en-GB" dirty="0"/>
              <a:t>Gold Standard for Causal Effect is a RCT</a:t>
            </a:r>
          </a:p>
        </p:txBody>
      </p:sp>
      <p:sp>
        <p:nvSpPr>
          <p:cNvPr id="3" name="Content Placeholder 2">
            <a:extLst>
              <a:ext uri="{FF2B5EF4-FFF2-40B4-BE49-F238E27FC236}">
                <a16:creationId xmlns:a16="http://schemas.microsoft.com/office/drawing/2014/main" id="{0E1297A2-41D4-4D8E-A93B-B633CCFFE9BC}"/>
              </a:ext>
            </a:extLst>
          </p:cNvPr>
          <p:cNvSpPr>
            <a:spLocks noGrp="1"/>
          </p:cNvSpPr>
          <p:nvPr>
            <p:ph idx="1"/>
          </p:nvPr>
        </p:nvSpPr>
        <p:spPr/>
        <p:txBody>
          <a:bodyPr>
            <a:normAutofit fontScale="47500" lnSpcReduction="20000"/>
          </a:bodyPr>
          <a:lstStyle/>
          <a:p>
            <a:pPr algn="l"/>
            <a:r>
              <a:rPr lang="en-GB" sz="2800" b="0" i="0" dirty="0">
                <a:solidFill>
                  <a:srgbClr val="404040"/>
                </a:solidFill>
                <a:effectLst/>
                <a:latin typeface="Lato" panose="020F0502020204030203" pitchFamily="34" charset="0"/>
              </a:rPr>
              <a:t>To estimate effect size, </a:t>
            </a:r>
            <a:r>
              <a:rPr lang="en-GB" sz="2800" b="0" i="1" dirty="0">
                <a:solidFill>
                  <a:srgbClr val="404040"/>
                </a:solidFill>
                <a:effectLst/>
                <a:latin typeface="Lato" panose="020F0502020204030203" pitchFamily="34" charset="0"/>
              </a:rPr>
              <a:t>gold standard</a:t>
            </a:r>
            <a:r>
              <a:rPr lang="en-GB" sz="2800" b="0" i="0" dirty="0">
                <a:solidFill>
                  <a:srgbClr val="404040"/>
                </a:solidFill>
                <a:effectLst/>
                <a:latin typeface="Lato" panose="020F0502020204030203" pitchFamily="34" charset="0"/>
              </a:rPr>
              <a:t> is a randomized experiment where a randomized subset of units is acted upon (A=1) and the other subset is not (A=0)</a:t>
            </a:r>
          </a:p>
          <a:p>
            <a:pPr lvl="1"/>
            <a:r>
              <a:rPr lang="en-GB" dirty="0">
                <a:solidFill>
                  <a:srgbClr val="404040"/>
                </a:solidFill>
                <a:latin typeface="Lato" panose="020F0502020204030203" pitchFamily="34" charset="0"/>
              </a:rPr>
              <a:t>A random group are TOLD to take the treatment</a:t>
            </a:r>
          </a:p>
          <a:p>
            <a:pPr lvl="1"/>
            <a:r>
              <a:rPr lang="en-GB" b="0" i="0" dirty="0">
                <a:solidFill>
                  <a:srgbClr val="404040"/>
                </a:solidFill>
                <a:effectLst/>
                <a:latin typeface="Lato" panose="020F0502020204030203" pitchFamily="34" charset="0"/>
              </a:rPr>
              <a:t>A </a:t>
            </a:r>
            <a:r>
              <a:rPr lang="en-GB" dirty="0">
                <a:solidFill>
                  <a:srgbClr val="404040"/>
                </a:solidFill>
                <a:latin typeface="Lato" panose="020F0502020204030203" pitchFamily="34" charset="0"/>
              </a:rPr>
              <a:t>different random group are TOLD NOT TO take the treatment </a:t>
            </a:r>
          </a:p>
          <a:p>
            <a:pPr lvl="1"/>
            <a:r>
              <a:rPr lang="en-GB" b="0" i="0" dirty="0">
                <a:solidFill>
                  <a:srgbClr val="404040"/>
                </a:solidFill>
                <a:effectLst/>
                <a:latin typeface="Lato" panose="020F0502020204030203" pitchFamily="34" charset="0"/>
              </a:rPr>
              <a:t>Being TOLD is important. Cannot learn the effect of something by simply observing people that take/do the intervention vs don’t because those who independently do have done so because of a vast array of other factors in their life, which could also impact the target. E.G. Impact of kale on cardiovascular health, those who take the initiative to eat kale probably also care about other things in life that influence their health, which in turn act as confounders.</a:t>
            </a:r>
          </a:p>
          <a:p>
            <a:pPr algn="l"/>
            <a:r>
              <a:rPr lang="en-GB" sz="2800" b="0" i="0" dirty="0">
                <a:solidFill>
                  <a:srgbClr val="404040"/>
                </a:solidFill>
                <a:effectLst/>
                <a:latin typeface="Lato" panose="020F0502020204030203" pitchFamily="34" charset="0"/>
              </a:rPr>
              <a:t>Allows you to compare real and counterfactual worlds and randomization ensures there is no systematic difference between the two subsets (</a:t>
            </a:r>
            <a:r>
              <a:rPr lang="en-GB" sz="2800" b="0" i="1" dirty="0">
                <a:solidFill>
                  <a:srgbClr val="404040"/>
                </a:solidFill>
                <a:effectLst/>
                <a:latin typeface="Lato" panose="020F0502020204030203" pitchFamily="34" charset="0"/>
              </a:rPr>
              <a:t>“i.e. keeps everything else constant”</a:t>
            </a:r>
            <a:r>
              <a:rPr lang="en-GB" sz="2800" b="0" i="0" dirty="0">
                <a:solidFill>
                  <a:srgbClr val="404040"/>
                </a:solidFill>
                <a:effectLst/>
                <a:latin typeface="Lato" panose="020F0502020204030203" pitchFamily="34" charset="0"/>
              </a:rPr>
              <a:t>).</a:t>
            </a:r>
          </a:p>
          <a:p>
            <a:pPr algn="l"/>
            <a:r>
              <a:rPr lang="en-GB" sz="2800" b="0" i="0" dirty="0">
                <a:solidFill>
                  <a:srgbClr val="404040"/>
                </a:solidFill>
                <a:effectLst/>
                <a:latin typeface="Lato" panose="020F0502020204030203" pitchFamily="34" charset="0"/>
              </a:rPr>
              <a:t>However, RCT may not be possible as:</a:t>
            </a:r>
          </a:p>
          <a:p>
            <a:pPr lvl="1"/>
            <a:r>
              <a:rPr lang="en-GB" dirty="0">
                <a:solidFill>
                  <a:srgbClr val="404040"/>
                </a:solidFill>
                <a:latin typeface="Lato" panose="020F0502020204030203" pitchFamily="34" charset="0"/>
              </a:rPr>
              <a:t>Expensive </a:t>
            </a:r>
          </a:p>
          <a:p>
            <a:pPr lvl="1"/>
            <a:r>
              <a:rPr lang="en-GB" dirty="0">
                <a:solidFill>
                  <a:srgbClr val="404040"/>
                </a:solidFill>
                <a:latin typeface="Lato" panose="020F0502020204030203" pitchFamily="34" charset="0"/>
              </a:rPr>
              <a:t>Unethical</a:t>
            </a:r>
          </a:p>
          <a:p>
            <a:pPr lvl="1"/>
            <a:r>
              <a:rPr lang="en-GB" b="0" i="0" dirty="0">
                <a:solidFill>
                  <a:srgbClr val="404040"/>
                </a:solidFill>
                <a:effectLst/>
                <a:latin typeface="Lato" panose="020F0502020204030203" pitchFamily="34" charset="0"/>
              </a:rPr>
              <a:t>Time restrictions</a:t>
            </a:r>
          </a:p>
          <a:p>
            <a:pPr lvl="1"/>
            <a:r>
              <a:rPr lang="en-GB" dirty="0">
                <a:solidFill>
                  <a:srgbClr val="404040"/>
                </a:solidFill>
                <a:latin typeface="Lato" panose="020F0502020204030203" pitchFamily="34" charset="0"/>
              </a:rPr>
              <a:t>Not enough data (also linked to time)</a:t>
            </a:r>
            <a:endParaRPr lang="en-GB" b="0" i="0" dirty="0">
              <a:solidFill>
                <a:srgbClr val="404040"/>
              </a:solidFill>
              <a:effectLst/>
              <a:latin typeface="Lato" panose="020F0502020204030203" pitchFamily="34" charset="0"/>
            </a:endParaRPr>
          </a:p>
          <a:p>
            <a:r>
              <a:rPr lang="en-GB" sz="2800" b="0" i="0" dirty="0">
                <a:solidFill>
                  <a:srgbClr val="404040"/>
                </a:solidFill>
                <a:effectLst/>
                <a:latin typeface="Lato" panose="020F0502020204030203" pitchFamily="34" charset="0"/>
              </a:rPr>
              <a:t>Instead need to rely on observational data which can be biased by correlations, unobserved confounding variables and thus systematic differences where treatment applied and not applied</a:t>
            </a:r>
          </a:p>
          <a:p>
            <a:pPr lvl="1"/>
            <a:r>
              <a:rPr lang="en-GB" dirty="0">
                <a:solidFill>
                  <a:srgbClr val="404040"/>
                </a:solidFill>
                <a:latin typeface="Lato" panose="020F0502020204030203" pitchFamily="34" charset="0"/>
              </a:rPr>
              <a:t>E.G. Deeper discounts given to those with highest ARPU or those with lowest tenure</a:t>
            </a:r>
          </a:p>
          <a:p>
            <a:pPr lvl="1"/>
            <a:r>
              <a:rPr lang="en-GB" b="0" i="0" dirty="0">
                <a:solidFill>
                  <a:srgbClr val="404040"/>
                </a:solidFill>
                <a:effectLst/>
                <a:latin typeface="Lato" panose="020F0502020204030203" pitchFamily="34" charset="0"/>
              </a:rPr>
              <a:t>E.G.2 a new marketing campaign is deployed during the holiday season</a:t>
            </a:r>
          </a:p>
          <a:p>
            <a:pPr lvl="1"/>
            <a:r>
              <a:rPr lang="en-GB" dirty="0">
                <a:solidFill>
                  <a:srgbClr val="404040"/>
                </a:solidFill>
                <a:latin typeface="Lato" panose="020F0502020204030203" pitchFamily="34" charset="0"/>
              </a:rPr>
              <a:t>E.G.3 </a:t>
            </a:r>
            <a:r>
              <a:rPr lang="en-GB" b="0" i="0" dirty="0">
                <a:solidFill>
                  <a:srgbClr val="404040"/>
                </a:solidFill>
                <a:effectLst/>
                <a:latin typeface="Lato" panose="020F0502020204030203" pitchFamily="34" charset="0"/>
              </a:rPr>
              <a:t>a new feature is only applied to high-activity users</a:t>
            </a:r>
          </a:p>
          <a:p>
            <a:pPr lvl="1"/>
            <a:r>
              <a:rPr lang="en-GB" dirty="0">
                <a:solidFill>
                  <a:srgbClr val="404040"/>
                </a:solidFill>
                <a:latin typeface="Lato" panose="020F0502020204030203" pitchFamily="34" charset="0"/>
              </a:rPr>
              <a:t>E.G.4 </a:t>
            </a:r>
            <a:r>
              <a:rPr lang="en-GB" b="0" i="0" dirty="0">
                <a:solidFill>
                  <a:srgbClr val="404040"/>
                </a:solidFill>
                <a:effectLst/>
                <a:latin typeface="Lato" panose="020F0502020204030203" pitchFamily="34" charset="0"/>
              </a:rPr>
              <a:t>older patients may have been more likely to receive the new drug</a:t>
            </a:r>
          </a:p>
          <a:p>
            <a:r>
              <a:rPr lang="en-GB" b="0" i="0" dirty="0">
                <a:solidFill>
                  <a:srgbClr val="404040"/>
                </a:solidFill>
                <a:effectLst/>
                <a:latin typeface="Lato" panose="020F0502020204030203" pitchFamily="34" charset="0"/>
              </a:rPr>
              <a:t>Causal inference aims to remove such correlations and confounding from the data and estimate the </a:t>
            </a:r>
            <a:r>
              <a:rPr lang="en-GB" b="0" i="1" dirty="0">
                <a:solidFill>
                  <a:srgbClr val="404040"/>
                </a:solidFill>
                <a:effectLst/>
                <a:latin typeface="Lato" panose="020F0502020204030203" pitchFamily="34" charset="0"/>
              </a:rPr>
              <a:t>true</a:t>
            </a:r>
            <a:r>
              <a:rPr lang="en-GB" b="0" i="0" dirty="0">
                <a:solidFill>
                  <a:srgbClr val="404040"/>
                </a:solidFill>
                <a:effectLst/>
                <a:latin typeface="Lato" panose="020F0502020204030203" pitchFamily="34" charset="0"/>
              </a:rPr>
              <a:t> effect of an action</a:t>
            </a:r>
          </a:p>
          <a:p>
            <a:pPr algn="l"/>
            <a:endParaRPr lang="en-GB" dirty="0"/>
          </a:p>
        </p:txBody>
      </p:sp>
    </p:spTree>
    <p:extLst>
      <p:ext uri="{BB962C8B-B14F-4D97-AF65-F5344CB8AC3E}">
        <p14:creationId xmlns:p14="http://schemas.microsoft.com/office/powerpoint/2010/main" val="29680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3366-5578-406E-A8ED-30658EEBD9E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8A851DC-8AFC-4DB5-BC0E-4CF041E87663}"/>
              </a:ext>
            </a:extLst>
          </p:cNvPr>
          <p:cNvSpPr>
            <a:spLocks noGrp="1"/>
          </p:cNvSpPr>
          <p:nvPr>
            <p:ph idx="1"/>
          </p:nvPr>
        </p:nvSpPr>
        <p:spPr>
          <a:xfrm>
            <a:off x="62559" y="1787549"/>
            <a:ext cx="7589525" cy="4389414"/>
          </a:xfrm>
        </p:spPr>
        <p:txBody>
          <a:bodyPr>
            <a:normAutofit/>
          </a:bodyPr>
          <a:lstStyle/>
          <a:p>
            <a:pPr algn="l"/>
            <a:r>
              <a:rPr lang="en-GB" sz="1200" b="0" i="0" dirty="0">
                <a:solidFill>
                  <a:srgbClr val="404040"/>
                </a:solidFill>
                <a:effectLst/>
                <a:latin typeface="Lato" panose="020F0502020204030203" pitchFamily="34" charset="0"/>
              </a:rPr>
              <a:t>To define the causal effect, consider two worlds:</a:t>
            </a:r>
          </a:p>
          <a:p>
            <a:pPr lvl="1"/>
            <a:r>
              <a:rPr lang="en-GB" sz="1200" b="0" i="0" dirty="0">
                <a:solidFill>
                  <a:srgbClr val="404040"/>
                </a:solidFill>
                <a:effectLst/>
                <a:latin typeface="Lato" panose="020F0502020204030203" pitchFamily="34" charset="0"/>
              </a:rPr>
              <a:t>World 1 (Real World): Where action A was taken and Y was observed </a:t>
            </a:r>
          </a:p>
          <a:p>
            <a:pPr lvl="1"/>
            <a:r>
              <a:rPr lang="en-GB" sz="1200" b="0" i="0" dirty="0">
                <a:solidFill>
                  <a:srgbClr val="404040"/>
                </a:solidFill>
                <a:effectLst/>
                <a:latin typeface="Lato" panose="020F0502020204030203" pitchFamily="34" charset="0"/>
              </a:rPr>
              <a:t>World 2 (</a:t>
            </a:r>
            <a:r>
              <a:rPr lang="en-GB" sz="1200" b="0" i="1" dirty="0">
                <a:solidFill>
                  <a:srgbClr val="404040"/>
                </a:solidFill>
                <a:effectLst/>
                <a:latin typeface="Lato" panose="020F0502020204030203" pitchFamily="34" charset="0"/>
              </a:rPr>
              <a:t>Counterfactual</a:t>
            </a:r>
            <a:r>
              <a:rPr lang="en-GB" sz="1200" b="0" i="0" dirty="0">
                <a:solidFill>
                  <a:srgbClr val="404040"/>
                </a:solidFill>
                <a:effectLst/>
                <a:latin typeface="Lato" panose="020F0502020204030203" pitchFamily="34" charset="0"/>
              </a:rPr>
              <a:t> World): Where action A was not taken (but everything else is the same)</a:t>
            </a:r>
          </a:p>
          <a:p>
            <a:pPr algn="l"/>
            <a:r>
              <a:rPr lang="en-GB" sz="1200" b="0" i="0" dirty="0">
                <a:solidFill>
                  <a:srgbClr val="404040"/>
                </a:solidFill>
                <a:effectLst/>
                <a:latin typeface="Lato" panose="020F0502020204030203" pitchFamily="34" charset="0"/>
              </a:rPr>
              <a:t>Causal effect is the difference between Y values attained in the real world versus the counterfactual world.</a:t>
            </a:r>
            <a:r>
              <a:rPr lang="en-GB" sz="1200" dirty="0"/>
              <a:t> </a:t>
            </a:r>
            <a:r>
              <a:rPr lang="en-GB" sz="1200" b="0" i="0" dirty="0">
                <a:solidFill>
                  <a:srgbClr val="404040"/>
                </a:solidFill>
                <a:effectLst/>
                <a:latin typeface="Lato" panose="020F0502020204030203" pitchFamily="34" charset="0"/>
              </a:rPr>
              <a:t>A causes Y if changing A leads to a change in Y, </a:t>
            </a:r>
            <a:r>
              <a:rPr lang="en-GB" sz="1200" b="0" i="0" dirty="0" err="1">
                <a:solidFill>
                  <a:srgbClr val="404040"/>
                </a:solidFill>
                <a:effectLst/>
                <a:latin typeface="Lato" panose="020F0502020204030203" pitchFamily="34" charset="0"/>
              </a:rPr>
              <a:t>ceterus</a:t>
            </a:r>
            <a:r>
              <a:rPr lang="en-GB" sz="1200" b="0" i="0" dirty="0">
                <a:solidFill>
                  <a:srgbClr val="404040"/>
                </a:solidFill>
                <a:effectLst/>
                <a:latin typeface="Lato" panose="020F0502020204030203" pitchFamily="34" charset="0"/>
              </a:rPr>
              <a:t> paribus. Changing A while keeping everything else constant is called an </a:t>
            </a:r>
            <a:r>
              <a:rPr lang="en-GB" sz="1200" b="1" i="0" dirty="0">
                <a:solidFill>
                  <a:srgbClr val="404040"/>
                </a:solidFill>
                <a:effectLst/>
                <a:latin typeface="Lato" panose="020F0502020204030203" pitchFamily="34" charset="0"/>
              </a:rPr>
              <a:t>intervention</a:t>
            </a:r>
            <a:r>
              <a:rPr lang="en-GB" sz="1200" b="0" i="0" dirty="0">
                <a:solidFill>
                  <a:srgbClr val="404040"/>
                </a:solidFill>
                <a:effectLst/>
                <a:latin typeface="Lato" panose="020F0502020204030203" pitchFamily="34" charset="0"/>
              </a:rPr>
              <a:t>, and represented by a special notation, do(A)</a:t>
            </a:r>
            <a:endParaRPr lang="en-GB" sz="1200" dirty="0">
              <a:solidFill>
                <a:srgbClr val="404040"/>
              </a:solidFill>
              <a:latin typeface="Lato" panose="020F0502020204030203" pitchFamily="34" charset="0"/>
            </a:endParaRPr>
          </a:p>
          <a:p>
            <a:pPr algn="l"/>
            <a:endParaRPr lang="en-GB" sz="1200" dirty="0"/>
          </a:p>
        </p:txBody>
      </p:sp>
      <p:pic>
        <p:nvPicPr>
          <p:cNvPr id="5" name="Picture 4">
            <a:extLst>
              <a:ext uri="{FF2B5EF4-FFF2-40B4-BE49-F238E27FC236}">
                <a16:creationId xmlns:a16="http://schemas.microsoft.com/office/drawing/2014/main" id="{2A1CAD2E-887C-47A7-B5EF-A313FFF8978B}"/>
              </a:ext>
            </a:extLst>
          </p:cNvPr>
          <p:cNvPicPr>
            <a:picLocks noChangeAspect="1"/>
          </p:cNvPicPr>
          <p:nvPr/>
        </p:nvPicPr>
        <p:blipFill>
          <a:blip r:embed="rId2"/>
          <a:stretch>
            <a:fillRect/>
          </a:stretch>
        </p:blipFill>
        <p:spPr>
          <a:xfrm>
            <a:off x="7755212" y="933243"/>
            <a:ext cx="4374229" cy="1333865"/>
          </a:xfrm>
          <a:prstGeom prst="rect">
            <a:avLst/>
          </a:prstGeom>
        </p:spPr>
      </p:pic>
      <p:pic>
        <p:nvPicPr>
          <p:cNvPr id="7" name="Picture 6">
            <a:extLst>
              <a:ext uri="{FF2B5EF4-FFF2-40B4-BE49-F238E27FC236}">
                <a16:creationId xmlns:a16="http://schemas.microsoft.com/office/drawing/2014/main" id="{3B5E7DE5-5273-4EB9-AD09-C600A031A37A}"/>
              </a:ext>
            </a:extLst>
          </p:cNvPr>
          <p:cNvPicPr>
            <a:picLocks noChangeAspect="1"/>
          </p:cNvPicPr>
          <p:nvPr/>
        </p:nvPicPr>
        <p:blipFill>
          <a:blip r:embed="rId3"/>
          <a:stretch>
            <a:fillRect/>
          </a:stretch>
        </p:blipFill>
        <p:spPr>
          <a:xfrm>
            <a:off x="5618712" y="49213"/>
            <a:ext cx="6573288" cy="749093"/>
          </a:xfrm>
          <a:prstGeom prst="rect">
            <a:avLst/>
          </a:prstGeom>
        </p:spPr>
      </p:pic>
      <p:pic>
        <p:nvPicPr>
          <p:cNvPr id="4" name="Content Placeholder 3" descr="Text&#10;&#10;Description automatically generated with medium confidence">
            <a:extLst>
              <a:ext uri="{FF2B5EF4-FFF2-40B4-BE49-F238E27FC236}">
                <a16:creationId xmlns:a16="http://schemas.microsoft.com/office/drawing/2014/main" id="{E6C622B9-D6E5-6828-0C46-1ACC244B17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0968" y="3982256"/>
            <a:ext cx="2552283" cy="2814927"/>
          </a:xfrm>
          <a:prstGeom prst="rect">
            <a:avLst/>
          </a:prstGeom>
        </p:spPr>
      </p:pic>
    </p:spTree>
    <p:extLst>
      <p:ext uri="{BB962C8B-B14F-4D97-AF65-F5344CB8AC3E}">
        <p14:creationId xmlns:p14="http://schemas.microsoft.com/office/powerpoint/2010/main" val="357591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B2C7-F47C-400F-8C66-89126ED406B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16A363A-928D-4854-A78B-1ECE987FA253}"/>
              </a:ext>
            </a:extLst>
          </p:cNvPr>
          <p:cNvSpPr>
            <a:spLocks noGrp="1"/>
          </p:cNvSpPr>
          <p:nvPr>
            <p:ph idx="1"/>
          </p:nvPr>
        </p:nvSpPr>
        <p:spPr/>
        <p:txBody>
          <a:bodyPr>
            <a:normAutofit fontScale="85000" lnSpcReduction="10000"/>
          </a:bodyPr>
          <a:lstStyle/>
          <a:p>
            <a:r>
              <a:rPr lang="en-GB" b="0" i="0" dirty="0">
                <a:solidFill>
                  <a:srgbClr val="404040"/>
                </a:solidFill>
                <a:effectLst/>
                <a:latin typeface="Lato" panose="020F0502020204030203" pitchFamily="34" charset="0"/>
              </a:rPr>
              <a:t>Encode domain knowledge into a causal model (represented as a graph)</a:t>
            </a:r>
          </a:p>
          <a:p>
            <a:pPr lvl="1"/>
            <a:r>
              <a:rPr lang="en-GB" b="0" i="0" dirty="0">
                <a:solidFill>
                  <a:srgbClr val="404040"/>
                </a:solidFill>
                <a:effectLst/>
                <a:latin typeface="Lato" panose="020F0502020204030203" pitchFamily="34" charset="0"/>
              </a:rPr>
              <a:t>causal inference results depends largely on input assumptions, so this step is quite important</a:t>
            </a:r>
          </a:p>
          <a:p>
            <a:r>
              <a:rPr lang="en-GB" b="0" i="0" dirty="0">
                <a:solidFill>
                  <a:srgbClr val="404040"/>
                </a:solidFill>
                <a:effectLst/>
                <a:latin typeface="Lato" panose="020F0502020204030203" pitchFamily="34" charset="0"/>
              </a:rPr>
              <a:t>To estimate the causal effect, most common problems involve specifying two types of variables:</a:t>
            </a:r>
          </a:p>
          <a:p>
            <a:r>
              <a:rPr lang="en-GB" dirty="0"/>
              <a:t>Confounders</a:t>
            </a:r>
          </a:p>
          <a:p>
            <a:pPr lvl="1"/>
            <a:r>
              <a:rPr lang="en-GB" dirty="0"/>
              <a:t>Variables that cause both the action and the outcome</a:t>
            </a:r>
          </a:p>
          <a:p>
            <a:pPr lvl="1"/>
            <a:r>
              <a:rPr lang="en-GB" dirty="0"/>
              <a:t>Any observed correlation between the action and the outcome may simply be due to the confounder variables, and not due to any causal relationship from the action to the outcome.</a:t>
            </a:r>
          </a:p>
          <a:p>
            <a:r>
              <a:rPr lang="en-GB" dirty="0"/>
              <a:t>Instrumental Variables</a:t>
            </a:r>
          </a:p>
          <a:p>
            <a:pPr lvl="1"/>
            <a:r>
              <a:rPr lang="en-GB" dirty="0"/>
              <a:t>special variables that cause the action, but do not directly affect the outcome</a:t>
            </a:r>
          </a:p>
          <a:p>
            <a:pPr lvl="1"/>
            <a:r>
              <a:rPr lang="en-GB" dirty="0"/>
              <a:t>Not affected by any variable that affects the outcome</a:t>
            </a:r>
          </a:p>
          <a:p>
            <a:pPr lvl="1"/>
            <a:r>
              <a:rPr lang="en-GB" dirty="0"/>
              <a:t>They can help reduce bias, if used in the correct way</a:t>
            </a:r>
          </a:p>
        </p:txBody>
      </p:sp>
    </p:spTree>
    <p:extLst>
      <p:ext uri="{BB962C8B-B14F-4D97-AF65-F5344CB8AC3E}">
        <p14:creationId xmlns:p14="http://schemas.microsoft.com/office/powerpoint/2010/main" val="168979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E639-CCEF-483A-A400-991994B9522A}"/>
              </a:ext>
            </a:extLst>
          </p:cNvPr>
          <p:cNvSpPr>
            <a:spLocks noGrp="1"/>
          </p:cNvSpPr>
          <p:nvPr>
            <p:ph type="title"/>
          </p:nvPr>
        </p:nvSpPr>
        <p:spPr/>
        <p:txBody>
          <a:bodyPr>
            <a:normAutofit fontScale="90000"/>
          </a:bodyPr>
          <a:lstStyle/>
          <a:p>
            <a:r>
              <a:rPr lang="en-GB" b="0" i="0" dirty="0">
                <a:solidFill>
                  <a:srgbClr val="404040"/>
                </a:solidFill>
                <a:effectLst/>
                <a:latin typeface="Lato" panose="020F0502020204030203" pitchFamily="34" charset="0"/>
              </a:rPr>
              <a:t>Examples of data science questions that are fundamentally causal inference questions</a:t>
            </a:r>
            <a:endParaRPr lang="en-GB" dirty="0"/>
          </a:p>
        </p:txBody>
      </p:sp>
      <p:sp>
        <p:nvSpPr>
          <p:cNvPr id="3" name="Content Placeholder 2">
            <a:extLst>
              <a:ext uri="{FF2B5EF4-FFF2-40B4-BE49-F238E27FC236}">
                <a16:creationId xmlns:a16="http://schemas.microsoft.com/office/drawing/2014/main" id="{A4FF6ABD-4E70-4CF0-8BC6-0060CD8DB5E4}"/>
              </a:ext>
            </a:extLst>
          </p:cNvPr>
          <p:cNvSpPr>
            <a:spLocks noGrp="1"/>
          </p:cNvSpPr>
          <p:nvPr>
            <p:ph idx="1"/>
          </p:nvPr>
        </p:nvSpPr>
        <p:spPr/>
        <p:txBody>
          <a:bodyPr>
            <a:normAutofit/>
          </a:bodyPr>
          <a:lstStyle/>
          <a:p>
            <a:r>
              <a:rPr lang="en-GB" b="1" i="0" dirty="0">
                <a:solidFill>
                  <a:srgbClr val="404040"/>
                </a:solidFill>
                <a:effectLst/>
                <a:latin typeface="Lato" panose="020F0502020204030203" pitchFamily="34" charset="0"/>
              </a:rPr>
              <a:t>A/B experiments</a:t>
            </a:r>
            <a:r>
              <a:rPr lang="en-GB" b="0" i="0" dirty="0">
                <a:solidFill>
                  <a:srgbClr val="404040"/>
                </a:solidFill>
                <a:effectLst/>
                <a:latin typeface="Lato" panose="020F0502020204030203" pitchFamily="34" charset="0"/>
              </a:rPr>
              <a:t>: If I change the algorithm, will it lead to a higher success rate?</a:t>
            </a:r>
          </a:p>
          <a:p>
            <a:r>
              <a:rPr lang="en-GB" b="1" i="0" dirty="0">
                <a:solidFill>
                  <a:srgbClr val="404040"/>
                </a:solidFill>
                <a:effectLst/>
                <a:latin typeface="Lato" panose="020F0502020204030203" pitchFamily="34" charset="0"/>
              </a:rPr>
              <a:t>Policy decisions</a:t>
            </a:r>
            <a:r>
              <a:rPr lang="en-GB" b="0" i="0" dirty="0">
                <a:solidFill>
                  <a:srgbClr val="404040"/>
                </a:solidFill>
                <a:effectLst/>
                <a:latin typeface="Lato" panose="020F0502020204030203" pitchFamily="34" charset="0"/>
              </a:rPr>
              <a:t>: If we adopt this treatment/policy, will it lead to a healthier patient/more revenue/etc.?</a:t>
            </a:r>
          </a:p>
          <a:p>
            <a:r>
              <a:rPr lang="en-GB" b="1" i="0" dirty="0">
                <a:solidFill>
                  <a:srgbClr val="404040"/>
                </a:solidFill>
                <a:effectLst/>
                <a:latin typeface="Lato" panose="020F0502020204030203" pitchFamily="34" charset="0"/>
              </a:rPr>
              <a:t>Policy evaluation</a:t>
            </a:r>
            <a:r>
              <a:rPr lang="en-GB" b="0" i="0" dirty="0">
                <a:solidFill>
                  <a:srgbClr val="404040"/>
                </a:solidFill>
                <a:effectLst/>
                <a:latin typeface="Lato" panose="020F0502020204030203" pitchFamily="34" charset="0"/>
              </a:rPr>
              <a:t>: Knowing what I know now, did my policy help or hurt?</a:t>
            </a:r>
          </a:p>
          <a:p>
            <a:r>
              <a:rPr lang="en-GB" b="1" i="0" dirty="0">
                <a:solidFill>
                  <a:srgbClr val="404040"/>
                </a:solidFill>
                <a:effectLst/>
                <a:latin typeface="Lato" panose="020F0502020204030203" pitchFamily="34" charset="0"/>
              </a:rPr>
              <a:t>Credit attribution</a:t>
            </a:r>
            <a:r>
              <a:rPr lang="en-GB" b="0" i="0" dirty="0">
                <a:solidFill>
                  <a:srgbClr val="404040"/>
                </a:solidFill>
                <a:effectLst/>
                <a:latin typeface="Lato" panose="020F0502020204030203" pitchFamily="34" charset="0"/>
              </a:rPr>
              <a:t>: Are people buying because of the recommendation algorithm? Would they have bought anyway?</a:t>
            </a:r>
          </a:p>
        </p:txBody>
      </p:sp>
    </p:spTree>
    <p:extLst>
      <p:ext uri="{BB962C8B-B14F-4D97-AF65-F5344CB8AC3E}">
        <p14:creationId xmlns:p14="http://schemas.microsoft.com/office/powerpoint/2010/main" val="64232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AF79-BC50-4018-A3F2-4A31B78F020F}"/>
              </a:ext>
            </a:extLst>
          </p:cNvPr>
          <p:cNvSpPr>
            <a:spLocks noGrp="1"/>
          </p:cNvSpPr>
          <p:nvPr>
            <p:ph type="title"/>
          </p:nvPr>
        </p:nvSpPr>
        <p:spPr>
          <a:xfrm>
            <a:off x="61304" y="76367"/>
            <a:ext cx="10113974" cy="748655"/>
          </a:xfrm>
        </p:spPr>
        <p:txBody>
          <a:bodyPr/>
          <a:lstStyle/>
          <a:p>
            <a:r>
              <a:rPr lang="en-GB" dirty="0" err="1"/>
              <a:t>DoWhy</a:t>
            </a:r>
            <a:endParaRPr lang="en-GB" dirty="0"/>
          </a:p>
        </p:txBody>
      </p:sp>
      <p:sp>
        <p:nvSpPr>
          <p:cNvPr id="3" name="Content Placeholder 2">
            <a:extLst>
              <a:ext uri="{FF2B5EF4-FFF2-40B4-BE49-F238E27FC236}">
                <a16:creationId xmlns:a16="http://schemas.microsoft.com/office/drawing/2014/main" id="{872ECB36-DCE1-4771-9FF6-0A3F16141DD2}"/>
              </a:ext>
            </a:extLst>
          </p:cNvPr>
          <p:cNvSpPr>
            <a:spLocks noGrp="1"/>
          </p:cNvSpPr>
          <p:nvPr>
            <p:ph idx="1"/>
          </p:nvPr>
        </p:nvSpPr>
        <p:spPr>
          <a:xfrm>
            <a:off x="178182" y="825022"/>
            <a:ext cx="11952514" cy="4241992"/>
          </a:xfrm>
        </p:spPr>
        <p:txBody>
          <a:bodyPr>
            <a:noAutofit/>
          </a:bodyPr>
          <a:lstStyle/>
          <a:p>
            <a:r>
              <a:rPr lang="en-GB" sz="1000" dirty="0"/>
              <a:t>A framework for causal inference</a:t>
            </a:r>
          </a:p>
          <a:p>
            <a:r>
              <a:rPr lang="en-GB" sz="1000" dirty="0"/>
              <a:t>Based on the idea of causality</a:t>
            </a:r>
          </a:p>
          <a:p>
            <a:r>
              <a:rPr lang="en-GB" sz="1000" dirty="0"/>
              <a:t>Streamlines causal reasoning in ML applications</a:t>
            </a:r>
          </a:p>
          <a:p>
            <a:r>
              <a:rPr lang="en-GB" sz="1000" dirty="0"/>
              <a:t>Uses Judea Pearl’s do-calculus for causal inference</a:t>
            </a:r>
          </a:p>
          <a:p>
            <a:r>
              <a:rPr lang="en-GB" sz="1000" dirty="0"/>
              <a:t>Models your problem as a causal graph so all assumptions are explicit</a:t>
            </a:r>
          </a:p>
          <a:p>
            <a:r>
              <a:rPr lang="en-GB" sz="1000" dirty="0"/>
              <a:t>Automatically tests for the validity of assumptions if possible and assesses robustness of the estimate to violations</a:t>
            </a:r>
          </a:p>
          <a:p>
            <a:r>
              <a:rPr lang="en-GB" sz="1000" dirty="0" err="1"/>
              <a:t>DoWhy</a:t>
            </a:r>
            <a:r>
              <a:rPr lang="en-GB" sz="1000" dirty="0"/>
              <a:t> separates the identification of a causal effect from the estimation of its relevance which enables the inference of very sophisticated causal relationships</a:t>
            </a:r>
          </a:p>
          <a:p>
            <a:r>
              <a:rPr lang="en-GB" sz="1000" dirty="0"/>
              <a:t>Causal Graph</a:t>
            </a:r>
          </a:p>
          <a:p>
            <a:pPr lvl="1"/>
            <a:r>
              <a:rPr lang="en-GB" sz="1000" dirty="0"/>
              <a:t>i.e. need to </a:t>
            </a:r>
            <a:r>
              <a:rPr lang="en-GB" sz="1000" dirty="0" err="1"/>
              <a:t>explicity</a:t>
            </a:r>
            <a:r>
              <a:rPr lang="en-GB" sz="1000" dirty="0"/>
              <a:t> state causal assumptions and then validate them as much as possible</a:t>
            </a:r>
          </a:p>
          <a:p>
            <a:r>
              <a:rPr lang="en-GB" sz="1000" dirty="0"/>
              <a:t>Has a refutation API that can automatically test causal assumptions for any estimation method, making inference more robust and accessible to non-experts</a:t>
            </a:r>
          </a:p>
          <a:p>
            <a:r>
              <a:rPr lang="en-GB" sz="1000" b="0" i="0" dirty="0">
                <a:solidFill>
                  <a:srgbClr val="404040"/>
                </a:solidFill>
                <a:effectLst/>
                <a:latin typeface="Lato" panose="020F0502020204030203" pitchFamily="34" charset="0"/>
              </a:rPr>
              <a:t> using the latest methods from statistics and machine learning to estimate the causal effect and evaluate its robustness to </a:t>
            </a:r>
            <a:r>
              <a:rPr lang="en-GB" sz="1000" b="0" i="0" dirty="0" err="1">
                <a:solidFill>
                  <a:srgbClr val="404040"/>
                </a:solidFill>
                <a:effectLst/>
                <a:latin typeface="Lato" panose="020F0502020204030203" pitchFamily="34" charset="0"/>
              </a:rPr>
              <a:t>modeling</a:t>
            </a:r>
            <a:r>
              <a:rPr lang="en-GB" sz="1000" b="0" i="0" dirty="0">
                <a:solidFill>
                  <a:srgbClr val="404040"/>
                </a:solidFill>
                <a:effectLst/>
                <a:latin typeface="Lato" panose="020F0502020204030203" pitchFamily="34" charset="0"/>
              </a:rPr>
              <a:t> assumptions</a:t>
            </a:r>
            <a:endParaRPr lang="en-GB" sz="1000" dirty="0"/>
          </a:p>
          <a:p>
            <a:r>
              <a:rPr lang="en-GB" sz="1000" dirty="0"/>
              <a:t>Models any causal inference problem using 4 key stages :</a:t>
            </a:r>
          </a:p>
          <a:p>
            <a:pPr lvl="1"/>
            <a:r>
              <a:rPr lang="en-GB" sz="1000" b="1" dirty="0"/>
              <a:t>Model</a:t>
            </a:r>
          </a:p>
          <a:p>
            <a:pPr lvl="2"/>
            <a:r>
              <a:rPr lang="en-GB" sz="1000" dirty="0"/>
              <a:t>Models problem using a graph of causal relationships</a:t>
            </a:r>
          </a:p>
          <a:p>
            <a:pPr lvl="1"/>
            <a:r>
              <a:rPr lang="en-GB" sz="1000" b="1" dirty="0"/>
              <a:t>Identify</a:t>
            </a:r>
          </a:p>
          <a:p>
            <a:pPr lvl="2"/>
            <a:r>
              <a:rPr lang="en-GB" sz="1000" dirty="0"/>
              <a:t>Based on the input graph, it will find all possible ways of identifying desired causal effect</a:t>
            </a:r>
          </a:p>
          <a:p>
            <a:pPr lvl="1"/>
            <a:r>
              <a:rPr lang="en-GB" sz="1000" b="1" dirty="0"/>
              <a:t>Estimate</a:t>
            </a:r>
          </a:p>
          <a:p>
            <a:pPr lvl="2"/>
            <a:r>
              <a:rPr lang="en-GB" sz="1000" dirty="0"/>
              <a:t>Estimates causal effect using statistical methods such as matching or instrumental variables</a:t>
            </a:r>
          </a:p>
          <a:p>
            <a:pPr lvl="2"/>
            <a:r>
              <a:rPr lang="en-GB" sz="1000" dirty="0"/>
              <a:t>Estimation methods include propensity-based-stratification or propensity-score-matching that focus on estimating the treatment assignment as well as regression techniques that focus on estimating the response surface</a:t>
            </a:r>
          </a:p>
          <a:p>
            <a:pPr lvl="1"/>
            <a:r>
              <a:rPr lang="en-GB" sz="1000" b="1" dirty="0"/>
              <a:t>Refute</a:t>
            </a:r>
          </a:p>
          <a:p>
            <a:pPr lvl="2"/>
            <a:r>
              <a:rPr lang="en-GB" sz="1000" dirty="0"/>
              <a:t>Uses different robustness methods to verify the validity of the causal effect</a:t>
            </a:r>
          </a:p>
          <a:p>
            <a:pPr marL="914400" lvl="2" indent="0">
              <a:buNone/>
            </a:pPr>
            <a:endParaRPr lang="en-GB" sz="1000" dirty="0"/>
          </a:p>
          <a:p>
            <a:pPr lvl="2"/>
            <a:r>
              <a:rPr lang="en-GB" sz="1000" dirty="0" err="1"/>
              <a:t>common_cause</a:t>
            </a:r>
            <a:r>
              <a:rPr lang="en-GB" sz="1000" dirty="0"/>
              <a:t> refers to confounders</a:t>
            </a:r>
          </a:p>
          <a:p>
            <a:pPr lvl="2"/>
            <a:endParaRPr lang="en-GB" sz="1000" dirty="0"/>
          </a:p>
        </p:txBody>
      </p:sp>
      <p:pic>
        <p:nvPicPr>
          <p:cNvPr id="4" name="Picture 3">
            <a:extLst>
              <a:ext uri="{FF2B5EF4-FFF2-40B4-BE49-F238E27FC236}">
                <a16:creationId xmlns:a16="http://schemas.microsoft.com/office/drawing/2014/main" id="{618B9436-5B6D-0078-0C62-FCDB39A4F44F}"/>
              </a:ext>
            </a:extLst>
          </p:cNvPr>
          <p:cNvPicPr>
            <a:picLocks noChangeAspect="1"/>
          </p:cNvPicPr>
          <p:nvPr/>
        </p:nvPicPr>
        <p:blipFill>
          <a:blip r:embed="rId2"/>
          <a:stretch>
            <a:fillRect/>
          </a:stretch>
        </p:blipFill>
        <p:spPr>
          <a:xfrm>
            <a:off x="8784051" y="4913339"/>
            <a:ext cx="3115187" cy="1804660"/>
          </a:xfrm>
          <a:prstGeom prst="rect">
            <a:avLst/>
          </a:prstGeom>
        </p:spPr>
      </p:pic>
      <p:pic>
        <p:nvPicPr>
          <p:cNvPr id="5" name="Picture 4">
            <a:extLst>
              <a:ext uri="{FF2B5EF4-FFF2-40B4-BE49-F238E27FC236}">
                <a16:creationId xmlns:a16="http://schemas.microsoft.com/office/drawing/2014/main" id="{DE6F45F6-03E5-3B96-76DA-39BACD5FA335}"/>
              </a:ext>
            </a:extLst>
          </p:cNvPr>
          <p:cNvPicPr>
            <a:picLocks noChangeAspect="1"/>
          </p:cNvPicPr>
          <p:nvPr/>
        </p:nvPicPr>
        <p:blipFill>
          <a:blip r:embed="rId3"/>
          <a:stretch>
            <a:fillRect/>
          </a:stretch>
        </p:blipFill>
        <p:spPr>
          <a:xfrm>
            <a:off x="6489038" y="278914"/>
            <a:ext cx="5410200" cy="1371600"/>
          </a:xfrm>
          <a:prstGeom prst="rect">
            <a:avLst/>
          </a:prstGeom>
        </p:spPr>
      </p:pic>
      <p:sp>
        <p:nvSpPr>
          <p:cNvPr id="6" name="Content Placeholder 2">
            <a:extLst>
              <a:ext uri="{FF2B5EF4-FFF2-40B4-BE49-F238E27FC236}">
                <a16:creationId xmlns:a16="http://schemas.microsoft.com/office/drawing/2014/main" id="{955BF0DE-9546-7080-F8B6-FBCA50E96593}"/>
              </a:ext>
            </a:extLst>
          </p:cNvPr>
          <p:cNvSpPr txBox="1">
            <a:spLocks/>
          </p:cNvSpPr>
          <p:nvPr/>
        </p:nvSpPr>
        <p:spPr>
          <a:xfrm>
            <a:off x="4214648" y="76367"/>
            <a:ext cx="6444369" cy="3509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700" dirty="0"/>
              <a:t>Treatment</a:t>
            </a:r>
          </a:p>
          <a:p>
            <a:pPr lvl="1"/>
            <a:r>
              <a:rPr lang="en-GB" sz="600" dirty="0"/>
              <a:t>This could be price / discount level / ads shown etc. </a:t>
            </a:r>
          </a:p>
          <a:p>
            <a:r>
              <a:rPr lang="en-GB" sz="700" dirty="0"/>
              <a:t>Outcome</a:t>
            </a:r>
          </a:p>
          <a:p>
            <a:pPr lvl="1"/>
            <a:r>
              <a:rPr lang="en-GB" sz="600" dirty="0"/>
              <a:t>Could be conversion / ARPU etc.</a:t>
            </a:r>
          </a:p>
          <a:p>
            <a:r>
              <a:rPr lang="en-GB" sz="700" dirty="0"/>
              <a:t>W</a:t>
            </a:r>
          </a:p>
          <a:p>
            <a:pPr lvl="1"/>
            <a:r>
              <a:rPr lang="en-GB" sz="600" dirty="0"/>
              <a:t>Represents the confounding variables </a:t>
            </a:r>
          </a:p>
          <a:p>
            <a:r>
              <a:rPr lang="en-GB" sz="700" dirty="0"/>
              <a:t>S</a:t>
            </a:r>
          </a:p>
          <a:p>
            <a:pPr lvl="1"/>
            <a:r>
              <a:rPr lang="en-GB" sz="600" dirty="0"/>
              <a:t>Represents the instrument variable</a:t>
            </a:r>
          </a:p>
          <a:p>
            <a:endParaRPr lang="en-GB" sz="700" dirty="0"/>
          </a:p>
        </p:txBody>
      </p:sp>
      <p:pic>
        <p:nvPicPr>
          <p:cNvPr id="7" name="Picture 6">
            <a:extLst>
              <a:ext uri="{FF2B5EF4-FFF2-40B4-BE49-F238E27FC236}">
                <a16:creationId xmlns:a16="http://schemas.microsoft.com/office/drawing/2014/main" id="{3CE848DE-CAB3-CF14-C398-8491B12B6E8A}"/>
              </a:ext>
            </a:extLst>
          </p:cNvPr>
          <p:cNvPicPr>
            <a:picLocks noChangeAspect="1"/>
          </p:cNvPicPr>
          <p:nvPr/>
        </p:nvPicPr>
        <p:blipFill>
          <a:blip r:embed="rId4"/>
          <a:stretch>
            <a:fillRect/>
          </a:stretch>
        </p:blipFill>
        <p:spPr>
          <a:xfrm>
            <a:off x="8123531" y="1887654"/>
            <a:ext cx="4007165" cy="2523596"/>
          </a:xfrm>
          <a:prstGeom prst="rect">
            <a:avLst/>
          </a:prstGeom>
        </p:spPr>
      </p:pic>
    </p:spTree>
    <p:extLst>
      <p:ext uri="{BB962C8B-B14F-4D97-AF65-F5344CB8AC3E}">
        <p14:creationId xmlns:p14="http://schemas.microsoft.com/office/powerpoint/2010/main" val="322762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CC2D-C1A1-4687-85EC-93AC4B0479EE}"/>
              </a:ext>
            </a:extLst>
          </p:cNvPr>
          <p:cNvSpPr>
            <a:spLocks noGrp="1"/>
          </p:cNvSpPr>
          <p:nvPr>
            <p:ph type="title"/>
          </p:nvPr>
        </p:nvSpPr>
        <p:spPr/>
        <p:txBody>
          <a:bodyPr/>
          <a:lstStyle/>
          <a:p>
            <a:r>
              <a:rPr lang="en-GB" dirty="0"/>
              <a:t>High Dimensional Data</a:t>
            </a:r>
          </a:p>
        </p:txBody>
      </p:sp>
      <p:sp>
        <p:nvSpPr>
          <p:cNvPr id="3" name="Content Placeholder 2">
            <a:extLst>
              <a:ext uri="{FF2B5EF4-FFF2-40B4-BE49-F238E27FC236}">
                <a16:creationId xmlns:a16="http://schemas.microsoft.com/office/drawing/2014/main" id="{7FF80D23-F6F1-4BCB-8934-D025ACA735BD}"/>
              </a:ext>
            </a:extLst>
          </p:cNvPr>
          <p:cNvSpPr>
            <a:spLocks noGrp="1"/>
          </p:cNvSpPr>
          <p:nvPr>
            <p:ph idx="1"/>
          </p:nvPr>
        </p:nvSpPr>
        <p:spPr/>
        <p:txBody>
          <a:bodyPr>
            <a:normAutofit/>
          </a:bodyPr>
          <a:lstStyle/>
          <a:p>
            <a:pPr algn="l"/>
            <a:r>
              <a:rPr lang="en-GB" sz="1600" b="0" i="0" dirty="0">
                <a:solidFill>
                  <a:srgbClr val="404040"/>
                </a:solidFill>
                <a:effectLst/>
                <a:latin typeface="Lato" panose="020F0502020204030203" pitchFamily="34" charset="0"/>
              </a:rPr>
              <a:t>Simple estimators will not estimate the correct causal effect</a:t>
            </a:r>
          </a:p>
          <a:p>
            <a:pPr algn="l"/>
            <a:r>
              <a:rPr lang="en-GB" sz="1600" b="0" i="0" dirty="0">
                <a:solidFill>
                  <a:srgbClr val="404040"/>
                </a:solidFill>
                <a:effectLst/>
                <a:latin typeface="Lato" panose="020F0502020204030203" pitchFamily="34" charset="0"/>
              </a:rPr>
              <a:t>More advanced supervised machine learning models also do not work and often are worse than simple regression, because they include additional regularization techniques that help in minimizing predictive error, but can have unwanted effects on estimating the causal effect</a:t>
            </a:r>
          </a:p>
          <a:p>
            <a:pPr algn="l"/>
            <a:r>
              <a:rPr lang="en-GB" sz="1600" b="0" i="0" dirty="0">
                <a:solidFill>
                  <a:srgbClr val="404040"/>
                </a:solidFill>
                <a:effectLst/>
                <a:latin typeface="Lato" panose="020F0502020204030203" pitchFamily="34" charset="0"/>
              </a:rPr>
              <a:t>Need specific methods that can estimate the causal effect + suitable refutation methods that can check the robustness of the estimate</a:t>
            </a:r>
          </a:p>
          <a:p>
            <a:endParaRPr lang="en-GB" sz="1600" dirty="0"/>
          </a:p>
        </p:txBody>
      </p:sp>
    </p:spTree>
    <p:extLst>
      <p:ext uri="{BB962C8B-B14F-4D97-AF65-F5344CB8AC3E}">
        <p14:creationId xmlns:p14="http://schemas.microsoft.com/office/powerpoint/2010/main" val="230425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2CFF-8A95-432C-BCFD-12F4668C15DA}"/>
              </a:ext>
            </a:extLst>
          </p:cNvPr>
          <p:cNvSpPr>
            <a:spLocks noGrp="1"/>
          </p:cNvSpPr>
          <p:nvPr>
            <p:ph type="title"/>
          </p:nvPr>
        </p:nvSpPr>
        <p:spPr/>
        <p:txBody>
          <a:bodyPr/>
          <a:lstStyle/>
          <a:p>
            <a:r>
              <a:rPr lang="en-GB" dirty="0"/>
              <a:t>Jargon</a:t>
            </a:r>
          </a:p>
        </p:txBody>
      </p:sp>
      <p:sp>
        <p:nvSpPr>
          <p:cNvPr id="3" name="Content Placeholder 2">
            <a:extLst>
              <a:ext uri="{FF2B5EF4-FFF2-40B4-BE49-F238E27FC236}">
                <a16:creationId xmlns:a16="http://schemas.microsoft.com/office/drawing/2014/main" id="{DE587312-AA80-47C0-9E18-D2FB702A5FE9}"/>
              </a:ext>
            </a:extLst>
          </p:cNvPr>
          <p:cNvSpPr>
            <a:spLocks noGrp="1"/>
          </p:cNvSpPr>
          <p:nvPr>
            <p:ph idx="1"/>
          </p:nvPr>
        </p:nvSpPr>
        <p:spPr/>
        <p:txBody>
          <a:bodyPr>
            <a:normAutofit fontScale="25000" lnSpcReduction="20000"/>
          </a:bodyPr>
          <a:lstStyle/>
          <a:p>
            <a:r>
              <a:rPr lang="en-GB" dirty="0" err="1"/>
              <a:t>Estimand</a:t>
            </a:r>
            <a:r>
              <a:rPr lang="en-GB" dirty="0"/>
              <a:t> = quantity to be estimated in a statistical analysis</a:t>
            </a:r>
          </a:p>
          <a:p>
            <a:r>
              <a:rPr lang="en-GB" dirty="0"/>
              <a:t>Y = Target variable for which we want to find the effect on</a:t>
            </a:r>
          </a:p>
          <a:p>
            <a:r>
              <a:rPr lang="en-GB" dirty="0"/>
              <a:t>T = Treatment variable. We want to find the causal impact of this on Y</a:t>
            </a:r>
          </a:p>
          <a:p>
            <a:r>
              <a:rPr lang="en-GB" dirty="0"/>
              <a:t>X = Control features (how does causal effect vary as a function of variables X) e.g. remaining weeks on offer / age </a:t>
            </a:r>
          </a:p>
          <a:p>
            <a:r>
              <a:rPr lang="en-GB" dirty="0"/>
              <a:t>W = confounders (not used for splitting the population of events) e.g. Inflation</a:t>
            </a:r>
          </a:p>
          <a:p>
            <a:r>
              <a:rPr lang="en-GB" dirty="0"/>
              <a:t>Often will control for X by stratifying population e.g. into age groups / customer life cycle etc., and then measuring the ATE of 10% increase in ATE, accounting for W</a:t>
            </a:r>
          </a:p>
          <a:p>
            <a:r>
              <a:rPr lang="en-GB" dirty="0"/>
              <a:t>Would then use causal </a:t>
            </a:r>
            <a:r>
              <a:rPr lang="en-GB" dirty="0" err="1"/>
              <a:t>shapley</a:t>
            </a:r>
            <a:r>
              <a:rPr lang="en-GB" dirty="0"/>
              <a:t> values to visualise results in a familiar way </a:t>
            </a:r>
          </a:p>
          <a:p>
            <a:pPr lvl="1"/>
            <a:r>
              <a:rPr lang="en-GB" dirty="0"/>
              <a:t>Thin it combines Shapley values and do-calculus </a:t>
            </a:r>
          </a:p>
          <a:p>
            <a:pPr lvl="1"/>
            <a:r>
              <a:rPr lang="en-GB" dirty="0"/>
              <a:t>See https://proceedings.neurips.cc/paper/2020/file/32e54441e6382a7fbacbbbaf3c450059-Paper.pdf</a:t>
            </a:r>
          </a:p>
          <a:p>
            <a:r>
              <a:rPr lang="en-GB" dirty="0"/>
              <a:t>Instrumental variable, Z</a:t>
            </a:r>
          </a:p>
          <a:p>
            <a:pPr lvl="1"/>
            <a:r>
              <a:rPr lang="en-GB" dirty="0"/>
              <a:t>Used to account for unexpected behaviour between variables </a:t>
            </a:r>
          </a:p>
          <a:p>
            <a:pPr lvl="1"/>
            <a:r>
              <a:rPr lang="en-GB" dirty="0"/>
              <a:t>Has causal effect on X</a:t>
            </a:r>
          </a:p>
          <a:p>
            <a:pPr lvl="1"/>
            <a:r>
              <a:rPr lang="en-GB" dirty="0"/>
              <a:t>Affects Y only through X (i.e. no direct influence)</a:t>
            </a:r>
          </a:p>
          <a:p>
            <a:pPr lvl="1"/>
            <a:r>
              <a:rPr lang="en-GB" dirty="0"/>
              <a:t>No confounding for the effect of Z on Y</a:t>
            </a:r>
          </a:p>
          <a:p>
            <a:pPr lvl="1"/>
            <a:r>
              <a:rPr lang="en-GB" dirty="0"/>
              <a:t>E.G. Ability (Z) on education (X) and wages (Y)</a:t>
            </a:r>
          </a:p>
          <a:p>
            <a:pPr lvl="1"/>
            <a:r>
              <a:rPr lang="en-GB" dirty="0"/>
              <a:t>E.G. depression (X) and smoking (Y) and lack of job opportunities (Z). Z could lead to depression, but it is only associated with smoking through its association with depression (i.e. there isn’t a direct correlation between lack of job opportunities and smoking). Z can be used if measurable and it’s </a:t>
            </a:r>
            <a:r>
              <a:rPr lang="en-GB" dirty="0" err="1"/>
              <a:t>behavior</a:t>
            </a:r>
            <a:r>
              <a:rPr lang="en-GB" dirty="0"/>
              <a:t> can be accounted for.</a:t>
            </a:r>
          </a:p>
          <a:p>
            <a:r>
              <a:rPr lang="en-GB" dirty="0"/>
              <a:t>confounding variable </a:t>
            </a:r>
          </a:p>
          <a:p>
            <a:pPr lvl="1"/>
            <a:r>
              <a:rPr lang="en-GB" dirty="0"/>
              <a:t>An “extra” variable that you didn’t account for</a:t>
            </a:r>
          </a:p>
          <a:p>
            <a:pPr lvl="1"/>
            <a:r>
              <a:rPr lang="en-GB" dirty="0"/>
              <a:t>Can ruin experiments and give you useless results</a:t>
            </a:r>
          </a:p>
          <a:p>
            <a:pPr lvl="1"/>
            <a:r>
              <a:rPr lang="en-GB" dirty="0"/>
              <a:t>Has a hidden effect on outcome</a:t>
            </a:r>
          </a:p>
          <a:p>
            <a:pPr lvl="1"/>
            <a:r>
              <a:rPr lang="en-GB" dirty="0"/>
              <a:t>In a cause-and-effect study, a confounding variable is an unmeasured variable that influences both the supposed cause and effect.</a:t>
            </a:r>
          </a:p>
          <a:p>
            <a:pPr lvl="1"/>
            <a:r>
              <a:rPr lang="en-GB" dirty="0"/>
              <a:t>Can suggest there is correlation when in fact there isn’t. They can even introduce bias. That’s why it’s important to know what one is, and how to avoid getting them into your experiment in the first place.</a:t>
            </a:r>
          </a:p>
          <a:p>
            <a:pPr lvl="1"/>
            <a:r>
              <a:rPr lang="en-GB" dirty="0"/>
              <a:t>E.G. Activity level (X) on weight gain (Y), without accounting for age</a:t>
            </a:r>
          </a:p>
          <a:p>
            <a:pPr lvl="1"/>
            <a:r>
              <a:rPr lang="en-GB" dirty="0"/>
              <a:t>Solutions to confounding variables</a:t>
            </a:r>
          </a:p>
          <a:p>
            <a:pPr lvl="2"/>
            <a:r>
              <a:rPr lang="en-GB" dirty="0"/>
              <a:t>Random samples</a:t>
            </a:r>
          </a:p>
          <a:p>
            <a:pPr lvl="2"/>
            <a:r>
              <a:rPr lang="en-GB" dirty="0"/>
              <a:t>Control variables e.g. only consider 30 year olds in experiment</a:t>
            </a:r>
          </a:p>
          <a:p>
            <a:pPr lvl="2"/>
            <a:r>
              <a:rPr lang="en-GB" dirty="0"/>
              <a:t>Within subject patterns (i.e. test same subject each time)</a:t>
            </a:r>
          </a:p>
          <a:p>
            <a:pPr lvl="2"/>
            <a:r>
              <a:rPr lang="en-GB" dirty="0"/>
              <a:t>Counterbalancing (where paired designs)</a:t>
            </a:r>
          </a:p>
          <a:p>
            <a:pPr lvl="2"/>
            <a:endParaRPr lang="en-GB" dirty="0"/>
          </a:p>
          <a:p>
            <a:pPr lvl="1"/>
            <a:endParaRPr lang="en-GB" dirty="0"/>
          </a:p>
        </p:txBody>
      </p:sp>
    </p:spTree>
    <p:extLst>
      <p:ext uri="{BB962C8B-B14F-4D97-AF65-F5344CB8AC3E}">
        <p14:creationId xmlns:p14="http://schemas.microsoft.com/office/powerpoint/2010/main" val="400096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86F1-E6AC-4DC9-9B6B-81B5311CECD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22A4DBE-D66D-4E89-A0E7-887A94225652}"/>
              </a:ext>
            </a:extLst>
          </p:cNvPr>
          <p:cNvSpPr>
            <a:spLocks noGrp="1"/>
          </p:cNvSpPr>
          <p:nvPr>
            <p:ph idx="1"/>
          </p:nvPr>
        </p:nvSpPr>
        <p:spPr/>
        <p:txBody>
          <a:bodyPr>
            <a:normAutofit fontScale="92500" lnSpcReduction="10000"/>
          </a:bodyPr>
          <a:lstStyle/>
          <a:p>
            <a:r>
              <a:rPr lang="en-GB" dirty="0" err="1"/>
              <a:t>DoWhy</a:t>
            </a:r>
            <a:r>
              <a:rPr lang="en-GB" dirty="0"/>
              <a:t> library </a:t>
            </a:r>
          </a:p>
          <a:p>
            <a:pPr lvl="1"/>
            <a:r>
              <a:rPr lang="en-GB" dirty="0" err="1"/>
              <a:t>buildS</a:t>
            </a:r>
            <a:r>
              <a:rPr lang="en-GB" dirty="0"/>
              <a:t> a causal model</a:t>
            </a:r>
          </a:p>
          <a:p>
            <a:pPr lvl="1"/>
            <a:r>
              <a:rPr lang="en-GB" dirty="0"/>
              <a:t>identify the causal effect </a:t>
            </a:r>
          </a:p>
          <a:p>
            <a:pPr lvl="1"/>
            <a:r>
              <a:rPr lang="en-GB" dirty="0"/>
              <a:t>tests causal assumptions</a:t>
            </a:r>
          </a:p>
          <a:p>
            <a:r>
              <a:rPr lang="en-GB" dirty="0" err="1"/>
              <a:t>EconML’s</a:t>
            </a:r>
            <a:r>
              <a:rPr lang="en-GB" dirty="0"/>
              <a:t> DML based estimators </a:t>
            </a:r>
          </a:p>
          <a:p>
            <a:pPr lvl="1"/>
            <a:r>
              <a:rPr lang="en-GB" dirty="0"/>
              <a:t>take the discount variation in existing data, along with a rich set of user features, to estimate heterogeneous price sensitivities that vary with multiple customer features</a:t>
            </a:r>
          </a:p>
          <a:p>
            <a:pPr lvl="1"/>
            <a:r>
              <a:rPr lang="en-GB" dirty="0"/>
              <a:t>Then use the </a:t>
            </a:r>
            <a:r>
              <a:rPr lang="en-GB" dirty="0" err="1"/>
              <a:t>SingleTreeCateInterpreter</a:t>
            </a:r>
            <a:r>
              <a:rPr lang="en-GB" dirty="0"/>
              <a:t> </a:t>
            </a:r>
          </a:p>
          <a:p>
            <a:pPr lvl="2"/>
            <a:r>
              <a:rPr lang="en-GB" dirty="0"/>
              <a:t>presentation-ready summary of the key features that explain the biggest differences in responsiveness to a discount</a:t>
            </a:r>
          </a:p>
          <a:p>
            <a:pPr lvl="1"/>
            <a:r>
              <a:rPr lang="en-GB" dirty="0"/>
              <a:t>Use </a:t>
            </a:r>
            <a:r>
              <a:rPr lang="en-GB" dirty="0" err="1"/>
              <a:t>SingleTreePolicyInterpreter</a:t>
            </a:r>
            <a:r>
              <a:rPr lang="en-GB" dirty="0"/>
              <a:t> </a:t>
            </a:r>
          </a:p>
          <a:p>
            <a:pPr lvl="2"/>
            <a:r>
              <a:rPr lang="en-GB" dirty="0"/>
              <a:t>recommends a policy on who should receive a discount in order to increase revenue (not only demand), which could help the company to set an optimal price for those users in the future</a:t>
            </a:r>
          </a:p>
        </p:txBody>
      </p:sp>
    </p:spTree>
    <p:extLst>
      <p:ext uri="{BB962C8B-B14F-4D97-AF65-F5344CB8AC3E}">
        <p14:creationId xmlns:p14="http://schemas.microsoft.com/office/powerpoint/2010/main" val="387722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E9C0-3E5B-ECB4-D943-132C7A0C05A1}"/>
              </a:ext>
            </a:extLst>
          </p:cNvPr>
          <p:cNvSpPr>
            <a:spLocks noGrp="1"/>
          </p:cNvSpPr>
          <p:nvPr>
            <p:ph type="title"/>
          </p:nvPr>
        </p:nvSpPr>
        <p:spPr/>
        <p:txBody>
          <a:bodyPr/>
          <a:lstStyle/>
          <a:p>
            <a:r>
              <a:rPr lang="en-GB" dirty="0"/>
              <a:t>Rationale </a:t>
            </a:r>
          </a:p>
        </p:txBody>
      </p:sp>
      <p:sp>
        <p:nvSpPr>
          <p:cNvPr id="3" name="Content Placeholder 2">
            <a:extLst>
              <a:ext uri="{FF2B5EF4-FFF2-40B4-BE49-F238E27FC236}">
                <a16:creationId xmlns:a16="http://schemas.microsoft.com/office/drawing/2014/main" id="{03C6A916-C5B6-01FE-6B5C-85FFA708B618}"/>
              </a:ext>
            </a:extLst>
          </p:cNvPr>
          <p:cNvSpPr>
            <a:spLocks noGrp="1"/>
          </p:cNvSpPr>
          <p:nvPr>
            <p:ph idx="1"/>
          </p:nvPr>
        </p:nvSpPr>
        <p:spPr/>
        <p:txBody>
          <a:bodyPr>
            <a:normAutofit fontScale="70000" lnSpcReduction="20000"/>
          </a:bodyPr>
          <a:lstStyle/>
          <a:p>
            <a:pPr marL="0" marR="0">
              <a:spcBef>
                <a:spcPts val="0"/>
              </a:spcBef>
              <a:spcAft>
                <a:spcPts val="0"/>
              </a:spcAft>
            </a:pPr>
            <a:r>
              <a:rPr lang="en-GB" sz="2800" b="1" dirty="0">
                <a:effectLst/>
                <a:latin typeface="Calibri" panose="020F0502020204030204" pitchFamily="34" charset="0"/>
              </a:rPr>
              <a:t>Advantage of using Causal Inference instead of AB tests</a:t>
            </a:r>
            <a:endParaRPr lang="en-GB" sz="2800" dirty="0">
              <a:effectLst/>
              <a:latin typeface="Calibri" panose="020F0502020204030204" pitchFamily="34" charset="0"/>
            </a:endParaRPr>
          </a:p>
          <a:p>
            <a:pPr lvl="1" fontAlgn="ctr">
              <a:spcBef>
                <a:spcPts val="0"/>
              </a:spcBef>
            </a:pPr>
            <a:r>
              <a:rPr lang="en-GB" dirty="0">
                <a:effectLst/>
                <a:latin typeface="Calibri" panose="020F0502020204030204" pitchFamily="34" charset="0"/>
              </a:rPr>
              <a:t>AB test needs randomisation – sometimes cannot force people into specific cohorts ??? </a:t>
            </a:r>
          </a:p>
          <a:p>
            <a:pPr lvl="1" fontAlgn="ctr">
              <a:spcBef>
                <a:spcPts val="0"/>
              </a:spcBef>
            </a:pPr>
            <a:r>
              <a:rPr lang="en-GB" dirty="0">
                <a:effectLst/>
                <a:latin typeface="Calibri" panose="020F0502020204030204" pitchFamily="34" charset="0"/>
              </a:rPr>
              <a:t>With causal inference can add a causal graph - by using that in addition to observational data - can emulate an AB test</a:t>
            </a:r>
          </a:p>
          <a:p>
            <a:r>
              <a:rPr lang="en-GB" dirty="0"/>
              <a:t>ML models designed to make predictions but not lead business change</a:t>
            </a:r>
          </a:p>
          <a:p>
            <a:pPr lvl="1"/>
            <a:r>
              <a:rPr lang="en-GB" dirty="0"/>
              <a:t>Are black boxes </a:t>
            </a:r>
          </a:p>
          <a:p>
            <a:pPr lvl="1"/>
            <a:r>
              <a:rPr lang="en-GB" dirty="0"/>
              <a:t>Shapley gives us importance but does not say if something is causally significant </a:t>
            </a:r>
          </a:p>
          <a:p>
            <a:pPr lvl="1"/>
            <a:r>
              <a:rPr lang="en-GB" dirty="0"/>
              <a:t>Cannot define actionable intervention</a:t>
            </a:r>
          </a:p>
          <a:p>
            <a:pPr lvl="1"/>
            <a:r>
              <a:rPr lang="en-GB" dirty="0"/>
              <a:t>By how much do we need to change a feature, what will the outcome be, what changes are most effective </a:t>
            </a:r>
          </a:p>
          <a:p>
            <a:r>
              <a:rPr lang="en-GB" dirty="0"/>
              <a:t>Causality requires new way of thinking that involves careful use of input feature from the get go (in contrast to just throwing everything at it and iterating until it looks correct)</a:t>
            </a:r>
          </a:p>
          <a:p>
            <a:r>
              <a:rPr lang="en-GB" dirty="0"/>
              <a:t>Will account for confounders</a:t>
            </a:r>
          </a:p>
          <a:p>
            <a:r>
              <a:rPr lang="en-GB" dirty="0"/>
              <a:t>To answer questions like:</a:t>
            </a:r>
          </a:p>
          <a:p>
            <a:pPr lvl="1"/>
            <a:r>
              <a:rPr lang="en-GB" dirty="0"/>
              <a:t>Impact of price increase on individual customer behaviour</a:t>
            </a:r>
          </a:p>
          <a:p>
            <a:pPr lvl="1"/>
            <a:r>
              <a:rPr lang="en-GB" dirty="0"/>
              <a:t>How inflation will impact churn  </a:t>
            </a:r>
          </a:p>
          <a:p>
            <a:pPr lvl="1"/>
            <a:r>
              <a:rPr lang="en-GB" dirty="0"/>
              <a:t>An increase in __ by __ would increase the </a:t>
            </a:r>
            <a:r>
              <a:rPr lang="en-GB" dirty="0" err="1"/>
              <a:t>avg</a:t>
            </a:r>
            <a:r>
              <a:rPr lang="en-GB" dirty="0"/>
              <a:t> __ by __ </a:t>
            </a:r>
          </a:p>
          <a:p>
            <a:endParaRPr lang="en-GB" dirty="0"/>
          </a:p>
          <a:p>
            <a:pPr lvl="1"/>
            <a:endParaRPr lang="en-GB" dirty="0"/>
          </a:p>
        </p:txBody>
      </p:sp>
    </p:spTree>
    <p:extLst>
      <p:ext uri="{BB962C8B-B14F-4D97-AF65-F5344CB8AC3E}">
        <p14:creationId xmlns:p14="http://schemas.microsoft.com/office/powerpoint/2010/main" val="1226836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1426-A03F-8626-3998-0868A5357A0A}"/>
              </a:ext>
            </a:extLst>
          </p:cNvPr>
          <p:cNvSpPr>
            <a:spLocks noGrp="1"/>
          </p:cNvSpPr>
          <p:nvPr>
            <p:ph type="title"/>
          </p:nvPr>
        </p:nvSpPr>
        <p:spPr/>
        <p:txBody>
          <a:bodyPr/>
          <a:lstStyle/>
          <a:p>
            <a:r>
              <a:rPr lang="en-GB" dirty="0"/>
              <a:t>Different ways to refute a causal relationship</a:t>
            </a:r>
          </a:p>
        </p:txBody>
      </p:sp>
      <p:pic>
        <p:nvPicPr>
          <p:cNvPr id="4" name="Content Placeholder 3">
            <a:extLst>
              <a:ext uri="{FF2B5EF4-FFF2-40B4-BE49-F238E27FC236}">
                <a16:creationId xmlns:a16="http://schemas.microsoft.com/office/drawing/2014/main" id="{722392F7-0E79-677C-6444-D8FBF1A87F5C}"/>
              </a:ext>
            </a:extLst>
          </p:cNvPr>
          <p:cNvPicPr>
            <a:picLocks noGrp="1" noChangeAspect="1"/>
          </p:cNvPicPr>
          <p:nvPr>
            <p:ph idx="1"/>
          </p:nvPr>
        </p:nvPicPr>
        <p:blipFill rotWithShape="1">
          <a:blip r:embed="rId2"/>
          <a:srcRect t="11535"/>
          <a:stretch/>
        </p:blipFill>
        <p:spPr>
          <a:xfrm>
            <a:off x="1933970" y="2327563"/>
            <a:ext cx="8324059" cy="3849399"/>
          </a:xfrm>
          <a:prstGeom prst="rect">
            <a:avLst/>
          </a:prstGeom>
        </p:spPr>
      </p:pic>
    </p:spTree>
    <p:extLst>
      <p:ext uri="{BB962C8B-B14F-4D97-AF65-F5344CB8AC3E}">
        <p14:creationId xmlns:p14="http://schemas.microsoft.com/office/powerpoint/2010/main" val="1002676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00B811F-CEBE-5129-C42E-342C0E306F05}"/>
              </a:ext>
            </a:extLst>
          </p:cNvPr>
          <p:cNvSpPr txBox="1">
            <a:spLocks/>
          </p:cNvSpPr>
          <p:nvPr/>
        </p:nvSpPr>
        <p:spPr>
          <a:xfrm>
            <a:off x="621755" y="5991657"/>
            <a:ext cx="4872592" cy="34728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https://towardsdatascience.com/causal-discovery-6858f9af6dcb</a:t>
            </a:r>
            <a:endParaRPr lang="en-US" dirty="0"/>
          </a:p>
        </p:txBody>
      </p:sp>
      <p:pic>
        <p:nvPicPr>
          <p:cNvPr id="5" name="Picture 2">
            <a:extLst>
              <a:ext uri="{FF2B5EF4-FFF2-40B4-BE49-F238E27FC236}">
                <a16:creationId xmlns:a16="http://schemas.microsoft.com/office/drawing/2014/main" id="{CEBCA12D-A268-1DD6-929C-85E2C3779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91" y="1317351"/>
            <a:ext cx="8569008" cy="42232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84A555-91E4-7BF4-4F27-912476852EE1}"/>
              </a:ext>
            </a:extLst>
          </p:cNvPr>
          <p:cNvSpPr txBox="1"/>
          <p:nvPr/>
        </p:nvSpPr>
        <p:spPr>
          <a:xfrm>
            <a:off x="5246495" y="5525346"/>
            <a:ext cx="5299144" cy="669414"/>
          </a:xfrm>
          <a:prstGeom prst="rect">
            <a:avLst/>
          </a:prstGeom>
          <a:noFill/>
        </p:spPr>
        <p:txBody>
          <a:bodyPr wrap="square">
            <a:spAutoFit/>
          </a:bodyPr>
          <a:lstStyle/>
          <a:p>
            <a:r>
              <a:rPr lang="en-US" sz="1875" dirty="0" err="1"/>
              <a:t>Eg</a:t>
            </a:r>
            <a:r>
              <a:rPr lang="en-US" sz="1875" dirty="0"/>
              <a:t>: </a:t>
            </a:r>
            <a:r>
              <a:rPr lang="en-US" sz="1875" dirty="0">
                <a:hlinkClick r:id="rId3"/>
              </a:rPr>
              <a:t>https://towardsdatascience.com/causal-discovery-6858f9af6dcb</a:t>
            </a:r>
            <a:r>
              <a:rPr lang="en-US" sz="1875" dirty="0"/>
              <a:t> </a:t>
            </a:r>
          </a:p>
        </p:txBody>
      </p:sp>
    </p:spTree>
    <p:extLst>
      <p:ext uri="{BB962C8B-B14F-4D97-AF65-F5344CB8AC3E}">
        <p14:creationId xmlns:p14="http://schemas.microsoft.com/office/powerpoint/2010/main" val="284423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78D05-7011-5ABD-8371-13E436BC55F7}"/>
              </a:ext>
            </a:extLst>
          </p:cNvPr>
          <p:cNvSpPr txBox="1">
            <a:spLocks/>
          </p:cNvSpPr>
          <p:nvPr/>
        </p:nvSpPr>
        <p:spPr>
          <a:xfrm>
            <a:off x="621755" y="608571"/>
            <a:ext cx="10948492" cy="1060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Exchangeability: stratum specific causal effect</a:t>
            </a:r>
            <a:endParaRPr lang="en-US" dirty="0"/>
          </a:p>
        </p:txBody>
      </p:sp>
      <p:pic>
        <p:nvPicPr>
          <p:cNvPr id="5" name="Picture 4" descr="Diagram&#10;&#10;Description automatically generated with medium confidence">
            <a:extLst>
              <a:ext uri="{FF2B5EF4-FFF2-40B4-BE49-F238E27FC236}">
                <a16:creationId xmlns:a16="http://schemas.microsoft.com/office/drawing/2014/main" id="{273F1FE2-E0ED-B599-3DAC-B44351036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43" y="1542473"/>
            <a:ext cx="5495276" cy="3093844"/>
          </a:xfrm>
          <a:prstGeom prst="rect">
            <a:avLst/>
          </a:prstGeom>
        </p:spPr>
      </p:pic>
      <p:sp>
        <p:nvSpPr>
          <p:cNvPr id="6" name="Text Placeholder 2">
            <a:extLst>
              <a:ext uri="{FF2B5EF4-FFF2-40B4-BE49-F238E27FC236}">
                <a16:creationId xmlns:a16="http://schemas.microsoft.com/office/drawing/2014/main" id="{772DEC7F-71FD-510F-680D-620CC2B9F89F}"/>
              </a:ext>
            </a:extLst>
          </p:cNvPr>
          <p:cNvSpPr txBox="1">
            <a:spLocks/>
          </p:cNvSpPr>
          <p:nvPr/>
        </p:nvSpPr>
        <p:spPr>
          <a:xfrm>
            <a:off x="725285" y="6337706"/>
            <a:ext cx="4872592" cy="347256"/>
          </a:xfrm>
          <a:prstGeom prst="rect">
            <a:avLst/>
          </a:prstGeom>
          <a:noFill/>
        </p:spPr>
        <p:txBody>
          <a:bodyPr vert="horz" lIns="0" tIns="0" rIns="0" bIns="0" rtlCol="0" anchor="b">
            <a:noAutofit/>
          </a:bodyPr>
          <a:lstStyle>
            <a:lvl1pPr marL="0" indent="0" algn="l" defTabSz="1170432" rtl="0" eaLnBrk="1" latinLnBrk="0" hangingPunct="1">
              <a:spcBef>
                <a:spcPts val="768"/>
              </a:spcBef>
              <a:buClr>
                <a:srgbClr val="0644A1"/>
              </a:buClr>
              <a:buFont typeface="Arial" pitchFamily="34" charset="0"/>
              <a:buNone/>
              <a:defRPr sz="900" kern="1200">
                <a:solidFill>
                  <a:srgbClr val="000000"/>
                </a:solidFill>
                <a:latin typeface="+mn-lt"/>
                <a:ea typeface="+mn-ea"/>
                <a:cs typeface="+mn-cs"/>
              </a:defRPr>
            </a:lvl1pPr>
            <a:lvl2pPr marL="468000" indent="-216000" algn="l" defTabSz="1170432" rtl="0" eaLnBrk="1" latinLnBrk="0" hangingPunct="1">
              <a:spcBef>
                <a:spcPts val="600"/>
              </a:spcBef>
              <a:buClr>
                <a:srgbClr val="0644A1"/>
              </a:buClr>
              <a:buFont typeface="Arial" pitchFamily="34" charset="0"/>
              <a:buChar char="–"/>
              <a:tabLst/>
              <a:defRPr sz="1600" kern="1200">
                <a:solidFill>
                  <a:srgbClr val="323232"/>
                </a:solidFill>
                <a:latin typeface="+mn-lt"/>
                <a:ea typeface="+mn-ea"/>
                <a:cs typeface="+mn-cs"/>
              </a:defRPr>
            </a:lvl2pPr>
            <a:lvl3pPr marL="640800" indent="-172800" algn="l" defTabSz="1170432" rtl="0" eaLnBrk="1" latinLnBrk="0" hangingPunct="1">
              <a:spcBef>
                <a:spcPts val="600"/>
              </a:spcBef>
              <a:buClr>
                <a:srgbClr val="0644A1"/>
              </a:buClr>
              <a:buFont typeface="Lucida Grande"/>
              <a:buChar char="­"/>
              <a:tabLst/>
              <a:defRPr sz="1400" kern="1200">
                <a:solidFill>
                  <a:srgbClr val="323232"/>
                </a:solidFill>
                <a:latin typeface="+mn-lt"/>
                <a:ea typeface="+mn-ea"/>
                <a:cs typeface="+mn-cs"/>
              </a:defRPr>
            </a:lvl3pPr>
            <a:lvl4pPr marL="835200" indent="-179388" algn="l" defTabSz="1170432" rtl="0" eaLnBrk="1" latinLnBrk="0" hangingPunct="1">
              <a:spcBef>
                <a:spcPts val="600"/>
              </a:spcBef>
              <a:buClr>
                <a:srgbClr val="0644A1"/>
              </a:buClr>
              <a:buFont typeface="Arial" pitchFamily="34" charset="0"/>
              <a:buChar char="–"/>
              <a:tabLst/>
              <a:defRPr sz="1200" kern="1200">
                <a:solidFill>
                  <a:srgbClr val="323232"/>
                </a:solidFill>
                <a:latin typeface="+mn-lt"/>
                <a:ea typeface="+mn-ea"/>
                <a:cs typeface="+mn-cs"/>
              </a:defRPr>
            </a:lvl4pPr>
            <a:lvl5pPr marL="2633472" indent="-292608" algn="l" defTabSz="1170432"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218688"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3904"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89120"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74336" indent="-292608" algn="l" defTabSz="1170432" rtl="0" eaLnBrk="1" latinLnBrk="0" hangingPunct="1">
              <a:spcBef>
                <a:spcPct val="20000"/>
              </a:spcBef>
              <a:buFont typeface="Arial" pitchFamily="34" charset="0"/>
              <a:buChar char="•"/>
              <a:defRPr sz="2600" kern="1200">
                <a:solidFill>
                  <a:schemeClr val="tx1"/>
                </a:solidFill>
                <a:latin typeface="+mn-lt"/>
                <a:ea typeface="+mn-ea"/>
                <a:cs typeface="+mn-cs"/>
              </a:defRPr>
            </a:lvl9pPr>
          </a:lstStyle>
          <a:p>
            <a:r>
              <a:rPr lang="en-US" sz="937" dirty="0"/>
              <a:t>https://</a:t>
            </a:r>
            <a:r>
              <a:rPr lang="en-US" sz="937" dirty="0" err="1"/>
              <a:t>www.youtube.com</a:t>
            </a:r>
            <a:r>
              <a:rPr lang="en-US" sz="937" dirty="0"/>
              <a:t>/</a:t>
            </a:r>
            <a:r>
              <a:rPr lang="en-US" sz="937" dirty="0" err="1"/>
              <a:t>watch?v</a:t>
            </a:r>
            <a:r>
              <a:rPr lang="en-US" sz="937" dirty="0"/>
              <a:t>=WILPl5dkMMQ&amp;list=PLtjTgbI6JvXZ-rrZ9FOLG37IWwoyR1GcF&amp;index=2</a:t>
            </a:r>
          </a:p>
        </p:txBody>
      </p:sp>
      <p:pic>
        <p:nvPicPr>
          <p:cNvPr id="7" name="Content Placeholder 5" descr="Diagram&#10;&#10;Description automatically generated">
            <a:extLst>
              <a:ext uri="{FF2B5EF4-FFF2-40B4-BE49-F238E27FC236}">
                <a16:creationId xmlns:a16="http://schemas.microsoft.com/office/drawing/2014/main" id="{3B922A8C-FCB8-BD4D-3D19-C15A90E019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4545" y="3429000"/>
            <a:ext cx="5720423" cy="3226906"/>
          </a:xfrm>
        </p:spPr>
      </p:pic>
    </p:spTree>
    <p:extLst>
      <p:ext uri="{BB962C8B-B14F-4D97-AF65-F5344CB8AC3E}">
        <p14:creationId xmlns:p14="http://schemas.microsoft.com/office/powerpoint/2010/main" val="3077625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06BE8CC5-3F2A-2F4C-DDEC-D07617451884}"/>
              </a:ext>
            </a:extLst>
          </p:cNvPr>
          <p:cNvSpPr txBox="1">
            <a:spLocks/>
          </p:cNvSpPr>
          <p:nvPr/>
        </p:nvSpPr>
        <p:spPr>
          <a:xfrm>
            <a:off x="621755" y="1138763"/>
            <a:ext cx="10948493" cy="4223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Simpson’s paradox and misleading data due to sampling</a:t>
            </a:r>
          </a:p>
          <a:p>
            <a:endParaRPr lang="en-US" dirty="0"/>
          </a:p>
        </p:txBody>
      </p:sp>
      <p:sp>
        <p:nvSpPr>
          <p:cNvPr id="5" name="Title 3">
            <a:extLst>
              <a:ext uri="{FF2B5EF4-FFF2-40B4-BE49-F238E27FC236}">
                <a16:creationId xmlns:a16="http://schemas.microsoft.com/office/drawing/2014/main" id="{35538C4A-4891-763E-EBCD-C37F85EA947C}"/>
              </a:ext>
            </a:extLst>
          </p:cNvPr>
          <p:cNvSpPr txBox="1">
            <a:spLocks/>
          </p:cNvSpPr>
          <p:nvPr/>
        </p:nvSpPr>
        <p:spPr>
          <a:xfrm>
            <a:off x="243382" y="214803"/>
            <a:ext cx="10948492" cy="1060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 driven paradoxes</a:t>
            </a:r>
            <a:endParaRPr lang="en-US" dirty="0"/>
          </a:p>
        </p:txBody>
      </p:sp>
      <p:pic>
        <p:nvPicPr>
          <p:cNvPr id="6" name="Picture 2">
            <a:extLst>
              <a:ext uri="{FF2B5EF4-FFF2-40B4-BE49-F238E27FC236}">
                <a16:creationId xmlns:a16="http://schemas.microsoft.com/office/drawing/2014/main" id="{4D3888C4-E73F-61F7-4C46-8169E7EC4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56" y="3629459"/>
            <a:ext cx="5402493" cy="24697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FFA58A-4A65-905A-9F7E-9152E596B639}"/>
              </a:ext>
            </a:extLst>
          </p:cNvPr>
          <p:cNvSpPr txBox="1"/>
          <p:nvPr/>
        </p:nvSpPr>
        <p:spPr>
          <a:xfrm>
            <a:off x="1632641" y="2025787"/>
            <a:ext cx="6096487" cy="1246495"/>
          </a:xfrm>
          <a:prstGeom prst="rect">
            <a:avLst/>
          </a:prstGeom>
          <a:noFill/>
        </p:spPr>
        <p:txBody>
          <a:bodyPr wrap="square">
            <a:spAutoFit/>
          </a:bodyPr>
          <a:lstStyle/>
          <a:p>
            <a:pPr fontAlgn="ctr">
              <a:buFont typeface="Courier New" panose="02070309020205020404" pitchFamily="49" charset="0"/>
              <a:buChar char="o"/>
            </a:pPr>
            <a:r>
              <a:rPr lang="en-GB" sz="2500" dirty="0">
                <a:latin typeface="Calibri" panose="020F0502020204030204" pitchFamily="34" charset="0"/>
              </a:rPr>
              <a:t>Magical pill very good for women, very bad for men. But terrible for population in general</a:t>
            </a:r>
          </a:p>
          <a:p>
            <a:pPr fontAlgn="ctr">
              <a:buFont typeface="Courier New" panose="02070309020205020404" pitchFamily="49" charset="0"/>
              <a:buChar char="o"/>
            </a:pPr>
            <a:r>
              <a:rPr lang="en-GB" sz="2500" dirty="0">
                <a:latin typeface="Calibri" panose="020F0502020204030204" pitchFamily="34" charset="0"/>
              </a:rPr>
              <a:t>I.e. effect seen in subsets of population </a:t>
            </a:r>
          </a:p>
        </p:txBody>
      </p:sp>
    </p:spTree>
    <p:extLst>
      <p:ext uri="{BB962C8B-B14F-4D97-AF65-F5344CB8AC3E}">
        <p14:creationId xmlns:p14="http://schemas.microsoft.com/office/powerpoint/2010/main" val="328185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B844-7712-26DB-4F17-5A8C6749264C}"/>
              </a:ext>
            </a:extLst>
          </p:cNvPr>
          <p:cNvSpPr>
            <a:spLocks noGrp="1"/>
          </p:cNvSpPr>
          <p:nvPr>
            <p:ph type="title"/>
          </p:nvPr>
        </p:nvSpPr>
        <p:spPr/>
        <p:txBody>
          <a:bodyPr/>
          <a:lstStyle/>
          <a:p>
            <a:r>
              <a:rPr lang="en-GB" dirty="0"/>
              <a:t>Sources</a:t>
            </a:r>
          </a:p>
        </p:txBody>
      </p:sp>
      <p:sp>
        <p:nvSpPr>
          <p:cNvPr id="3" name="Content Placeholder 2">
            <a:extLst>
              <a:ext uri="{FF2B5EF4-FFF2-40B4-BE49-F238E27FC236}">
                <a16:creationId xmlns:a16="http://schemas.microsoft.com/office/drawing/2014/main" id="{442B285D-EE98-379B-0D10-8359AA35C729}"/>
              </a:ext>
            </a:extLst>
          </p:cNvPr>
          <p:cNvSpPr>
            <a:spLocks noGrp="1"/>
          </p:cNvSpPr>
          <p:nvPr>
            <p:ph idx="1"/>
          </p:nvPr>
        </p:nvSpPr>
        <p:spPr/>
        <p:txBody>
          <a:bodyPr>
            <a:normAutofit/>
          </a:bodyPr>
          <a:lstStyle/>
          <a:p>
            <a:r>
              <a:rPr lang="en-US" sz="1400" dirty="0">
                <a:hlinkClick r:id="rId2"/>
              </a:rPr>
              <a:t>https://github.com/microsoft/EconML/blob/main/notebooks/CustomerScenarios/Case%20Study%20-%20Customer%20Segmentation%20at%20An%20Online%20Media%20Company%20-%20EconML%20+%20DoWhy.ipynb</a:t>
            </a:r>
            <a:endParaRPr lang="en-US" sz="1400" dirty="0"/>
          </a:p>
          <a:p>
            <a:r>
              <a:rPr lang="en-US" sz="1400" dirty="0">
                <a:hlinkClick r:id="rId3"/>
              </a:rPr>
              <a:t>https://github.com/microsoft/EconML/blob/main/notebooks/CustomerScenarios/Case%20Study%20-%20Recommendation%20AB%20Testing%20at%20An%20Online%20Travel%20Company%20-%20EconML%20%2B%20DoWhy.ipynb</a:t>
            </a:r>
            <a:endParaRPr lang="en-US" sz="1400" dirty="0"/>
          </a:p>
          <a:p>
            <a:r>
              <a:rPr lang="en-US" sz="1400" dirty="0"/>
              <a:t>Do calculus and python libraries</a:t>
            </a:r>
          </a:p>
          <a:p>
            <a:pPr lvl="1"/>
            <a:r>
              <a:rPr lang="en-US" sz="1000" dirty="0" err="1"/>
              <a:t>Causalinference</a:t>
            </a:r>
            <a:r>
              <a:rPr lang="en-US" sz="1000" dirty="0"/>
              <a:t>: </a:t>
            </a:r>
          </a:p>
          <a:p>
            <a:pPr lvl="2"/>
            <a:r>
              <a:rPr lang="en-US" sz="600" dirty="0"/>
              <a:t>https://analyticsindiamag.com/a-complete-guide-to-causal-inference-in-python/</a:t>
            </a:r>
          </a:p>
          <a:p>
            <a:pPr lvl="2"/>
            <a:r>
              <a:rPr lang="en-US" sz="600" dirty="0"/>
              <a:t>http://www.degeneratestate.org/posts/2018/Mar/24/causal-inference-with-python-part-1-potential-outcomes/</a:t>
            </a:r>
          </a:p>
          <a:p>
            <a:pPr lvl="2"/>
            <a:r>
              <a:rPr lang="en-US" sz="600" dirty="0"/>
              <a:t>(https://causalinferenceinpython.org)</a:t>
            </a:r>
            <a:endParaRPr lang="en-US" sz="1000" dirty="0"/>
          </a:p>
          <a:p>
            <a:pPr lvl="1"/>
            <a:r>
              <a:rPr lang="en-US" sz="1000" dirty="0" err="1"/>
              <a:t>DoWhy</a:t>
            </a:r>
            <a:r>
              <a:rPr lang="en-US" sz="1000" dirty="0"/>
              <a:t>:</a:t>
            </a:r>
          </a:p>
          <a:p>
            <a:pPr lvl="2"/>
            <a:r>
              <a:rPr lang="en-US" sz="600" dirty="0"/>
              <a:t>https://github.com/microsoft/EconML/blob/main/notebooks/CustomerScenarios/Case%20Study%20-%20Customer%20Segmentation%20at%20An%20Online%20Media%20Company%20-%20EconML%20+%20DoWhy.ipynb </a:t>
            </a:r>
          </a:p>
          <a:p>
            <a:pPr lvl="2"/>
            <a:r>
              <a:rPr lang="en-US" sz="600" dirty="0"/>
              <a:t>https://medium.com/geekculture/a-quickstart-for-causal-analysis-decision-making-with-dowhy-2ce2d4d1efa9 (???)</a:t>
            </a:r>
          </a:p>
          <a:p>
            <a:pPr lvl="2"/>
            <a:r>
              <a:rPr lang="en-US" sz="600" dirty="0"/>
              <a:t>https://microsoft.github.io/dowhy/example_notebooks/tutorial-causalinference-machinelearning-using-dowhy-econml.html (???)</a:t>
            </a:r>
          </a:p>
          <a:p>
            <a:pPr lvl="2"/>
            <a:r>
              <a:rPr lang="en-US" sz="600" dirty="0"/>
              <a:t>https://microsoft.github.io/dowhy/</a:t>
            </a:r>
          </a:p>
          <a:p>
            <a:pPr lvl="1"/>
            <a:endParaRPr lang="en-US" sz="1000" dirty="0"/>
          </a:p>
          <a:p>
            <a:pPr lvl="1"/>
            <a:endParaRPr lang="en-US" sz="1000" dirty="0"/>
          </a:p>
          <a:p>
            <a:endParaRPr lang="en-US" sz="1400" dirty="0"/>
          </a:p>
          <a:p>
            <a:endParaRPr lang="en-GB" sz="1400" dirty="0"/>
          </a:p>
        </p:txBody>
      </p:sp>
    </p:spTree>
    <p:extLst>
      <p:ext uri="{BB962C8B-B14F-4D97-AF65-F5344CB8AC3E}">
        <p14:creationId xmlns:p14="http://schemas.microsoft.com/office/powerpoint/2010/main" val="331295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EF09-5E0F-4A9A-8B95-727F59F2BFD1}"/>
              </a:ext>
            </a:extLst>
          </p:cNvPr>
          <p:cNvSpPr>
            <a:spLocks noGrp="1"/>
          </p:cNvSpPr>
          <p:nvPr>
            <p:ph type="title"/>
          </p:nvPr>
        </p:nvSpPr>
        <p:spPr/>
        <p:txBody>
          <a:bodyPr/>
          <a:lstStyle/>
          <a:p>
            <a:r>
              <a:rPr lang="en-GB" dirty="0"/>
              <a:t>Book of Why – Judea Pearl</a:t>
            </a:r>
          </a:p>
        </p:txBody>
      </p:sp>
      <p:sp>
        <p:nvSpPr>
          <p:cNvPr id="3" name="Content Placeholder 2">
            <a:extLst>
              <a:ext uri="{FF2B5EF4-FFF2-40B4-BE49-F238E27FC236}">
                <a16:creationId xmlns:a16="http://schemas.microsoft.com/office/drawing/2014/main" id="{F8A1336E-BACD-46C9-8F36-BF885DEB1F9F}"/>
              </a:ext>
            </a:extLst>
          </p:cNvPr>
          <p:cNvSpPr>
            <a:spLocks noGrp="1"/>
          </p:cNvSpPr>
          <p:nvPr>
            <p:ph idx="1"/>
          </p:nvPr>
        </p:nvSpPr>
        <p:spPr>
          <a:xfrm>
            <a:off x="838200" y="1825625"/>
            <a:ext cx="6134100" cy="4351338"/>
          </a:xfrm>
        </p:spPr>
        <p:txBody>
          <a:bodyPr>
            <a:normAutofit fontScale="47500" lnSpcReduction="20000"/>
          </a:bodyPr>
          <a:lstStyle/>
          <a:p>
            <a:r>
              <a:rPr lang="en-GB" dirty="0"/>
              <a:t>Can be a good approach where stakeholder knows a lot/has a lot of theories. Can then fit a model based on this and data will assign values to this </a:t>
            </a:r>
          </a:p>
          <a:p>
            <a:r>
              <a:rPr lang="en-GB" dirty="0"/>
              <a:t>Assumes that data alone is dumb and cannot be causally interpreted </a:t>
            </a:r>
          </a:p>
          <a:p>
            <a:r>
              <a:rPr lang="en-GB" dirty="0"/>
              <a:t>Require path diagrams and do-calculus to draw causal conclusions</a:t>
            </a:r>
          </a:p>
          <a:p>
            <a:r>
              <a:rPr lang="en-GB" dirty="0"/>
              <a:t>Believes must choose a diagram before fitting observational data at all </a:t>
            </a:r>
          </a:p>
          <a:p>
            <a:r>
              <a:rPr lang="en-GB" dirty="0"/>
              <a:t>Data must simply inform the pre-specified diagram by means of estimating the coefficients for each arrow between nodes </a:t>
            </a:r>
          </a:p>
          <a:p>
            <a:r>
              <a:rPr lang="en-GB" dirty="0"/>
              <a:t>Uses path models/non-parametric SEMs (structural equation models) &amp; DAGs as the solution to the problem of inferring causes from observational data</a:t>
            </a:r>
          </a:p>
          <a:p>
            <a:pPr lvl="1"/>
            <a:r>
              <a:rPr lang="en-GB" dirty="0"/>
              <a:t>Argue that using path models as a tool requires that you already have a deep understanding of the domain</a:t>
            </a:r>
          </a:p>
          <a:p>
            <a:pPr lvl="1"/>
            <a:r>
              <a:rPr lang="en-GB" dirty="0"/>
              <a:t>Is overly optimistic that may fields have set of convincing theories and background knowledge</a:t>
            </a:r>
          </a:p>
          <a:p>
            <a:r>
              <a:rPr lang="en-GB" dirty="0"/>
              <a:t>Causality is all about understanding the data generation process</a:t>
            </a:r>
          </a:p>
          <a:p>
            <a:r>
              <a:rPr lang="en-GB" dirty="0"/>
              <a:t>Failed attempt to overcome the messy trial and error approach of scientific discovery, with clean mathematical and overly rational logic</a:t>
            </a:r>
          </a:p>
          <a:p>
            <a:r>
              <a:rPr lang="en-GB" dirty="0"/>
              <a:t>Could argue that a lot of the causal diagram analysis is done when building out the input feature space – do not throw everything into the model but carefully select “causal” drivers</a:t>
            </a:r>
          </a:p>
          <a:p>
            <a:endParaRPr lang="en-GB" dirty="0"/>
          </a:p>
          <a:p>
            <a:endParaRPr lang="en-GB" dirty="0"/>
          </a:p>
        </p:txBody>
      </p:sp>
      <p:pic>
        <p:nvPicPr>
          <p:cNvPr id="4" name="Content Placeholder 10" descr="Table&#10;&#10;Description automatically generated">
            <a:extLst>
              <a:ext uri="{FF2B5EF4-FFF2-40B4-BE49-F238E27FC236}">
                <a16:creationId xmlns:a16="http://schemas.microsoft.com/office/drawing/2014/main" id="{3D3B4F8A-6077-D71B-5EEE-248C44F11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134" y="4251051"/>
            <a:ext cx="4986866" cy="2606949"/>
          </a:xfrm>
          <a:prstGeom prst="rect">
            <a:avLst/>
          </a:prstGeom>
        </p:spPr>
      </p:pic>
    </p:spTree>
    <p:extLst>
      <p:ext uri="{BB962C8B-B14F-4D97-AF65-F5344CB8AC3E}">
        <p14:creationId xmlns:p14="http://schemas.microsoft.com/office/powerpoint/2010/main" val="373879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EC32-806E-43E2-A855-AAAECB2B35C2}"/>
              </a:ext>
            </a:extLst>
          </p:cNvPr>
          <p:cNvSpPr>
            <a:spLocks noGrp="1"/>
          </p:cNvSpPr>
          <p:nvPr>
            <p:ph type="title"/>
          </p:nvPr>
        </p:nvSpPr>
        <p:spPr>
          <a:xfrm>
            <a:off x="0" y="-16020"/>
            <a:ext cx="10226964" cy="697057"/>
          </a:xfrm>
        </p:spPr>
        <p:txBody>
          <a:bodyPr>
            <a:normAutofit/>
          </a:bodyPr>
          <a:lstStyle/>
          <a:p>
            <a:r>
              <a:rPr lang="en-GB" sz="3200" dirty="0"/>
              <a:t>Causal Terminology</a:t>
            </a:r>
          </a:p>
        </p:txBody>
      </p:sp>
      <p:sp>
        <p:nvSpPr>
          <p:cNvPr id="3" name="Content Placeholder 2">
            <a:extLst>
              <a:ext uri="{FF2B5EF4-FFF2-40B4-BE49-F238E27FC236}">
                <a16:creationId xmlns:a16="http://schemas.microsoft.com/office/drawing/2014/main" id="{3C8891E8-8A82-4668-847F-0A8F35155908}"/>
              </a:ext>
            </a:extLst>
          </p:cNvPr>
          <p:cNvSpPr>
            <a:spLocks noGrp="1"/>
          </p:cNvSpPr>
          <p:nvPr>
            <p:ph idx="1"/>
          </p:nvPr>
        </p:nvSpPr>
        <p:spPr/>
        <p:txBody>
          <a:bodyPr>
            <a:normAutofit/>
          </a:bodyPr>
          <a:lstStyle/>
          <a:p>
            <a:endParaRPr lang="en-GB" b="0" i="0" dirty="0">
              <a:solidFill>
                <a:srgbClr val="4D5156"/>
              </a:solidFill>
              <a:effectLst/>
              <a:latin typeface="arial" panose="020B0604020202020204" pitchFamily="34" charset="0"/>
            </a:endParaRPr>
          </a:p>
          <a:p>
            <a:endParaRPr lang="en-GB" dirty="0"/>
          </a:p>
        </p:txBody>
      </p:sp>
      <p:graphicFrame>
        <p:nvGraphicFramePr>
          <p:cNvPr id="4" name="Table 4">
            <a:extLst>
              <a:ext uri="{FF2B5EF4-FFF2-40B4-BE49-F238E27FC236}">
                <a16:creationId xmlns:a16="http://schemas.microsoft.com/office/drawing/2014/main" id="{A547CA95-8FF4-4D71-9F4D-D3A2DBD48675}"/>
              </a:ext>
            </a:extLst>
          </p:cNvPr>
          <p:cNvGraphicFramePr>
            <a:graphicFrameLocks noGrp="1"/>
          </p:cNvGraphicFramePr>
          <p:nvPr>
            <p:extLst>
              <p:ext uri="{D42A27DB-BD31-4B8C-83A1-F6EECF244321}">
                <p14:modId xmlns:p14="http://schemas.microsoft.com/office/powerpoint/2010/main" val="1059218071"/>
              </p:ext>
            </p:extLst>
          </p:nvPr>
        </p:nvGraphicFramePr>
        <p:xfrm>
          <a:off x="221672" y="600363"/>
          <a:ext cx="11517746" cy="5910815"/>
        </p:xfrm>
        <a:graphic>
          <a:graphicData uri="http://schemas.openxmlformats.org/drawingml/2006/table">
            <a:tbl>
              <a:tblPr firstRow="1" bandRow="1">
                <a:tableStyleId>{5C22544A-7EE6-4342-B048-85BDC9FD1C3A}</a:tableStyleId>
              </a:tblPr>
              <a:tblGrid>
                <a:gridCol w="1871634">
                  <a:extLst>
                    <a:ext uri="{9D8B030D-6E8A-4147-A177-3AD203B41FA5}">
                      <a16:colId xmlns:a16="http://schemas.microsoft.com/office/drawing/2014/main" val="3080925732"/>
                    </a:ext>
                  </a:extLst>
                </a:gridCol>
                <a:gridCol w="9646112">
                  <a:extLst>
                    <a:ext uri="{9D8B030D-6E8A-4147-A177-3AD203B41FA5}">
                      <a16:colId xmlns:a16="http://schemas.microsoft.com/office/drawing/2014/main" val="1891716704"/>
                    </a:ext>
                  </a:extLst>
                </a:gridCol>
              </a:tblGrid>
              <a:tr h="442957">
                <a:tc>
                  <a:txBody>
                    <a:bodyPr/>
                    <a:lstStyle/>
                    <a:p>
                      <a:r>
                        <a:rPr lang="en-GB" sz="1100" dirty="0"/>
                        <a:t>Term</a:t>
                      </a:r>
                    </a:p>
                  </a:txBody>
                  <a:tcPr/>
                </a:tc>
                <a:tc>
                  <a:txBody>
                    <a:bodyPr/>
                    <a:lstStyle/>
                    <a:p>
                      <a:r>
                        <a:rPr lang="en-GB" sz="1100" dirty="0"/>
                        <a:t>Explanation</a:t>
                      </a:r>
                    </a:p>
                  </a:txBody>
                  <a:tcPr/>
                </a:tc>
                <a:extLst>
                  <a:ext uri="{0D108BD9-81ED-4DB2-BD59-A6C34878D82A}">
                    <a16:rowId xmlns:a16="http://schemas.microsoft.com/office/drawing/2014/main" val="1095226782"/>
                  </a:ext>
                </a:extLst>
              </a:tr>
              <a:tr h="442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i="0" dirty="0">
                          <a:solidFill>
                            <a:srgbClr val="4D5156"/>
                          </a:solidFill>
                          <a:effectLst/>
                          <a:latin typeface="arial" panose="020B0604020202020204" pitchFamily="34" charset="0"/>
                        </a:rPr>
                        <a:t>Causal graph</a:t>
                      </a:r>
                    </a:p>
                  </a:txBody>
                  <a:tcPr/>
                </a:tc>
                <a:tc>
                  <a:txBody>
                    <a:bodyPr/>
                    <a:lstStyle/>
                    <a:p>
                      <a:r>
                        <a:rPr lang="en-GB" sz="1100" dirty="0"/>
                        <a:t>Visual summary of the data generation mechanism</a:t>
                      </a:r>
                    </a:p>
                  </a:txBody>
                  <a:tcPr/>
                </a:tc>
                <a:extLst>
                  <a:ext uri="{0D108BD9-81ED-4DB2-BD59-A6C34878D82A}">
                    <a16:rowId xmlns:a16="http://schemas.microsoft.com/office/drawing/2014/main" val="2651203113"/>
                  </a:ext>
                </a:extLst>
              </a:tr>
              <a:tr h="1358523">
                <a:tc>
                  <a:txBody>
                    <a:bodyPr/>
                    <a:lstStyle/>
                    <a:p>
                      <a:r>
                        <a:rPr lang="en-GB" sz="1100" b="0" i="0" dirty="0">
                          <a:solidFill>
                            <a:srgbClr val="4D5156"/>
                          </a:solidFill>
                          <a:effectLst/>
                          <a:latin typeface="arial" panose="020B0604020202020204" pitchFamily="34" charset="0"/>
                        </a:rPr>
                        <a:t>Confounder</a:t>
                      </a:r>
                      <a:endParaRPr lang="en-GB" sz="1100" dirty="0"/>
                    </a:p>
                  </a:txBody>
                  <a:tcPr/>
                </a:tc>
                <a:tc>
                  <a:txBody>
                    <a:bodyPr/>
                    <a:lstStyle/>
                    <a:p>
                      <a:pPr lvl="0"/>
                      <a:r>
                        <a:rPr lang="en-GB" sz="1100" b="0" i="0" dirty="0">
                          <a:solidFill>
                            <a:srgbClr val="575760"/>
                          </a:solidFill>
                          <a:effectLst/>
                          <a:latin typeface="Helvetica" panose="020B0604020202020204" pitchFamily="34" charset="0"/>
                        </a:rPr>
                        <a:t>Like an extra IV that has a hidden effect on your DV</a:t>
                      </a:r>
                    </a:p>
                    <a:p>
                      <a:pPr lvl="0"/>
                      <a:r>
                        <a:rPr lang="en-GB" sz="1100" b="0" i="0" dirty="0">
                          <a:solidFill>
                            <a:srgbClr val="4D5156"/>
                          </a:solidFill>
                          <a:effectLst/>
                          <a:latin typeface="arial" panose="020B0604020202020204" pitchFamily="34" charset="0"/>
                        </a:rPr>
                        <a:t>Influences both DV and IV, causing a spurious association</a:t>
                      </a:r>
                    </a:p>
                    <a:p>
                      <a:pPr lvl="0"/>
                      <a:r>
                        <a:rPr lang="en-GB" sz="1100" dirty="0">
                          <a:solidFill>
                            <a:srgbClr val="4D5156"/>
                          </a:solidFill>
                          <a:latin typeface="arial" panose="020B0604020202020204" pitchFamily="34" charset="0"/>
                        </a:rPr>
                        <a:t>Must be causally related DV &amp; correlated with IV</a:t>
                      </a:r>
                    </a:p>
                    <a:p>
                      <a:pPr lvl="0"/>
                      <a:r>
                        <a:rPr lang="en-GB" sz="1100" b="0" i="0" dirty="0">
                          <a:solidFill>
                            <a:srgbClr val="4D5156"/>
                          </a:solidFill>
                          <a:effectLst/>
                          <a:latin typeface="arial" panose="020B0604020202020204" pitchFamily="34" charset="0"/>
                        </a:rPr>
                        <a:t>E.G. Ice cream consumption (IV) causes sun burn (DV), seems spurious. Confounding variable is temperature</a:t>
                      </a:r>
                    </a:p>
                    <a:p>
                      <a:pPr lvl="0"/>
                      <a:r>
                        <a:rPr lang="en-GB" sz="1100" b="0" i="0" dirty="0">
                          <a:solidFill>
                            <a:srgbClr val="4D5156"/>
                          </a:solidFill>
                          <a:effectLst/>
                          <a:latin typeface="arial" panose="020B0604020202020204" pitchFamily="34" charset="0"/>
                        </a:rPr>
                        <a:t>Must account for these to guarantee internal validity of results</a:t>
                      </a:r>
                    </a:p>
                    <a:p>
                      <a:pPr lvl="0"/>
                      <a:r>
                        <a:rPr lang="en-GB" sz="1100" b="0" i="0" dirty="0">
                          <a:solidFill>
                            <a:srgbClr val="4D5156"/>
                          </a:solidFill>
                          <a:effectLst/>
                          <a:latin typeface="arial" panose="020B0604020202020204" pitchFamily="34" charset="0"/>
                        </a:rPr>
                        <a:t>So always beware of unmeasured confounding variables</a:t>
                      </a:r>
                    </a:p>
                    <a:p>
                      <a:pPr lvl="0"/>
                      <a:r>
                        <a:rPr lang="en-GB" sz="1100" b="0" i="0" dirty="0">
                          <a:solidFill>
                            <a:srgbClr val="4D5156"/>
                          </a:solidFill>
                          <a:effectLst/>
                          <a:latin typeface="arial" panose="020B0604020202020204" pitchFamily="34" charset="0"/>
                        </a:rPr>
                        <a:t>Confounders increase variance and introduce bias</a:t>
                      </a:r>
                    </a:p>
                  </a:txBody>
                  <a:tcPr/>
                </a:tc>
                <a:extLst>
                  <a:ext uri="{0D108BD9-81ED-4DB2-BD59-A6C34878D82A}">
                    <a16:rowId xmlns:a16="http://schemas.microsoft.com/office/drawing/2014/main" val="1851538900"/>
                  </a:ext>
                </a:extLst>
              </a:tr>
              <a:tr h="509704">
                <a:tc>
                  <a:txBody>
                    <a:bodyPr/>
                    <a:lstStyle/>
                    <a:p>
                      <a:r>
                        <a:rPr lang="en-GB" sz="1100" dirty="0"/>
                        <a:t>Mediator</a:t>
                      </a:r>
                    </a:p>
                  </a:txBody>
                  <a:tcPr/>
                </a:tc>
                <a:tc>
                  <a:txBody>
                    <a:bodyPr/>
                    <a:lstStyle/>
                    <a:p>
                      <a:r>
                        <a:rPr lang="en-GB" sz="1100" b="0" i="0" dirty="0">
                          <a:solidFill>
                            <a:srgbClr val="4C5F6F"/>
                          </a:solidFill>
                          <a:effectLst/>
                          <a:latin typeface="Roboto" panose="02000000000000000000" pitchFamily="2" charset="0"/>
                        </a:rPr>
                        <a:t>variable that causes mediation in the dependent and the independent variables. In other words, it explains the relationship between the dependent variable and the independent variable.</a:t>
                      </a:r>
                      <a:endParaRPr lang="en-GB" sz="1100" dirty="0"/>
                    </a:p>
                  </a:txBody>
                  <a:tcPr/>
                </a:tc>
                <a:extLst>
                  <a:ext uri="{0D108BD9-81ED-4DB2-BD59-A6C34878D82A}">
                    <a16:rowId xmlns:a16="http://schemas.microsoft.com/office/drawing/2014/main" val="2685182175"/>
                  </a:ext>
                </a:extLst>
              </a:tr>
              <a:tr h="442957">
                <a:tc>
                  <a:txBody>
                    <a:bodyPr/>
                    <a:lstStyle/>
                    <a:p>
                      <a:r>
                        <a:rPr lang="en-GB" sz="1100" dirty="0"/>
                        <a:t>Colliders</a:t>
                      </a:r>
                    </a:p>
                  </a:txBody>
                  <a:tcPr/>
                </a:tc>
                <a:tc>
                  <a:txBody>
                    <a:bodyPr/>
                    <a:lstStyle/>
                    <a:p>
                      <a:endParaRPr lang="en-GB" sz="1100" dirty="0"/>
                    </a:p>
                  </a:txBody>
                  <a:tcPr/>
                </a:tc>
                <a:extLst>
                  <a:ext uri="{0D108BD9-81ED-4DB2-BD59-A6C34878D82A}">
                    <a16:rowId xmlns:a16="http://schemas.microsoft.com/office/drawing/2014/main" val="2750231715"/>
                  </a:ext>
                </a:extLst>
              </a:tr>
              <a:tr h="442957">
                <a:tc>
                  <a:txBody>
                    <a:bodyPr/>
                    <a:lstStyle/>
                    <a:p>
                      <a:r>
                        <a:rPr lang="en-GB" sz="1800" b="1" i="0" kern="1200" dirty="0">
                          <a:solidFill>
                            <a:schemeClr val="dk1"/>
                          </a:solidFill>
                          <a:effectLst/>
                          <a:latin typeface="+mn-lt"/>
                          <a:ea typeface="+mn-ea"/>
                          <a:cs typeface="+mn-cs"/>
                        </a:rPr>
                        <a:t>unmeasured confounding features</a:t>
                      </a:r>
                      <a:endParaRPr lang="en-GB" sz="1100" dirty="0"/>
                    </a:p>
                  </a:txBody>
                  <a:tcPr/>
                </a:tc>
                <a:tc>
                  <a:txBody>
                    <a:bodyPr/>
                    <a:lstStyle/>
                    <a:p>
                      <a:r>
                        <a:rPr lang="en-GB" sz="1100" dirty="0"/>
                        <a:t>E.G. Customer satisfaction. Features that are known to have causal impacts in your causal diagram</a:t>
                      </a:r>
                    </a:p>
                  </a:txBody>
                  <a:tcPr/>
                </a:tc>
                <a:extLst>
                  <a:ext uri="{0D108BD9-81ED-4DB2-BD59-A6C34878D82A}">
                    <a16:rowId xmlns:a16="http://schemas.microsoft.com/office/drawing/2014/main" val="2774966767"/>
                  </a:ext>
                </a:extLst>
              </a:tr>
              <a:tr h="442957">
                <a:tc>
                  <a:txBody>
                    <a:bodyPr/>
                    <a:lstStyle/>
                    <a:p>
                      <a:r>
                        <a:rPr lang="en-GB" sz="1100" dirty="0"/>
                        <a:t>Exogenous / Endogenous</a:t>
                      </a:r>
                    </a:p>
                    <a:p>
                      <a:r>
                        <a:rPr lang="en-GB" sz="1100" dirty="0"/>
                        <a:t>(econometric terms but can be used in causal analysis)</a:t>
                      </a:r>
                    </a:p>
                  </a:txBody>
                  <a:tcPr/>
                </a:tc>
                <a:tc>
                  <a:txBody>
                    <a:bodyPr/>
                    <a:lstStyle/>
                    <a:p>
                      <a:r>
                        <a:rPr lang="en-GB" sz="1100" dirty="0"/>
                        <a:t>N.B. Believe it is all relative to the system/model you are considering </a:t>
                      </a:r>
                    </a:p>
                    <a:p>
                      <a:r>
                        <a:rPr lang="en-GB" sz="1100" dirty="0"/>
                        <a:t>Exogenous variable is externally determined outside of the model e.g. Interest Rate / Tax rate / Total Rainfall. Is not affected by other variables in the system + influences endogenous variables in the system + fixed when enter model</a:t>
                      </a:r>
                    </a:p>
                    <a:p>
                      <a:r>
                        <a:rPr lang="en-GB" sz="1100" dirty="0"/>
                        <a:t>Endogenous variable is determined/explained by the model itself and therefore influence by one or more of the IVs (similar to a DV)</a:t>
                      </a:r>
                    </a:p>
                  </a:txBody>
                  <a:tcPr/>
                </a:tc>
                <a:extLst>
                  <a:ext uri="{0D108BD9-81ED-4DB2-BD59-A6C34878D82A}">
                    <a16:rowId xmlns:a16="http://schemas.microsoft.com/office/drawing/2014/main" val="2561484642"/>
                  </a:ext>
                </a:extLst>
              </a:tr>
              <a:tr h="442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i="0">
                          <a:effectLst/>
                          <a:latin typeface="-apple-system"/>
                        </a:rPr>
                        <a:t>Conditional Average Treatment Effects (CATE) </a:t>
                      </a:r>
                    </a:p>
                    <a:p>
                      <a:endParaRPr lang="en-GB" sz="1100" dirty="0"/>
                    </a:p>
                  </a:txBody>
                  <a:tcPr/>
                </a:tc>
                <a:tc>
                  <a:txBody>
                    <a:bodyPr/>
                    <a:lstStyle/>
                    <a:p>
                      <a:r>
                        <a:rPr lang="en-GB" sz="1100" dirty="0"/>
                        <a:t>The </a:t>
                      </a:r>
                      <a:r>
                        <a:rPr lang="en-GB" sz="1100" dirty="0" err="1"/>
                        <a:t>quantitive</a:t>
                      </a:r>
                      <a:r>
                        <a:rPr lang="en-GB" sz="1100" dirty="0"/>
                        <a:t> effect on the target of increasing the treatment by one unit, conditional on our control variables</a:t>
                      </a:r>
                    </a:p>
                  </a:txBody>
                  <a:tcPr/>
                </a:tc>
                <a:extLst>
                  <a:ext uri="{0D108BD9-81ED-4DB2-BD59-A6C34878D82A}">
                    <a16:rowId xmlns:a16="http://schemas.microsoft.com/office/drawing/2014/main" val="3438757743"/>
                  </a:ext>
                </a:extLst>
              </a:tr>
              <a:tr h="442957">
                <a:tc>
                  <a:txBody>
                    <a:bodyPr/>
                    <a:lstStyle/>
                    <a:p>
                      <a:r>
                        <a:rPr lang="en-GB" sz="1100" dirty="0"/>
                        <a:t>Treatment</a:t>
                      </a:r>
                    </a:p>
                  </a:txBody>
                  <a:tcPr/>
                </a:tc>
                <a:tc>
                  <a:txBody>
                    <a:bodyPr/>
                    <a:lstStyle/>
                    <a:p>
                      <a:r>
                        <a:rPr lang="en-GB" sz="1100" dirty="0"/>
                        <a:t>The feature for which we are measuring the causal impact of e.g. “exercise would be the treatment, and life expectancy the target”</a:t>
                      </a:r>
                    </a:p>
                  </a:txBody>
                  <a:tcPr/>
                </a:tc>
                <a:extLst>
                  <a:ext uri="{0D108BD9-81ED-4DB2-BD59-A6C34878D82A}">
                    <a16:rowId xmlns:a16="http://schemas.microsoft.com/office/drawing/2014/main" val="2669091754"/>
                  </a:ext>
                </a:extLst>
              </a:tr>
            </a:tbl>
          </a:graphicData>
        </a:graphic>
      </p:graphicFrame>
    </p:spTree>
    <p:extLst>
      <p:ext uri="{BB962C8B-B14F-4D97-AF65-F5344CB8AC3E}">
        <p14:creationId xmlns:p14="http://schemas.microsoft.com/office/powerpoint/2010/main" val="12085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7359-C13C-4979-8994-F852D14EFDBA}"/>
              </a:ext>
            </a:extLst>
          </p:cNvPr>
          <p:cNvSpPr>
            <a:spLocks noGrp="1"/>
          </p:cNvSpPr>
          <p:nvPr>
            <p:ph type="title"/>
          </p:nvPr>
        </p:nvSpPr>
        <p:spPr>
          <a:xfrm>
            <a:off x="108527" y="104053"/>
            <a:ext cx="10254673" cy="576984"/>
          </a:xfrm>
        </p:spPr>
        <p:txBody>
          <a:bodyPr>
            <a:normAutofit fontScale="90000"/>
          </a:bodyPr>
          <a:lstStyle/>
          <a:p>
            <a:r>
              <a:rPr lang="en-GB" sz="3600" dirty="0"/>
              <a:t>How to handle confounders</a:t>
            </a:r>
          </a:p>
        </p:txBody>
      </p:sp>
      <p:sp>
        <p:nvSpPr>
          <p:cNvPr id="3" name="Content Placeholder 2">
            <a:extLst>
              <a:ext uri="{FF2B5EF4-FFF2-40B4-BE49-F238E27FC236}">
                <a16:creationId xmlns:a16="http://schemas.microsoft.com/office/drawing/2014/main" id="{6F0D81A2-ABBE-4F89-B6EA-171FB2F4FDB5}"/>
              </a:ext>
            </a:extLst>
          </p:cNvPr>
          <p:cNvSpPr>
            <a:spLocks noGrp="1"/>
          </p:cNvSpPr>
          <p:nvPr>
            <p:ph idx="1"/>
          </p:nvPr>
        </p:nvSpPr>
        <p:spPr>
          <a:xfrm>
            <a:off x="339436" y="1003589"/>
            <a:ext cx="10515600" cy="4351338"/>
          </a:xfrm>
        </p:spPr>
        <p:txBody>
          <a:bodyPr/>
          <a:lstStyle/>
          <a:p>
            <a:r>
              <a:rPr lang="en-GB" dirty="0"/>
              <a:t>RCT – takes care of all known &amp; unknown confounders</a:t>
            </a:r>
          </a:p>
          <a:p>
            <a:r>
              <a:rPr lang="en-GB" dirty="0"/>
              <a:t>Restriction e.g. control for age by only measuring 30 year olds</a:t>
            </a:r>
          </a:p>
          <a:p>
            <a:r>
              <a:rPr lang="en-GB" dirty="0"/>
              <a:t>Within subjects designs </a:t>
            </a:r>
          </a:p>
          <a:p>
            <a:pPr lvl="1"/>
            <a:r>
              <a:rPr lang="en-GB" dirty="0"/>
              <a:t>test the same subjects each time</a:t>
            </a:r>
          </a:p>
          <a:p>
            <a:pPr lvl="1"/>
            <a:r>
              <a:rPr lang="en-GB" dirty="0"/>
              <a:t>Anything could happen to the test subject in the “between” period so this doesn’t make for perfect immunity from confounding variables.</a:t>
            </a:r>
          </a:p>
          <a:p>
            <a:r>
              <a:rPr lang="en-GB" dirty="0"/>
              <a:t>Matching </a:t>
            </a:r>
          </a:p>
          <a:p>
            <a:pPr lvl="1"/>
            <a:r>
              <a:rPr lang="en-GB" dirty="0"/>
              <a:t>paired designs</a:t>
            </a:r>
          </a:p>
        </p:txBody>
      </p:sp>
    </p:spTree>
    <p:extLst>
      <p:ext uri="{BB962C8B-B14F-4D97-AF65-F5344CB8AC3E}">
        <p14:creationId xmlns:p14="http://schemas.microsoft.com/office/powerpoint/2010/main" val="44588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C49E-00B3-43B0-A75B-46C755C70622}"/>
              </a:ext>
            </a:extLst>
          </p:cNvPr>
          <p:cNvSpPr>
            <a:spLocks noGrp="1"/>
          </p:cNvSpPr>
          <p:nvPr>
            <p:ph type="title"/>
          </p:nvPr>
        </p:nvSpPr>
        <p:spPr>
          <a:xfrm>
            <a:off x="108527" y="143453"/>
            <a:ext cx="11049000" cy="715530"/>
          </a:xfrm>
        </p:spPr>
        <p:txBody>
          <a:bodyPr>
            <a:normAutofit/>
          </a:bodyPr>
          <a:lstStyle/>
          <a:p>
            <a:r>
              <a:rPr lang="en-GB" dirty="0"/>
              <a:t>Always determine the use case for your model?</a:t>
            </a:r>
          </a:p>
        </p:txBody>
      </p:sp>
      <p:sp>
        <p:nvSpPr>
          <p:cNvPr id="3" name="Content Placeholder 2">
            <a:extLst>
              <a:ext uri="{FF2B5EF4-FFF2-40B4-BE49-F238E27FC236}">
                <a16:creationId xmlns:a16="http://schemas.microsoft.com/office/drawing/2014/main" id="{FDAD03E1-9B2B-46D5-8107-0C13F1056E96}"/>
              </a:ext>
            </a:extLst>
          </p:cNvPr>
          <p:cNvSpPr>
            <a:spLocks noGrp="1"/>
          </p:cNvSpPr>
          <p:nvPr>
            <p:ph idx="1"/>
          </p:nvPr>
        </p:nvSpPr>
        <p:spPr>
          <a:xfrm>
            <a:off x="265546" y="948170"/>
            <a:ext cx="11732490" cy="4351338"/>
          </a:xfrm>
        </p:spPr>
        <p:txBody>
          <a:bodyPr>
            <a:normAutofit fontScale="92500"/>
          </a:bodyPr>
          <a:lstStyle/>
          <a:p>
            <a:pPr marL="0" indent="0">
              <a:buNone/>
            </a:pPr>
            <a:r>
              <a:rPr lang="en-GB" sz="1600" b="1" dirty="0"/>
              <a:t>Predictive Tasks/Models</a:t>
            </a:r>
          </a:p>
          <a:p>
            <a:r>
              <a:rPr lang="en-GB" sz="1600" dirty="0"/>
              <a:t>Purely aiming to understand some probability to do some action / require some binary decision making capability. OOS generalisation is key!</a:t>
            </a:r>
          </a:p>
          <a:p>
            <a:r>
              <a:rPr lang="en-GB" sz="1600" dirty="0"/>
              <a:t>If purely predictive model, then spurious relationships / unexplained correlations do not matter. So long as we can best predict an outcome</a:t>
            </a:r>
          </a:p>
          <a:p>
            <a:r>
              <a:rPr lang="en-GB" sz="1600" dirty="0"/>
              <a:t>When interpreting predictive models as if they are meant to be causal, likely to stumble across spurious relationships</a:t>
            </a:r>
          </a:p>
          <a:p>
            <a:r>
              <a:rPr lang="en-GB" sz="1600" dirty="0"/>
              <a:t>Predictive models implicitly assume same behaviour in the future i.e. constant correlation patterns. In causation, we often want to know what happens if behaviour changes to some outcome</a:t>
            </a:r>
          </a:p>
          <a:p>
            <a:pPr marL="0" indent="0">
              <a:buNone/>
            </a:pPr>
            <a:r>
              <a:rPr lang="en-GB" sz="1600" b="1" dirty="0"/>
              <a:t>Causal/Explainable Tasks/Models</a:t>
            </a:r>
          </a:p>
          <a:p>
            <a:r>
              <a:rPr lang="en-GB" sz="1600" dirty="0"/>
              <a:t>Where our model determines </a:t>
            </a:r>
            <a:r>
              <a:rPr lang="en-GB" sz="1600" b="1" dirty="0"/>
              <a:t>how we should act </a:t>
            </a:r>
            <a:r>
              <a:rPr lang="en-GB" sz="1600" dirty="0"/>
              <a:t>(i.e. </a:t>
            </a:r>
            <a:r>
              <a:rPr lang="en-GB" sz="1600" dirty="0" err="1"/>
              <a:t>explainability</a:t>
            </a:r>
            <a:r>
              <a:rPr lang="en-GB" sz="1600" dirty="0"/>
              <a:t> matters) then care about how each X relates to Y. And it is no longer sufficient to know a stable correlation exists between X</a:t>
            </a:r>
            <a:r>
              <a:rPr lang="en-GB" sz="1600" baseline="-25000" dirty="0"/>
              <a:t>1</a:t>
            </a:r>
            <a:r>
              <a:rPr lang="en-GB" sz="1600" dirty="0"/>
              <a:t> and Y. Need also to know the counterfactual scenario, where if X</a:t>
            </a:r>
            <a:r>
              <a:rPr lang="en-GB" sz="1600" baseline="-25000" dirty="0"/>
              <a:t>1</a:t>
            </a:r>
            <a:r>
              <a:rPr lang="en-GB" sz="1600" dirty="0"/>
              <a:t> changed, we see a resultant shift in Y</a:t>
            </a:r>
          </a:p>
          <a:p>
            <a:pPr lvl="1"/>
            <a:r>
              <a:rPr lang="en-GB" sz="1400" dirty="0"/>
              <a:t>E.G. High Sky TV errors correlated with low churn. Would suggest that increasing TV errors should reduce churn further. But TV errors just a feature of high usage!! So this recommendation would have poor consequences</a:t>
            </a:r>
          </a:p>
          <a:p>
            <a:r>
              <a:rPr lang="en-GB" sz="1600" dirty="0"/>
              <a:t>So main aim is to know whether changing X changes Y, or whether it is merely correlational</a:t>
            </a:r>
          </a:p>
          <a:p>
            <a:r>
              <a:rPr lang="en-GB" sz="1600" dirty="0"/>
              <a:t>Aim to draw a causal graph to better understand data generation process of interest (use domain knowledge for this)</a:t>
            </a:r>
          </a:p>
          <a:p>
            <a:r>
              <a:rPr lang="en-GB" sz="1600" dirty="0"/>
              <a:t>Be wary of unmeasured confounding variables </a:t>
            </a:r>
          </a:p>
        </p:txBody>
      </p:sp>
    </p:spTree>
    <p:extLst>
      <p:ext uri="{BB962C8B-B14F-4D97-AF65-F5344CB8AC3E}">
        <p14:creationId xmlns:p14="http://schemas.microsoft.com/office/powerpoint/2010/main" val="327852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91B1-7FD1-4C75-B1BF-A468FEEBBDE4}"/>
              </a:ext>
            </a:extLst>
          </p:cNvPr>
          <p:cNvSpPr>
            <a:spLocks noGrp="1"/>
          </p:cNvSpPr>
          <p:nvPr>
            <p:ph type="title"/>
          </p:nvPr>
        </p:nvSpPr>
        <p:spPr/>
        <p:txBody>
          <a:bodyPr>
            <a:normAutofit fontScale="90000"/>
          </a:bodyPr>
          <a:lstStyle/>
          <a:p>
            <a:r>
              <a:rPr lang="en-GB" sz="3200" dirty="0"/>
              <a:t>Issue of regularisation in models removing causal (and more importantly </a:t>
            </a:r>
            <a:r>
              <a:rPr lang="en-GB" sz="3200" u="sng" dirty="0"/>
              <a:t>actionable</a:t>
            </a:r>
            <a:r>
              <a:rPr lang="en-GB" sz="3200" dirty="0"/>
              <a:t>) features and keeping observed confounders</a:t>
            </a:r>
          </a:p>
        </p:txBody>
      </p:sp>
      <p:sp>
        <p:nvSpPr>
          <p:cNvPr id="3" name="Content Placeholder 2">
            <a:extLst>
              <a:ext uri="{FF2B5EF4-FFF2-40B4-BE49-F238E27FC236}">
                <a16:creationId xmlns:a16="http://schemas.microsoft.com/office/drawing/2014/main" id="{577245DB-BA2C-4075-87F2-694CC3EEC91B}"/>
              </a:ext>
            </a:extLst>
          </p:cNvPr>
          <p:cNvSpPr>
            <a:spLocks noGrp="1"/>
          </p:cNvSpPr>
          <p:nvPr>
            <p:ph idx="1"/>
          </p:nvPr>
        </p:nvSpPr>
        <p:spPr/>
        <p:txBody>
          <a:bodyPr>
            <a:normAutofit lnSpcReduction="10000"/>
          </a:bodyPr>
          <a:lstStyle/>
          <a:p>
            <a:r>
              <a:rPr lang="en-GB" sz="1000" b="0" i="0" u="none" strike="noStrike" dirty="0">
                <a:solidFill>
                  <a:srgbClr val="404040"/>
                </a:solidFill>
                <a:effectLst/>
                <a:latin typeface="Lato" panose="020F0502020204030203" pitchFamily="34" charset="0"/>
              </a:rPr>
              <a:t>Model to predict if a customer is retained, y = customer churned</a:t>
            </a:r>
          </a:p>
          <a:p>
            <a:r>
              <a:rPr lang="en-GB" sz="1000" b="0" i="0" dirty="0">
                <a:solidFill>
                  <a:srgbClr val="404040"/>
                </a:solidFill>
                <a:effectLst/>
                <a:latin typeface="Lato" panose="020F0502020204030203" pitchFamily="34" charset="0"/>
              </a:rPr>
              <a:t>statistical redundancy between Ad Spend and features that influence Ad Spend. This feature redundancy means predictive model can use any of those features, even if they are not all causal. While Ad Spend has no causal effect on renewal itself, it is strongly correlated with several features that do drive renewal. Our regularized model identifies Ad Spend as a useful predictor because it summarizes multiple causal drivers (leading to a sparser i.e. regularised model), but that becomes seriously misleading if we start to interpret it as a causal effect.</a:t>
            </a:r>
            <a:endParaRPr lang="en-GB" sz="1200" b="0" i="0" u="none" strike="noStrike" dirty="0">
              <a:solidFill>
                <a:srgbClr val="404040"/>
              </a:solidFill>
              <a:effectLst/>
              <a:latin typeface="Lato" panose="020F0502020204030203" pitchFamily="34" charset="0"/>
            </a:endParaRPr>
          </a:p>
          <a:p>
            <a:r>
              <a:rPr lang="en-GB" sz="1200" b="0" i="0" u="none" strike="noStrike" dirty="0" err="1">
                <a:solidFill>
                  <a:srgbClr val="404040"/>
                </a:solidFill>
                <a:effectLst/>
                <a:latin typeface="Lato" panose="020F0502020204030203" pitchFamily="34" charset="0"/>
              </a:rPr>
              <a:t>Ad_Spend</a:t>
            </a:r>
            <a:r>
              <a:rPr lang="en-GB" sz="1200" b="0" i="0" u="none" strike="noStrike" dirty="0">
                <a:solidFill>
                  <a:srgbClr val="404040"/>
                </a:solidFill>
                <a:effectLst/>
                <a:latin typeface="Lato" panose="020F0502020204030203" pitchFamily="34" charset="0"/>
              </a:rPr>
              <a:t> feature</a:t>
            </a:r>
          </a:p>
          <a:p>
            <a:pPr lvl="1"/>
            <a:r>
              <a:rPr lang="en-GB" sz="1200" b="0" i="0" u="none" strike="noStrike" dirty="0">
                <a:solidFill>
                  <a:srgbClr val="404040"/>
                </a:solidFill>
                <a:effectLst/>
                <a:latin typeface="Lato" panose="020F0502020204030203" pitchFamily="34" charset="0"/>
              </a:rPr>
              <a:t>Know it has no direct causal effect on retention</a:t>
            </a:r>
          </a:p>
          <a:p>
            <a:pPr lvl="1"/>
            <a:r>
              <a:rPr lang="en-GB" sz="1200" dirty="0">
                <a:solidFill>
                  <a:srgbClr val="404040"/>
                </a:solidFill>
                <a:latin typeface="Lato" panose="020F0502020204030203" pitchFamily="34" charset="0"/>
              </a:rPr>
              <a:t>But is</a:t>
            </a:r>
            <a:r>
              <a:rPr lang="en-GB" sz="1200" b="0" i="0" u="none" strike="noStrike" dirty="0">
                <a:solidFill>
                  <a:srgbClr val="404040"/>
                </a:solidFill>
                <a:effectLst/>
                <a:latin typeface="Lato" panose="020F0502020204030203" pitchFamily="34" charset="0"/>
              </a:rPr>
              <a:t> correlated with </a:t>
            </a:r>
            <a:r>
              <a:rPr lang="en-GB" sz="1200" b="0" i="0" u="none" strike="noStrike" dirty="0" err="1">
                <a:solidFill>
                  <a:srgbClr val="404040"/>
                </a:solidFill>
                <a:effectLst/>
                <a:latin typeface="Lato" panose="020F0502020204030203" pitchFamily="34" charset="0"/>
              </a:rPr>
              <a:t>Last_Upgrade</a:t>
            </a:r>
            <a:r>
              <a:rPr lang="en-GB" sz="1200" b="0" i="0" u="none" strike="noStrike" dirty="0">
                <a:solidFill>
                  <a:srgbClr val="404040"/>
                </a:solidFill>
                <a:effectLst/>
                <a:latin typeface="Lato" panose="020F0502020204030203" pitchFamily="34" charset="0"/>
              </a:rPr>
              <a:t> and </a:t>
            </a:r>
            <a:r>
              <a:rPr lang="en-GB" sz="1200" b="0" i="0" u="none" strike="noStrike" dirty="0" err="1">
                <a:solidFill>
                  <a:srgbClr val="404040"/>
                </a:solidFill>
                <a:effectLst/>
                <a:latin typeface="Lato" panose="020F0502020204030203" pitchFamily="34" charset="0"/>
              </a:rPr>
              <a:t>Monthly_Usage</a:t>
            </a:r>
            <a:r>
              <a:rPr lang="en-GB" sz="1200" b="0" i="0" u="none" strike="noStrike" dirty="0">
                <a:solidFill>
                  <a:srgbClr val="404040"/>
                </a:solidFill>
                <a:effectLst/>
                <a:latin typeface="Lato" panose="020F0502020204030203" pitchFamily="34" charset="0"/>
              </a:rPr>
              <a:t>, which do drive retention. Presume tha</a:t>
            </a:r>
            <a:r>
              <a:rPr lang="en-GB" sz="1200" dirty="0">
                <a:solidFill>
                  <a:srgbClr val="404040"/>
                </a:solidFill>
                <a:latin typeface="Lato" panose="020F0502020204030203" pitchFamily="34" charset="0"/>
              </a:rPr>
              <a:t>t if </a:t>
            </a:r>
            <a:r>
              <a:rPr lang="en-GB" sz="1200" dirty="0" err="1">
                <a:solidFill>
                  <a:srgbClr val="404040"/>
                </a:solidFill>
                <a:latin typeface="Lato" panose="020F0502020204030203" pitchFamily="34" charset="0"/>
              </a:rPr>
              <a:t>monthly_usage</a:t>
            </a:r>
            <a:r>
              <a:rPr lang="en-GB" sz="1200" dirty="0">
                <a:solidFill>
                  <a:srgbClr val="404040"/>
                </a:solidFill>
                <a:latin typeface="Lato" panose="020F0502020204030203" pitchFamily="34" charset="0"/>
              </a:rPr>
              <a:t> low or </a:t>
            </a:r>
            <a:r>
              <a:rPr lang="en-GB" sz="1200" dirty="0" err="1">
                <a:solidFill>
                  <a:srgbClr val="404040"/>
                </a:solidFill>
                <a:latin typeface="Lato" panose="020F0502020204030203" pitchFamily="34" charset="0"/>
              </a:rPr>
              <a:t>last_upgrade</a:t>
            </a:r>
            <a:r>
              <a:rPr lang="en-GB" sz="1200" dirty="0">
                <a:solidFill>
                  <a:srgbClr val="404040"/>
                </a:solidFill>
                <a:latin typeface="Lato" panose="020F0502020204030203" pitchFamily="34" charset="0"/>
              </a:rPr>
              <a:t> was a while back, will increase </a:t>
            </a:r>
            <a:r>
              <a:rPr lang="en-GB" sz="1200" dirty="0" err="1">
                <a:solidFill>
                  <a:srgbClr val="404040"/>
                </a:solidFill>
                <a:latin typeface="Lato" panose="020F0502020204030203" pitchFamily="34" charset="0"/>
              </a:rPr>
              <a:t>ad_spend</a:t>
            </a:r>
            <a:r>
              <a:rPr lang="en-GB" sz="1200" dirty="0">
                <a:solidFill>
                  <a:srgbClr val="404040"/>
                </a:solidFill>
                <a:latin typeface="Lato" panose="020F0502020204030203" pitchFamily="34" charset="0"/>
              </a:rPr>
              <a:t> on that customer. So as </a:t>
            </a:r>
            <a:r>
              <a:rPr lang="en-GB" sz="1200" dirty="0" err="1">
                <a:solidFill>
                  <a:srgbClr val="404040"/>
                </a:solidFill>
                <a:latin typeface="Lato" panose="020F0502020204030203" pitchFamily="34" charset="0"/>
              </a:rPr>
              <a:t>ad_spend</a:t>
            </a:r>
            <a:r>
              <a:rPr lang="en-GB" sz="1200" dirty="0">
                <a:solidFill>
                  <a:srgbClr val="404040"/>
                </a:solidFill>
                <a:latin typeface="Lato" panose="020F0502020204030203" pitchFamily="34" charset="0"/>
              </a:rPr>
              <a:t> increases, it does not decrease churn, it just so happens to be associated with customers who are more at risk</a:t>
            </a:r>
          </a:p>
          <a:p>
            <a:pPr lvl="1"/>
            <a:r>
              <a:rPr lang="en-GB" sz="1200" b="0" i="0" u="none" strike="noStrike" dirty="0" err="1">
                <a:solidFill>
                  <a:srgbClr val="404040"/>
                </a:solidFill>
                <a:effectLst/>
                <a:latin typeface="Lato" panose="020F0502020204030203" pitchFamily="34" charset="0"/>
              </a:rPr>
              <a:t>Ad_spend</a:t>
            </a:r>
            <a:r>
              <a:rPr lang="en-GB" sz="1200" b="0" i="0" u="none" strike="noStrike" dirty="0">
                <a:solidFill>
                  <a:srgbClr val="404040"/>
                </a:solidFill>
                <a:effectLst/>
                <a:latin typeface="Lato" panose="020F0502020204030203" pitchFamily="34" charset="0"/>
              </a:rPr>
              <a:t> is the observed confounder here</a:t>
            </a:r>
          </a:p>
          <a:p>
            <a:r>
              <a:rPr lang="en-GB" sz="1200" b="0" i="0" u="none" strike="noStrike" dirty="0">
                <a:solidFill>
                  <a:srgbClr val="404040"/>
                </a:solidFill>
                <a:effectLst/>
                <a:latin typeface="Lato" panose="020F0502020204030203" pitchFamily="34" charset="0"/>
              </a:rPr>
              <a:t>Most models would have </a:t>
            </a:r>
            <a:r>
              <a:rPr lang="en-GB" sz="1200" b="0" i="0" u="none" strike="noStrike" dirty="0" err="1">
                <a:solidFill>
                  <a:srgbClr val="404040"/>
                </a:solidFill>
                <a:effectLst/>
                <a:latin typeface="Lato" panose="020F0502020204030203" pitchFamily="34" charset="0"/>
              </a:rPr>
              <a:t>Ad_Spend</a:t>
            </a:r>
            <a:r>
              <a:rPr lang="en-GB" sz="1200" b="0" i="0" u="none" strike="noStrike" dirty="0">
                <a:solidFill>
                  <a:srgbClr val="404040"/>
                </a:solidFill>
                <a:effectLst/>
                <a:latin typeface="Lato" panose="020F0502020204030203" pitchFamily="34" charset="0"/>
              </a:rPr>
              <a:t> as the single best predictor of retention because it captures so many of the true causal drivers through correlations</a:t>
            </a:r>
          </a:p>
          <a:p>
            <a:r>
              <a:rPr lang="en-GB" sz="1200" b="0" i="0" u="none" strike="noStrike" dirty="0" err="1">
                <a:solidFill>
                  <a:srgbClr val="404040"/>
                </a:solidFill>
                <a:effectLst/>
                <a:latin typeface="Lato" panose="020F0502020204030203" pitchFamily="34" charset="0"/>
              </a:rPr>
              <a:t>XGBoost</a:t>
            </a:r>
            <a:r>
              <a:rPr lang="en-GB" sz="1200" b="0" i="0" u="none" strike="noStrike" dirty="0">
                <a:solidFill>
                  <a:srgbClr val="404040"/>
                </a:solidFill>
                <a:effectLst/>
                <a:latin typeface="Lato" panose="020F0502020204030203" pitchFamily="34" charset="0"/>
              </a:rPr>
              <a:t> imposes regularization</a:t>
            </a:r>
            <a:r>
              <a:rPr lang="en-GB" sz="1200" dirty="0">
                <a:solidFill>
                  <a:srgbClr val="404040"/>
                </a:solidFill>
                <a:latin typeface="Lato" panose="020F0502020204030203" pitchFamily="34" charset="0"/>
              </a:rPr>
              <a:t> (aka </a:t>
            </a:r>
            <a:r>
              <a:rPr lang="en-GB" sz="1200" b="0" i="0" u="none" strike="noStrike" dirty="0">
                <a:solidFill>
                  <a:srgbClr val="404040"/>
                </a:solidFill>
                <a:effectLst/>
                <a:latin typeface="Lato" panose="020F0502020204030203" pitchFamily="34" charset="0"/>
              </a:rPr>
              <a:t>tries to choose the simplest model that still predicts well). If it could predict equally well using one feature rather than three, it will tend to do that to avoid overfitting. </a:t>
            </a:r>
          </a:p>
          <a:p>
            <a:pPr lvl="1"/>
            <a:r>
              <a:rPr lang="en-GB" sz="1200" b="0" i="0" u="none" strike="noStrike" dirty="0">
                <a:solidFill>
                  <a:srgbClr val="404040"/>
                </a:solidFill>
                <a:effectLst/>
                <a:latin typeface="Lato" panose="020F0502020204030203" pitchFamily="34" charset="0"/>
              </a:rPr>
              <a:t>Means if Ad Spend is highly correlated with both </a:t>
            </a:r>
            <a:r>
              <a:rPr lang="en-GB" sz="1200" b="0" i="0" u="none" strike="noStrike" dirty="0" err="1">
                <a:solidFill>
                  <a:srgbClr val="404040"/>
                </a:solidFill>
                <a:effectLst/>
                <a:latin typeface="Lato" panose="020F0502020204030203" pitchFamily="34" charset="0"/>
              </a:rPr>
              <a:t>Last_Upgrade</a:t>
            </a:r>
            <a:r>
              <a:rPr lang="en-GB" sz="1200" b="0" i="0" u="none" strike="noStrike" dirty="0">
                <a:solidFill>
                  <a:srgbClr val="404040"/>
                </a:solidFill>
                <a:effectLst/>
                <a:latin typeface="Lato" panose="020F0502020204030203" pitchFamily="34" charset="0"/>
              </a:rPr>
              <a:t> and </a:t>
            </a:r>
            <a:r>
              <a:rPr lang="en-GB" sz="1200" b="0" i="0" u="none" strike="noStrike" dirty="0" err="1">
                <a:solidFill>
                  <a:srgbClr val="404040"/>
                </a:solidFill>
                <a:effectLst/>
                <a:latin typeface="Lato" panose="020F0502020204030203" pitchFamily="34" charset="0"/>
              </a:rPr>
              <a:t>Monthly_Usage</a:t>
            </a:r>
            <a:r>
              <a:rPr lang="en-GB" sz="1200" b="0" i="0" u="none" strike="noStrike" dirty="0">
                <a:solidFill>
                  <a:srgbClr val="404040"/>
                </a:solidFill>
                <a:effectLst/>
                <a:latin typeface="Lato" panose="020F0502020204030203" pitchFamily="34" charset="0"/>
              </a:rPr>
              <a:t>, </a:t>
            </a:r>
            <a:r>
              <a:rPr lang="en-GB" sz="1200" b="0" i="0" u="none" strike="noStrike" dirty="0" err="1">
                <a:solidFill>
                  <a:srgbClr val="404040"/>
                </a:solidFill>
                <a:effectLst/>
                <a:latin typeface="Lato" panose="020F0502020204030203" pitchFamily="34" charset="0"/>
              </a:rPr>
              <a:t>XGBoost</a:t>
            </a:r>
            <a:r>
              <a:rPr lang="en-GB" sz="1200" b="0" i="0" u="none" strike="noStrike" dirty="0">
                <a:solidFill>
                  <a:srgbClr val="404040"/>
                </a:solidFill>
                <a:effectLst/>
                <a:latin typeface="Lato" panose="020F0502020204030203" pitchFamily="34" charset="0"/>
              </a:rPr>
              <a:t> may use Ad Spend instead of the causal features!</a:t>
            </a:r>
          </a:p>
          <a:p>
            <a:pPr lvl="1"/>
            <a:r>
              <a:rPr lang="en-GB" sz="1200" dirty="0">
                <a:solidFill>
                  <a:srgbClr val="404040"/>
                </a:solidFill>
                <a:latin typeface="Lato" panose="020F0502020204030203" pitchFamily="34" charset="0"/>
              </a:rPr>
              <a:t>This feature of ML models (that have any form of regularisation)</a:t>
            </a:r>
            <a:r>
              <a:rPr lang="en-GB" sz="1200" b="0" i="0" u="none" strike="noStrike" dirty="0">
                <a:solidFill>
                  <a:srgbClr val="404040"/>
                </a:solidFill>
                <a:effectLst/>
                <a:latin typeface="Lato" panose="020F0502020204030203" pitchFamily="34" charset="0"/>
              </a:rPr>
              <a:t> is very useful for generating robust predictions, but less so for truly understanding which features we should manipulate if we want to increase retention</a:t>
            </a:r>
          </a:p>
          <a:p>
            <a:pPr lvl="1"/>
            <a:r>
              <a:rPr lang="en-GB" sz="1050" b="0" i="0" dirty="0">
                <a:solidFill>
                  <a:srgbClr val="404040"/>
                </a:solidFill>
                <a:effectLst/>
                <a:latin typeface="Lato" panose="020F0502020204030203" pitchFamily="34" charset="0"/>
              </a:rPr>
              <a:t>Since nothing intuitively wrong with the conclusion that increasing ad spend increases retention, we could easily have proceeded with this finding and only learned our mistake after increasing spending on advertising and not getting the renewal results we expected</a:t>
            </a:r>
            <a:endParaRPr lang="en-US" sz="1200" dirty="0"/>
          </a:p>
          <a:p>
            <a:r>
              <a:rPr lang="en-GB" sz="1200" dirty="0"/>
              <a:t>Would need to find a way to get an unconfounded estimate of the causal effect of ad spend on retention OR use heuristics to choose the correlated and more actionable features</a:t>
            </a:r>
          </a:p>
        </p:txBody>
      </p:sp>
    </p:spTree>
    <p:extLst>
      <p:ext uri="{BB962C8B-B14F-4D97-AF65-F5344CB8AC3E}">
        <p14:creationId xmlns:p14="http://schemas.microsoft.com/office/powerpoint/2010/main" val="410869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68B5-2D65-4703-A661-F96A586443E6}"/>
              </a:ext>
            </a:extLst>
          </p:cNvPr>
          <p:cNvSpPr>
            <a:spLocks noGrp="1"/>
          </p:cNvSpPr>
          <p:nvPr>
            <p:ph type="title"/>
          </p:nvPr>
        </p:nvSpPr>
        <p:spPr>
          <a:xfrm>
            <a:off x="0" y="18256"/>
            <a:ext cx="10515600" cy="720654"/>
          </a:xfrm>
        </p:spPr>
        <p:txBody>
          <a:bodyPr>
            <a:normAutofit fontScale="90000"/>
          </a:bodyPr>
          <a:lstStyle/>
          <a:p>
            <a:r>
              <a:rPr lang="en-GB" sz="3200" dirty="0"/>
              <a:t>2. Causal inference methods Tools for observational (i.e. observed confounders) causal inference</a:t>
            </a:r>
          </a:p>
        </p:txBody>
      </p:sp>
      <p:sp>
        <p:nvSpPr>
          <p:cNvPr id="3" name="Content Placeholder 2">
            <a:extLst>
              <a:ext uri="{FF2B5EF4-FFF2-40B4-BE49-F238E27FC236}">
                <a16:creationId xmlns:a16="http://schemas.microsoft.com/office/drawing/2014/main" id="{AB141397-B8EA-4DF0-B635-9FA47317169C}"/>
              </a:ext>
            </a:extLst>
          </p:cNvPr>
          <p:cNvSpPr>
            <a:spLocks noGrp="1"/>
          </p:cNvSpPr>
          <p:nvPr>
            <p:ph idx="1"/>
          </p:nvPr>
        </p:nvSpPr>
        <p:spPr>
          <a:xfrm>
            <a:off x="219363" y="738910"/>
            <a:ext cx="11750964" cy="4351338"/>
          </a:xfrm>
        </p:spPr>
        <p:txBody>
          <a:bodyPr>
            <a:normAutofit fontScale="25000" lnSpcReduction="20000"/>
          </a:bodyPr>
          <a:lstStyle/>
          <a:p>
            <a:pPr marL="0" indent="0">
              <a:buNone/>
            </a:pPr>
            <a:r>
              <a:rPr lang="en-GB" b="1" dirty="0"/>
              <a:t>Useful under these two scenarios:</a:t>
            </a:r>
          </a:p>
          <a:p>
            <a:pPr marL="0" indent="0">
              <a:buNone/>
            </a:pPr>
            <a:r>
              <a:rPr lang="en-GB" sz="4400" b="1" dirty="0"/>
              <a:t>A) Observed confounding</a:t>
            </a:r>
          </a:p>
          <a:p>
            <a:pPr lvl="1">
              <a:buFontTx/>
              <a:buChar char="-"/>
            </a:pPr>
            <a:r>
              <a:rPr lang="en-GB" b="1" dirty="0"/>
              <a:t>Be aware of observed confounding features that may confuse our causal interpretation esp. when regularised models are used e.g. Ad Spend that are influenced by other features which are causal to our outcome </a:t>
            </a:r>
          </a:p>
          <a:p>
            <a:pPr lvl="1">
              <a:buFontTx/>
              <a:buChar char="-"/>
            </a:pPr>
            <a:r>
              <a:rPr lang="en-GB" b="1" dirty="0"/>
              <a:t>A regularisation / feature selection process will remove causal features in favour of highly associated features. Drawing a causal diagram may avoid losing these features.</a:t>
            </a:r>
          </a:p>
          <a:p>
            <a:pPr marL="0" indent="0">
              <a:buNone/>
            </a:pPr>
            <a:r>
              <a:rPr lang="en-GB" b="1" dirty="0"/>
              <a:t>Solution to </a:t>
            </a:r>
            <a:r>
              <a:rPr lang="en-GB" b="1" dirty="0" err="1"/>
              <a:t>deconfound</a:t>
            </a:r>
            <a:r>
              <a:rPr lang="en-GB" b="1" dirty="0"/>
              <a:t> our selected feature to get its true causal effect? </a:t>
            </a:r>
          </a:p>
          <a:p>
            <a:pPr marL="0" indent="0">
              <a:buNone/>
            </a:pPr>
            <a:r>
              <a:rPr lang="en-GB" b="1" dirty="0"/>
              <a:t>Double/Debiased ML (simply using </a:t>
            </a:r>
            <a:r>
              <a:rPr lang="en-GB" b="1" dirty="0" err="1"/>
              <a:t>EconML</a:t>
            </a:r>
            <a:r>
              <a:rPr lang="en-GB" b="1" dirty="0"/>
              <a:t> or </a:t>
            </a:r>
            <a:r>
              <a:rPr lang="en-GB" b="1" dirty="0" err="1"/>
              <a:t>CausalML</a:t>
            </a:r>
            <a:r>
              <a:rPr lang="en-GB" b="1" dirty="0"/>
              <a:t> packages)</a:t>
            </a:r>
          </a:p>
          <a:p>
            <a:pPr marL="0" indent="0">
              <a:buNone/>
            </a:pPr>
            <a:r>
              <a:rPr lang="en-GB" dirty="0" err="1"/>
              <a:t>DoubleML</a:t>
            </a:r>
            <a:r>
              <a:rPr lang="en-GB" dirty="0"/>
              <a:t> assumes </a:t>
            </a:r>
            <a:r>
              <a:rPr lang="en-GB" b="0" i="0" dirty="0" err="1">
                <a:solidFill>
                  <a:srgbClr val="404040"/>
                </a:solidFill>
                <a:effectLst/>
                <a:latin typeface="Lato" panose="020F0502020204030203" pitchFamily="34" charset="0"/>
              </a:rPr>
              <a:t>unconfoundedness</a:t>
            </a:r>
            <a:endParaRPr lang="en-GB" dirty="0"/>
          </a:p>
          <a:p>
            <a:pPr marL="0" indent="0">
              <a:buNone/>
            </a:pPr>
            <a:r>
              <a:rPr lang="en-GB" dirty="0"/>
              <a:t>1) Use a ML model to </a:t>
            </a:r>
            <a:r>
              <a:rPr lang="en-GB" dirty="0" err="1"/>
              <a:t>deconfound</a:t>
            </a:r>
            <a:r>
              <a:rPr lang="en-GB" dirty="0"/>
              <a:t> your feature of interest (i.e. Ad Spend) and then estimate the average causal effect of changing that feature (i.e. the average slope of the causal effect).</a:t>
            </a:r>
          </a:p>
          <a:p>
            <a:pPr marL="0" indent="0">
              <a:buNone/>
            </a:pPr>
            <a:r>
              <a:rPr lang="en-GB" dirty="0"/>
              <a:t>Train a model to predict a feature of interest (i.e. Ad Spend) using a set of possible confounders (i.e. any features not caused by Ad Spend)</a:t>
            </a:r>
          </a:p>
          <a:p>
            <a:pPr marL="0" indent="0">
              <a:buNone/>
            </a:pPr>
            <a:r>
              <a:rPr lang="en-GB" dirty="0"/>
              <a:t>Train a model to predict the outcome (i.e. Did Renew) using the same set of possible confounders</a:t>
            </a:r>
          </a:p>
          <a:p>
            <a:pPr marL="0" indent="0">
              <a:buNone/>
            </a:pPr>
            <a:r>
              <a:rPr lang="en-GB" dirty="0"/>
              <a:t>Train a model to predict the residual variation of the outcome (the variation left after subtracting our prediction) using the residual variation of the causal feature of interest.</a:t>
            </a:r>
          </a:p>
          <a:p>
            <a:pPr marL="0" indent="0">
              <a:buNone/>
            </a:pPr>
            <a:r>
              <a:rPr lang="en-GB" dirty="0"/>
              <a:t>If Ad Spend causes retention, then the part of Ad Spend that can’t be predicted by other confounding features should be correlated with the part of renewal that can’t be predicted by other confounding features i.e. Double ML assumes that there is an independent (unobserved) noise feature that impacts Ad Spend (since Ad Spend is not perfectly determined by the other features), so we can impute the value of this independent noise feature and then train a model on this independent feature to predict the output</a:t>
            </a:r>
          </a:p>
          <a:p>
            <a:pPr marL="0" indent="0">
              <a:buNone/>
            </a:pPr>
            <a:r>
              <a:rPr lang="en-GB" dirty="0" err="1"/>
              <a:t>econML’s</a:t>
            </a:r>
            <a:r>
              <a:rPr lang="en-GB" dirty="0"/>
              <a:t> </a:t>
            </a:r>
            <a:r>
              <a:rPr lang="en-GB" dirty="0" err="1"/>
              <a:t>LinearDML</a:t>
            </a:r>
            <a:r>
              <a:rPr lang="en-GB" dirty="0"/>
              <a:t> model (from </a:t>
            </a:r>
            <a:r>
              <a:rPr lang="en-GB" dirty="0" err="1"/>
              <a:t>econml.dml</a:t>
            </a:r>
            <a:r>
              <a:rPr lang="en-GB" dirty="0"/>
              <a:t> import </a:t>
            </a:r>
            <a:r>
              <a:rPr lang="en-GB" dirty="0" err="1"/>
              <a:t>LinearDML</a:t>
            </a:r>
            <a:r>
              <a:rPr lang="en-GB" dirty="0"/>
              <a:t>)</a:t>
            </a:r>
          </a:p>
          <a:p>
            <a:pPr marL="0" indent="0">
              <a:buNone/>
            </a:pPr>
            <a:r>
              <a:rPr lang="en-GB" dirty="0"/>
              <a:t>	- P-value of whether that treatment has a non-zero a causal effect, correctly identifying that there is no evidence for a causal effect of ad spending on renewal (P-value = 0.85)</a:t>
            </a:r>
          </a:p>
          <a:p>
            <a:pPr marL="0" indent="0">
              <a:buNone/>
            </a:pPr>
            <a:r>
              <a:rPr lang="en-GB" b="0" i="0" dirty="0">
                <a:solidFill>
                  <a:srgbClr val="404040"/>
                </a:solidFill>
                <a:effectLst/>
                <a:latin typeface="Lato" panose="020F0502020204030203" pitchFamily="34" charset="0"/>
              </a:rPr>
              <a:t>N.B. double ML (/any other observational causal inference method) only works when you can measure and identify all the possible confounders of the feature for which you want to estimate causal effects</a:t>
            </a:r>
          </a:p>
          <a:p>
            <a:pPr marL="0" indent="0">
              <a:buNone/>
            </a:pPr>
            <a:r>
              <a:rPr lang="en-GB" b="0" i="0" dirty="0">
                <a:solidFill>
                  <a:srgbClr val="404040"/>
                </a:solidFill>
                <a:effectLst/>
                <a:latin typeface="Lato" panose="020F0502020204030203" pitchFamily="34" charset="0"/>
              </a:rPr>
              <a:t>If don’t know the causal graph we could still look at the redundancy in the SHAP bar plot and see that Monthly Usage and Last Upgrade are the most redundant features and so are good candidates to control for (as are Discounts and Bugs Reported)</a:t>
            </a:r>
            <a:endParaRPr lang="en-GB" b="1" dirty="0"/>
          </a:p>
          <a:p>
            <a:pPr marL="0" indent="0">
              <a:buNone/>
            </a:pPr>
            <a:r>
              <a:rPr lang="en-GB" sz="4800" b="1" dirty="0"/>
              <a:t>B) Non-confounding redundancy</a:t>
            </a:r>
          </a:p>
          <a:p>
            <a:r>
              <a:rPr lang="en-GB" b="0" i="0" dirty="0">
                <a:solidFill>
                  <a:srgbClr val="404040"/>
                </a:solidFill>
                <a:effectLst/>
                <a:latin typeface="Lato" panose="020F0502020204030203" pitchFamily="34" charset="0"/>
              </a:rPr>
              <a:t>Where feature of interest causally drives, or is driven by, another feature included in the model, but that other feature is not a confounder of our feature of interest</a:t>
            </a:r>
          </a:p>
          <a:p>
            <a:r>
              <a:rPr lang="en-GB" dirty="0"/>
              <a:t>E.G. “Sales Calls” directly impact retention, but also indirectly effects retention through “Interactions” feature. Including both “Interactions” and “Sales Calls” means the causal effect is shared. Thus </a:t>
            </a:r>
            <a:r>
              <a:rPr lang="en-GB" dirty="0" err="1"/>
              <a:t>XGBoost</a:t>
            </a:r>
            <a:r>
              <a:rPr lang="en-GB" dirty="0"/>
              <a:t> underestimates the true causal effect of “Sales Calls”</a:t>
            </a:r>
          </a:p>
          <a:p>
            <a:r>
              <a:rPr lang="en-GB" dirty="0"/>
              <a:t>Solution?</a:t>
            </a:r>
          </a:p>
          <a:p>
            <a:pPr lvl="1"/>
            <a:r>
              <a:rPr lang="en-GB" dirty="0"/>
              <a:t>Remove the redundant variables i.e. “Interactions”</a:t>
            </a:r>
          </a:p>
          <a:p>
            <a:pPr lvl="1"/>
            <a:r>
              <a:rPr lang="en-GB" dirty="0"/>
              <a:t>Double ML fails to capture indirect causal effects if you control for downstream features caused by the feature of interest</a:t>
            </a:r>
          </a:p>
          <a:p>
            <a:pPr lvl="2"/>
            <a:r>
              <a:rPr lang="en-GB" dirty="0"/>
              <a:t>will only measure the “direct” effect that does not pass through the other feature</a:t>
            </a:r>
          </a:p>
          <a:p>
            <a:pPr lvl="2"/>
            <a:r>
              <a:rPr lang="en-GB" dirty="0"/>
              <a:t>However, is robust to controlling for upstream non-confounding redundancy (where the redundant feature causes the feature of interest), though this will reduce your statistical power to detect true effects</a:t>
            </a:r>
          </a:p>
          <a:p>
            <a:r>
              <a:rPr lang="en-GB" dirty="0"/>
              <a:t>Unfortunately, rarely know the true causal graph so cannot identify redundant features relative to feature of interest because of observed confounding vs. non-confounding redundancy. If it is because of confounding then we should control for that feature using a method like double ML, whereas if it is a downstream consequence then we should drop the feature from our model if we want full causal effects rather than only direct effects. Controlling for a feature we shouldn’t tends to hide or split up causal effects, while failing to control for a feature we should have controlled for tends to infer causal effects that do not exist. This generally makes controlling for a feature the safer option when you are uncertain.</a:t>
            </a:r>
          </a:p>
          <a:p>
            <a:pPr marL="0" indent="0">
              <a:buNone/>
            </a:pPr>
            <a:endParaRPr lang="en-GB" b="1" dirty="0"/>
          </a:p>
          <a:p>
            <a:pPr marL="514350" indent="-514350">
              <a:buAutoNum type="arabicPeriod"/>
            </a:pPr>
            <a:endParaRPr lang="en-GB" b="1" dirty="0"/>
          </a:p>
          <a:p>
            <a:pPr marL="514350" indent="-514350">
              <a:buAutoNum type="arabicPeriod"/>
            </a:pPr>
            <a:endParaRPr lang="en-GB" b="1" dirty="0"/>
          </a:p>
          <a:p>
            <a:pPr marL="0" indent="0">
              <a:buNone/>
            </a:pPr>
            <a:endParaRPr lang="en-GB" dirty="0"/>
          </a:p>
        </p:txBody>
      </p:sp>
    </p:spTree>
    <p:extLst>
      <p:ext uri="{BB962C8B-B14F-4D97-AF65-F5344CB8AC3E}">
        <p14:creationId xmlns:p14="http://schemas.microsoft.com/office/powerpoint/2010/main" val="307735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22125</TotalTime>
  <Words>5031</Words>
  <Application>Microsoft Office PowerPoint</Application>
  <PresentationFormat>Widescreen</PresentationFormat>
  <Paragraphs>332</Paragraphs>
  <Slides>23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-apple-system</vt:lpstr>
      <vt:lpstr>Arial</vt:lpstr>
      <vt:lpstr>Arial</vt:lpstr>
      <vt:lpstr>Calibri</vt:lpstr>
      <vt:lpstr>Calibri Light</vt:lpstr>
      <vt:lpstr>Courier New</vt:lpstr>
      <vt:lpstr>Helvetica</vt:lpstr>
      <vt:lpstr>Lato</vt:lpstr>
      <vt:lpstr>open sans</vt:lpstr>
      <vt:lpstr>Roboto</vt:lpstr>
      <vt:lpstr>Office Theme</vt:lpstr>
      <vt:lpstr>Approaches</vt:lpstr>
      <vt:lpstr>Rationale </vt:lpstr>
      <vt:lpstr>Sources</vt:lpstr>
      <vt:lpstr>Book of Why – Judea Pearl</vt:lpstr>
      <vt:lpstr>Causal Terminology</vt:lpstr>
      <vt:lpstr>How to handle confounders</vt:lpstr>
      <vt:lpstr>Always determine the use case for your model?</vt:lpstr>
      <vt:lpstr>Issue of regularisation in models removing causal (and more importantly actionable) features and keeping observed confounders</vt:lpstr>
      <vt:lpstr>2. Causal inference methods Tools for observational (i.e. observed confounders) causal inference</vt:lpstr>
      <vt:lpstr>3. When neither predictive nor causal inference (i.e. unconfounding methods) can answer causal questions </vt:lpstr>
      <vt:lpstr>Causal Inference vs Empirical Analysis (aka ML/Supervised Learning)</vt:lpstr>
      <vt:lpstr>Gold Standard for Causal Effect is a RCT</vt:lpstr>
      <vt:lpstr>PowerPoint Presentation</vt:lpstr>
      <vt:lpstr>PowerPoint Presentation</vt:lpstr>
      <vt:lpstr>Examples of data science questions that are fundamentally causal inference questions</vt:lpstr>
      <vt:lpstr>DoWhy</vt:lpstr>
      <vt:lpstr>High Dimensional Data</vt:lpstr>
      <vt:lpstr>Jargon</vt:lpstr>
      <vt:lpstr>PowerPoint Presentation</vt:lpstr>
      <vt:lpstr>Different ways to refute a causal relationship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Stuart (Data Scientist)</dc:creator>
  <cp:lastModifiedBy>Scott, Stuart (Data Scientist)</cp:lastModifiedBy>
  <cp:revision>6</cp:revision>
  <dcterms:created xsi:type="dcterms:W3CDTF">2022-05-12T14:04:44Z</dcterms:created>
  <dcterms:modified xsi:type="dcterms:W3CDTF">2023-05-09T15:27:56Z</dcterms:modified>
</cp:coreProperties>
</file>