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BBD54-B781-4D1A-AE27-BDB8523130A6}" v="2" dt="2023-01-04T16:17:07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, Stuart (Data Scientist)" userId="72872381-1d6a-4120-9b45-fbb26e33713c" providerId="ADAL" clId="{C15BBD54-B781-4D1A-AE27-BDB8523130A6}"/>
    <pc:docChg chg="custSel addSld modSld">
      <pc:chgData name="Scott, Stuart (Data Scientist)" userId="72872381-1d6a-4120-9b45-fbb26e33713c" providerId="ADAL" clId="{C15BBD54-B781-4D1A-AE27-BDB8523130A6}" dt="2023-01-04T16:17:10.689" v="13" actId="27614"/>
      <pc:docMkLst>
        <pc:docMk/>
      </pc:docMkLst>
      <pc:sldChg chg="modSp mod">
        <pc:chgData name="Scott, Stuart (Data Scientist)" userId="72872381-1d6a-4120-9b45-fbb26e33713c" providerId="ADAL" clId="{C15BBD54-B781-4D1A-AE27-BDB8523130A6}" dt="2023-01-04T16:16:32.649" v="2" actId="20577"/>
        <pc:sldMkLst>
          <pc:docMk/>
          <pc:sldMk cId="3361475243" sldId="256"/>
        </pc:sldMkLst>
        <pc:spChg chg="mod">
          <ac:chgData name="Scott, Stuart (Data Scientist)" userId="72872381-1d6a-4120-9b45-fbb26e33713c" providerId="ADAL" clId="{C15BBD54-B781-4D1A-AE27-BDB8523130A6}" dt="2023-01-04T16:16:32.649" v="2" actId="20577"/>
          <ac:spMkLst>
            <pc:docMk/>
            <pc:sldMk cId="3361475243" sldId="256"/>
            <ac:spMk id="2" creationId="{F8CB7338-99AD-4E4E-B2D6-B11642E06F36}"/>
          </ac:spMkLst>
        </pc:spChg>
      </pc:sldChg>
      <pc:sldChg chg="modSp new mod">
        <pc:chgData name="Scott, Stuart (Data Scientist)" userId="72872381-1d6a-4120-9b45-fbb26e33713c" providerId="ADAL" clId="{C15BBD54-B781-4D1A-AE27-BDB8523130A6}" dt="2023-01-04T16:16:36.856" v="8" actId="20577"/>
        <pc:sldMkLst>
          <pc:docMk/>
          <pc:sldMk cId="292829465" sldId="257"/>
        </pc:sldMkLst>
        <pc:spChg chg="mod">
          <ac:chgData name="Scott, Stuart (Data Scientist)" userId="72872381-1d6a-4120-9b45-fbb26e33713c" providerId="ADAL" clId="{C15BBD54-B781-4D1A-AE27-BDB8523130A6}" dt="2023-01-04T16:16:36.856" v="8" actId="20577"/>
          <ac:spMkLst>
            <pc:docMk/>
            <pc:sldMk cId="292829465" sldId="257"/>
            <ac:spMk id="3" creationId="{EF72D399-FFCA-4654-9516-F4A3F78037E3}"/>
          </ac:spMkLst>
        </pc:spChg>
      </pc:sldChg>
      <pc:sldChg chg="addSp delSp modSp new mod">
        <pc:chgData name="Scott, Stuart (Data Scientist)" userId="72872381-1d6a-4120-9b45-fbb26e33713c" providerId="ADAL" clId="{C15BBD54-B781-4D1A-AE27-BDB8523130A6}" dt="2023-01-04T16:17:10.689" v="13" actId="27614"/>
        <pc:sldMkLst>
          <pc:docMk/>
          <pc:sldMk cId="164173136" sldId="258"/>
        </pc:sldMkLst>
        <pc:spChg chg="del">
          <ac:chgData name="Scott, Stuart (Data Scientist)" userId="72872381-1d6a-4120-9b45-fbb26e33713c" providerId="ADAL" clId="{C15BBD54-B781-4D1A-AE27-BDB8523130A6}" dt="2023-01-04T16:16:54.631" v="10" actId="931"/>
          <ac:spMkLst>
            <pc:docMk/>
            <pc:sldMk cId="164173136" sldId="258"/>
            <ac:spMk id="3" creationId="{B95DC961-9908-400D-A7D6-E8EE594F5805}"/>
          </ac:spMkLst>
        </pc:spChg>
        <pc:spChg chg="add del mod">
          <ac:chgData name="Scott, Stuart (Data Scientist)" userId="72872381-1d6a-4120-9b45-fbb26e33713c" providerId="ADAL" clId="{C15BBD54-B781-4D1A-AE27-BDB8523130A6}" dt="2023-01-04T16:17:07.493" v="12" actId="931"/>
          <ac:spMkLst>
            <pc:docMk/>
            <pc:sldMk cId="164173136" sldId="258"/>
            <ac:spMk id="7" creationId="{36570BAA-F735-483D-8B94-4BBFAA124F8D}"/>
          </ac:spMkLst>
        </pc:spChg>
        <pc:picChg chg="add del mod">
          <ac:chgData name="Scott, Stuart (Data Scientist)" userId="72872381-1d6a-4120-9b45-fbb26e33713c" providerId="ADAL" clId="{C15BBD54-B781-4D1A-AE27-BDB8523130A6}" dt="2023-01-04T16:16:56.262" v="11" actId="478"/>
          <ac:picMkLst>
            <pc:docMk/>
            <pc:sldMk cId="164173136" sldId="258"/>
            <ac:picMk id="5" creationId="{E7CE7CFD-80E5-4FF1-A7E5-85EC5869161B}"/>
          </ac:picMkLst>
        </pc:picChg>
        <pc:picChg chg="add mod">
          <ac:chgData name="Scott, Stuart (Data Scientist)" userId="72872381-1d6a-4120-9b45-fbb26e33713c" providerId="ADAL" clId="{C15BBD54-B781-4D1A-AE27-BDB8523130A6}" dt="2023-01-04T16:17:10.689" v="13" actId="27614"/>
          <ac:picMkLst>
            <pc:docMk/>
            <pc:sldMk cId="164173136" sldId="258"/>
            <ac:picMk id="9" creationId="{D4B86F22-E5F9-4174-83CC-C0609EA2D7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7D4-4E61-428E-BD38-8DF64748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6104E-1072-4E46-80E6-F7F4CF66A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92DF-557D-4A1E-97E6-9EAB11CC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8712-29E0-44AA-AD96-CC97E429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7422D-B7E4-4C9E-9FCE-499274D4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C92C-54B5-4A2A-8575-001528E8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1B154-13C4-47EC-9DED-94ED5F64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C7FB-0957-418A-84E9-A42BA304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3550-A222-459C-82EA-D3183B3F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1884-8C7A-4462-A746-1D581544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7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18DA7-8C0A-4810-A1C6-6D741C647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CF326-BD6D-4358-A06C-B6F11B858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24D15-2B80-4E0B-A35C-A6FE62E5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1649-D37D-4AEE-9C8E-6B927E58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8ABA-AEBE-4468-BE9F-9AD53046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C353-633B-409B-87AB-757C0ED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BF13-16F3-4353-B486-D10AF8F8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5F4C7-CD2A-4644-9567-637AA726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6D643-2163-4A52-9B8C-F75EAAD1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B0A0-2054-4FE7-86FB-356A100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90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DF3B-95CC-4C48-8249-818F1EFA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BE89A-CCDC-44C0-9A84-85B2C3F2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6DE0-BD05-44F9-9F46-A152186D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896C-E9C5-4290-A81B-D82E179D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C1B7-F95D-428E-813C-8767A74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4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00B9-81E3-404C-8B1E-D639BD11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DD7B-B7D5-493E-903A-5D091A0BC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310AE-66D2-4923-8DBB-C4D163FD2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4CAC4-4F23-4D1E-B685-0FE87DB9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F393-28E2-4637-8904-17FEF39B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FE2AF-520F-4258-9646-BF9F42D6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AEE3-B7CE-4DF8-8BD5-10E428BF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D947B-40C4-4509-A565-FFBA88B0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CA6B-EAE6-4344-AA4D-14C433E20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2FDC9-6ACF-423D-87E2-B65A733AF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7697E-15C5-4C97-B416-5F0DE7ADE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B40B6-8AA5-453F-9923-2C54DD89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B46DC-83F4-4CCB-8329-9326F50A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27124-0DB1-4411-8754-0BFFBE62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4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8E67-7163-4FCE-980F-ACB37ED6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32DCC-C129-4ED2-9054-9343DAE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5BAD3-716A-4D9A-8D8F-2B66EC39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1DEF1-F852-4C37-AD01-D98B98D2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9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311D7-8574-4B90-8127-CE5C3A39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2B8F0-A82F-4B81-8652-2F06F39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1C3CE-EC78-45E9-B561-D9546DE2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3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EAC3-8DF1-4BA3-B9EC-0120F53E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DC83-CBA1-43CC-873A-5F39C80B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7289D-EC60-4A18-B0F5-9D3076A85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8A425-C37B-4BEE-B635-FDCB7CDC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8C705-A2A8-4FDC-9F5C-FD63A332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D75E-0888-4967-9E17-8456033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8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268A-C411-411E-8270-85B4D97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A278F-D562-4E18-B0B5-FACC54E1B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03C1D-499E-41E2-8EFA-E825CBBA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6D134-0678-46F9-A968-DB13ADE2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16823-00E1-4462-8315-6F477674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371AB-9798-4829-9AA9-17FA0F78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4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39AB3-080B-485F-A684-FA9E3B5C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8A11-ACA6-4214-B466-C375C329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4278-ECF0-4AB2-9CF8-E018218A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1166-E2E8-4A6E-B8DE-32961B6A7ECB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2633-EA80-4388-A12D-A15254F20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89F0-F089-4D41-A4AB-B7D40BCC4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30BB-20C2-4A05-80FC-7F5DFE585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7338-99AD-4E4E-B2D6-B11642E06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079A2-90F9-4406-8DB2-BD6F8AEFA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7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70BA-E0BD-42E9-9B14-658C8942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D399-FFCA-4654-9516-F4A3F780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Foop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5504-48F5-471B-9D16-16585D06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D4B86F22-E5F9-4174-83CC-C0609EA2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08" y="2432763"/>
            <a:ext cx="4527783" cy="3137061"/>
          </a:xfrm>
        </p:spPr>
      </p:pic>
    </p:spTree>
    <p:extLst>
      <p:ext uri="{BB962C8B-B14F-4D97-AF65-F5344CB8AC3E}">
        <p14:creationId xmlns:p14="http://schemas.microsoft.com/office/powerpoint/2010/main" val="16417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Stuart (Data Scientist)</dc:creator>
  <cp:lastModifiedBy>Scott, Stuart (Data Scientist)</cp:lastModifiedBy>
  <cp:revision>1</cp:revision>
  <dcterms:created xsi:type="dcterms:W3CDTF">2023-01-04T16:16:06Z</dcterms:created>
  <dcterms:modified xsi:type="dcterms:W3CDTF">2023-01-04T16:17:11Z</dcterms:modified>
</cp:coreProperties>
</file>