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7" d="100"/>
          <a:sy n="57" d="100"/>
        </p:scale>
        <p:origin x="98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, Stuart (Data Scientist)" userId="72872381-1d6a-4120-9b45-fbb26e33713c" providerId="ADAL" clId="{F03A67C9-58F6-4519-A28C-F4693488B217}"/>
    <pc:docChg chg="undo custSel addSld delSld modSld">
      <pc:chgData name="Scott, Stuart (Data Scientist)" userId="72872381-1d6a-4120-9b45-fbb26e33713c" providerId="ADAL" clId="{F03A67C9-58F6-4519-A28C-F4693488B217}" dt="2023-04-27T06:53:53.961" v="1518" actId="20577"/>
      <pc:docMkLst>
        <pc:docMk/>
      </pc:docMkLst>
      <pc:sldChg chg="del">
        <pc:chgData name="Scott, Stuart (Data Scientist)" userId="72872381-1d6a-4120-9b45-fbb26e33713c" providerId="ADAL" clId="{F03A67C9-58F6-4519-A28C-F4693488B217}" dt="2023-04-22T20:44:10.731" v="0" actId="47"/>
        <pc:sldMkLst>
          <pc:docMk/>
          <pc:sldMk cId="1693906391" sldId="256"/>
        </pc:sldMkLst>
      </pc:sldChg>
      <pc:sldChg chg="modSp del mod">
        <pc:chgData name="Scott, Stuart (Data Scientist)" userId="72872381-1d6a-4120-9b45-fbb26e33713c" providerId="ADAL" clId="{F03A67C9-58F6-4519-A28C-F4693488B217}" dt="2023-04-27T06:30:01.462" v="177" actId="47"/>
        <pc:sldMkLst>
          <pc:docMk/>
          <pc:sldMk cId="3725393109" sldId="261"/>
        </pc:sldMkLst>
        <pc:spChg chg="mod">
          <ac:chgData name="Scott, Stuart (Data Scientist)" userId="72872381-1d6a-4120-9b45-fbb26e33713c" providerId="ADAL" clId="{F03A67C9-58F6-4519-A28C-F4693488B217}" dt="2023-04-27T06:30:00.060" v="176" actId="21"/>
          <ac:spMkLst>
            <pc:docMk/>
            <pc:sldMk cId="3725393109" sldId="261"/>
            <ac:spMk id="3" creationId="{B411317A-4656-4B57-A6E3-EF31DE310422}"/>
          </ac:spMkLst>
        </pc:spChg>
      </pc:sldChg>
      <pc:sldChg chg="addSp delSp modSp del mod">
        <pc:chgData name="Scott, Stuart (Data Scientist)" userId="72872381-1d6a-4120-9b45-fbb26e33713c" providerId="ADAL" clId="{F03A67C9-58F6-4519-A28C-F4693488B217}" dt="2023-04-27T06:43:16.479" v="1056" actId="47"/>
        <pc:sldMkLst>
          <pc:docMk/>
          <pc:sldMk cId="173592742" sldId="262"/>
        </pc:sldMkLst>
        <pc:spChg chg="del mod">
          <ac:chgData name="Scott, Stuart (Data Scientist)" userId="72872381-1d6a-4120-9b45-fbb26e33713c" providerId="ADAL" clId="{F03A67C9-58F6-4519-A28C-F4693488B217}" dt="2023-04-27T06:40:38.048" v="806" actId="478"/>
          <ac:spMkLst>
            <pc:docMk/>
            <pc:sldMk cId="173592742" sldId="262"/>
            <ac:spMk id="3" creationId="{32C4D971-5C80-4B96-A9C9-085AD5B5B49A}"/>
          </ac:spMkLst>
        </pc:spChg>
        <pc:spChg chg="add del mod">
          <ac:chgData name="Scott, Stuart (Data Scientist)" userId="72872381-1d6a-4120-9b45-fbb26e33713c" providerId="ADAL" clId="{F03A67C9-58F6-4519-A28C-F4693488B217}" dt="2023-04-27T06:40:58.817" v="865" actId="478"/>
          <ac:spMkLst>
            <pc:docMk/>
            <pc:sldMk cId="173592742" sldId="262"/>
            <ac:spMk id="6" creationId="{815C7BBA-6304-9600-6064-A7A8BF76B19A}"/>
          </ac:spMkLst>
        </pc:spChg>
        <pc:picChg chg="del">
          <ac:chgData name="Scott, Stuart (Data Scientist)" userId="72872381-1d6a-4120-9b45-fbb26e33713c" providerId="ADAL" clId="{F03A67C9-58F6-4519-A28C-F4693488B217}" dt="2023-04-27T06:39:23.675" v="733" actId="478"/>
          <ac:picMkLst>
            <pc:docMk/>
            <pc:sldMk cId="173592742" sldId="262"/>
            <ac:picMk id="5" creationId="{DAE22BF8-01CB-40F5-81B9-8008DFD08B95}"/>
          </ac:picMkLst>
        </pc:picChg>
        <pc:picChg chg="add del mod">
          <ac:chgData name="Scott, Stuart (Data Scientist)" userId="72872381-1d6a-4120-9b45-fbb26e33713c" providerId="ADAL" clId="{F03A67C9-58F6-4519-A28C-F4693488B217}" dt="2023-04-27T06:41:07.243" v="869" actId="478"/>
          <ac:picMkLst>
            <pc:docMk/>
            <pc:sldMk cId="173592742" sldId="262"/>
            <ac:picMk id="7" creationId="{23D901AB-F5D8-4147-A18C-A36EA4DC6A04}"/>
          </ac:picMkLst>
        </pc:picChg>
        <pc:picChg chg="del mod">
          <ac:chgData name="Scott, Stuart (Data Scientist)" userId="72872381-1d6a-4120-9b45-fbb26e33713c" providerId="ADAL" clId="{F03A67C9-58F6-4519-A28C-F4693488B217}" dt="2023-04-27T06:43:15.133" v="1055" actId="478"/>
          <ac:picMkLst>
            <pc:docMk/>
            <pc:sldMk cId="173592742" sldId="262"/>
            <ac:picMk id="8" creationId="{F47C7F23-683B-48C1-B21F-82E92788AEC1}"/>
          </ac:picMkLst>
        </pc:picChg>
      </pc:sldChg>
      <pc:sldChg chg="modSp del mod">
        <pc:chgData name="Scott, Stuart (Data Scientist)" userId="72872381-1d6a-4120-9b45-fbb26e33713c" providerId="ADAL" clId="{F03A67C9-58F6-4519-A28C-F4693488B217}" dt="2023-04-27T06:35:13.942" v="547" actId="47"/>
        <pc:sldMkLst>
          <pc:docMk/>
          <pc:sldMk cId="2098758546" sldId="263"/>
        </pc:sldMkLst>
        <pc:spChg chg="mod">
          <ac:chgData name="Scott, Stuart (Data Scientist)" userId="72872381-1d6a-4120-9b45-fbb26e33713c" providerId="ADAL" clId="{F03A67C9-58F6-4519-A28C-F4693488B217}" dt="2023-04-27T06:35:12.702" v="546" actId="21"/>
          <ac:spMkLst>
            <pc:docMk/>
            <pc:sldMk cId="2098758546" sldId="263"/>
            <ac:spMk id="3" creationId="{6181FB18-952C-4CF5-9320-9107C429CB16}"/>
          </ac:spMkLst>
        </pc:spChg>
      </pc:sldChg>
      <pc:sldChg chg="delSp modSp mod">
        <pc:chgData name="Scott, Stuart (Data Scientist)" userId="72872381-1d6a-4120-9b45-fbb26e33713c" providerId="ADAL" clId="{F03A67C9-58F6-4519-A28C-F4693488B217}" dt="2023-04-27T06:53:41.044" v="1511" actId="20577"/>
        <pc:sldMkLst>
          <pc:docMk/>
          <pc:sldMk cId="1610411828" sldId="264"/>
        </pc:sldMkLst>
        <pc:spChg chg="mod">
          <ac:chgData name="Scott, Stuart (Data Scientist)" userId="72872381-1d6a-4120-9b45-fbb26e33713c" providerId="ADAL" clId="{F03A67C9-58F6-4519-A28C-F4693488B217}" dt="2023-04-27T06:30:07.027" v="182" actId="20577"/>
          <ac:spMkLst>
            <pc:docMk/>
            <pc:sldMk cId="1610411828" sldId="264"/>
            <ac:spMk id="2" creationId="{AE88F435-8068-4300-A431-4D786BE545C9}"/>
          </ac:spMkLst>
        </pc:spChg>
        <pc:spChg chg="mod">
          <ac:chgData name="Scott, Stuart (Data Scientist)" userId="72872381-1d6a-4120-9b45-fbb26e33713c" providerId="ADAL" clId="{F03A67C9-58F6-4519-A28C-F4693488B217}" dt="2023-04-27T06:53:41.044" v="1511" actId="20577"/>
          <ac:spMkLst>
            <pc:docMk/>
            <pc:sldMk cId="1610411828" sldId="264"/>
            <ac:spMk id="3" creationId="{097B9636-7FA9-46EA-B9A4-8F114A4E45B9}"/>
          </ac:spMkLst>
        </pc:spChg>
        <pc:spChg chg="del">
          <ac:chgData name="Scott, Stuart (Data Scientist)" userId="72872381-1d6a-4120-9b45-fbb26e33713c" providerId="ADAL" clId="{F03A67C9-58F6-4519-A28C-F4693488B217}" dt="2023-04-27T06:37:46.576" v="689" actId="478"/>
          <ac:spMkLst>
            <pc:docMk/>
            <pc:sldMk cId="1610411828" sldId="264"/>
            <ac:spMk id="5" creationId="{3E2CD9F2-E9D4-4981-BAA0-571615CE950D}"/>
          </ac:spMkLst>
        </pc:spChg>
      </pc:sldChg>
      <pc:sldChg chg="delSp modSp mod">
        <pc:chgData name="Scott, Stuart (Data Scientist)" userId="72872381-1d6a-4120-9b45-fbb26e33713c" providerId="ADAL" clId="{F03A67C9-58F6-4519-A28C-F4693488B217}" dt="2023-04-27T06:53:53.961" v="1518" actId="20577"/>
        <pc:sldMkLst>
          <pc:docMk/>
          <pc:sldMk cId="3834289696" sldId="265"/>
        </pc:sldMkLst>
        <pc:spChg chg="mod">
          <ac:chgData name="Scott, Stuart (Data Scientist)" userId="72872381-1d6a-4120-9b45-fbb26e33713c" providerId="ADAL" clId="{F03A67C9-58F6-4519-A28C-F4693488B217}" dt="2023-04-27T06:53:53.961" v="1518" actId="20577"/>
          <ac:spMkLst>
            <pc:docMk/>
            <pc:sldMk cId="3834289696" sldId="265"/>
            <ac:spMk id="2" creationId="{A4BABCF7-3F2E-46BB-8430-A193E807BC8A}"/>
          </ac:spMkLst>
        </pc:spChg>
        <pc:spChg chg="mod">
          <ac:chgData name="Scott, Stuart (Data Scientist)" userId="72872381-1d6a-4120-9b45-fbb26e33713c" providerId="ADAL" clId="{F03A67C9-58F6-4519-A28C-F4693488B217}" dt="2023-04-27T06:49:07.184" v="1250" actId="20577"/>
          <ac:spMkLst>
            <pc:docMk/>
            <pc:sldMk cId="3834289696" sldId="265"/>
            <ac:spMk id="3" creationId="{A9AA7516-4FC3-4580-8053-C0DD883C651D}"/>
          </ac:spMkLst>
        </pc:spChg>
        <pc:picChg chg="del">
          <ac:chgData name="Scott, Stuart (Data Scientist)" userId="72872381-1d6a-4120-9b45-fbb26e33713c" providerId="ADAL" clId="{F03A67C9-58F6-4519-A28C-F4693488B217}" dt="2023-04-27T06:34:41.319" v="455" actId="478"/>
          <ac:picMkLst>
            <pc:docMk/>
            <pc:sldMk cId="3834289696" sldId="265"/>
            <ac:picMk id="5" creationId="{67CC0B61-CE1D-4E98-B8C4-955AB9EEE2B7}"/>
          </ac:picMkLst>
        </pc:picChg>
      </pc:sldChg>
      <pc:sldChg chg="modSp del mod">
        <pc:chgData name="Scott, Stuart (Data Scientist)" userId="72872381-1d6a-4120-9b45-fbb26e33713c" providerId="ADAL" clId="{F03A67C9-58F6-4519-A28C-F4693488B217}" dt="2023-04-27T06:36:38.433" v="665" actId="47"/>
        <pc:sldMkLst>
          <pc:docMk/>
          <pc:sldMk cId="2986731909" sldId="266"/>
        </pc:sldMkLst>
        <pc:spChg chg="mod">
          <ac:chgData name="Scott, Stuart (Data Scientist)" userId="72872381-1d6a-4120-9b45-fbb26e33713c" providerId="ADAL" clId="{F03A67C9-58F6-4519-A28C-F4693488B217}" dt="2023-04-27T06:35:46.406" v="613" actId="20577"/>
          <ac:spMkLst>
            <pc:docMk/>
            <pc:sldMk cId="2986731909" sldId="266"/>
            <ac:spMk id="2" creationId="{5BBF4F1E-1DDF-4615-9CAE-72655AA746AD}"/>
          </ac:spMkLst>
        </pc:spChg>
        <pc:spChg chg="mod">
          <ac:chgData name="Scott, Stuart (Data Scientist)" userId="72872381-1d6a-4120-9b45-fbb26e33713c" providerId="ADAL" clId="{F03A67C9-58F6-4519-A28C-F4693488B217}" dt="2023-04-27T06:35:54.197" v="615" actId="20577"/>
          <ac:spMkLst>
            <pc:docMk/>
            <pc:sldMk cId="2986731909" sldId="266"/>
            <ac:spMk id="3" creationId="{7090E5F4-CA3C-41B1-8FFE-0834FC148C61}"/>
          </ac:spMkLst>
        </pc:spChg>
      </pc:sldChg>
      <pc:sldChg chg="del">
        <pc:chgData name="Scott, Stuart (Data Scientist)" userId="72872381-1d6a-4120-9b45-fbb26e33713c" providerId="ADAL" clId="{F03A67C9-58F6-4519-A28C-F4693488B217}" dt="2023-04-22T20:44:16.011" v="1" actId="47"/>
        <pc:sldMkLst>
          <pc:docMk/>
          <pc:sldMk cId="435291768" sldId="267"/>
        </pc:sldMkLst>
      </pc:sldChg>
      <pc:sldChg chg="addSp delSp modSp del mod">
        <pc:chgData name="Scott, Stuart (Data Scientist)" userId="72872381-1d6a-4120-9b45-fbb26e33713c" providerId="ADAL" clId="{F03A67C9-58F6-4519-A28C-F4693488B217}" dt="2023-04-27T06:37:31.969" v="687" actId="47"/>
        <pc:sldMkLst>
          <pc:docMk/>
          <pc:sldMk cId="4142962534" sldId="268"/>
        </pc:sldMkLst>
        <pc:spChg chg="del">
          <ac:chgData name="Scott, Stuart (Data Scientist)" userId="72872381-1d6a-4120-9b45-fbb26e33713c" providerId="ADAL" clId="{F03A67C9-58F6-4519-A28C-F4693488B217}" dt="2023-04-27T06:36:44.283" v="666" actId="478"/>
          <ac:spMkLst>
            <pc:docMk/>
            <pc:sldMk cId="4142962534" sldId="268"/>
            <ac:spMk id="2" creationId="{41B27585-BB80-4B23-A54D-0BE53E2E00EA}"/>
          </ac:spMkLst>
        </pc:spChg>
        <pc:spChg chg="mod">
          <ac:chgData name="Scott, Stuart (Data Scientist)" userId="72872381-1d6a-4120-9b45-fbb26e33713c" providerId="ADAL" clId="{F03A67C9-58F6-4519-A28C-F4693488B217}" dt="2023-04-27T06:37:20.396" v="682" actId="27636"/>
          <ac:spMkLst>
            <pc:docMk/>
            <pc:sldMk cId="4142962534" sldId="268"/>
            <ac:spMk id="3" creationId="{ACC48250-40D2-4843-BB0B-2FF7437B0EC3}"/>
          </ac:spMkLst>
        </pc:spChg>
        <pc:spChg chg="add mod">
          <ac:chgData name="Scott, Stuart (Data Scientist)" userId="72872381-1d6a-4120-9b45-fbb26e33713c" providerId="ADAL" clId="{F03A67C9-58F6-4519-A28C-F4693488B217}" dt="2023-04-27T06:36:44.283" v="666" actId="478"/>
          <ac:spMkLst>
            <pc:docMk/>
            <pc:sldMk cId="4142962534" sldId="268"/>
            <ac:spMk id="5" creationId="{79D29BD3-5458-70FD-B1F6-7516C8322716}"/>
          </ac:spMkLst>
        </pc:spChg>
      </pc:sldChg>
      <pc:sldChg chg="delSp modSp add del mod">
        <pc:chgData name="Scott, Stuart (Data Scientist)" userId="72872381-1d6a-4120-9b45-fbb26e33713c" providerId="ADAL" clId="{F03A67C9-58F6-4519-A28C-F4693488B217}" dt="2023-04-27T06:48:41.462" v="1215" actId="47"/>
        <pc:sldMkLst>
          <pc:docMk/>
          <pc:sldMk cId="1218817468" sldId="269"/>
        </pc:sldMkLst>
        <pc:spChg chg="mod">
          <ac:chgData name="Scott, Stuart (Data Scientist)" userId="72872381-1d6a-4120-9b45-fbb26e33713c" providerId="ADAL" clId="{F03A67C9-58F6-4519-A28C-F4693488B217}" dt="2023-04-27T06:48:39.376" v="1214" actId="21"/>
          <ac:spMkLst>
            <pc:docMk/>
            <pc:sldMk cId="1218817468" sldId="269"/>
            <ac:spMk id="3" creationId="{60DC58D5-8ACC-426E-BC8C-D77D099678FF}"/>
          </ac:spMkLst>
        </pc:spChg>
        <pc:spChg chg="del">
          <ac:chgData name="Scott, Stuart (Data Scientist)" userId="72872381-1d6a-4120-9b45-fbb26e33713c" providerId="ADAL" clId="{F03A67C9-58F6-4519-A28C-F4693488B217}" dt="2023-04-27T06:48:36.613" v="1213" actId="478"/>
          <ac:spMkLst>
            <pc:docMk/>
            <pc:sldMk cId="1218817468" sldId="269"/>
            <ac:spMk id="6" creationId="{642C2772-04D3-487D-A510-573DB842020D}"/>
          </ac:spMkLst>
        </pc:spChg>
        <pc:picChg chg="del mod">
          <ac:chgData name="Scott, Stuart (Data Scientist)" userId="72872381-1d6a-4120-9b45-fbb26e33713c" providerId="ADAL" clId="{F03A67C9-58F6-4519-A28C-F4693488B217}" dt="2023-04-27T06:48:25.197" v="1195" actId="478"/>
          <ac:picMkLst>
            <pc:docMk/>
            <pc:sldMk cId="1218817468" sldId="269"/>
            <ac:picMk id="5" creationId="{BF0CD4D6-AC09-41D2-BDB8-3D2D9D1AEA67}"/>
          </ac:picMkLst>
        </pc:picChg>
      </pc:sldChg>
      <pc:sldChg chg="modSp del mod">
        <pc:chgData name="Scott, Stuart (Data Scientist)" userId="72872381-1d6a-4120-9b45-fbb26e33713c" providerId="ADAL" clId="{F03A67C9-58F6-4519-A28C-F4693488B217}" dt="2023-04-27T06:53:43.183" v="1512" actId="47"/>
        <pc:sldMkLst>
          <pc:docMk/>
          <pc:sldMk cId="286982427" sldId="270"/>
        </pc:sldMkLst>
        <pc:spChg chg="mod">
          <ac:chgData name="Scott, Stuart (Data Scientist)" userId="72872381-1d6a-4120-9b45-fbb26e33713c" providerId="ADAL" clId="{F03A67C9-58F6-4519-A28C-F4693488B217}" dt="2023-04-27T06:52:58.236" v="1355" actId="6549"/>
          <ac:spMkLst>
            <pc:docMk/>
            <pc:sldMk cId="286982427" sldId="270"/>
            <ac:spMk id="3" creationId="{E3CBE01B-9E18-4544-A9B4-20743230A583}"/>
          </ac:spMkLst>
        </pc:spChg>
      </pc:sldChg>
      <pc:sldChg chg="modSp del mod">
        <pc:chgData name="Scott, Stuart (Data Scientist)" userId="72872381-1d6a-4120-9b45-fbb26e33713c" providerId="ADAL" clId="{F03A67C9-58F6-4519-A28C-F4693488B217}" dt="2023-04-27T06:29:53.252" v="175" actId="47"/>
        <pc:sldMkLst>
          <pc:docMk/>
          <pc:sldMk cId="3041203487" sldId="271"/>
        </pc:sldMkLst>
        <pc:spChg chg="mod">
          <ac:chgData name="Scott, Stuart (Data Scientist)" userId="72872381-1d6a-4120-9b45-fbb26e33713c" providerId="ADAL" clId="{F03A67C9-58F6-4519-A28C-F4693488B217}" dt="2023-04-27T06:29:51.781" v="174" actId="6549"/>
          <ac:spMkLst>
            <pc:docMk/>
            <pc:sldMk cId="3041203487" sldId="271"/>
            <ac:spMk id="3" creationId="{BA8408D7-9F2F-4B29-BA09-7AA5CC63DD88}"/>
          </ac:spMkLst>
        </pc:spChg>
      </pc:sldChg>
    </pc:docChg>
  </pc:docChgLst>
  <pc:docChgLst>
    <pc:chgData name="Scott, Stuart (Data Scientist)" userId="72872381-1d6a-4120-9b45-fbb26e33713c" providerId="ADAL" clId="{587A4768-5D95-4CB8-9FCD-B9A4E1C2E51C}"/>
    <pc:docChg chg="undo custSel addSld delSld modSld sldOrd">
      <pc:chgData name="Scott, Stuart (Data Scientist)" userId="72872381-1d6a-4120-9b45-fbb26e33713c" providerId="ADAL" clId="{587A4768-5D95-4CB8-9FCD-B9A4E1C2E51C}" dt="2022-08-25T17:59:07.631" v="3003" actId="20577"/>
      <pc:docMkLst>
        <pc:docMk/>
      </pc:docMkLst>
      <pc:sldChg chg="del">
        <pc:chgData name="Scott, Stuart (Data Scientist)" userId="72872381-1d6a-4120-9b45-fbb26e33713c" providerId="ADAL" clId="{587A4768-5D95-4CB8-9FCD-B9A4E1C2E51C}" dt="2022-08-24T08:54:03.073" v="1" actId="47"/>
        <pc:sldMkLst>
          <pc:docMk/>
          <pc:sldMk cId="3378862654" sldId="257"/>
        </pc:sldMkLst>
      </pc:sldChg>
      <pc:sldChg chg="add">
        <pc:chgData name="Scott, Stuart (Data Scientist)" userId="72872381-1d6a-4120-9b45-fbb26e33713c" providerId="ADAL" clId="{587A4768-5D95-4CB8-9FCD-B9A4E1C2E51C}" dt="2022-08-24T08:54:01.953" v="0"/>
        <pc:sldMkLst>
          <pc:docMk/>
          <pc:sldMk cId="3725393109" sldId="261"/>
        </pc:sldMkLst>
      </pc:sldChg>
      <pc:sldChg chg="addSp modSp new mod">
        <pc:chgData name="Scott, Stuart (Data Scientist)" userId="72872381-1d6a-4120-9b45-fbb26e33713c" providerId="ADAL" clId="{587A4768-5D95-4CB8-9FCD-B9A4E1C2E51C}" dt="2022-08-24T12:16:24.410" v="1123" actId="20577"/>
        <pc:sldMkLst>
          <pc:docMk/>
          <pc:sldMk cId="173592742" sldId="262"/>
        </pc:sldMkLst>
        <pc:spChg chg="mod">
          <ac:chgData name="Scott, Stuart (Data Scientist)" userId="72872381-1d6a-4120-9b45-fbb26e33713c" providerId="ADAL" clId="{587A4768-5D95-4CB8-9FCD-B9A4E1C2E51C}" dt="2022-08-24T12:15:24.492" v="936" actId="14100"/>
          <ac:spMkLst>
            <pc:docMk/>
            <pc:sldMk cId="173592742" sldId="262"/>
            <ac:spMk id="2" creationId="{9791D827-5F28-44EA-8A5A-7AC294175ACA}"/>
          </ac:spMkLst>
        </pc:spChg>
        <pc:spChg chg="mod">
          <ac:chgData name="Scott, Stuart (Data Scientist)" userId="72872381-1d6a-4120-9b45-fbb26e33713c" providerId="ADAL" clId="{587A4768-5D95-4CB8-9FCD-B9A4E1C2E51C}" dt="2022-08-24T12:16:24.410" v="1123" actId="20577"/>
          <ac:spMkLst>
            <pc:docMk/>
            <pc:sldMk cId="173592742" sldId="262"/>
            <ac:spMk id="3" creationId="{32C4D971-5C80-4B96-A9C9-085AD5B5B49A}"/>
          </ac:spMkLst>
        </pc:spChg>
        <pc:picChg chg="add mod">
          <ac:chgData name="Scott, Stuart (Data Scientist)" userId="72872381-1d6a-4120-9b45-fbb26e33713c" providerId="ADAL" clId="{587A4768-5D95-4CB8-9FCD-B9A4E1C2E51C}" dt="2022-08-24T12:14:09.083" v="820" actId="1076"/>
          <ac:picMkLst>
            <pc:docMk/>
            <pc:sldMk cId="173592742" sldId="262"/>
            <ac:picMk id="5" creationId="{DAE22BF8-01CB-40F5-81B9-8008DFD08B95}"/>
          </ac:picMkLst>
        </pc:picChg>
        <pc:picChg chg="add mod">
          <ac:chgData name="Scott, Stuart (Data Scientist)" userId="72872381-1d6a-4120-9b45-fbb26e33713c" providerId="ADAL" clId="{587A4768-5D95-4CB8-9FCD-B9A4E1C2E51C}" dt="2022-08-24T12:02:27.131" v="549" actId="1076"/>
          <ac:picMkLst>
            <pc:docMk/>
            <pc:sldMk cId="173592742" sldId="262"/>
            <ac:picMk id="7" creationId="{23D901AB-F5D8-4147-A18C-A36EA4DC6A04}"/>
          </ac:picMkLst>
        </pc:picChg>
        <pc:picChg chg="add mod modCrop">
          <ac:chgData name="Scott, Stuart (Data Scientist)" userId="72872381-1d6a-4120-9b45-fbb26e33713c" providerId="ADAL" clId="{587A4768-5D95-4CB8-9FCD-B9A4E1C2E51C}" dt="2022-08-24T12:02:20.586" v="548" actId="732"/>
          <ac:picMkLst>
            <pc:docMk/>
            <pc:sldMk cId="173592742" sldId="262"/>
            <ac:picMk id="8" creationId="{F47C7F23-683B-48C1-B21F-82E92788AEC1}"/>
          </ac:picMkLst>
        </pc:picChg>
      </pc:sldChg>
      <pc:sldChg chg="modSp new mod ord">
        <pc:chgData name="Scott, Stuart (Data Scientist)" userId="72872381-1d6a-4120-9b45-fbb26e33713c" providerId="ADAL" clId="{587A4768-5D95-4CB8-9FCD-B9A4E1C2E51C}" dt="2022-08-24T12:05:39.664" v="819" actId="313"/>
        <pc:sldMkLst>
          <pc:docMk/>
          <pc:sldMk cId="2098758546" sldId="263"/>
        </pc:sldMkLst>
        <pc:spChg chg="mod">
          <ac:chgData name="Scott, Stuart (Data Scientist)" userId="72872381-1d6a-4120-9b45-fbb26e33713c" providerId="ADAL" clId="{587A4768-5D95-4CB8-9FCD-B9A4E1C2E51C}" dt="2022-08-24T09:23:28.106" v="84" actId="404"/>
          <ac:spMkLst>
            <pc:docMk/>
            <pc:sldMk cId="2098758546" sldId="263"/>
            <ac:spMk id="2" creationId="{2EF14292-82E7-4998-BFB1-2CAD0B6B5C45}"/>
          </ac:spMkLst>
        </pc:spChg>
        <pc:spChg chg="mod">
          <ac:chgData name="Scott, Stuart (Data Scientist)" userId="72872381-1d6a-4120-9b45-fbb26e33713c" providerId="ADAL" clId="{587A4768-5D95-4CB8-9FCD-B9A4E1C2E51C}" dt="2022-08-24T12:05:39.664" v="819" actId="313"/>
          <ac:spMkLst>
            <pc:docMk/>
            <pc:sldMk cId="2098758546" sldId="263"/>
            <ac:spMk id="3" creationId="{6181FB18-952C-4CF5-9320-9107C429CB16}"/>
          </ac:spMkLst>
        </pc:spChg>
      </pc:sldChg>
      <pc:sldChg chg="addSp modSp new mod">
        <pc:chgData name="Scott, Stuart (Data Scientist)" userId="72872381-1d6a-4120-9b45-fbb26e33713c" providerId="ADAL" clId="{587A4768-5D95-4CB8-9FCD-B9A4E1C2E51C}" dt="2022-08-25T17:21:30.763" v="2185" actId="20577"/>
        <pc:sldMkLst>
          <pc:docMk/>
          <pc:sldMk cId="1610411828" sldId="264"/>
        </pc:sldMkLst>
        <pc:spChg chg="mod">
          <ac:chgData name="Scott, Stuart (Data Scientist)" userId="72872381-1d6a-4120-9b45-fbb26e33713c" providerId="ADAL" clId="{587A4768-5D95-4CB8-9FCD-B9A4E1C2E51C}" dt="2022-08-24T09:23:55.480" v="97" actId="20577"/>
          <ac:spMkLst>
            <pc:docMk/>
            <pc:sldMk cId="1610411828" sldId="264"/>
            <ac:spMk id="2" creationId="{AE88F435-8068-4300-A431-4D786BE545C9}"/>
          </ac:spMkLst>
        </pc:spChg>
        <pc:spChg chg="mod">
          <ac:chgData name="Scott, Stuart (Data Scientist)" userId="72872381-1d6a-4120-9b45-fbb26e33713c" providerId="ADAL" clId="{587A4768-5D95-4CB8-9FCD-B9A4E1C2E51C}" dt="2022-08-25T17:21:30.763" v="2185" actId="20577"/>
          <ac:spMkLst>
            <pc:docMk/>
            <pc:sldMk cId="1610411828" sldId="264"/>
            <ac:spMk id="3" creationId="{097B9636-7FA9-46EA-B9A4-8F114A4E45B9}"/>
          </ac:spMkLst>
        </pc:spChg>
        <pc:spChg chg="add mod">
          <ac:chgData name="Scott, Stuart (Data Scientist)" userId="72872381-1d6a-4120-9b45-fbb26e33713c" providerId="ADAL" clId="{587A4768-5D95-4CB8-9FCD-B9A4E1C2E51C}" dt="2022-08-24T09:25:58.271" v="157" actId="404"/>
          <ac:spMkLst>
            <pc:docMk/>
            <pc:sldMk cId="1610411828" sldId="264"/>
            <ac:spMk id="5" creationId="{3E2CD9F2-E9D4-4981-BAA0-571615CE950D}"/>
          </ac:spMkLst>
        </pc:spChg>
      </pc:sldChg>
      <pc:sldChg chg="addSp modSp new mod">
        <pc:chgData name="Scott, Stuart (Data Scientist)" userId="72872381-1d6a-4120-9b45-fbb26e33713c" providerId="ADAL" clId="{587A4768-5D95-4CB8-9FCD-B9A4E1C2E51C}" dt="2022-08-24T12:05:10.321" v="812" actId="1076"/>
        <pc:sldMkLst>
          <pc:docMk/>
          <pc:sldMk cId="3834289696" sldId="265"/>
        </pc:sldMkLst>
        <pc:spChg chg="mod">
          <ac:chgData name="Scott, Stuart (Data Scientist)" userId="72872381-1d6a-4120-9b45-fbb26e33713c" providerId="ADAL" clId="{587A4768-5D95-4CB8-9FCD-B9A4E1C2E51C}" dt="2022-08-24T12:04:48.956" v="808" actId="20577"/>
          <ac:spMkLst>
            <pc:docMk/>
            <pc:sldMk cId="3834289696" sldId="265"/>
            <ac:spMk id="3" creationId="{A9AA7516-4FC3-4580-8053-C0DD883C651D}"/>
          </ac:spMkLst>
        </pc:spChg>
        <pc:picChg chg="add mod modCrop">
          <ac:chgData name="Scott, Stuart (Data Scientist)" userId="72872381-1d6a-4120-9b45-fbb26e33713c" providerId="ADAL" clId="{587A4768-5D95-4CB8-9FCD-B9A4E1C2E51C}" dt="2022-08-24T12:05:10.321" v="812" actId="1076"/>
          <ac:picMkLst>
            <pc:docMk/>
            <pc:sldMk cId="3834289696" sldId="265"/>
            <ac:picMk id="5" creationId="{67CC0B61-CE1D-4E98-B8C4-955AB9EEE2B7}"/>
          </ac:picMkLst>
        </pc:picChg>
      </pc:sldChg>
      <pc:sldChg chg="addSp modSp new mod">
        <pc:chgData name="Scott, Stuart (Data Scientist)" userId="72872381-1d6a-4120-9b45-fbb26e33713c" providerId="ADAL" clId="{587A4768-5D95-4CB8-9FCD-B9A4E1C2E51C}" dt="2022-08-24T09:28:50.713" v="335" actId="1076"/>
        <pc:sldMkLst>
          <pc:docMk/>
          <pc:sldMk cId="2986731909" sldId="266"/>
        </pc:sldMkLst>
        <pc:spChg chg="mod">
          <ac:chgData name="Scott, Stuart (Data Scientist)" userId="72872381-1d6a-4120-9b45-fbb26e33713c" providerId="ADAL" clId="{587A4768-5D95-4CB8-9FCD-B9A4E1C2E51C}" dt="2022-08-24T09:26:26.548" v="214" actId="20577"/>
          <ac:spMkLst>
            <pc:docMk/>
            <pc:sldMk cId="2986731909" sldId="266"/>
            <ac:spMk id="2" creationId="{5BBF4F1E-1DDF-4615-9CAE-72655AA746AD}"/>
          </ac:spMkLst>
        </pc:spChg>
        <pc:spChg chg="mod">
          <ac:chgData name="Scott, Stuart (Data Scientist)" userId="72872381-1d6a-4120-9b45-fbb26e33713c" providerId="ADAL" clId="{587A4768-5D95-4CB8-9FCD-B9A4E1C2E51C}" dt="2022-08-24T09:28:37.372" v="333" actId="6549"/>
          <ac:spMkLst>
            <pc:docMk/>
            <pc:sldMk cId="2986731909" sldId="266"/>
            <ac:spMk id="3" creationId="{7090E5F4-CA3C-41B1-8FFE-0834FC148C61}"/>
          </ac:spMkLst>
        </pc:spChg>
        <pc:picChg chg="add mod">
          <ac:chgData name="Scott, Stuart (Data Scientist)" userId="72872381-1d6a-4120-9b45-fbb26e33713c" providerId="ADAL" clId="{587A4768-5D95-4CB8-9FCD-B9A4E1C2E51C}" dt="2022-08-24T09:28:50.713" v="335" actId="1076"/>
          <ac:picMkLst>
            <pc:docMk/>
            <pc:sldMk cId="2986731909" sldId="266"/>
            <ac:picMk id="5" creationId="{4E467BF6-16DE-4C39-9C99-0533AB1897D9}"/>
          </ac:picMkLst>
        </pc:picChg>
      </pc:sldChg>
      <pc:sldChg chg="modSp new mod">
        <pc:chgData name="Scott, Stuart (Data Scientist)" userId="72872381-1d6a-4120-9b45-fbb26e33713c" providerId="ADAL" clId="{587A4768-5D95-4CB8-9FCD-B9A4E1C2E51C}" dt="2022-08-24T09:41:58.958" v="371" actId="20577"/>
        <pc:sldMkLst>
          <pc:docMk/>
          <pc:sldMk cId="435291768" sldId="267"/>
        </pc:sldMkLst>
        <pc:spChg chg="mod">
          <ac:chgData name="Scott, Stuart (Data Scientist)" userId="72872381-1d6a-4120-9b45-fbb26e33713c" providerId="ADAL" clId="{587A4768-5D95-4CB8-9FCD-B9A4E1C2E51C}" dt="2022-08-24T09:41:58.958" v="371" actId="20577"/>
          <ac:spMkLst>
            <pc:docMk/>
            <pc:sldMk cId="435291768" sldId="267"/>
            <ac:spMk id="3" creationId="{8C2DFFDE-8B27-4894-BF2F-B1611778F4CD}"/>
          </ac:spMkLst>
        </pc:spChg>
      </pc:sldChg>
      <pc:sldChg chg="addSp delSp modSp new del mod">
        <pc:chgData name="Scott, Stuart (Data Scientist)" userId="72872381-1d6a-4120-9b45-fbb26e33713c" providerId="ADAL" clId="{587A4768-5D95-4CB8-9FCD-B9A4E1C2E51C}" dt="2022-08-24T12:03:02.861" v="550" actId="47"/>
        <pc:sldMkLst>
          <pc:docMk/>
          <pc:sldMk cId="2429063299" sldId="268"/>
        </pc:sldMkLst>
        <pc:picChg chg="add del mod modCrop">
          <ac:chgData name="Scott, Stuart (Data Scientist)" userId="72872381-1d6a-4120-9b45-fbb26e33713c" providerId="ADAL" clId="{587A4768-5D95-4CB8-9FCD-B9A4E1C2E51C}" dt="2022-08-24T12:02:04.686" v="543" actId="21"/>
          <ac:picMkLst>
            <pc:docMk/>
            <pc:sldMk cId="2429063299" sldId="268"/>
            <ac:picMk id="5" creationId="{965BED73-E15F-40B4-BF64-631FC2EC6B8E}"/>
          </ac:picMkLst>
        </pc:picChg>
      </pc:sldChg>
      <pc:sldChg chg="modSp new mod">
        <pc:chgData name="Scott, Stuart (Data Scientist)" userId="72872381-1d6a-4120-9b45-fbb26e33713c" providerId="ADAL" clId="{587A4768-5D95-4CB8-9FCD-B9A4E1C2E51C}" dt="2022-08-24T12:34:03.334" v="1215" actId="20577"/>
        <pc:sldMkLst>
          <pc:docMk/>
          <pc:sldMk cId="4142962534" sldId="268"/>
        </pc:sldMkLst>
        <pc:spChg chg="mod">
          <ac:chgData name="Scott, Stuart (Data Scientist)" userId="72872381-1d6a-4120-9b45-fbb26e33713c" providerId="ADAL" clId="{587A4768-5D95-4CB8-9FCD-B9A4E1C2E51C}" dt="2022-08-24T12:33:13.790" v="1139" actId="20577"/>
          <ac:spMkLst>
            <pc:docMk/>
            <pc:sldMk cId="4142962534" sldId="268"/>
            <ac:spMk id="2" creationId="{41B27585-BB80-4B23-A54D-0BE53E2E00EA}"/>
          </ac:spMkLst>
        </pc:spChg>
        <pc:spChg chg="mod">
          <ac:chgData name="Scott, Stuart (Data Scientist)" userId="72872381-1d6a-4120-9b45-fbb26e33713c" providerId="ADAL" clId="{587A4768-5D95-4CB8-9FCD-B9A4E1C2E51C}" dt="2022-08-24T12:34:03.334" v="1215" actId="20577"/>
          <ac:spMkLst>
            <pc:docMk/>
            <pc:sldMk cId="4142962534" sldId="268"/>
            <ac:spMk id="3" creationId="{ACC48250-40D2-4843-BB0B-2FF7437B0EC3}"/>
          </ac:spMkLst>
        </pc:spChg>
      </pc:sldChg>
      <pc:sldChg chg="addSp modSp new mod">
        <pc:chgData name="Scott, Stuart (Data Scientist)" userId="72872381-1d6a-4120-9b45-fbb26e33713c" providerId="ADAL" clId="{587A4768-5D95-4CB8-9FCD-B9A4E1C2E51C}" dt="2022-08-25T17:14:18.579" v="1401" actId="1076"/>
        <pc:sldMkLst>
          <pc:docMk/>
          <pc:sldMk cId="1218817468" sldId="269"/>
        </pc:sldMkLst>
        <pc:spChg chg="mod">
          <ac:chgData name="Scott, Stuart (Data Scientist)" userId="72872381-1d6a-4120-9b45-fbb26e33713c" providerId="ADAL" clId="{587A4768-5D95-4CB8-9FCD-B9A4E1C2E51C}" dt="2022-08-25T17:12:24.209" v="1296" actId="404"/>
          <ac:spMkLst>
            <pc:docMk/>
            <pc:sldMk cId="1218817468" sldId="269"/>
            <ac:spMk id="2" creationId="{69DBB1C1-541D-4EA4-99BE-D8708C02DDE4}"/>
          </ac:spMkLst>
        </pc:spChg>
        <pc:spChg chg="mod">
          <ac:chgData name="Scott, Stuart (Data Scientist)" userId="72872381-1d6a-4120-9b45-fbb26e33713c" providerId="ADAL" clId="{587A4768-5D95-4CB8-9FCD-B9A4E1C2E51C}" dt="2022-08-25T17:12:27.675" v="1297" actId="1076"/>
          <ac:spMkLst>
            <pc:docMk/>
            <pc:sldMk cId="1218817468" sldId="269"/>
            <ac:spMk id="3" creationId="{60DC58D5-8ACC-426E-BC8C-D77D099678FF}"/>
          </ac:spMkLst>
        </pc:spChg>
        <pc:spChg chg="add mod">
          <ac:chgData name="Scott, Stuart (Data Scientist)" userId="72872381-1d6a-4120-9b45-fbb26e33713c" providerId="ADAL" clId="{587A4768-5D95-4CB8-9FCD-B9A4E1C2E51C}" dt="2022-08-25T17:14:16.955" v="1400" actId="14100"/>
          <ac:spMkLst>
            <pc:docMk/>
            <pc:sldMk cId="1218817468" sldId="269"/>
            <ac:spMk id="6" creationId="{642C2772-04D3-487D-A510-573DB842020D}"/>
          </ac:spMkLst>
        </pc:spChg>
        <pc:picChg chg="add mod">
          <ac:chgData name="Scott, Stuart (Data Scientist)" userId="72872381-1d6a-4120-9b45-fbb26e33713c" providerId="ADAL" clId="{587A4768-5D95-4CB8-9FCD-B9A4E1C2E51C}" dt="2022-08-25T17:14:18.579" v="1401" actId="1076"/>
          <ac:picMkLst>
            <pc:docMk/>
            <pc:sldMk cId="1218817468" sldId="269"/>
            <ac:picMk id="5" creationId="{BF0CD4D6-AC09-41D2-BDB8-3D2D9D1AEA67}"/>
          </ac:picMkLst>
        </pc:picChg>
      </pc:sldChg>
      <pc:sldChg chg="modSp new mod">
        <pc:chgData name="Scott, Stuart (Data Scientist)" userId="72872381-1d6a-4120-9b45-fbb26e33713c" providerId="ADAL" clId="{587A4768-5D95-4CB8-9FCD-B9A4E1C2E51C}" dt="2022-08-25T17:59:07.631" v="3003" actId="20577"/>
        <pc:sldMkLst>
          <pc:docMk/>
          <pc:sldMk cId="286982427" sldId="270"/>
        </pc:sldMkLst>
        <pc:spChg chg="mod">
          <ac:chgData name="Scott, Stuart (Data Scientist)" userId="72872381-1d6a-4120-9b45-fbb26e33713c" providerId="ADAL" clId="{587A4768-5D95-4CB8-9FCD-B9A4E1C2E51C}" dt="2022-08-25T17:53:50.299" v="2191" actId="20577"/>
          <ac:spMkLst>
            <pc:docMk/>
            <pc:sldMk cId="286982427" sldId="270"/>
            <ac:spMk id="2" creationId="{F374F903-67FD-48CC-80F7-6F0EFFEAF52D}"/>
          </ac:spMkLst>
        </pc:spChg>
        <pc:spChg chg="mod">
          <ac:chgData name="Scott, Stuart (Data Scientist)" userId="72872381-1d6a-4120-9b45-fbb26e33713c" providerId="ADAL" clId="{587A4768-5D95-4CB8-9FCD-B9A4E1C2E51C}" dt="2022-08-25T17:59:07.631" v="3003" actId="20577"/>
          <ac:spMkLst>
            <pc:docMk/>
            <pc:sldMk cId="286982427" sldId="270"/>
            <ac:spMk id="3" creationId="{E3CBE01B-9E18-4544-A9B4-20743230A583}"/>
          </ac:spMkLst>
        </pc:spChg>
      </pc:sldChg>
      <pc:sldChg chg="modSp new mod">
        <pc:chgData name="Scott, Stuart (Data Scientist)" userId="72872381-1d6a-4120-9b45-fbb26e33713c" providerId="ADAL" clId="{587A4768-5D95-4CB8-9FCD-B9A4E1C2E51C}" dt="2022-08-25T17:16:58.221" v="1528" actId="27636"/>
        <pc:sldMkLst>
          <pc:docMk/>
          <pc:sldMk cId="3041203487" sldId="271"/>
        </pc:sldMkLst>
        <pc:spChg chg="mod">
          <ac:chgData name="Scott, Stuart (Data Scientist)" userId="72872381-1d6a-4120-9b45-fbb26e33713c" providerId="ADAL" clId="{587A4768-5D95-4CB8-9FCD-B9A4E1C2E51C}" dt="2022-08-25T17:16:58.221" v="1528" actId="27636"/>
          <ac:spMkLst>
            <pc:docMk/>
            <pc:sldMk cId="3041203487" sldId="271"/>
            <ac:spMk id="3" creationId="{BA8408D7-9F2F-4B29-BA09-7AA5CC63DD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1676-BBC3-4240-9FC1-0BB3A5C8A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91252-2E17-44B3-B3FC-0355DFC98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1983-0FB6-42F8-9195-D7E9A0BC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5D85-3984-468E-A7BC-21D181DB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28C3-6129-4B90-95A7-F895C623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E3F1-B4EC-40E1-A439-922D0385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5781A-4DF9-4652-BAA5-D7E0FD0D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825B-E0B5-4A5F-9C75-4BE7A34B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C723F-8975-4961-9449-5AD42BE5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9ABE-D02B-4AF6-886E-497042D2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1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A25BA-9986-4D9E-904B-AD5DDDD04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0538D-E583-46EF-9721-AABD3D81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5A45-65C4-47DA-91D4-6CCA2A96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D8F9-07C2-48F6-AA92-C453BB76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F564-3FF4-4FE1-8653-1FD8646E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5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E5FA-52D0-4078-BF88-BAC0E6A2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1D2B-7A74-4F2D-B488-A54DF62A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721D-13BC-4023-8FEA-331DDCC9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42A0F-E879-4009-8122-4B435DDB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B73D-E97C-4D2C-BB3D-748C63F0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1B14-9544-4796-B62A-FCFFB81A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B94E-6652-4796-9C20-9A4654C5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0DFC-C4A5-4217-9A63-3ED34712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9668-320F-489C-8468-58E19C47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F94B-CFC5-48DE-A0AC-266FFBF4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9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00D3-22B0-4349-8BD1-672816BC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D39E-1835-4279-B879-DA57782D8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4D6C-F20C-46B6-8A64-1BB0055D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B9C28-CBEB-4592-B7DF-E74344B9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947DE-1C2C-4D5E-BB65-52F7FA92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AFD06-464F-4C35-9198-7BCB3158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8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4322-3FC4-4702-BB65-DB1F2E95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64388-8E37-4738-BE78-A7459E8C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4B3EB-0DC7-4551-8B5C-F4BB1FA80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410FC-32C7-423C-9DF9-EC38DFD0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B887F-A0ED-46BF-83C3-232F8A9A3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702E6-A2E5-45AE-89F4-C1793CD9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1985A-1318-45E5-B20F-57769029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B3C37-DFEC-4055-B899-B7FE25F6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6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74C3-357D-4B80-B608-F5F53AAD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C2D13-D4D3-4D8F-9C36-3AC98ACB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A520B-FBFA-4001-BB2C-8E88ED2F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6EF-600E-45F9-A441-228169E9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17880-25D3-4455-9165-CB46393A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61827-CDBA-42DE-820F-32ACB95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658D5-1B6B-43DF-A69E-B8FBE8F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20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7E9B-C9D9-48C7-8157-2F83ABE8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8D5B-ED27-457F-BAB2-98A2AC26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AC6DD-5480-403B-AEDA-8163815FC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8840-9C4D-4060-9177-D2B971D5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FA828-A50B-4CA8-B7F0-B496499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8C7B-0CD2-4E3C-A137-AFA33D4E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9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D842-B77E-453F-91DC-07A712DB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593FD-7601-4301-A64A-BA2EF9D6A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F8B73-4582-40A5-8C5A-B44E46C3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36C6-E701-4FE0-A368-2ABDBCB7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F758E-C1D9-4597-8876-2B611196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DD7C-22DF-4153-8006-56C6813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5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ACD32-4E16-40E3-BB7D-DE7FEC65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E711-10E5-4D45-AE43-836B692B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8D32-76F6-41EC-86F4-2A8093C7B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61FA-B37F-4D6F-8827-1CD79F33A33C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5A18-7EA5-46DC-B913-44A2A84C8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0C6B-4AAB-4C2C-B524-889A6EF4E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C8CE-A3CA-4715-839F-5B57026BE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6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F435-8068-4300-A431-4D786BE5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9636-7FA9-46EA-B9A4-8F114A4E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5" y="149108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Costs less to keep an existing customers than to acquire new ones, so increasing the value of your existing customers is a great way to drive growth</a:t>
            </a:r>
          </a:p>
          <a:p>
            <a:r>
              <a:rPr lang="en-GB" dirty="0"/>
              <a:t>Knowing CLV helps businesses develop strategies to acquire new customers (i.e. whether cost-per-acquisition is worth it) and retaining existing ones while maintaining their profit margins</a:t>
            </a:r>
          </a:p>
          <a:p>
            <a:r>
              <a:rPr lang="en-GB" dirty="0">
                <a:solidFill>
                  <a:srgbClr val="24292F"/>
                </a:solidFill>
                <a:latin typeface="-apple-system"/>
              </a:rPr>
              <a:t>CLV is forward looking – long term revenue maximising</a:t>
            </a:r>
          </a:p>
          <a:p>
            <a:r>
              <a:rPr lang="en-GB" dirty="0">
                <a:solidFill>
                  <a:srgbClr val="24292F"/>
                </a:solidFill>
                <a:latin typeface="-apple-system"/>
              </a:rPr>
              <a:t>CLV calculated at a specific point in time – dynamically changes</a:t>
            </a:r>
          </a:p>
          <a:p>
            <a:r>
              <a:rPr lang="en-GB" dirty="0">
                <a:solidFill>
                  <a:srgbClr val="24292F"/>
                </a:solidFill>
                <a:latin typeface="-apple-system"/>
              </a:rPr>
              <a:t>Use combo of survival modelling and churn propensity</a:t>
            </a:r>
          </a:p>
          <a:p>
            <a:r>
              <a:rPr lang="en-GB" dirty="0">
                <a:solidFill>
                  <a:srgbClr val="24292F"/>
                </a:solidFill>
                <a:latin typeface="-apple-system"/>
              </a:rPr>
              <a:t>S(t) = survival analysis as a function of t, value with respect to t over time</a:t>
            </a:r>
          </a:p>
          <a:p>
            <a:pPr lvl="1"/>
            <a:r>
              <a:rPr lang="en-GB" dirty="0">
                <a:solidFill>
                  <a:srgbClr val="24292F"/>
                </a:solidFill>
                <a:latin typeface="-apple-system"/>
              </a:rPr>
              <a:t>Use hybrid approach combining churn &amp; survival models (lifeline package)</a:t>
            </a:r>
          </a:p>
          <a:p>
            <a:pPr lvl="1"/>
            <a:r>
              <a:rPr lang="en-GB" dirty="0">
                <a:solidFill>
                  <a:srgbClr val="24292F"/>
                </a:solidFill>
                <a:latin typeface="-apple-system"/>
              </a:rPr>
              <a:t>Think build variety of churn models for different 3m,6m,9m,12m windows </a:t>
            </a:r>
          </a:p>
          <a:p>
            <a:pPr lvl="1"/>
            <a:r>
              <a:rPr lang="en-GB" dirty="0">
                <a:solidFill>
                  <a:srgbClr val="24292F"/>
                </a:solidFill>
                <a:latin typeface="-apple-system"/>
              </a:rPr>
              <a:t>Issue with 3m is too sparse classes</a:t>
            </a:r>
          </a:p>
          <a:p>
            <a:pPr lvl="1"/>
            <a:r>
              <a:rPr lang="en-GB" dirty="0">
                <a:solidFill>
                  <a:srgbClr val="24292F"/>
                </a:solidFill>
                <a:latin typeface="-apple-system"/>
              </a:rPr>
              <a:t>Most simplistic approach is just to use churn rate and assume it’s constant over t i.e. 0.95**t </a:t>
            </a:r>
          </a:p>
          <a:p>
            <a:pPr lvl="2"/>
            <a:r>
              <a:rPr lang="en-GB" dirty="0">
                <a:solidFill>
                  <a:srgbClr val="24292F"/>
                </a:solidFill>
                <a:latin typeface="-apple-system"/>
              </a:rPr>
              <a:t>However this ignores contract evolution / external competitors etc.</a:t>
            </a:r>
          </a:p>
          <a:p>
            <a:pPr lvl="1"/>
            <a:r>
              <a:rPr lang="en-GB" dirty="0">
                <a:solidFill>
                  <a:srgbClr val="24292F"/>
                </a:solidFill>
                <a:latin typeface="-apple-system"/>
              </a:rPr>
              <a:t>Proportional hazards model as alternative to estimate </a:t>
            </a:r>
            <a:r>
              <a:rPr lang="en-GB" u="sng" dirty="0">
                <a:solidFill>
                  <a:srgbClr val="24292F"/>
                </a:solidFill>
                <a:latin typeface="-apple-system"/>
              </a:rPr>
              <a:t>when</a:t>
            </a:r>
            <a:r>
              <a:rPr lang="en-GB" dirty="0">
                <a:solidFill>
                  <a:srgbClr val="24292F"/>
                </a:solidFill>
                <a:latin typeface="-apple-system"/>
              </a:rPr>
              <a:t> they will churn</a:t>
            </a:r>
          </a:p>
          <a:p>
            <a:pPr lvl="2"/>
            <a:r>
              <a:rPr lang="en-GB" dirty="0">
                <a:solidFill>
                  <a:srgbClr val="24292F"/>
                </a:solidFill>
                <a:latin typeface="-apple-system"/>
              </a:rPr>
              <a:t>But assumes static feature set over future (I think)</a:t>
            </a:r>
          </a:p>
          <a:p>
            <a:r>
              <a:rPr lang="en-GB" dirty="0">
                <a:solidFill>
                  <a:srgbClr val="24292F"/>
                </a:solidFill>
                <a:latin typeface="-apple-system"/>
              </a:rPr>
              <a:t>V(t) = value / financial contribution over time t</a:t>
            </a:r>
          </a:p>
          <a:p>
            <a:pPr lvl="1"/>
            <a:r>
              <a:rPr lang="en-GB" dirty="0">
                <a:solidFill>
                  <a:srgbClr val="24292F"/>
                </a:solidFill>
                <a:latin typeface="-apple-system"/>
              </a:rPr>
              <a:t>To estimate, use current data &amp; business knowledge of PINC / how prices change in the market / potential products releases</a:t>
            </a:r>
          </a:p>
          <a:p>
            <a:r>
              <a:rPr lang="en-GB" dirty="0">
                <a:solidFill>
                  <a:srgbClr val="24292F"/>
                </a:solidFill>
                <a:latin typeface="-apple-system"/>
              </a:rPr>
              <a:t>D(t) = discounting factor which describes how much $1 now is worth vs the future (use exponential decay etc.)</a:t>
            </a:r>
          </a:p>
        </p:txBody>
      </p:sp>
    </p:spTree>
    <p:extLst>
      <p:ext uri="{BB962C8B-B14F-4D97-AF65-F5344CB8AC3E}">
        <p14:creationId xmlns:p14="http://schemas.microsoft.com/office/powerpoint/2010/main" val="16104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BCF7-3F2E-46BB-8430-A193E807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CLV - Calculating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7516-4FC3-4580-8053-C0DD883C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Method to derive</a:t>
            </a:r>
          </a:p>
          <a:p>
            <a:pPr lvl="1"/>
            <a:r>
              <a:rPr lang="en-GB" dirty="0"/>
              <a:t>One row per customer per quarter (potentially per product)</a:t>
            </a:r>
          </a:p>
          <a:p>
            <a:pPr lvl="1"/>
            <a:r>
              <a:rPr lang="en-GB" dirty="0"/>
              <a:t>Quarterly churn risk (i.e. churn in next 3 months, churn), quarterly expected financial contribution (Net Revenue – </a:t>
            </a:r>
            <a:r>
              <a:rPr lang="en-GB" dirty="0" err="1"/>
              <a:t>VarCosts</a:t>
            </a:r>
            <a:r>
              <a:rPr lang="en-GB" dirty="0"/>
              <a:t>), and subsequent</a:t>
            </a:r>
          </a:p>
          <a:p>
            <a:pPr lvl="1"/>
            <a:r>
              <a:rPr lang="en-GB" dirty="0"/>
              <a:t>As part of this, need to predict expected offers/revenues (PINC) for certain products for a certain customer type + incorporate WACC (weighted average cost of capital)</a:t>
            </a:r>
          </a:p>
          <a:p>
            <a:pPr lvl="2"/>
            <a:r>
              <a:rPr lang="en-GB" dirty="0"/>
              <a:t>WACC says £1 today not worth £1 next year</a:t>
            </a:r>
          </a:p>
          <a:p>
            <a:pPr lvl="2"/>
            <a:r>
              <a:rPr lang="en-GB" sz="2000" dirty="0" err="1"/>
              <a:t>FinContrib_WACC_adjusted</a:t>
            </a:r>
            <a:r>
              <a:rPr lang="en-GB" sz="2000" dirty="0"/>
              <a:t> = </a:t>
            </a:r>
            <a:r>
              <a:rPr lang="en-GB" sz="2000" dirty="0" err="1"/>
              <a:t>Fin_contrib</a:t>
            </a:r>
            <a:r>
              <a:rPr lang="en-GB" sz="2000" dirty="0"/>
              <a:t> / (1+i)</a:t>
            </a:r>
            <a:r>
              <a:rPr lang="en-GB" sz="2000" baseline="30000" dirty="0"/>
              <a:t>t</a:t>
            </a:r>
            <a:r>
              <a:rPr lang="en-GB" sz="2000" dirty="0"/>
              <a:t> where </a:t>
            </a:r>
            <a:r>
              <a:rPr lang="en-GB" sz="2000" dirty="0" err="1"/>
              <a:t>i</a:t>
            </a:r>
            <a:r>
              <a:rPr lang="en-GB" sz="2000" dirty="0"/>
              <a:t>=discount rate, t=months. Currently </a:t>
            </a:r>
            <a:r>
              <a:rPr lang="en-GB" sz="2000" dirty="0" err="1"/>
              <a:t>i</a:t>
            </a:r>
            <a:r>
              <a:rPr lang="en-GB" sz="2000" dirty="0"/>
              <a:t>=0.1 due to inflation</a:t>
            </a:r>
            <a:endParaRPr lang="en-GB" dirty="0"/>
          </a:p>
          <a:p>
            <a:pPr lvl="1"/>
            <a:r>
              <a:rPr lang="en-GB" dirty="0" err="1"/>
              <a:t>CLV</a:t>
            </a:r>
            <a:r>
              <a:rPr lang="en-GB" baseline="-25000" dirty="0" err="1"/>
              <a:t>quarter</a:t>
            </a:r>
            <a:r>
              <a:rPr lang="en-GB" dirty="0"/>
              <a:t> = </a:t>
            </a:r>
            <a:r>
              <a:rPr lang="en-GB" dirty="0" err="1"/>
              <a:t>financial_contribution</a:t>
            </a:r>
            <a:r>
              <a:rPr lang="en-GB" baseline="-25000" dirty="0" err="1"/>
              <a:t>quarter</a:t>
            </a:r>
            <a:r>
              <a:rPr lang="en-GB" dirty="0"/>
              <a:t> * </a:t>
            </a:r>
            <a:r>
              <a:rPr lang="en-GB" dirty="0" err="1"/>
              <a:t>proba_not_to_churn</a:t>
            </a:r>
            <a:r>
              <a:rPr lang="en-GB" baseline="-25000" dirty="0" err="1"/>
              <a:t>quarter</a:t>
            </a:r>
            <a:endParaRPr lang="en-GB" dirty="0"/>
          </a:p>
          <a:p>
            <a:pPr lvl="1"/>
            <a:r>
              <a:rPr lang="en-GB" dirty="0"/>
              <a:t>Sum these quarterly expected CLVs for desired time span (1 or 3 years)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Trade-off between scope and accuracy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More forward looking often preferred by business but obviously less precise as higher chance of input space changing</a:t>
            </a:r>
            <a:endParaRPr lang="en-GB" dirty="0"/>
          </a:p>
          <a:p>
            <a:pPr lvl="1"/>
            <a:r>
              <a:rPr lang="en-GB" dirty="0"/>
              <a:t>Could derive at customer level, or customer-product level etc. – as granular as you like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Regarding f(V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-apple-system"/>
              </a:rPr>
              <a:t>t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How will the customer's financial contribution evolve over time</a:t>
            </a:r>
          </a:p>
          <a:p>
            <a:pPr lvl="2"/>
            <a:r>
              <a:rPr lang="en-GB" dirty="0">
                <a:solidFill>
                  <a:srgbClr val="333333"/>
                </a:solidFill>
                <a:latin typeface="-apple-system"/>
              </a:rPr>
              <a:t>E.g.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 predict </a:t>
            </a:r>
            <a:r>
              <a:rPr lang="en-GB" i="0" dirty="0">
                <a:solidFill>
                  <a:srgbClr val="333333"/>
                </a:solidFill>
                <a:effectLst/>
                <a:latin typeface="-apple-system"/>
              </a:rPr>
              <a:t>change in offer amount, PINC &amp; product movement</a:t>
            </a:r>
            <a:endParaRPr lang="en-GB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Split by product, collect contribution data for all customers 12 months before the snapshot date to account for seasonality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Take each customer row (12 per customer) and map them by their quarter from acquisition</a:t>
            </a:r>
            <a:endParaRPr lang="en-GB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Calculate the average contribution for all customers in that quarter from acquisition</a:t>
            </a:r>
            <a:endParaRPr lang="en-GB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Determine the percentage contribution increment between each quarter and the previous quarter</a:t>
            </a:r>
            <a:endParaRPr lang="en-GB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Take each customer's financial contribution on the CLV snapshot date and apply the percentage contribution increment over the next 12 quarters</a:t>
            </a:r>
            <a:endParaRPr lang="en-GB" b="0" i="0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8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556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CLV</vt:lpstr>
      <vt:lpstr>CLV - Calculating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CLV</dc:title>
  <dc:creator>Scott, Stuart (Data Scientist)</dc:creator>
  <cp:lastModifiedBy>Scott, Stuart (Data Scientist)</cp:lastModifiedBy>
  <cp:revision>1</cp:revision>
  <dcterms:created xsi:type="dcterms:W3CDTF">2022-08-24T08:53:32Z</dcterms:created>
  <dcterms:modified xsi:type="dcterms:W3CDTF">2023-04-27T06:54:00Z</dcterms:modified>
</cp:coreProperties>
</file>