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97" r:id="rId3"/>
    <p:sldId id="371" r:id="rId4"/>
    <p:sldId id="365" r:id="rId5"/>
    <p:sldId id="366" r:id="rId6"/>
    <p:sldId id="275" r:id="rId7"/>
    <p:sldId id="325" r:id="rId8"/>
    <p:sldId id="360" r:id="rId9"/>
    <p:sldId id="344" r:id="rId10"/>
    <p:sldId id="276" r:id="rId11"/>
    <p:sldId id="373" r:id="rId12"/>
    <p:sldId id="368" r:id="rId13"/>
    <p:sldId id="357" r:id="rId14"/>
    <p:sldId id="355" r:id="rId15"/>
    <p:sldId id="356" r:id="rId16"/>
    <p:sldId id="340" r:id="rId17"/>
    <p:sldId id="341" r:id="rId18"/>
    <p:sldId id="327" r:id="rId19"/>
    <p:sldId id="370" r:id="rId20"/>
    <p:sldId id="337" r:id="rId21"/>
    <p:sldId id="287" r:id="rId22"/>
    <p:sldId id="311" r:id="rId23"/>
    <p:sldId id="264" r:id="rId24"/>
    <p:sldId id="354" r:id="rId25"/>
    <p:sldId id="363" r:id="rId26"/>
    <p:sldId id="369" r:id="rId27"/>
    <p:sldId id="283" r:id="rId28"/>
    <p:sldId id="336" r:id="rId29"/>
    <p:sldId id="367" r:id="rId30"/>
    <p:sldId id="372" r:id="rId31"/>
    <p:sldId id="289" r:id="rId32"/>
    <p:sldId id="290" r:id="rId33"/>
    <p:sldId id="291" r:id="rId34"/>
    <p:sldId id="295" r:id="rId35"/>
    <p:sldId id="294" r:id="rId36"/>
    <p:sldId id="296" r:id="rId37"/>
    <p:sldId id="298" r:id="rId38"/>
    <p:sldId id="299" r:id="rId39"/>
    <p:sldId id="301" r:id="rId40"/>
    <p:sldId id="302" r:id="rId41"/>
    <p:sldId id="303" r:id="rId42"/>
    <p:sldId id="305" r:id="rId43"/>
    <p:sldId id="307" r:id="rId44"/>
    <p:sldId id="304" r:id="rId45"/>
    <p:sldId id="306" r:id="rId46"/>
    <p:sldId id="309" r:id="rId47"/>
    <p:sldId id="310" r:id="rId48"/>
    <p:sldId id="308" r:id="rId49"/>
    <p:sldId id="300" r:id="rId50"/>
    <p:sldId id="316" r:id="rId51"/>
    <p:sldId id="312" r:id="rId52"/>
    <p:sldId id="313" r:id="rId53"/>
    <p:sldId id="331" r:id="rId54"/>
    <p:sldId id="320" r:id="rId55"/>
    <p:sldId id="319" r:id="rId56"/>
    <p:sldId id="317" r:id="rId57"/>
    <p:sldId id="324" r:id="rId58"/>
    <p:sldId id="318" r:id="rId59"/>
    <p:sldId id="330" r:id="rId60"/>
    <p:sldId id="374" r:id="rId61"/>
    <p:sldId id="37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448D8E-E7B5-42E3-B787-9A0C428FFA80}">
          <p14:sldIdLst>
            <p14:sldId id="256"/>
            <p14:sldId id="297"/>
            <p14:sldId id="371"/>
            <p14:sldId id="365"/>
            <p14:sldId id="366"/>
            <p14:sldId id="275"/>
            <p14:sldId id="325"/>
            <p14:sldId id="360"/>
            <p14:sldId id="344"/>
          </p14:sldIdLst>
        </p14:section>
        <p14:section name="Taxonomy" id="{8E08B416-E028-4B94-9B1A-E5AB7E1C7E79}">
          <p14:sldIdLst>
            <p14:sldId id="276"/>
            <p14:sldId id="373"/>
            <p14:sldId id="368"/>
            <p14:sldId id="357"/>
            <p14:sldId id="355"/>
            <p14:sldId id="356"/>
            <p14:sldId id="340"/>
            <p14:sldId id="341"/>
            <p14:sldId id="327"/>
          </p14:sldIdLst>
        </p14:section>
        <p14:section name="Python Packages/Frameworks" id="{E0D0CAEF-81DD-46EA-8040-622DDD748754}">
          <p14:sldIdLst>
            <p14:sldId id="370"/>
            <p14:sldId id="337"/>
          </p14:sldIdLst>
        </p14:section>
        <p14:section name="Methodology" id="{79F80A49-3710-424D-AF66-ABF8BFC1B0A8}">
          <p14:sldIdLst>
            <p14:sldId id="287"/>
          </p14:sldIdLst>
        </p14:section>
        <p14:section name="Optimisation algorithms" id="{710A9B5B-87EE-4689-BFF1-045F70BB8263}">
          <p14:sldIdLst>
            <p14:sldId id="311"/>
            <p14:sldId id="264"/>
          </p14:sldIdLst>
        </p14:section>
        <p14:section name="Types of Problem" id="{78171BBD-980E-4C11-A728-DB8F176737C3}">
          <p14:sldIdLst>
            <p14:sldId id="354"/>
            <p14:sldId id="363"/>
            <p14:sldId id="369"/>
            <p14:sldId id="283"/>
          </p14:sldIdLst>
        </p14:section>
        <p14:section name="Example Problem Formulations" id="{F663FE89-427B-4C41-BFA5-42E479A7112C}">
          <p14:sldIdLst>
            <p14:sldId id="336"/>
          </p14:sldIdLst>
        </p14:section>
        <p14:section name="OR-Tools" id="{AD40EC79-4C02-4A9C-B73D-B2A65D51106A}">
          <p14:sldIdLst>
            <p14:sldId id="367"/>
            <p14:sldId id="372"/>
          </p14:sldIdLst>
        </p14:section>
        <p14:section name="Wharton OR Course" id="{443CCF3F-9A66-43D5-8D88-9AF2F2B767B1}">
          <p14:sldIdLst>
            <p14:sldId id="289"/>
            <p14:sldId id="290"/>
            <p14:sldId id="291"/>
            <p14:sldId id="295"/>
            <p14:sldId id="294"/>
            <p14:sldId id="296"/>
            <p14:sldId id="298"/>
          </p14:sldIdLst>
        </p14:section>
        <p14:section name="Week3 Wharton OR" id="{0BCDB01E-254E-466E-A779-249622D9BE14}">
          <p14:sldIdLst>
            <p14:sldId id="299"/>
            <p14:sldId id="301"/>
            <p14:sldId id="302"/>
            <p14:sldId id="303"/>
            <p14:sldId id="305"/>
            <p14:sldId id="307"/>
            <p14:sldId id="304"/>
          </p14:sldIdLst>
        </p14:section>
        <p14:section name="NLP to LP Problem transformation" id="{2D1E911A-2C84-46D8-83D3-69D09BC0F868}">
          <p14:sldIdLst>
            <p14:sldId id="306"/>
            <p14:sldId id="309"/>
            <p14:sldId id="310"/>
            <p14:sldId id="308"/>
            <p14:sldId id="300"/>
          </p14:sldIdLst>
        </p14:section>
        <p14:section name="Business Analytics Cours" id="{A292E598-68F3-4B69-BB9C-8AA24C846600}">
          <p14:sldIdLst>
            <p14:sldId id="316"/>
            <p14:sldId id="312"/>
            <p14:sldId id="313"/>
            <p14:sldId id="331"/>
            <p14:sldId id="320"/>
            <p14:sldId id="319"/>
            <p14:sldId id="317"/>
            <p14:sldId id="324"/>
            <p14:sldId id="318"/>
            <p14:sldId id="330"/>
            <p14:sldId id="374"/>
            <p14:sldId id="3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6476D1-1064-4FAB-95E3-C7CA1E790A20}" v="1" dt="2023-04-17T17:14:46.3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Stuart (Data Scientist)" userId="72872381-1d6a-4120-9b45-fbb26e33713c" providerId="ADAL" clId="{DE6CAAC5-4FB2-4A2C-9DEF-E95F370D6C83}"/>
    <pc:docChg chg="undo custSel addSld delSld modSld sldOrd addSection modSection">
      <pc:chgData name="Scott, Stuart (Data Scientist)" userId="72872381-1d6a-4120-9b45-fbb26e33713c" providerId="ADAL" clId="{DE6CAAC5-4FB2-4A2C-9DEF-E95F370D6C83}" dt="2023-01-21T11:32:03.575" v="34539" actId="20577"/>
      <pc:docMkLst>
        <pc:docMk/>
      </pc:docMkLst>
      <pc:sldChg chg="addSp modSp mod">
        <pc:chgData name="Scott, Stuart (Data Scientist)" userId="72872381-1d6a-4120-9b45-fbb26e33713c" providerId="ADAL" clId="{DE6CAAC5-4FB2-4A2C-9DEF-E95F370D6C83}" dt="2023-01-17T09:44:15.516" v="29440" actId="1076"/>
        <pc:sldMkLst>
          <pc:docMk/>
          <pc:sldMk cId="759576068" sldId="256"/>
        </pc:sldMkLst>
        <pc:spChg chg="mod">
          <ac:chgData name="Scott, Stuart (Data Scientist)" userId="72872381-1d6a-4120-9b45-fbb26e33713c" providerId="ADAL" clId="{DE6CAAC5-4FB2-4A2C-9DEF-E95F370D6C83}" dt="2023-01-17T09:43:38.984" v="29438" actId="404"/>
          <ac:spMkLst>
            <pc:docMk/>
            <pc:sldMk cId="759576068" sldId="256"/>
            <ac:spMk id="2" creationId="{4AB11D07-FC62-4F12-A5D5-661DC34D928A}"/>
          </ac:spMkLst>
        </pc:spChg>
        <pc:picChg chg="add mod">
          <ac:chgData name="Scott, Stuart (Data Scientist)" userId="72872381-1d6a-4120-9b45-fbb26e33713c" providerId="ADAL" clId="{DE6CAAC5-4FB2-4A2C-9DEF-E95F370D6C83}" dt="2023-01-17T09:44:15.516" v="29440" actId="1076"/>
          <ac:picMkLst>
            <pc:docMk/>
            <pc:sldMk cId="759576068" sldId="256"/>
            <ac:picMk id="5" creationId="{CAD53287-C874-4FB1-AACA-20AA2DC807DD}"/>
          </ac:picMkLst>
        </pc:picChg>
      </pc:sldChg>
      <pc:sldChg chg="modSp mod">
        <pc:chgData name="Scott, Stuart (Data Scientist)" userId="72872381-1d6a-4120-9b45-fbb26e33713c" providerId="ADAL" clId="{DE6CAAC5-4FB2-4A2C-9DEF-E95F370D6C83}" dt="2023-01-18T09:53:59.128" v="31858" actId="27636"/>
        <pc:sldMkLst>
          <pc:docMk/>
          <pc:sldMk cId="4098016780" sldId="257"/>
        </pc:sldMkLst>
        <pc:spChg chg="mod">
          <ac:chgData name="Scott, Stuart (Data Scientist)" userId="72872381-1d6a-4120-9b45-fbb26e33713c" providerId="ADAL" clId="{DE6CAAC5-4FB2-4A2C-9DEF-E95F370D6C83}" dt="2023-01-18T09:53:50.268" v="31852" actId="6549"/>
          <ac:spMkLst>
            <pc:docMk/>
            <pc:sldMk cId="4098016780" sldId="257"/>
            <ac:spMk id="2" creationId="{B8019015-41DA-44CD-ACF3-A39AC0F4451E}"/>
          </ac:spMkLst>
        </pc:spChg>
        <pc:spChg chg="mod">
          <ac:chgData name="Scott, Stuart (Data Scientist)" userId="72872381-1d6a-4120-9b45-fbb26e33713c" providerId="ADAL" clId="{DE6CAAC5-4FB2-4A2C-9DEF-E95F370D6C83}" dt="2023-01-18T09:53:59.128" v="31858" actId="27636"/>
          <ac:spMkLst>
            <pc:docMk/>
            <pc:sldMk cId="4098016780" sldId="257"/>
            <ac:spMk id="3" creationId="{CBB19DB8-1338-4C65-B6A8-FDC638B5CE71}"/>
          </ac:spMkLst>
        </pc:spChg>
      </pc:sldChg>
      <pc:sldChg chg="modSp del mod">
        <pc:chgData name="Scott, Stuart (Data Scientist)" userId="72872381-1d6a-4120-9b45-fbb26e33713c" providerId="ADAL" clId="{DE6CAAC5-4FB2-4A2C-9DEF-E95F370D6C83}" dt="2023-01-18T09:49:06.482" v="31520" actId="47"/>
        <pc:sldMkLst>
          <pc:docMk/>
          <pc:sldMk cId="1232753328" sldId="258"/>
        </pc:sldMkLst>
        <pc:spChg chg="mod">
          <ac:chgData name="Scott, Stuart (Data Scientist)" userId="72872381-1d6a-4120-9b45-fbb26e33713c" providerId="ADAL" clId="{DE6CAAC5-4FB2-4A2C-9DEF-E95F370D6C83}" dt="2023-01-18T09:49:05.153" v="31519" actId="21"/>
          <ac:spMkLst>
            <pc:docMk/>
            <pc:sldMk cId="1232753328" sldId="258"/>
            <ac:spMk id="3" creationId="{9E14DB38-E724-465D-B841-507698ED3F82}"/>
          </ac:spMkLst>
        </pc:spChg>
      </pc:sldChg>
      <pc:sldChg chg="del">
        <pc:chgData name="Scott, Stuart (Data Scientist)" userId="72872381-1d6a-4120-9b45-fbb26e33713c" providerId="ADAL" clId="{DE6CAAC5-4FB2-4A2C-9DEF-E95F370D6C83}" dt="2023-01-18T09:49:14.344" v="31521" actId="47"/>
        <pc:sldMkLst>
          <pc:docMk/>
          <pc:sldMk cId="3203007963" sldId="259"/>
        </pc:sldMkLst>
      </pc:sldChg>
      <pc:sldChg chg="modSp del mod">
        <pc:chgData name="Scott, Stuart (Data Scientist)" userId="72872381-1d6a-4120-9b45-fbb26e33713c" providerId="ADAL" clId="{DE6CAAC5-4FB2-4A2C-9DEF-E95F370D6C83}" dt="2023-01-18T09:53:30.547" v="31816" actId="47"/>
        <pc:sldMkLst>
          <pc:docMk/>
          <pc:sldMk cId="257961255" sldId="260"/>
        </pc:sldMkLst>
        <pc:spChg chg="mod">
          <ac:chgData name="Scott, Stuart (Data Scientist)" userId="72872381-1d6a-4120-9b45-fbb26e33713c" providerId="ADAL" clId="{DE6CAAC5-4FB2-4A2C-9DEF-E95F370D6C83}" dt="2023-01-18T09:50:36.321" v="31537" actId="6549"/>
          <ac:spMkLst>
            <pc:docMk/>
            <pc:sldMk cId="257961255" sldId="260"/>
            <ac:spMk id="3" creationId="{F1A7369E-FBC4-4276-ABE9-15B269F5ADAA}"/>
          </ac:spMkLst>
        </pc:spChg>
      </pc:sldChg>
      <pc:sldChg chg="del">
        <pc:chgData name="Scott, Stuart (Data Scientist)" userId="72872381-1d6a-4120-9b45-fbb26e33713c" providerId="ADAL" clId="{DE6CAAC5-4FB2-4A2C-9DEF-E95F370D6C83}" dt="2023-01-18T09:49:22.866" v="31522" actId="47"/>
        <pc:sldMkLst>
          <pc:docMk/>
          <pc:sldMk cId="1166440544" sldId="265"/>
        </pc:sldMkLst>
      </pc:sldChg>
      <pc:sldChg chg="addSp delSp modSp del mod">
        <pc:chgData name="Scott, Stuart (Data Scientist)" userId="72872381-1d6a-4120-9b45-fbb26e33713c" providerId="ADAL" clId="{DE6CAAC5-4FB2-4A2C-9DEF-E95F370D6C83}" dt="2023-01-18T09:53:25.608" v="31815" actId="47"/>
        <pc:sldMkLst>
          <pc:docMk/>
          <pc:sldMk cId="3989843118" sldId="269"/>
        </pc:sldMkLst>
        <pc:spChg chg="del">
          <ac:chgData name="Scott, Stuart (Data Scientist)" userId="72872381-1d6a-4120-9b45-fbb26e33713c" providerId="ADAL" clId="{DE6CAAC5-4FB2-4A2C-9DEF-E95F370D6C83}" dt="2023-01-18T09:52:58.706" v="31803" actId="21"/>
          <ac:spMkLst>
            <pc:docMk/>
            <pc:sldMk cId="3989843118" sldId="269"/>
            <ac:spMk id="2" creationId="{E9249C6A-188B-464F-ACD2-E1C495CC4EA1}"/>
          </ac:spMkLst>
        </pc:spChg>
        <pc:spChg chg="del">
          <ac:chgData name="Scott, Stuart (Data Scientist)" userId="72872381-1d6a-4120-9b45-fbb26e33713c" providerId="ADAL" clId="{DE6CAAC5-4FB2-4A2C-9DEF-E95F370D6C83}" dt="2023-01-18T09:52:58.706" v="31803" actId="21"/>
          <ac:spMkLst>
            <pc:docMk/>
            <pc:sldMk cId="3989843118" sldId="269"/>
            <ac:spMk id="3" creationId="{68073CD4-EF58-453E-A709-4EB40214765C}"/>
          </ac:spMkLst>
        </pc:spChg>
        <pc:spChg chg="add mod">
          <ac:chgData name="Scott, Stuart (Data Scientist)" userId="72872381-1d6a-4120-9b45-fbb26e33713c" providerId="ADAL" clId="{DE6CAAC5-4FB2-4A2C-9DEF-E95F370D6C83}" dt="2023-01-18T09:52:58.706" v="31803" actId="21"/>
          <ac:spMkLst>
            <pc:docMk/>
            <pc:sldMk cId="3989843118" sldId="269"/>
            <ac:spMk id="6" creationId="{DD82B839-E221-4CEF-9A7B-41D0564B6EC1}"/>
          </ac:spMkLst>
        </pc:spChg>
        <pc:spChg chg="add mod">
          <ac:chgData name="Scott, Stuart (Data Scientist)" userId="72872381-1d6a-4120-9b45-fbb26e33713c" providerId="ADAL" clId="{DE6CAAC5-4FB2-4A2C-9DEF-E95F370D6C83}" dt="2023-01-18T09:52:58.706" v="31803" actId="21"/>
          <ac:spMkLst>
            <pc:docMk/>
            <pc:sldMk cId="3989843118" sldId="269"/>
            <ac:spMk id="8" creationId="{7E4C5375-7505-4CF6-8346-F7CF18DCB5B2}"/>
          </ac:spMkLst>
        </pc:spChg>
        <pc:picChg chg="del">
          <ac:chgData name="Scott, Stuart (Data Scientist)" userId="72872381-1d6a-4120-9b45-fbb26e33713c" providerId="ADAL" clId="{DE6CAAC5-4FB2-4A2C-9DEF-E95F370D6C83}" dt="2023-01-18T09:52:58.706" v="31803" actId="21"/>
          <ac:picMkLst>
            <pc:docMk/>
            <pc:sldMk cId="3989843118" sldId="269"/>
            <ac:picMk id="5" creationId="{932B5D14-6355-4436-ADD1-12AF97B53D97}"/>
          </ac:picMkLst>
        </pc:picChg>
      </pc:sldChg>
      <pc:sldChg chg="addSp modSp mod">
        <pc:chgData name="Scott, Stuart (Data Scientist)" userId="72872381-1d6a-4120-9b45-fbb26e33713c" providerId="ADAL" clId="{DE6CAAC5-4FB2-4A2C-9DEF-E95F370D6C83}" dt="2023-01-18T09:53:23.735" v="31814" actId="14100"/>
        <pc:sldMkLst>
          <pc:docMk/>
          <pc:sldMk cId="175959173" sldId="270"/>
        </pc:sldMkLst>
        <pc:spChg chg="mod">
          <ac:chgData name="Scott, Stuart (Data Scientist)" userId="72872381-1d6a-4120-9b45-fbb26e33713c" providerId="ADAL" clId="{DE6CAAC5-4FB2-4A2C-9DEF-E95F370D6C83}" dt="2023-01-18T09:49:46.558" v="31534" actId="21"/>
          <ac:spMkLst>
            <pc:docMk/>
            <pc:sldMk cId="175959173" sldId="270"/>
            <ac:spMk id="2" creationId="{D63092F5-D0C2-4CB4-9979-E68D17E0E229}"/>
          </ac:spMkLst>
        </pc:spChg>
        <pc:spChg chg="mod">
          <ac:chgData name="Scott, Stuart (Data Scientist)" userId="72872381-1d6a-4120-9b45-fbb26e33713c" providerId="ADAL" clId="{DE6CAAC5-4FB2-4A2C-9DEF-E95F370D6C83}" dt="2023-01-18T09:53:16.552" v="31808" actId="1076"/>
          <ac:spMkLst>
            <pc:docMk/>
            <pc:sldMk cId="175959173" sldId="270"/>
            <ac:spMk id="3" creationId="{061DF571-EAC3-412E-9AE6-39D1D7D47F82}"/>
          </ac:spMkLst>
        </pc:spChg>
        <pc:spChg chg="add mod">
          <ac:chgData name="Scott, Stuart (Data Scientist)" userId="72872381-1d6a-4120-9b45-fbb26e33713c" providerId="ADAL" clId="{DE6CAAC5-4FB2-4A2C-9DEF-E95F370D6C83}" dt="2023-01-18T09:53:07.435" v="31807" actId="20577"/>
          <ac:spMkLst>
            <pc:docMk/>
            <pc:sldMk cId="175959173" sldId="270"/>
            <ac:spMk id="4" creationId="{8C9855AB-902C-46AF-92DC-8409D61D383D}"/>
          </ac:spMkLst>
        </pc:spChg>
        <pc:spChg chg="add mod">
          <ac:chgData name="Scott, Stuart (Data Scientist)" userId="72872381-1d6a-4120-9b45-fbb26e33713c" providerId="ADAL" clId="{DE6CAAC5-4FB2-4A2C-9DEF-E95F370D6C83}" dt="2023-01-18T09:53:23.735" v="31814" actId="14100"/>
          <ac:spMkLst>
            <pc:docMk/>
            <pc:sldMk cId="175959173" sldId="270"/>
            <ac:spMk id="5" creationId="{F7D8715A-5F31-4166-B2DF-7C4990EA73EC}"/>
          </ac:spMkLst>
        </pc:spChg>
        <pc:picChg chg="add mod">
          <ac:chgData name="Scott, Stuart (Data Scientist)" userId="72872381-1d6a-4120-9b45-fbb26e33713c" providerId="ADAL" clId="{DE6CAAC5-4FB2-4A2C-9DEF-E95F370D6C83}" dt="2023-01-18T09:53:04.647" v="31806"/>
          <ac:picMkLst>
            <pc:docMk/>
            <pc:sldMk cId="175959173" sldId="270"/>
            <ac:picMk id="6" creationId="{849BC22A-196D-46B5-83BA-218285C4594D}"/>
          </ac:picMkLst>
        </pc:picChg>
      </pc:sldChg>
      <pc:sldChg chg="modSp mod">
        <pc:chgData name="Scott, Stuart (Data Scientist)" userId="72872381-1d6a-4120-9b45-fbb26e33713c" providerId="ADAL" clId="{DE6CAAC5-4FB2-4A2C-9DEF-E95F370D6C83}" dt="2023-01-16T16:14:02.687" v="25343" actId="27636"/>
        <pc:sldMkLst>
          <pc:docMk/>
          <pc:sldMk cId="4103775127" sldId="272"/>
        </pc:sldMkLst>
        <pc:spChg chg="mod">
          <ac:chgData name="Scott, Stuart (Data Scientist)" userId="72872381-1d6a-4120-9b45-fbb26e33713c" providerId="ADAL" clId="{DE6CAAC5-4FB2-4A2C-9DEF-E95F370D6C83}" dt="2023-01-16T16:14:02.687" v="25343" actId="27636"/>
          <ac:spMkLst>
            <pc:docMk/>
            <pc:sldMk cId="4103775127" sldId="272"/>
            <ac:spMk id="3" creationId="{51AE5562-BB2E-434D-AA09-86AE74302D3C}"/>
          </ac:spMkLst>
        </pc:spChg>
      </pc:sldChg>
      <pc:sldChg chg="modSp mod">
        <pc:chgData name="Scott, Stuart (Data Scientist)" userId="72872381-1d6a-4120-9b45-fbb26e33713c" providerId="ADAL" clId="{DE6CAAC5-4FB2-4A2C-9DEF-E95F370D6C83}" dt="2023-01-17T09:03:08.908" v="28336" actId="20577"/>
        <pc:sldMkLst>
          <pc:docMk/>
          <pc:sldMk cId="600077933" sldId="275"/>
        </pc:sldMkLst>
        <pc:graphicFrameChg chg="modGraphic">
          <ac:chgData name="Scott, Stuart (Data Scientist)" userId="72872381-1d6a-4120-9b45-fbb26e33713c" providerId="ADAL" clId="{DE6CAAC5-4FB2-4A2C-9DEF-E95F370D6C83}" dt="2023-01-17T09:03:08.908" v="28336" actId="20577"/>
          <ac:graphicFrameMkLst>
            <pc:docMk/>
            <pc:sldMk cId="600077933" sldId="275"/>
            <ac:graphicFrameMk id="4" creationId="{A91CD613-CAC9-434A-80E8-F82E3F29DF3F}"/>
          </ac:graphicFrameMkLst>
        </pc:graphicFrameChg>
      </pc:sldChg>
      <pc:sldChg chg="modSp mod ord">
        <pc:chgData name="Scott, Stuart (Data Scientist)" userId="72872381-1d6a-4120-9b45-fbb26e33713c" providerId="ADAL" clId="{DE6CAAC5-4FB2-4A2C-9DEF-E95F370D6C83}" dt="2023-01-17T11:40:24.376" v="30153" actId="20577"/>
        <pc:sldMkLst>
          <pc:docMk/>
          <pc:sldMk cId="4117849833" sldId="285"/>
        </pc:sldMkLst>
        <pc:spChg chg="mod">
          <ac:chgData name="Scott, Stuart (Data Scientist)" userId="72872381-1d6a-4120-9b45-fbb26e33713c" providerId="ADAL" clId="{DE6CAAC5-4FB2-4A2C-9DEF-E95F370D6C83}" dt="2023-01-17T09:10:04.594" v="28724" actId="20577"/>
          <ac:spMkLst>
            <pc:docMk/>
            <pc:sldMk cId="4117849833" sldId="285"/>
            <ac:spMk id="2" creationId="{02239DF4-F867-44E2-A07B-BA7904B0CA14}"/>
          </ac:spMkLst>
        </pc:spChg>
        <pc:spChg chg="mod">
          <ac:chgData name="Scott, Stuart (Data Scientist)" userId="72872381-1d6a-4120-9b45-fbb26e33713c" providerId="ADAL" clId="{DE6CAAC5-4FB2-4A2C-9DEF-E95F370D6C83}" dt="2023-01-17T11:40:24.376" v="30153" actId="20577"/>
          <ac:spMkLst>
            <pc:docMk/>
            <pc:sldMk cId="4117849833" sldId="285"/>
            <ac:spMk id="3" creationId="{C5A52F09-2DB0-4AAA-84F5-50EFA71626A8}"/>
          </ac:spMkLst>
        </pc:spChg>
      </pc:sldChg>
      <pc:sldChg chg="del">
        <pc:chgData name="Scott, Stuart (Data Scientist)" userId="72872381-1d6a-4120-9b45-fbb26e33713c" providerId="ADAL" clId="{DE6CAAC5-4FB2-4A2C-9DEF-E95F370D6C83}" dt="2023-01-16T14:29:15.944" v="22669" actId="47"/>
        <pc:sldMkLst>
          <pc:docMk/>
          <pc:sldMk cId="37054191" sldId="286"/>
        </pc:sldMkLst>
      </pc:sldChg>
      <pc:sldChg chg="modSp mod">
        <pc:chgData name="Scott, Stuart (Data Scientist)" userId="72872381-1d6a-4120-9b45-fbb26e33713c" providerId="ADAL" clId="{DE6CAAC5-4FB2-4A2C-9DEF-E95F370D6C83}" dt="2023-01-17T14:50:25.669" v="30694" actId="113"/>
        <pc:sldMkLst>
          <pc:docMk/>
          <pc:sldMk cId="3064526189" sldId="287"/>
        </pc:sldMkLst>
        <pc:spChg chg="mod">
          <ac:chgData name="Scott, Stuart (Data Scientist)" userId="72872381-1d6a-4120-9b45-fbb26e33713c" providerId="ADAL" clId="{DE6CAAC5-4FB2-4A2C-9DEF-E95F370D6C83}" dt="2023-01-17T14:49:58.900" v="30581" actId="1076"/>
          <ac:spMkLst>
            <pc:docMk/>
            <pc:sldMk cId="3064526189" sldId="287"/>
            <ac:spMk id="2" creationId="{5ACDCC99-204C-470E-ACC5-0448E4FA56BD}"/>
          </ac:spMkLst>
        </pc:spChg>
        <pc:spChg chg="mod">
          <ac:chgData name="Scott, Stuart (Data Scientist)" userId="72872381-1d6a-4120-9b45-fbb26e33713c" providerId="ADAL" clId="{DE6CAAC5-4FB2-4A2C-9DEF-E95F370D6C83}" dt="2023-01-17T14:50:25.669" v="30694" actId="113"/>
          <ac:spMkLst>
            <pc:docMk/>
            <pc:sldMk cId="3064526189" sldId="287"/>
            <ac:spMk id="3" creationId="{F5013725-F7CB-4255-84A5-E6D3246A4E09}"/>
          </ac:spMkLst>
        </pc:spChg>
      </pc:sldChg>
      <pc:sldChg chg="modSp mod">
        <pc:chgData name="Scott, Stuart (Data Scientist)" userId="72872381-1d6a-4120-9b45-fbb26e33713c" providerId="ADAL" clId="{DE6CAAC5-4FB2-4A2C-9DEF-E95F370D6C83}" dt="2023-01-17T13:56:21.785" v="30541" actId="20577"/>
        <pc:sldMkLst>
          <pc:docMk/>
          <pc:sldMk cId="3284194481" sldId="291"/>
        </pc:sldMkLst>
        <pc:spChg chg="mod">
          <ac:chgData name="Scott, Stuart (Data Scientist)" userId="72872381-1d6a-4120-9b45-fbb26e33713c" providerId="ADAL" clId="{DE6CAAC5-4FB2-4A2C-9DEF-E95F370D6C83}" dt="2023-01-13T10:52:26.767" v="25" actId="20577"/>
          <ac:spMkLst>
            <pc:docMk/>
            <pc:sldMk cId="3284194481" sldId="291"/>
            <ac:spMk id="2" creationId="{489BFAF9-C6A0-4BBD-8016-CE48D7C7F81C}"/>
          </ac:spMkLst>
        </pc:spChg>
        <pc:spChg chg="mod">
          <ac:chgData name="Scott, Stuart (Data Scientist)" userId="72872381-1d6a-4120-9b45-fbb26e33713c" providerId="ADAL" clId="{DE6CAAC5-4FB2-4A2C-9DEF-E95F370D6C83}" dt="2023-01-17T13:56:21.785" v="30541" actId="20577"/>
          <ac:spMkLst>
            <pc:docMk/>
            <pc:sldMk cId="3284194481" sldId="291"/>
            <ac:spMk id="3" creationId="{9313E2BE-F9AC-46DE-B395-FABA78A0497E}"/>
          </ac:spMkLst>
        </pc:spChg>
      </pc:sldChg>
      <pc:sldChg chg="modSp new mod">
        <pc:chgData name="Scott, Stuart (Data Scientist)" userId="72872381-1d6a-4120-9b45-fbb26e33713c" providerId="ADAL" clId="{DE6CAAC5-4FB2-4A2C-9DEF-E95F370D6C83}" dt="2023-01-13T11:44:03.105" v="760" actId="20577"/>
        <pc:sldMkLst>
          <pc:docMk/>
          <pc:sldMk cId="2154265091" sldId="294"/>
        </pc:sldMkLst>
        <pc:spChg chg="mod">
          <ac:chgData name="Scott, Stuart (Data Scientist)" userId="72872381-1d6a-4120-9b45-fbb26e33713c" providerId="ADAL" clId="{DE6CAAC5-4FB2-4A2C-9DEF-E95F370D6C83}" dt="2023-01-13T11:24:11.640" v="182" actId="20577"/>
          <ac:spMkLst>
            <pc:docMk/>
            <pc:sldMk cId="2154265091" sldId="294"/>
            <ac:spMk id="2" creationId="{79D58F72-7647-4082-ABCB-9DFB0DA84801}"/>
          </ac:spMkLst>
        </pc:spChg>
        <pc:spChg chg="mod">
          <ac:chgData name="Scott, Stuart (Data Scientist)" userId="72872381-1d6a-4120-9b45-fbb26e33713c" providerId="ADAL" clId="{DE6CAAC5-4FB2-4A2C-9DEF-E95F370D6C83}" dt="2023-01-13T11:44:03.105" v="760" actId="20577"/>
          <ac:spMkLst>
            <pc:docMk/>
            <pc:sldMk cId="2154265091" sldId="294"/>
            <ac:spMk id="3" creationId="{924D9AA2-2FB0-47C3-80EE-540D8638210F}"/>
          </ac:spMkLst>
        </pc:spChg>
      </pc:sldChg>
      <pc:sldChg chg="addSp modSp new mod">
        <pc:chgData name="Scott, Stuart (Data Scientist)" userId="72872381-1d6a-4120-9b45-fbb26e33713c" providerId="ADAL" clId="{DE6CAAC5-4FB2-4A2C-9DEF-E95F370D6C83}" dt="2023-01-13T11:23:58.437" v="176" actId="1076"/>
        <pc:sldMkLst>
          <pc:docMk/>
          <pc:sldMk cId="428842506" sldId="295"/>
        </pc:sldMkLst>
        <pc:spChg chg="mod">
          <ac:chgData name="Scott, Stuart (Data Scientist)" userId="72872381-1d6a-4120-9b45-fbb26e33713c" providerId="ADAL" clId="{DE6CAAC5-4FB2-4A2C-9DEF-E95F370D6C83}" dt="2023-01-13T11:23:52.739" v="174" actId="20577"/>
          <ac:spMkLst>
            <pc:docMk/>
            <pc:sldMk cId="428842506" sldId="295"/>
            <ac:spMk id="3" creationId="{7F0D3AD1-94B2-421A-B479-47D379374247}"/>
          </ac:spMkLst>
        </pc:spChg>
        <pc:picChg chg="add mod">
          <ac:chgData name="Scott, Stuart (Data Scientist)" userId="72872381-1d6a-4120-9b45-fbb26e33713c" providerId="ADAL" clId="{DE6CAAC5-4FB2-4A2C-9DEF-E95F370D6C83}" dt="2023-01-13T11:23:58.437" v="176" actId="1076"/>
          <ac:picMkLst>
            <pc:docMk/>
            <pc:sldMk cId="428842506" sldId="295"/>
            <ac:picMk id="5" creationId="{75BEEAEF-5006-4C99-8355-438867CA626F}"/>
          </ac:picMkLst>
        </pc:picChg>
      </pc:sldChg>
      <pc:sldChg chg="modSp new mod">
        <pc:chgData name="Scott, Stuart (Data Scientist)" userId="72872381-1d6a-4120-9b45-fbb26e33713c" providerId="ADAL" clId="{DE6CAAC5-4FB2-4A2C-9DEF-E95F370D6C83}" dt="2023-01-13T12:07:10.541" v="944" actId="20577"/>
        <pc:sldMkLst>
          <pc:docMk/>
          <pc:sldMk cId="3254115255" sldId="296"/>
        </pc:sldMkLst>
        <pc:spChg chg="mod">
          <ac:chgData name="Scott, Stuart (Data Scientist)" userId="72872381-1d6a-4120-9b45-fbb26e33713c" providerId="ADAL" clId="{DE6CAAC5-4FB2-4A2C-9DEF-E95F370D6C83}" dt="2023-01-13T12:06:24.242" v="783" actId="20577"/>
          <ac:spMkLst>
            <pc:docMk/>
            <pc:sldMk cId="3254115255" sldId="296"/>
            <ac:spMk id="2" creationId="{090022A8-740A-4577-9CF0-F667392C8B9E}"/>
          </ac:spMkLst>
        </pc:spChg>
        <pc:spChg chg="mod">
          <ac:chgData name="Scott, Stuart (Data Scientist)" userId="72872381-1d6a-4120-9b45-fbb26e33713c" providerId="ADAL" clId="{DE6CAAC5-4FB2-4A2C-9DEF-E95F370D6C83}" dt="2023-01-13T12:07:10.541" v="944" actId="20577"/>
          <ac:spMkLst>
            <pc:docMk/>
            <pc:sldMk cId="3254115255" sldId="296"/>
            <ac:spMk id="3" creationId="{790BBDB8-AB00-4F57-8817-E453911D9A5D}"/>
          </ac:spMkLst>
        </pc:spChg>
      </pc:sldChg>
      <pc:sldChg chg="modSp new mod">
        <pc:chgData name="Scott, Stuart (Data Scientist)" userId="72872381-1d6a-4120-9b45-fbb26e33713c" providerId="ADAL" clId="{DE6CAAC5-4FB2-4A2C-9DEF-E95F370D6C83}" dt="2023-01-13T12:09:50.525" v="957" actId="20577"/>
        <pc:sldMkLst>
          <pc:docMk/>
          <pc:sldMk cId="1685593447" sldId="297"/>
        </pc:sldMkLst>
        <pc:spChg chg="mod">
          <ac:chgData name="Scott, Stuart (Data Scientist)" userId="72872381-1d6a-4120-9b45-fbb26e33713c" providerId="ADAL" clId="{DE6CAAC5-4FB2-4A2C-9DEF-E95F370D6C83}" dt="2023-01-13T12:09:48.564" v="955" actId="20577"/>
          <ac:spMkLst>
            <pc:docMk/>
            <pc:sldMk cId="1685593447" sldId="297"/>
            <ac:spMk id="2" creationId="{C9E1B769-CFE7-4F6E-A359-9E73C761F274}"/>
          </ac:spMkLst>
        </pc:spChg>
        <pc:spChg chg="mod">
          <ac:chgData name="Scott, Stuart (Data Scientist)" userId="72872381-1d6a-4120-9b45-fbb26e33713c" providerId="ADAL" clId="{DE6CAAC5-4FB2-4A2C-9DEF-E95F370D6C83}" dt="2023-01-13T12:09:50.525" v="957" actId="20577"/>
          <ac:spMkLst>
            <pc:docMk/>
            <pc:sldMk cId="1685593447" sldId="297"/>
            <ac:spMk id="3" creationId="{706EC612-BCA6-4E72-A247-D70F975C89EE}"/>
          </ac:spMkLst>
        </pc:spChg>
      </pc:sldChg>
      <pc:sldChg chg="modSp new mod">
        <pc:chgData name="Scott, Stuart (Data Scientist)" userId="72872381-1d6a-4120-9b45-fbb26e33713c" providerId="ADAL" clId="{DE6CAAC5-4FB2-4A2C-9DEF-E95F370D6C83}" dt="2023-01-13T12:21:04.486" v="1228" actId="20577"/>
        <pc:sldMkLst>
          <pc:docMk/>
          <pc:sldMk cId="2790500341" sldId="298"/>
        </pc:sldMkLst>
        <pc:spChg chg="mod">
          <ac:chgData name="Scott, Stuart (Data Scientist)" userId="72872381-1d6a-4120-9b45-fbb26e33713c" providerId="ADAL" clId="{DE6CAAC5-4FB2-4A2C-9DEF-E95F370D6C83}" dt="2023-01-13T12:12:22.085" v="1000" actId="20577"/>
          <ac:spMkLst>
            <pc:docMk/>
            <pc:sldMk cId="2790500341" sldId="298"/>
            <ac:spMk id="2" creationId="{F4EB483E-337D-4830-831E-E2076E5B45B3}"/>
          </ac:spMkLst>
        </pc:spChg>
        <pc:spChg chg="mod">
          <ac:chgData name="Scott, Stuart (Data Scientist)" userId="72872381-1d6a-4120-9b45-fbb26e33713c" providerId="ADAL" clId="{DE6CAAC5-4FB2-4A2C-9DEF-E95F370D6C83}" dt="2023-01-13T12:21:04.486" v="1228" actId="20577"/>
          <ac:spMkLst>
            <pc:docMk/>
            <pc:sldMk cId="2790500341" sldId="298"/>
            <ac:spMk id="3" creationId="{B66B75D1-E8EB-4423-9195-B9F7A3D4355D}"/>
          </ac:spMkLst>
        </pc:spChg>
      </pc:sldChg>
      <pc:sldChg chg="addSp modSp new mod">
        <pc:chgData name="Scott, Stuart (Data Scientist)" userId="72872381-1d6a-4120-9b45-fbb26e33713c" providerId="ADAL" clId="{DE6CAAC5-4FB2-4A2C-9DEF-E95F370D6C83}" dt="2023-01-15T16:42:03.679" v="12804" actId="14100"/>
        <pc:sldMkLst>
          <pc:docMk/>
          <pc:sldMk cId="179565359" sldId="299"/>
        </pc:sldMkLst>
        <pc:spChg chg="mod">
          <ac:chgData name="Scott, Stuart (Data Scientist)" userId="72872381-1d6a-4120-9b45-fbb26e33713c" providerId="ADAL" clId="{DE6CAAC5-4FB2-4A2C-9DEF-E95F370D6C83}" dt="2023-01-13T15:09:26.418" v="2831" actId="1076"/>
          <ac:spMkLst>
            <pc:docMk/>
            <pc:sldMk cId="179565359" sldId="299"/>
            <ac:spMk id="2" creationId="{6F5D772C-6361-4CCE-A21A-21FEE643E56E}"/>
          </ac:spMkLst>
        </pc:spChg>
        <pc:spChg chg="mod">
          <ac:chgData name="Scott, Stuart (Data Scientist)" userId="72872381-1d6a-4120-9b45-fbb26e33713c" providerId="ADAL" clId="{DE6CAAC5-4FB2-4A2C-9DEF-E95F370D6C83}" dt="2023-01-15T16:41:57.968" v="12803" actId="20577"/>
          <ac:spMkLst>
            <pc:docMk/>
            <pc:sldMk cId="179565359" sldId="299"/>
            <ac:spMk id="3" creationId="{575F296A-E2AF-48BD-9F6B-86F75552C1CB}"/>
          </ac:spMkLst>
        </pc:spChg>
        <pc:picChg chg="add mod">
          <ac:chgData name="Scott, Stuart (Data Scientist)" userId="72872381-1d6a-4120-9b45-fbb26e33713c" providerId="ADAL" clId="{DE6CAAC5-4FB2-4A2C-9DEF-E95F370D6C83}" dt="2023-01-15T16:42:03.679" v="12804" actId="14100"/>
          <ac:picMkLst>
            <pc:docMk/>
            <pc:sldMk cId="179565359" sldId="299"/>
            <ac:picMk id="5" creationId="{BCAA8EAA-7FA0-4569-96ED-D5E7C7A1461D}"/>
          </ac:picMkLst>
        </pc:picChg>
      </pc:sldChg>
      <pc:sldChg chg="modSp new mod">
        <pc:chgData name="Scott, Stuart (Data Scientist)" userId="72872381-1d6a-4120-9b45-fbb26e33713c" providerId="ADAL" clId="{DE6CAAC5-4FB2-4A2C-9DEF-E95F370D6C83}" dt="2023-01-13T15:15:06.189" v="2997" actId="20577"/>
        <pc:sldMkLst>
          <pc:docMk/>
          <pc:sldMk cId="2492200296" sldId="300"/>
        </pc:sldMkLst>
        <pc:spChg chg="mod">
          <ac:chgData name="Scott, Stuart (Data Scientist)" userId="72872381-1d6a-4120-9b45-fbb26e33713c" providerId="ADAL" clId="{DE6CAAC5-4FB2-4A2C-9DEF-E95F370D6C83}" dt="2023-01-13T15:15:06.189" v="2997" actId="20577"/>
          <ac:spMkLst>
            <pc:docMk/>
            <pc:sldMk cId="2492200296" sldId="300"/>
            <ac:spMk id="3" creationId="{DADEE15E-F22E-47F3-A99F-08D8FAB93A6F}"/>
          </ac:spMkLst>
        </pc:spChg>
      </pc:sldChg>
      <pc:sldChg chg="addSp modSp new mod">
        <pc:chgData name="Scott, Stuart (Data Scientist)" userId="72872381-1d6a-4120-9b45-fbb26e33713c" providerId="ADAL" clId="{DE6CAAC5-4FB2-4A2C-9DEF-E95F370D6C83}" dt="2023-01-13T16:10:48.102" v="5182" actId="20577"/>
        <pc:sldMkLst>
          <pc:docMk/>
          <pc:sldMk cId="3818499426" sldId="301"/>
        </pc:sldMkLst>
        <pc:spChg chg="mod">
          <ac:chgData name="Scott, Stuart (Data Scientist)" userId="72872381-1d6a-4120-9b45-fbb26e33713c" providerId="ADAL" clId="{DE6CAAC5-4FB2-4A2C-9DEF-E95F370D6C83}" dt="2023-01-13T15:54:55.518" v="4412" actId="14100"/>
          <ac:spMkLst>
            <pc:docMk/>
            <pc:sldMk cId="3818499426" sldId="301"/>
            <ac:spMk id="2" creationId="{CB17CE43-0C77-40E2-8401-D7C2771E8A96}"/>
          </ac:spMkLst>
        </pc:spChg>
        <pc:spChg chg="mod">
          <ac:chgData name="Scott, Stuart (Data Scientist)" userId="72872381-1d6a-4120-9b45-fbb26e33713c" providerId="ADAL" clId="{DE6CAAC5-4FB2-4A2C-9DEF-E95F370D6C83}" dt="2023-01-13T16:10:48.102" v="5182" actId="20577"/>
          <ac:spMkLst>
            <pc:docMk/>
            <pc:sldMk cId="3818499426" sldId="301"/>
            <ac:spMk id="3" creationId="{180BD228-52BC-4B99-B96E-FF015622FF6B}"/>
          </ac:spMkLst>
        </pc:spChg>
        <pc:spChg chg="add mod">
          <ac:chgData name="Scott, Stuart (Data Scientist)" userId="72872381-1d6a-4120-9b45-fbb26e33713c" providerId="ADAL" clId="{DE6CAAC5-4FB2-4A2C-9DEF-E95F370D6C83}" dt="2023-01-13T16:06:19.063" v="4877" actId="1076"/>
          <ac:spMkLst>
            <pc:docMk/>
            <pc:sldMk cId="3818499426" sldId="301"/>
            <ac:spMk id="8" creationId="{34C65B74-5FA3-44AB-AE9E-901D1F3FBC6F}"/>
          </ac:spMkLst>
        </pc:spChg>
        <pc:picChg chg="add mod">
          <ac:chgData name="Scott, Stuart (Data Scientist)" userId="72872381-1d6a-4120-9b45-fbb26e33713c" providerId="ADAL" clId="{DE6CAAC5-4FB2-4A2C-9DEF-E95F370D6C83}" dt="2023-01-13T15:54:45.710" v="4403" actId="1076"/>
          <ac:picMkLst>
            <pc:docMk/>
            <pc:sldMk cId="3818499426" sldId="301"/>
            <ac:picMk id="5" creationId="{3DEF49E1-2DE5-45C9-B65C-A72CC46CF35C}"/>
          </ac:picMkLst>
        </pc:picChg>
        <pc:picChg chg="add mod">
          <ac:chgData name="Scott, Stuart (Data Scientist)" userId="72872381-1d6a-4120-9b45-fbb26e33713c" providerId="ADAL" clId="{DE6CAAC5-4FB2-4A2C-9DEF-E95F370D6C83}" dt="2023-01-13T16:02:56.750" v="4745" actId="1076"/>
          <ac:picMkLst>
            <pc:docMk/>
            <pc:sldMk cId="3818499426" sldId="301"/>
            <ac:picMk id="7" creationId="{9A710DC2-729B-4456-B1B2-503AA628985B}"/>
          </ac:picMkLst>
        </pc:picChg>
      </pc:sldChg>
      <pc:sldChg chg="modSp new mod">
        <pc:chgData name="Scott, Stuart (Data Scientist)" userId="72872381-1d6a-4120-9b45-fbb26e33713c" providerId="ADAL" clId="{DE6CAAC5-4FB2-4A2C-9DEF-E95F370D6C83}" dt="2023-01-13T16:15:28.654" v="5559" actId="20577"/>
        <pc:sldMkLst>
          <pc:docMk/>
          <pc:sldMk cId="1477917468" sldId="302"/>
        </pc:sldMkLst>
        <pc:spChg chg="mod">
          <ac:chgData name="Scott, Stuart (Data Scientist)" userId="72872381-1d6a-4120-9b45-fbb26e33713c" providerId="ADAL" clId="{DE6CAAC5-4FB2-4A2C-9DEF-E95F370D6C83}" dt="2023-01-13T16:15:28.654" v="5559" actId="20577"/>
          <ac:spMkLst>
            <pc:docMk/>
            <pc:sldMk cId="1477917468" sldId="302"/>
            <ac:spMk id="3" creationId="{39A045F1-3B4F-4EAE-8E5D-58EB3DBCC014}"/>
          </ac:spMkLst>
        </pc:spChg>
      </pc:sldChg>
      <pc:sldChg chg="addSp modSp new mod">
        <pc:chgData name="Scott, Stuart (Data Scientist)" userId="72872381-1d6a-4120-9b45-fbb26e33713c" providerId="ADAL" clId="{DE6CAAC5-4FB2-4A2C-9DEF-E95F370D6C83}" dt="2023-01-15T16:14:05.743" v="12022" actId="1076"/>
        <pc:sldMkLst>
          <pc:docMk/>
          <pc:sldMk cId="2462147945" sldId="303"/>
        </pc:sldMkLst>
        <pc:spChg chg="mod">
          <ac:chgData name="Scott, Stuart (Data Scientist)" userId="72872381-1d6a-4120-9b45-fbb26e33713c" providerId="ADAL" clId="{DE6CAAC5-4FB2-4A2C-9DEF-E95F370D6C83}" dt="2023-01-15T16:05:29.426" v="11437" actId="20577"/>
          <ac:spMkLst>
            <pc:docMk/>
            <pc:sldMk cId="2462147945" sldId="303"/>
            <ac:spMk id="2" creationId="{14B69F2F-B2F7-4103-91D2-8A481BA32D5B}"/>
          </ac:spMkLst>
        </pc:spChg>
        <pc:spChg chg="mod">
          <ac:chgData name="Scott, Stuart (Data Scientist)" userId="72872381-1d6a-4120-9b45-fbb26e33713c" providerId="ADAL" clId="{DE6CAAC5-4FB2-4A2C-9DEF-E95F370D6C83}" dt="2023-01-13T16:42:02.022" v="5727" actId="14100"/>
          <ac:spMkLst>
            <pc:docMk/>
            <pc:sldMk cId="2462147945" sldId="303"/>
            <ac:spMk id="3" creationId="{EB19E402-3B5F-4438-B06F-4DF838900777}"/>
          </ac:spMkLst>
        </pc:spChg>
        <pc:spChg chg="add mod">
          <ac:chgData name="Scott, Stuart (Data Scientist)" userId="72872381-1d6a-4120-9b45-fbb26e33713c" providerId="ADAL" clId="{DE6CAAC5-4FB2-4A2C-9DEF-E95F370D6C83}" dt="2023-01-15T16:02:53.508" v="11379" actId="404"/>
          <ac:spMkLst>
            <pc:docMk/>
            <pc:sldMk cId="2462147945" sldId="303"/>
            <ac:spMk id="10" creationId="{A127C2A6-18AA-4C18-8992-F544403FD069}"/>
          </ac:spMkLst>
        </pc:spChg>
        <pc:picChg chg="add mod">
          <ac:chgData name="Scott, Stuart (Data Scientist)" userId="72872381-1d6a-4120-9b45-fbb26e33713c" providerId="ADAL" clId="{DE6CAAC5-4FB2-4A2C-9DEF-E95F370D6C83}" dt="2023-01-15T16:13:55.909" v="12015" actId="1076"/>
          <ac:picMkLst>
            <pc:docMk/>
            <pc:sldMk cId="2462147945" sldId="303"/>
            <ac:picMk id="5" creationId="{2E064293-BA8B-4437-B907-3243B276A8C0}"/>
          </ac:picMkLst>
        </pc:picChg>
        <pc:picChg chg="add mod">
          <ac:chgData name="Scott, Stuart (Data Scientist)" userId="72872381-1d6a-4120-9b45-fbb26e33713c" providerId="ADAL" clId="{DE6CAAC5-4FB2-4A2C-9DEF-E95F370D6C83}" dt="2023-01-15T16:14:04.725" v="12021" actId="1076"/>
          <ac:picMkLst>
            <pc:docMk/>
            <pc:sldMk cId="2462147945" sldId="303"/>
            <ac:picMk id="7" creationId="{09B65E31-6CE1-4C96-981B-F097FB228C5B}"/>
          </ac:picMkLst>
        </pc:picChg>
        <pc:picChg chg="add mod">
          <ac:chgData name="Scott, Stuart (Data Scientist)" userId="72872381-1d6a-4120-9b45-fbb26e33713c" providerId="ADAL" clId="{DE6CAAC5-4FB2-4A2C-9DEF-E95F370D6C83}" dt="2023-01-15T16:13:58.014" v="12016" actId="1076"/>
          <ac:picMkLst>
            <pc:docMk/>
            <pc:sldMk cId="2462147945" sldId="303"/>
            <ac:picMk id="9" creationId="{D3425F23-B0C9-4AD4-B7C2-233F86527FBB}"/>
          </ac:picMkLst>
        </pc:picChg>
        <pc:picChg chg="add mod">
          <ac:chgData name="Scott, Stuart (Data Scientist)" userId="72872381-1d6a-4120-9b45-fbb26e33713c" providerId="ADAL" clId="{DE6CAAC5-4FB2-4A2C-9DEF-E95F370D6C83}" dt="2023-01-15T16:14:05.743" v="12022" actId="1076"/>
          <ac:picMkLst>
            <pc:docMk/>
            <pc:sldMk cId="2462147945" sldId="303"/>
            <ac:picMk id="12" creationId="{44AF3582-F3D7-4E32-A67C-B07A5997F826}"/>
          </ac:picMkLst>
        </pc:picChg>
      </pc:sldChg>
      <pc:sldChg chg="modSp new mod">
        <pc:chgData name="Scott, Stuart (Data Scientist)" userId="72872381-1d6a-4120-9b45-fbb26e33713c" providerId="ADAL" clId="{DE6CAAC5-4FB2-4A2C-9DEF-E95F370D6C83}" dt="2023-01-15T16:43:07.112" v="12883" actId="20577"/>
        <pc:sldMkLst>
          <pc:docMk/>
          <pc:sldMk cId="3192504581" sldId="304"/>
        </pc:sldMkLst>
        <pc:spChg chg="mod">
          <ac:chgData name="Scott, Stuart (Data Scientist)" userId="72872381-1d6a-4120-9b45-fbb26e33713c" providerId="ADAL" clId="{DE6CAAC5-4FB2-4A2C-9DEF-E95F370D6C83}" dt="2023-01-15T16:43:07.112" v="12883" actId="20577"/>
          <ac:spMkLst>
            <pc:docMk/>
            <pc:sldMk cId="3192504581" sldId="304"/>
            <ac:spMk id="2" creationId="{14A648C5-909C-4DE3-9DE6-2530E3C79F3E}"/>
          </ac:spMkLst>
        </pc:spChg>
        <pc:spChg chg="mod">
          <ac:chgData name="Scott, Stuart (Data Scientist)" userId="72872381-1d6a-4120-9b45-fbb26e33713c" providerId="ADAL" clId="{DE6CAAC5-4FB2-4A2C-9DEF-E95F370D6C83}" dt="2023-01-13T16:47:59.266" v="5981" actId="20577"/>
          <ac:spMkLst>
            <pc:docMk/>
            <pc:sldMk cId="3192504581" sldId="304"/>
            <ac:spMk id="3" creationId="{19275919-710C-49FB-80AD-FC1F7FDFBA48}"/>
          </ac:spMkLst>
        </pc:spChg>
      </pc:sldChg>
      <pc:sldChg chg="modSp new mod ord">
        <pc:chgData name="Scott, Stuart (Data Scientist)" userId="72872381-1d6a-4120-9b45-fbb26e33713c" providerId="ADAL" clId="{DE6CAAC5-4FB2-4A2C-9DEF-E95F370D6C83}" dt="2023-01-17T09:07:02.454" v="28486" actId="20577"/>
        <pc:sldMkLst>
          <pc:docMk/>
          <pc:sldMk cId="2271608378" sldId="305"/>
        </pc:sldMkLst>
        <pc:spChg chg="mod">
          <ac:chgData name="Scott, Stuart (Data Scientist)" userId="72872381-1d6a-4120-9b45-fbb26e33713c" providerId="ADAL" clId="{DE6CAAC5-4FB2-4A2C-9DEF-E95F370D6C83}" dt="2023-01-15T16:43:01.611" v="12879" actId="20577"/>
          <ac:spMkLst>
            <pc:docMk/>
            <pc:sldMk cId="2271608378" sldId="305"/>
            <ac:spMk id="2" creationId="{43766616-A921-4B7E-B3E2-7A5F9BD2F1FE}"/>
          </ac:spMkLst>
        </pc:spChg>
        <pc:spChg chg="mod">
          <ac:chgData name="Scott, Stuart (Data Scientist)" userId="72872381-1d6a-4120-9b45-fbb26e33713c" providerId="ADAL" clId="{DE6CAAC5-4FB2-4A2C-9DEF-E95F370D6C83}" dt="2023-01-17T09:07:02.454" v="28486" actId="20577"/>
          <ac:spMkLst>
            <pc:docMk/>
            <pc:sldMk cId="2271608378" sldId="305"/>
            <ac:spMk id="3" creationId="{4A77F07C-384A-4C6E-B3C0-B2BDD831BA0B}"/>
          </ac:spMkLst>
        </pc:spChg>
      </pc:sldChg>
      <pc:sldChg chg="addSp delSp modSp new mod">
        <pc:chgData name="Scott, Stuart (Data Scientist)" userId="72872381-1d6a-4120-9b45-fbb26e33713c" providerId="ADAL" clId="{DE6CAAC5-4FB2-4A2C-9DEF-E95F370D6C83}" dt="2023-01-15T16:39:10.948" v="12653" actId="20577"/>
        <pc:sldMkLst>
          <pc:docMk/>
          <pc:sldMk cId="410544092" sldId="306"/>
        </pc:sldMkLst>
        <pc:spChg chg="mod">
          <ac:chgData name="Scott, Stuart (Data Scientist)" userId="72872381-1d6a-4120-9b45-fbb26e33713c" providerId="ADAL" clId="{DE6CAAC5-4FB2-4A2C-9DEF-E95F370D6C83}" dt="2023-01-15T16:39:10.948" v="12653" actId="20577"/>
          <ac:spMkLst>
            <pc:docMk/>
            <pc:sldMk cId="410544092" sldId="306"/>
            <ac:spMk id="2" creationId="{DC70302F-9658-4199-B8C9-78A20FBF4DBD}"/>
          </ac:spMkLst>
        </pc:spChg>
        <pc:spChg chg="mod">
          <ac:chgData name="Scott, Stuart (Data Scientist)" userId="72872381-1d6a-4120-9b45-fbb26e33713c" providerId="ADAL" clId="{DE6CAAC5-4FB2-4A2C-9DEF-E95F370D6C83}" dt="2023-01-15T16:38:22.683" v="12636" actId="6549"/>
          <ac:spMkLst>
            <pc:docMk/>
            <pc:sldMk cId="410544092" sldId="306"/>
            <ac:spMk id="3" creationId="{BB5EE89E-9796-442A-92B1-E2B7C9C5881E}"/>
          </ac:spMkLst>
        </pc:spChg>
        <pc:spChg chg="add mod">
          <ac:chgData name="Scott, Stuart (Data Scientist)" userId="72872381-1d6a-4120-9b45-fbb26e33713c" providerId="ADAL" clId="{DE6CAAC5-4FB2-4A2C-9DEF-E95F370D6C83}" dt="2023-01-15T16:26:01.492" v="12337" actId="1076"/>
          <ac:spMkLst>
            <pc:docMk/>
            <pc:sldMk cId="410544092" sldId="306"/>
            <ac:spMk id="11" creationId="{FF05AA01-008E-4CA1-AA5D-4167FA1B95B4}"/>
          </ac:spMkLst>
        </pc:spChg>
        <pc:spChg chg="add mod">
          <ac:chgData name="Scott, Stuart (Data Scientist)" userId="72872381-1d6a-4120-9b45-fbb26e33713c" providerId="ADAL" clId="{DE6CAAC5-4FB2-4A2C-9DEF-E95F370D6C83}" dt="2023-01-15T16:25:53.404" v="12327" actId="1076"/>
          <ac:spMkLst>
            <pc:docMk/>
            <pc:sldMk cId="410544092" sldId="306"/>
            <ac:spMk id="13" creationId="{90CF954B-9988-4DFB-A494-9AB986B6B5D0}"/>
          </ac:spMkLst>
        </pc:spChg>
        <pc:picChg chg="add del mod">
          <ac:chgData name="Scott, Stuart (Data Scientist)" userId="72872381-1d6a-4120-9b45-fbb26e33713c" providerId="ADAL" clId="{DE6CAAC5-4FB2-4A2C-9DEF-E95F370D6C83}" dt="2023-01-15T16:09:14.506" v="11807" actId="478"/>
          <ac:picMkLst>
            <pc:docMk/>
            <pc:sldMk cId="410544092" sldId="306"/>
            <ac:picMk id="5" creationId="{1925ECE3-F085-44B7-9ABF-C236455BD9CC}"/>
          </ac:picMkLst>
        </pc:picChg>
        <pc:picChg chg="add mod">
          <ac:chgData name="Scott, Stuart (Data Scientist)" userId="72872381-1d6a-4120-9b45-fbb26e33713c" providerId="ADAL" clId="{DE6CAAC5-4FB2-4A2C-9DEF-E95F370D6C83}" dt="2023-01-15T16:23:17.186" v="12261" actId="1076"/>
          <ac:picMkLst>
            <pc:docMk/>
            <pc:sldMk cId="410544092" sldId="306"/>
            <ac:picMk id="6" creationId="{995B9AC5-CA9F-477E-BC2C-ACE470ABA6CE}"/>
          </ac:picMkLst>
        </pc:picChg>
        <pc:picChg chg="add mod">
          <ac:chgData name="Scott, Stuart (Data Scientist)" userId="72872381-1d6a-4120-9b45-fbb26e33713c" providerId="ADAL" clId="{DE6CAAC5-4FB2-4A2C-9DEF-E95F370D6C83}" dt="2023-01-15T16:25:03.065" v="12265" actId="1076"/>
          <ac:picMkLst>
            <pc:docMk/>
            <pc:sldMk cId="410544092" sldId="306"/>
            <ac:picMk id="8" creationId="{25C1A25D-FA51-4205-9AE9-C5AC82D481AE}"/>
          </ac:picMkLst>
        </pc:picChg>
        <pc:picChg chg="add mod">
          <ac:chgData name="Scott, Stuart (Data Scientist)" userId="72872381-1d6a-4120-9b45-fbb26e33713c" providerId="ADAL" clId="{DE6CAAC5-4FB2-4A2C-9DEF-E95F370D6C83}" dt="2023-01-15T16:25:10.352" v="12268" actId="1076"/>
          <ac:picMkLst>
            <pc:docMk/>
            <pc:sldMk cId="410544092" sldId="306"/>
            <ac:picMk id="10" creationId="{2C005AD7-AD00-45EE-9C6C-28ED8FDBEBE0}"/>
          </ac:picMkLst>
        </pc:picChg>
      </pc:sldChg>
      <pc:sldChg chg="modSp new mod ord">
        <pc:chgData name="Scott, Stuart (Data Scientist)" userId="72872381-1d6a-4120-9b45-fbb26e33713c" providerId="ADAL" clId="{DE6CAAC5-4FB2-4A2C-9DEF-E95F370D6C83}" dt="2023-01-16T14:45:39.322" v="23723" actId="20577"/>
        <pc:sldMkLst>
          <pc:docMk/>
          <pc:sldMk cId="3801432586" sldId="307"/>
        </pc:sldMkLst>
        <pc:spChg chg="mod">
          <ac:chgData name="Scott, Stuart (Data Scientist)" userId="72872381-1d6a-4120-9b45-fbb26e33713c" providerId="ADAL" clId="{DE6CAAC5-4FB2-4A2C-9DEF-E95F370D6C83}" dt="2023-01-15T15:25:10.182" v="9286" actId="20577"/>
          <ac:spMkLst>
            <pc:docMk/>
            <pc:sldMk cId="3801432586" sldId="307"/>
            <ac:spMk id="2" creationId="{A5228C78-AAD2-4124-A8F4-8AE5E70C660B}"/>
          </ac:spMkLst>
        </pc:spChg>
        <pc:spChg chg="mod">
          <ac:chgData name="Scott, Stuart (Data Scientist)" userId="72872381-1d6a-4120-9b45-fbb26e33713c" providerId="ADAL" clId="{DE6CAAC5-4FB2-4A2C-9DEF-E95F370D6C83}" dt="2023-01-16T14:45:39.322" v="23723" actId="20577"/>
          <ac:spMkLst>
            <pc:docMk/>
            <pc:sldMk cId="3801432586" sldId="307"/>
            <ac:spMk id="3" creationId="{C3BA897A-7635-4105-A017-3C904A7F9489}"/>
          </ac:spMkLst>
        </pc:spChg>
      </pc:sldChg>
      <pc:sldChg chg="modSp new mod">
        <pc:chgData name="Scott, Stuart (Data Scientist)" userId="72872381-1d6a-4120-9b45-fbb26e33713c" providerId="ADAL" clId="{DE6CAAC5-4FB2-4A2C-9DEF-E95F370D6C83}" dt="2023-01-15T15:26:20.556" v="9347" actId="404"/>
        <pc:sldMkLst>
          <pc:docMk/>
          <pc:sldMk cId="827858244" sldId="308"/>
        </pc:sldMkLst>
        <pc:spChg chg="mod">
          <ac:chgData name="Scott, Stuart (Data Scientist)" userId="72872381-1d6a-4120-9b45-fbb26e33713c" providerId="ADAL" clId="{DE6CAAC5-4FB2-4A2C-9DEF-E95F370D6C83}" dt="2023-01-15T15:26:20.556" v="9347" actId="404"/>
          <ac:spMkLst>
            <pc:docMk/>
            <pc:sldMk cId="827858244" sldId="308"/>
            <ac:spMk id="2" creationId="{ABCA8397-F710-4C39-9B6A-E175405223C6}"/>
          </ac:spMkLst>
        </pc:spChg>
        <pc:spChg chg="mod">
          <ac:chgData name="Scott, Stuart (Data Scientist)" userId="72872381-1d6a-4120-9b45-fbb26e33713c" providerId="ADAL" clId="{DE6CAAC5-4FB2-4A2C-9DEF-E95F370D6C83}" dt="2023-01-15T15:16:52.003" v="8991" actId="20577"/>
          <ac:spMkLst>
            <pc:docMk/>
            <pc:sldMk cId="827858244" sldId="308"/>
            <ac:spMk id="3" creationId="{71B8BEFF-D3CA-4FB0-B7FF-5DE5F7094A07}"/>
          </ac:spMkLst>
        </pc:spChg>
      </pc:sldChg>
      <pc:sldChg chg="addSp delSp modSp new del mod ord">
        <pc:chgData name="Scott, Stuart (Data Scientist)" userId="72872381-1d6a-4120-9b45-fbb26e33713c" providerId="ADAL" clId="{DE6CAAC5-4FB2-4A2C-9DEF-E95F370D6C83}" dt="2023-01-15T16:11:51.003" v="12013" actId="47"/>
        <pc:sldMkLst>
          <pc:docMk/>
          <pc:sldMk cId="183554254" sldId="309"/>
        </pc:sldMkLst>
        <pc:spChg chg="mod">
          <ac:chgData name="Scott, Stuart (Data Scientist)" userId="72872381-1d6a-4120-9b45-fbb26e33713c" providerId="ADAL" clId="{DE6CAAC5-4FB2-4A2C-9DEF-E95F370D6C83}" dt="2023-01-15T16:10:32.371" v="11913" actId="6549"/>
          <ac:spMkLst>
            <pc:docMk/>
            <pc:sldMk cId="183554254" sldId="309"/>
            <ac:spMk id="2" creationId="{A25698F4-0BBC-4780-A553-D2E733376351}"/>
          </ac:spMkLst>
        </pc:spChg>
        <pc:spChg chg="mod">
          <ac:chgData name="Scott, Stuart (Data Scientist)" userId="72872381-1d6a-4120-9b45-fbb26e33713c" providerId="ADAL" clId="{DE6CAAC5-4FB2-4A2C-9DEF-E95F370D6C83}" dt="2023-01-15T16:11:37.660" v="11991" actId="21"/>
          <ac:spMkLst>
            <pc:docMk/>
            <pc:sldMk cId="183554254" sldId="309"/>
            <ac:spMk id="3" creationId="{909F6447-A4C3-4610-96A1-63F68C2FFD67}"/>
          </ac:spMkLst>
        </pc:spChg>
        <pc:picChg chg="add del mod">
          <ac:chgData name="Scott, Stuart (Data Scientist)" userId="72872381-1d6a-4120-9b45-fbb26e33713c" providerId="ADAL" clId="{DE6CAAC5-4FB2-4A2C-9DEF-E95F370D6C83}" dt="2023-01-15T16:09:38.445" v="11810" actId="21"/>
          <ac:picMkLst>
            <pc:docMk/>
            <pc:sldMk cId="183554254" sldId="309"/>
            <ac:picMk id="5" creationId="{350B729C-918E-47F2-9D52-599E175CA89E}"/>
          </ac:picMkLst>
        </pc:picChg>
      </pc:sldChg>
      <pc:sldChg chg="addSp modSp new mod">
        <pc:chgData name="Scott, Stuart (Data Scientist)" userId="72872381-1d6a-4120-9b45-fbb26e33713c" providerId="ADAL" clId="{DE6CAAC5-4FB2-4A2C-9DEF-E95F370D6C83}" dt="2023-01-15T16:29:08.160" v="12434" actId="5793"/>
        <pc:sldMkLst>
          <pc:docMk/>
          <pc:sldMk cId="2207644627" sldId="309"/>
        </pc:sldMkLst>
        <pc:spChg chg="mod">
          <ac:chgData name="Scott, Stuart (Data Scientist)" userId="72872381-1d6a-4120-9b45-fbb26e33713c" providerId="ADAL" clId="{DE6CAAC5-4FB2-4A2C-9DEF-E95F370D6C83}" dt="2023-01-15T16:29:08.160" v="12434" actId="5793"/>
          <ac:spMkLst>
            <pc:docMk/>
            <pc:sldMk cId="2207644627" sldId="309"/>
            <ac:spMk id="2" creationId="{385745ED-D105-47DC-8158-454EFD7C60E7}"/>
          </ac:spMkLst>
        </pc:spChg>
        <pc:picChg chg="add mod">
          <ac:chgData name="Scott, Stuart (Data Scientist)" userId="72872381-1d6a-4120-9b45-fbb26e33713c" providerId="ADAL" clId="{DE6CAAC5-4FB2-4A2C-9DEF-E95F370D6C83}" dt="2023-01-15T16:28:59.049" v="12385" actId="1076"/>
          <ac:picMkLst>
            <pc:docMk/>
            <pc:sldMk cId="2207644627" sldId="309"/>
            <ac:picMk id="5" creationId="{0F97CFAA-B6E1-4943-9354-2C490D638AF7}"/>
          </ac:picMkLst>
        </pc:picChg>
      </pc:sldChg>
      <pc:sldChg chg="new del">
        <pc:chgData name="Scott, Stuart (Data Scientist)" userId="72872381-1d6a-4120-9b45-fbb26e33713c" providerId="ADAL" clId="{DE6CAAC5-4FB2-4A2C-9DEF-E95F370D6C83}" dt="2023-01-15T15:23:53.168" v="9282" actId="47"/>
        <pc:sldMkLst>
          <pc:docMk/>
          <pc:sldMk cId="2724996551" sldId="309"/>
        </pc:sldMkLst>
      </pc:sldChg>
      <pc:sldChg chg="addSp delSp modSp new mod">
        <pc:chgData name="Scott, Stuart (Data Scientist)" userId="72872381-1d6a-4120-9b45-fbb26e33713c" providerId="ADAL" clId="{DE6CAAC5-4FB2-4A2C-9DEF-E95F370D6C83}" dt="2023-01-15T16:31:05.814" v="12520" actId="22"/>
        <pc:sldMkLst>
          <pc:docMk/>
          <pc:sldMk cId="475483135" sldId="310"/>
        </pc:sldMkLst>
        <pc:spChg chg="mod">
          <ac:chgData name="Scott, Stuart (Data Scientist)" userId="72872381-1d6a-4120-9b45-fbb26e33713c" providerId="ADAL" clId="{DE6CAAC5-4FB2-4A2C-9DEF-E95F370D6C83}" dt="2023-01-15T16:31:04.779" v="12519" actId="20577"/>
          <ac:spMkLst>
            <pc:docMk/>
            <pc:sldMk cId="475483135" sldId="310"/>
            <ac:spMk id="2" creationId="{D6530DD8-4294-4F6C-B760-F0A89C757305}"/>
          </ac:spMkLst>
        </pc:spChg>
        <pc:spChg chg="del">
          <ac:chgData name="Scott, Stuart (Data Scientist)" userId="72872381-1d6a-4120-9b45-fbb26e33713c" providerId="ADAL" clId="{DE6CAAC5-4FB2-4A2C-9DEF-E95F370D6C83}" dt="2023-01-15T16:31:05.814" v="12520" actId="22"/>
          <ac:spMkLst>
            <pc:docMk/>
            <pc:sldMk cId="475483135" sldId="310"/>
            <ac:spMk id="3" creationId="{70A43B93-3765-491B-A48D-BC0601C6E6B0}"/>
          </ac:spMkLst>
        </pc:spChg>
        <pc:picChg chg="add mod ord">
          <ac:chgData name="Scott, Stuart (Data Scientist)" userId="72872381-1d6a-4120-9b45-fbb26e33713c" providerId="ADAL" clId="{DE6CAAC5-4FB2-4A2C-9DEF-E95F370D6C83}" dt="2023-01-15T16:31:05.814" v="12520" actId="22"/>
          <ac:picMkLst>
            <pc:docMk/>
            <pc:sldMk cId="475483135" sldId="310"/>
            <ac:picMk id="5" creationId="{6DE56DA2-8A7F-4E3E-8B3D-4832ACDA08DE}"/>
          </ac:picMkLst>
        </pc:picChg>
      </pc:sldChg>
      <pc:sldChg chg="addSp delSp modSp new mod">
        <pc:chgData name="Scott, Stuart (Data Scientist)" userId="72872381-1d6a-4120-9b45-fbb26e33713c" providerId="ADAL" clId="{DE6CAAC5-4FB2-4A2C-9DEF-E95F370D6C83}" dt="2023-01-16T09:34:08.747" v="13391" actId="20577"/>
        <pc:sldMkLst>
          <pc:docMk/>
          <pc:sldMk cId="2140586472" sldId="311"/>
        </pc:sldMkLst>
        <pc:spChg chg="mod">
          <ac:chgData name="Scott, Stuart (Data Scientist)" userId="72872381-1d6a-4120-9b45-fbb26e33713c" providerId="ADAL" clId="{DE6CAAC5-4FB2-4A2C-9DEF-E95F370D6C83}" dt="2023-01-16T09:34:08.747" v="13391" actId="20577"/>
          <ac:spMkLst>
            <pc:docMk/>
            <pc:sldMk cId="2140586472" sldId="311"/>
            <ac:spMk id="2" creationId="{8213274B-D074-4582-96FD-5720DB8BF3FB}"/>
          </ac:spMkLst>
        </pc:spChg>
        <pc:spChg chg="del">
          <ac:chgData name="Scott, Stuart (Data Scientist)" userId="72872381-1d6a-4120-9b45-fbb26e33713c" providerId="ADAL" clId="{DE6CAAC5-4FB2-4A2C-9DEF-E95F370D6C83}" dt="2023-01-16T09:26:41.046" v="12967" actId="3680"/>
          <ac:spMkLst>
            <pc:docMk/>
            <pc:sldMk cId="2140586472" sldId="311"/>
            <ac:spMk id="3" creationId="{1449A3CB-BFB6-495B-B872-CCF8912C0B83}"/>
          </ac:spMkLst>
        </pc:spChg>
        <pc:graphicFrameChg chg="add mod ord modGraphic">
          <ac:chgData name="Scott, Stuart (Data Scientist)" userId="72872381-1d6a-4120-9b45-fbb26e33713c" providerId="ADAL" clId="{DE6CAAC5-4FB2-4A2C-9DEF-E95F370D6C83}" dt="2023-01-16T09:32:31.110" v="13390" actId="20577"/>
          <ac:graphicFrameMkLst>
            <pc:docMk/>
            <pc:sldMk cId="2140586472" sldId="311"/>
            <ac:graphicFrameMk id="4" creationId="{FF7617C0-208C-4C39-9485-78E3BA35613A}"/>
          </ac:graphicFrameMkLst>
        </pc:graphicFrameChg>
      </pc:sldChg>
      <pc:sldChg chg="addSp modSp new mod">
        <pc:chgData name="Scott, Stuart (Data Scientist)" userId="72872381-1d6a-4120-9b45-fbb26e33713c" providerId="ADAL" clId="{DE6CAAC5-4FB2-4A2C-9DEF-E95F370D6C83}" dt="2023-01-16T14:10:44.333" v="21519" actId="27636"/>
        <pc:sldMkLst>
          <pc:docMk/>
          <pc:sldMk cId="3272217629" sldId="312"/>
        </pc:sldMkLst>
        <pc:spChg chg="mod">
          <ac:chgData name="Scott, Stuart (Data Scientist)" userId="72872381-1d6a-4120-9b45-fbb26e33713c" providerId="ADAL" clId="{DE6CAAC5-4FB2-4A2C-9DEF-E95F370D6C83}" dt="2023-01-16T12:16:05.330" v="18835" actId="404"/>
          <ac:spMkLst>
            <pc:docMk/>
            <pc:sldMk cId="3272217629" sldId="312"/>
            <ac:spMk id="2" creationId="{E4FFF26E-B99C-4E00-B18D-66BEF412BF4C}"/>
          </ac:spMkLst>
        </pc:spChg>
        <pc:spChg chg="mod">
          <ac:chgData name="Scott, Stuart (Data Scientist)" userId="72872381-1d6a-4120-9b45-fbb26e33713c" providerId="ADAL" clId="{DE6CAAC5-4FB2-4A2C-9DEF-E95F370D6C83}" dt="2023-01-16T14:10:44.333" v="21519" actId="27636"/>
          <ac:spMkLst>
            <pc:docMk/>
            <pc:sldMk cId="3272217629" sldId="312"/>
            <ac:spMk id="3" creationId="{CBC35590-5C6F-4D64-931D-ED06862B571C}"/>
          </ac:spMkLst>
        </pc:spChg>
        <pc:spChg chg="add mod">
          <ac:chgData name="Scott, Stuart (Data Scientist)" userId="72872381-1d6a-4120-9b45-fbb26e33713c" providerId="ADAL" clId="{DE6CAAC5-4FB2-4A2C-9DEF-E95F370D6C83}" dt="2023-01-16T14:10:04.781" v="21497" actId="1076"/>
          <ac:spMkLst>
            <pc:docMk/>
            <pc:sldMk cId="3272217629" sldId="312"/>
            <ac:spMk id="6" creationId="{BB03B87E-A248-42CB-B53C-DB979D9BCD0A}"/>
          </ac:spMkLst>
        </pc:spChg>
        <pc:picChg chg="add mod">
          <ac:chgData name="Scott, Stuart (Data Scientist)" userId="72872381-1d6a-4120-9b45-fbb26e33713c" providerId="ADAL" clId="{DE6CAAC5-4FB2-4A2C-9DEF-E95F370D6C83}" dt="2023-01-16T14:09:35.816" v="21429" actId="14100"/>
          <ac:picMkLst>
            <pc:docMk/>
            <pc:sldMk cId="3272217629" sldId="312"/>
            <ac:picMk id="5" creationId="{F0D86B95-3AAD-4E09-8EC3-E6E45EB30BF7}"/>
          </ac:picMkLst>
        </pc:picChg>
      </pc:sldChg>
      <pc:sldChg chg="addSp modSp new mod">
        <pc:chgData name="Scott, Stuart (Data Scientist)" userId="72872381-1d6a-4120-9b45-fbb26e33713c" providerId="ADAL" clId="{DE6CAAC5-4FB2-4A2C-9DEF-E95F370D6C83}" dt="2023-01-16T20:14:20.240" v="28074" actId="20577"/>
        <pc:sldMkLst>
          <pc:docMk/>
          <pc:sldMk cId="4167771042" sldId="313"/>
        </pc:sldMkLst>
        <pc:spChg chg="mod">
          <ac:chgData name="Scott, Stuart (Data Scientist)" userId="72872381-1d6a-4120-9b45-fbb26e33713c" providerId="ADAL" clId="{DE6CAAC5-4FB2-4A2C-9DEF-E95F370D6C83}" dt="2023-01-16T10:08:43.242" v="16519" actId="14100"/>
          <ac:spMkLst>
            <pc:docMk/>
            <pc:sldMk cId="4167771042" sldId="313"/>
            <ac:spMk id="2" creationId="{2C04348C-30E6-415C-80B6-C3ADCAF75EA7}"/>
          </ac:spMkLst>
        </pc:spChg>
        <pc:spChg chg="mod">
          <ac:chgData name="Scott, Stuart (Data Scientist)" userId="72872381-1d6a-4120-9b45-fbb26e33713c" providerId="ADAL" clId="{DE6CAAC5-4FB2-4A2C-9DEF-E95F370D6C83}" dt="2023-01-16T20:14:20.240" v="28074" actId="20577"/>
          <ac:spMkLst>
            <pc:docMk/>
            <pc:sldMk cId="4167771042" sldId="313"/>
            <ac:spMk id="3" creationId="{149705C5-3BCE-43EB-8ED3-7287B3C53AAE}"/>
          </ac:spMkLst>
        </pc:spChg>
        <pc:spChg chg="add mod">
          <ac:chgData name="Scott, Stuart (Data Scientist)" userId="72872381-1d6a-4120-9b45-fbb26e33713c" providerId="ADAL" clId="{DE6CAAC5-4FB2-4A2C-9DEF-E95F370D6C83}" dt="2023-01-16T10:09:48.869" v="16643" actId="20577"/>
          <ac:spMkLst>
            <pc:docMk/>
            <pc:sldMk cId="4167771042" sldId="313"/>
            <ac:spMk id="6" creationId="{881709E6-FE7F-446D-ACFF-15EAD9842B2C}"/>
          </ac:spMkLst>
        </pc:spChg>
        <pc:spChg chg="add mod">
          <ac:chgData name="Scott, Stuart (Data Scientist)" userId="72872381-1d6a-4120-9b45-fbb26e33713c" providerId="ADAL" clId="{DE6CAAC5-4FB2-4A2C-9DEF-E95F370D6C83}" dt="2023-01-16T11:53:33.512" v="17619" actId="20577"/>
          <ac:spMkLst>
            <pc:docMk/>
            <pc:sldMk cId="4167771042" sldId="313"/>
            <ac:spMk id="7" creationId="{D8A2DD42-6E95-44D8-A746-288943F1888D}"/>
          </ac:spMkLst>
        </pc:spChg>
        <pc:picChg chg="add mod">
          <ac:chgData name="Scott, Stuart (Data Scientist)" userId="72872381-1d6a-4120-9b45-fbb26e33713c" providerId="ADAL" clId="{DE6CAAC5-4FB2-4A2C-9DEF-E95F370D6C83}" dt="2023-01-16T10:08:48.609" v="16524" actId="1076"/>
          <ac:picMkLst>
            <pc:docMk/>
            <pc:sldMk cId="4167771042" sldId="313"/>
            <ac:picMk id="5" creationId="{8326AF0B-0110-46CC-8042-21DE02D3CC2D}"/>
          </ac:picMkLst>
        </pc:picChg>
        <pc:picChg chg="add mod">
          <ac:chgData name="Scott, Stuart (Data Scientist)" userId="72872381-1d6a-4120-9b45-fbb26e33713c" providerId="ADAL" clId="{DE6CAAC5-4FB2-4A2C-9DEF-E95F370D6C83}" dt="2023-01-16T10:19:14.889" v="17259" actId="1076"/>
          <ac:picMkLst>
            <pc:docMk/>
            <pc:sldMk cId="4167771042" sldId="313"/>
            <ac:picMk id="9" creationId="{46B36F6A-CBE8-4F62-964D-36A648671876}"/>
          </ac:picMkLst>
        </pc:picChg>
      </pc:sldChg>
      <pc:sldChg chg="modSp new del mod">
        <pc:chgData name="Scott, Stuart (Data Scientist)" userId="72872381-1d6a-4120-9b45-fbb26e33713c" providerId="ADAL" clId="{DE6CAAC5-4FB2-4A2C-9DEF-E95F370D6C83}" dt="2023-01-16T16:19:41.789" v="25344" actId="47"/>
        <pc:sldMkLst>
          <pc:docMk/>
          <pc:sldMk cId="3022422204" sldId="314"/>
        </pc:sldMkLst>
        <pc:spChg chg="mod">
          <ac:chgData name="Scott, Stuart (Data Scientist)" userId="72872381-1d6a-4120-9b45-fbb26e33713c" providerId="ADAL" clId="{DE6CAAC5-4FB2-4A2C-9DEF-E95F370D6C83}" dt="2023-01-16T10:06:22.575" v="16513" actId="20577"/>
          <ac:spMkLst>
            <pc:docMk/>
            <pc:sldMk cId="3022422204" sldId="314"/>
            <ac:spMk id="3" creationId="{79B22DF1-75F2-4873-B6DA-B52943A86280}"/>
          </ac:spMkLst>
        </pc:spChg>
      </pc:sldChg>
      <pc:sldChg chg="modSp new del mod">
        <pc:chgData name="Scott, Stuart (Data Scientist)" userId="72872381-1d6a-4120-9b45-fbb26e33713c" providerId="ADAL" clId="{DE6CAAC5-4FB2-4A2C-9DEF-E95F370D6C83}" dt="2023-01-16T16:19:47.835" v="25345" actId="47"/>
        <pc:sldMkLst>
          <pc:docMk/>
          <pc:sldMk cId="3264498896" sldId="315"/>
        </pc:sldMkLst>
        <pc:spChg chg="mod">
          <ac:chgData name="Scott, Stuart (Data Scientist)" userId="72872381-1d6a-4120-9b45-fbb26e33713c" providerId="ADAL" clId="{DE6CAAC5-4FB2-4A2C-9DEF-E95F370D6C83}" dt="2023-01-16T11:51:18.227" v="17346" actId="21"/>
          <ac:spMkLst>
            <pc:docMk/>
            <pc:sldMk cId="3264498896" sldId="315"/>
            <ac:spMk id="2" creationId="{E9CE2E44-C68D-4043-A96B-5606FD5EB423}"/>
          </ac:spMkLst>
        </pc:spChg>
        <pc:spChg chg="mod">
          <ac:chgData name="Scott, Stuart (Data Scientist)" userId="72872381-1d6a-4120-9b45-fbb26e33713c" providerId="ADAL" clId="{DE6CAAC5-4FB2-4A2C-9DEF-E95F370D6C83}" dt="2023-01-16T11:51:43.879" v="17439" actId="20577"/>
          <ac:spMkLst>
            <pc:docMk/>
            <pc:sldMk cId="3264498896" sldId="315"/>
            <ac:spMk id="3" creationId="{ED932715-6355-49DC-8B61-3C5F77C654B1}"/>
          </ac:spMkLst>
        </pc:spChg>
      </pc:sldChg>
      <pc:sldChg chg="modSp new mod ord">
        <pc:chgData name="Scott, Stuart (Data Scientist)" userId="72872381-1d6a-4120-9b45-fbb26e33713c" providerId="ADAL" clId="{DE6CAAC5-4FB2-4A2C-9DEF-E95F370D6C83}" dt="2023-01-16T13:27:31.259" v="19660" actId="20577"/>
        <pc:sldMkLst>
          <pc:docMk/>
          <pc:sldMk cId="214976513" sldId="316"/>
        </pc:sldMkLst>
        <pc:spChg chg="mod">
          <ac:chgData name="Scott, Stuart (Data Scientist)" userId="72872381-1d6a-4120-9b45-fbb26e33713c" providerId="ADAL" clId="{DE6CAAC5-4FB2-4A2C-9DEF-E95F370D6C83}" dt="2023-01-16T11:53:57.641" v="17629" actId="20577"/>
          <ac:spMkLst>
            <pc:docMk/>
            <pc:sldMk cId="214976513" sldId="316"/>
            <ac:spMk id="2" creationId="{31472787-6107-48A2-9DED-63FA496D2BBA}"/>
          </ac:spMkLst>
        </pc:spChg>
        <pc:spChg chg="mod">
          <ac:chgData name="Scott, Stuart (Data Scientist)" userId="72872381-1d6a-4120-9b45-fbb26e33713c" providerId="ADAL" clId="{DE6CAAC5-4FB2-4A2C-9DEF-E95F370D6C83}" dt="2023-01-16T13:27:31.259" v="19660" actId="20577"/>
          <ac:spMkLst>
            <pc:docMk/>
            <pc:sldMk cId="214976513" sldId="316"/>
            <ac:spMk id="3" creationId="{5BA2DAAE-C622-444A-9F6C-9B027A76E38C}"/>
          </ac:spMkLst>
        </pc:spChg>
      </pc:sldChg>
      <pc:sldChg chg="addSp delSp modSp new mod">
        <pc:chgData name="Scott, Stuart (Data Scientist)" userId="72872381-1d6a-4120-9b45-fbb26e33713c" providerId="ADAL" clId="{DE6CAAC5-4FB2-4A2C-9DEF-E95F370D6C83}" dt="2023-01-16T13:19:10.163" v="19144" actId="20577"/>
        <pc:sldMkLst>
          <pc:docMk/>
          <pc:sldMk cId="3555944352" sldId="317"/>
        </pc:sldMkLst>
        <pc:spChg chg="mod">
          <ac:chgData name="Scott, Stuart (Data Scientist)" userId="72872381-1d6a-4120-9b45-fbb26e33713c" providerId="ADAL" clId="{DE6CAAC5-4FB2-4A2C-9DEF-E95F370D6C83}" dt="2023-01-16T12:07:23.888" v="18397" actId="1076"/>
          <ac:spMkLst>
            <pc:docMk/>
            <pc:sldMk cId="3555944352" sldId="317"/>
            <ac:spMk id="2" creationId="{E8DC325A-01AE-42BF-889F-BF122A343ACD}"/>
          </ac:spMkLst>
        </pc:spChg>
        <pc:spChg chg="mod">
          <ac:chgData name="Scott, Stuart (Data Scientist)" userId="72872381-1d6a-4120-9b45-fbb26e33713c" providerId="ADAL" clId="{DE6CAAC5-4FB2-4A2C-9DEF-E95F370D6C83}" dt="2023-01-16T13:19:10.163" v="19144" actId="20577"/>
          <ac:spMkLst>
            <pc:docMk/>
            <pc:sldMk cId="3555944352" sldId="317"/>
            <ac:spMk id="3" creationId="{417CB999-8D59-424B-B376-A7702BB122F4}"/>
          </ac:spMkLst>
        </pc:spChg>
        <pc:picChg chg="add del mod">
          <ac:chgData name="Scott, Stuart (Data Scientist)" userId="72872381-1d6a-4120-9b45-fbb26e33713c" providerId="ADAL" clId="{DE6CAAC5-4FB2-4A2C-9DEF-E95F370D6C83}" dt="2023-01-16T12:04:57.071" v="18269" actId="478"/>
          <ac:picMkLst>
            <pc:docMk/>
            <pc:sldMk cId="3555944352" sldId="317"/>
            <ac:picMk id="5" creationId="{8BE021C8-BC79-4AAE-938E-21455DDD70FD}"/>
          </ac:picMkLst>
        </pc:picChg>
        <pc:picChg chg="add mod">
          <ac:chgData name="Scott, Stuart (Data Scientist)" userId="72872381-1d6a-4120-9b45-fbb26e33713c" providerId="ADAL" clId="{DE6CAAC5-4FB2-4A2C-9DEF-E95F370D6C83}" dt="2023-01-16T12:05:01.536" v="18272" actId="1076"/>
          <ac:picMkLst>
            <pc:docMk/>
            <pc:sldMk cId="3555944352" sldId="317"/>
            <ac:picMk id="7" creationId="{0DD7D001-C006-45CC-AA6A-5E8C04E6E2A3}"/>
          </ac:picMkLst>
        </pc:picChg>
        <pc:picChg chg="add mod">
          <ac:chgData name="Scott, Stuart (Data Scientist)" userId="72872381-1d6a-4120-9b45-fbb26e33713c" providerId="ADAL" clId="{DE6CAAC5-4FB2-4A2C-9DEF-E95F370D6C83}" dt="2023-01-16T12:07:17.617" v="18392" actId="1076"/>
          <ac:picMkLst>
            <pc:docMk/>
            <pc:sldMk cId="3555944352" sldId="317"/>
            <ac:picMk id="9" creationId="{31E0FA73-D104-4B4E-B356-BF11FB2C2248}"/>
          </ac:picMkLst>
        </pc:picChg>
      </pc:sldChg>
      <pc:sldChg chg="modSp new mod">
        <pc:chgData name="Scott, Stuart (Data Scientist)" userId="72872381-1d6a-4120-9b45-fbb26e33713c" providerId="ADAL" clId="{DE6CAAC5-4FB2-4A2C-9DEF-E95F370D6C83}" dt="2023-01-16T13:18:07.907" v="19035" actId="20577"/>
        <pc:sldMkLst>
          <pc:docMk/>
          <pc:sldMk cId="700362744" sldId="318"/>
        </pc:sldMkLst>
        <pc:spChg chg="mod">
          <ac:chgData name="Scott, Stuart (Data Scientist)" userId="72872381-1d6a-4120-9b45-fbb26e33713c" providerId="ADAL" clId="{DE6CAAC5-4FB2-4A2C-9DEF-E95F370D6C83}" dt="2023-01-16T13:17:13.859" v="18892" actId="404"/>
          <ac:spMkLst>
            <pc:docMk/>
            <pc:sldMk cId="700362744" sldId="318"/>
            <ac:spMk id="2" creationId="{4AB5B344-8277-4719-BB6E-48F74C0774A0}"/>
          </ac:spMkLst>
        </pc:spChg>
        <pc:spChg chg="mod">
          <ac:chgData name="Scott, Stuart (Data Scientist)" userId="72872381-1d6a-4120-9b45-fbb26e33713c" providerId="ADAL" clId="{DE6CAAC5-4FB2-4A2C-9DEF-E95F370D6C83}" dt="2023-01-16T13:18:07.907" v="19035" actId="20577"/>
          <ac:spMkLst>
            <pc:docMk/>
            <pc:sldMk cId="700362744" sldId="318"/>
            <ac:spMk id="3" creationId="{B761237F-5D4D-4858-BC07-EF264C164497}"/>
          </ac:spMkLst>
        </pc:spChg>
      </pc:sldChg>
      <pc:sldChg chg="addSp modSp new mod">
        <pc:chgData name="Scott, Stuart (Data Scientist)" userId="72872381-1d6a-4120-9b45-fbb26e33713c" providerId="ADAL" clId="{DE6CAAC5-4FB2-4A2C-9DEF-E95F370D6C83}" dt="2023-01-16T14:06:37.002" v="21343" actId="113"/>
        <pc:sldMkLst>
          <pc:docMk/>
          <pc:sldMk cId="90154792" sldId="319"/>
        </pc:sldMkLst>
        <pc:spChg chg="mod">
          <ac:chgData name="Scott, Stuart (Data Scientist)" userId="72872381-1d6a-4120-9b45-fbb26e33713c" providerId="ADAL" clId="{DE6CAAC5-4FB2-4A2C-9DEF-E95F370D6C83}" dt="2023-01-16T14:06:13.905" v="21315" actId="1076"/>
          <ac:spMkLst>
            <pc:docMk/>
            <pc:sldMk cId="90154792" sldId="319"/>
            <ac:spMk id="2" creationId="{4869FCA0-3BF6-42B9-875C-8448F06179C0}"/>
          </ac:spMkLst>
        </pc:spChg>
        <pc:spChg chg="mod">
          <ac:chgData name="Scott, Stuart (Data Scientist)" userId="72872381-1d6a-4120-9b45-fbb26e33713c" providerId="ADAL" clId="{DE6CAAC5-4FB2-4A2C-9DEF-E95F370D6C83}" dt="2023-01-16T14:06:16.462" v="21316" actId="1076"/>
          <ac:spMkLst>
            <pc:docMk/>
            <pc:sldMk cId="90154792" sldId="319"/>
            <ac:spMk id="3" creationId="{5AB99894-0C37-4E54-AB27-FFE3F515607B}"/>
          </ac:spMkLst>
        </pc:spChg>
        <pc:spChg chg="add mod">
          <ac:chgData name="Scott, Stuart (Data Scientist)" userId="72872381-1d6a-4120-9b45-fbb26e33713c" providerId="ADAL" clId="{DE6CAAC5-4FB2-4A2C-9DEF-E95F370D6C83}" dt="2023-01-16T14:06:37.002" v="21343" actId="113"/>
          <ac:spMkLst>
            <pc:docMk/>
            <pc:sldMk cId="90154792" sldId="319"/>
            <ac:spMk id="6" creationId="{5197F9BA-81D2-4DEE-848C-35C95A59F785}"/>
          </ac:spMkLst>
        </pc:spChg>
        <pc:picChg chg="add mod">
          <ac:chgData name="Scott, Stuart (Data Scientist)" userId="72872381-1d6a-4120-9b45-fbb26e33713c" providerId="ADAL" clId="{DE6CAAC5-4FB2-4A2C-9DEF-E95F370D6C83}" dt="2023-01-16T14:06:24.142" v="21321" actId="1076"/>
          <ac:picMkLst>
            <pc:docMk/>
            <pc:sldMk cId="90154792" sldId="319"/>
            <ac:picMk id="5" creationId="{7D5763EC-676E-4ADE-B45C-4BDDA44D9602}"/>
          </ac:picMkLst>
        </pc:picChg>
      </pc:sldChg>
      <pc:sldChg chg="modSp new mod">
        <pc:chgData name="Scott, Stuart (Data Scientist)" userId="72872381-1d6a-4120-9b45-fbb26e33713c" providerId="ADAL" clId="{DE6CAAC5-4FB2-4A2C-9DEF-E95F370D6C83}" dt="2023-01-16T14:23:01.653" v="22138" actId="20577"/>
        <pc:sldMkLst>
          <pc:docMk/>
          <pc:sldMk cId="2910127888" sldId="320"/>
        </pc:sldMkLst>
        <pc:spChg chg="mod">
          <ac:chgData name="Scott, Stuart (Data Scientist)" userId="72872381-1d6a-4120-9b45-fbb26e33713c" providerId="ADAL" clId="{DE6CAAC5-4FB2-4A2C-9DEF-E95F370D6C83}" dt="2023-01-16T14:12:36.589" v="21685" actId="404"/>
          <ac:spMkLst>
            <pc:docMk/>
            <pc:sldMk cId="2910127888" sldId="320"/>
            <ac:spMk id="2" creationId="{3071A67A-CBB9-4DB8-BC7F-FED339D867B7}"/>
          </ac:spMkLst>
        </pc:spChg>
        <pc:spChg chg="mod">
          <ac:chgData name="Scott, Stuart (Data Scientist)" userId="72872381-1d6a-4120-9b45-fbb26e33713c" providerId="ADAL" clId="{DE6CAAC5-4FB2-4A2C-9DEF-E95F370D6C83}" dt="2023-01-16T14:23:01.653" v="22138" actId="20577"/>
          <ac:spMkLst>
            <pc:docMk/>
            <pc:sldMk cId="2910127888" sldId="320"/>
            <ac:spMk id="3" creationId="{7828253A-661B-40FB-8C02-40B5D0088A15}"/>
          </ac:spMkLst>
        </pc:spChg>
      </pc:sldChg>
      <pc:sldChg chg="modSp new mod">
        <pc:chgData name="Scott, Stuart (Data Scientist)" userId="72872381-1d6a-4120-9b45-fbb26e33713c" providerId="ADAL" clId="{DE6CAAC5-4FB2-4A2C-9DEF-E95F370D6C83}" dt="2023-01-16T14:24:50.718" v="22341" actId="20577"/>
        <pc:sldMkLst>
          <pc:docMk/>
          <pc:sldMk cId="1307567558" sldId="321"/>
        </pc:sldMkLst>
        <pc:spChg chg="mod">
          <ac:chgData name="Scott, Stuart (Data Scientist)" userId="72872381-1d6a-4120-9b45-fbb26e33713c" providerId="ADAL" clId="{DE6CAAC5-4FB2-4A2C-9DEF-E95F370D6C83}" dt="2023-01-16T14:23:37.301" v="22151" actId="20577"/>
          <ac:spMkLst>
            <pc:docMk/>
            <pc:sldMk cId="1307567558" sldId="321"/>
            <ac:spMk id="2" creationId="{02D137FF-5B13-484E-B10D-16A0608A9E0D}"/>
          </ac:spMkLst>
        </pc:spChg>
        <pc:spChg chg="mod">
          <ac:chgData name="Scott, Stuart (Data Scientist)" userId="72872381-1d6a-4120-9b45-fbb26e33713c" providerId="ADAL" clId="{DE6CAAC5-4FB2-4A2C-9DEF-E95F370D6C83}" dt="2023-01-16T14:24:50.718" v="22341" actId="20577"/>
          <ac:spMkLst>
            <pc:docMk/>
            <pc:sldMk cId="1307567558" sldId="321"/>
            <ac:spMk id="3" creationId="{103CAF8B-541F-4855-B7A0-A4FD34604A6B}"/>
          </ac:spMkLst>
        </pc:spChg>
      </pc:sldChg>
      <pc:sldChg chg="addSp modSp new mod ord">
        <pc:chgData name="Scott, Stuart (Data Scientist)" userId="72872381-1d6a-4120-9b45-fbb26e33713c" providerId="ADAL" clId="{DE6CAAC5-4FB2-4A2C-9DEF-E95F370D6C83}" dt="2023-01-17T13:54:10.782" v="30427" actId="20577"/>
        <pc:sldMkLst>
          <pc:docMk/>
          <pc:sldMk cId="1413484341" sldId="322"/>
        </pc:sldMkLst>
        <pc:spChg chg="mod">
          <ac:chgData name="Scott, Stuart (Data Scientist)" userId="72872381-1d6a-4120-9b45-fbb26e33713c" providerId="ADAL" clId="{DE6CAAC5-4FB2-4A2C-9DEF-E95F370D6C83}" dt="2023-01-16T14:35:30.706" v="23074" actId="20577"/>
          <ac:spMkLst>
            <pc:docMk/>
            <pc:sldMk cId="1413484341" sldId="322"/>
            <ac:spMk id="2" creationId="{DECFF5BE-B3F2-4D7E-8973-FC29F9C87BA6}"/>
          </ac:spMkLst>
        </pc:spChg>
        <pc:spChg chg="mod">
          <ac:chgData name="Scott, Stuart (Data Scientist)" userId="72872381-1d6a-4120-9b45-fbb26e33713c" providerId="ADAL" clId="{DE6CAAC5-4FB2-4A2C-9DEF-E95F370D6C83}" dt="2023-01-17T13:54:10.782" v="30427" actId="20577"/>
          <ac:spMkLst>
            <pc:docMk/>
            <pc:sldMk cId="1413484341" sldId="322"/>
            <ac:spMk id="3" creationId="{481857C0-A9C3-4F07-ABC5-079753421E35}"/>
          </ac:spMkLst>
        </pc:spChg>
        <pc:picChg chg="add mod">
          <ac:chgData name="Scott, Stuart (Data Scientist)" userId="72872381-1d6a-4120-9b45-fbb26e33713c" providerId="ADAL" clId="{DE6CAAC5-4FB2-4A2C-9DEF-E95F370D6C83}" dt="2023-01-16T14:36:17.183" v="23215" actId="1076"/>
          <ac:picMkLst>
            <pc:docMk/>
            <pc:sldMk cId="1413484341" sldId="322"/>
            <ac:picMk id="5" creationId="{E841C60E-C477-4F0C-9026-6D2E7F49C47E}"/>
          </ac:picMkLst>
        </pc:picChg>
        <pc:picChg chg="add mod">
          <ac:chgData name="Scott, Stuart (Data Scientist)" userId="72872381-1d6a-4120-9b45-fbb26e33713c" providerId="ADAL" clId="{DE6CAAC5-4FB2-4A2C-9DEF-E95F370D6C83}" dt="2023-01-17T13:49:24.501" v="30197" actId="1076"/>
          <ac:picMkLst>
            <pc:docMk/>
            <pc:sldMk cId="1413484341" sldId="322"/>
            <ac:picMk id="7" creationId="{6A5002AE-1373-40D5-ADA9-67E380CE8CEE}"/>
          </ac:picMkLst>
        </pc:picChg>
      </pc:sldChg>
      <pc:sldChg chg="modSp new mod">
        <pc:chgData name="Scott, Stuart (Data Scientist)" userId="72872381-1d6a-4120-9b45-fbb26e33713c" providerId="ADAL" clId="{DE6CAAC5-4FB2-4A2C-9DEF-E95F370D6C83}" dt="2023-01-16T14:41:15.852" v="23322" actId="20577"/>
        <pc:sldMkLst>
          <pc:docMk/>
          <pc:sldMk cId="3584579490" sldId="323"/>
        </pc:sldMkLst>
        <pc:spChg chg="mod">
          <ac:chgData name="Scott, Stuart (Data Scientist)" userId="72872381-1d6a-4120-9b45-fbb26e33713c" providerId="ADAL" clId="{DE6CAAC5-4FB2-4A2C-9DEF-E95F370D6C83}" dt="2023-01-16T14:41:03.630" v="23265" actId="20577"/>
          <ac:spMkLst>
            <pc:docMk/>
            <pc:sldMk cId="3584579490" sldId="323"/>
            <ac:spMk id="2" creationId="{610FA874-3845-40C6-9A03-3B45CBCF11E6}"/>
          </ac:spMkLst>
        </pc:spChg>
        <pc:spChg chg="mod">
          <ac:chgData name="Scott, Stuart (Data Scientist)" userId="72872381-1d6a-4120-9b45-fbb26e33713c" providerId="ADAL" clId="{DE6CAAC5-4FB2-4A2C-9DEF-E95F370D6C83}" dt="2023-01-16T14:41:15.852" v="23322" actId="20577"/>
          <ac:spMkLst>
            <pc:docMk/>
            <pc:sldMk cId="3584579490" sldId="323"/>
            <ac:spMk id="3" creationId="{48AD760B-F494-4413-BB4F-2703FCC2DF8E}"/>
          </ac:spMkLst>
        </pc:spChg>
      </pc:sldChg>
      <pc:sldChg chg="addSp modSp new mod">
        <pc:chgData name="Scott, Stuart (Data Scientist)" userId="72872381-1d6a-4120-9b45-fbb26e33713c" providerId="ADAL" clId="{DE6CAAC5-4FB2-4A2C-9DEF-E95F370D6C83}" dt="2023-01-16T15:05:18.282" v="24063" actId="6549"/>
        <pc:sldMkLst>
          <pc:docMk/>
          <pc:sldMk cId="2519278292" sldId="324"/>
        </pc:sldMkLst>
        <pc:spChg chg="mod">
          <ac:chgData name="Scott, Stuart (Data Scientist)" userId="72872381-1d6a-4120-9b45-fbb26e33713c" providerId="ADAL" clId="{DE6CAAC5-4FB2-4A2C-9DEF-E95F370D6C83}" dt="2023-01-16T15:01:59.574" v="23771" actId="20577"/>
          <ac:spMkLst>
            <pc:docMk/>
            <pc:sldMk cId="2519278292" sldId="324"/>
            <ac:spMk id="2" creationId="{A228D5E4-D8E2-4F00-91ED-B3E579F2EB95}"/>
          </ac:spMkLst>
        </pc:spChg>
        <pc:spChg chg="mod">
          <ac:chgData name="Scott, Stuart (Data Scientist)" userId="72872381-1d6a-4120-9b45-fbb26e33713c" providerId="ADAL" clId="{DE6CAAC5-4FB2-4A2C-9DEF-E95F370D6C83}" dt="2023-01-16T15:05:18.282" v="24063" actId="6549"/>
          <ac:spMkLst>
            <pc:docMk/>
            <pc:sldMk cId="2519278292" sldId="324"/>
            <ac:spMk id="3" creationId="{0B714C7C-2F99-4526-A9F1-2298137E90E7}"/>
          </ac:spMkLst>
        </pc:spChg>
        <pc:picChg chg="add mod">
          <ac:chgData name="Scott, Stuart (Data Scientist)" userId="72872381-1d6a-4120-9b45-fbb26e33713c" providerId="ADAL" clId="{DE6CAAC5-4FB2-4A2C-9DEF-E95F370D6C83}" dt="2023-01-16T15:03:50.181" v="23996" actId="1076"/>
          <ac:picMkLst>
            <pc:docMk/>
            <pc:sldMk cId="2519278292" sldId="324"/>
            <ac:picMk id="5" creationId="{85DEF67D-834C-495F-B289-DCE76EEB18A8}"/>
          </ac:picMkLst>
        </pc:picChg>
      </pc:sldChg>
      <pc:sldChg chg="modSp new mod ord">
        <pc:chgData name="Scott, Stuart (Data Scientist)" userId="72872381-1d6a-4120-9b45-fbb26e33713c" providerId="ADAL" clId="{DE6CAAC5-4FB2-4A2C-9DEF-E95F370D6C83}" dt="2023-01-17T09:56:18.179" v="29528" actId="20577"/>
        <pc:sldMkLst>
          <pc:docMk/>
          <pc:sldMk cId="4216470982" sldId="325"/>
        </pc:sldMkLst>
        <pc:spChg chg="mod">
          <ac:chgData name="Scott, Stuart (Data Scientist)" userId="72872381-1d6a-4120-9b45-fbb26e33713c" providerId="ADAL" clId="{DE6CAAC5-4FB2-4A2C-9DEF-E95F370D6C83}" dt="2023-01-16T16:29:19.383" v="26282" actId="20577"/>
          <ac:spMkLst>
            <pc:docMk/>
            <pc:sldMk cId="4216470982" sldId="325"/>
            <ac:spMk id="2" creationId="{CD6BF254-EC27-4A2E-9582-4BF7D0689796}"/>
          </ac:spMkLst>
        </pc:spChg>
        <pc:spChg chg="mod">
          <ac:chgData name="Scott, Stuart (Data Scientist)" userId="72872381-1d6a-4120-9b45-fbb26e33713c" providerId="ADAL" clId="{DE6CAAC5-4FB2-4A2C-9DEF-E95F370D6C83}" dt="2023-01-17T09:56:18.179" v="29528" actId="20577"/>
          <ac:spMkLst>
            <pc:docMk/>
            <pc:sldMk cId="4216470982" sldId="325"/>
            <ac:spMk id="3" creationId="{EF9EC6B7-954C-4A63-BD1B-16542F2A6F4C}"/>
          </ac:spMkLst>
        </pc:spChg>
      </pc:sldChg>
      <pc:sldChg chg="modSp new mod">
        <pc:chgData name="Scott, Stuart (Data Scientist)" userId="72872381-1d6a-4120-9b45-fbb26e33713c" providerId="ADAL" clId="{DE6CAAC5-4FB2-4A2C-9DEF-E95F370D6C83}" dt="2023-01-16T15:14:25.511" v="24652" actId="20577"/>
        <pc:sldMkLst>
          <pc:docMk/>
          <pc:sldMk cId="3060957744" sldId="326"/>
        </pc:sldMkLst>
        <pc:spChg chg="mod">
          <ac:chgData name="Scott, Stuart (Data Scientist)" userId="72872381-1d6a-4120-9b45-fbb26e33713c" providerId="ADAL" clId="{DE6CAAC5-4FB2-4A2C-9DEF-E95F370D6C83}" dt="2023-01-16T15:13:52.216" v="24544" actId="20577"/>
          <ac:spMkLst>
            <pc:docMk/>
            <pc:sldMk cId="3060957744" sldId="326"/>
            <ac:spMk id="2" creationId="{82B480DD-2C03-4689-8347-CB60B1581DB0}"/>
          </ac:spMkLst>
        </pc:spChg>
        <pc:spChg chg="mod">
          <ac:chgData name="Scott, Stuart (Data Scientist)" userId="72872381-1d6a-4120-9b45-fbb26e33713c" providerId="ADAL" clId="{DE6CAAC5-4FB2-4A2C-9DEF-E95F370D6C83}" dt="2023-01-16T15:14:25.511" v="24652" actId="20577"/>
          <ac:spMkLst>
            <pc:docMk/>
            <pc:sldMk cId="3060957744" sldId="326"/>
            <ac:spMk id="3" creationId="{FC2FE028-0E42-4A3C-8F30-65CE9391AE98}"/>
          </ac:spMkLst>
        </pc:spChg>
      </pc:sldChg>
      <pc:sldChg chg="modSp new mod">
        <pc:chgData name="Scott, Stuart (Data Scientist)" userId="72872381-1d6a-4120-9b45-fbb26e33713c" providerId="ADAL" clId="{DE6CAAC5-4FB2-4A2C-9DEF-E95F370D6C83}" dt="2023-01-16T15:58:52.640" v="24698" actId="20577"/>
        <pc:sldMkLst>
          <pc:docMk/>
          <pc:sldMk cId="1777448199" sldId="327"/>
        </pc:sldMkLst>
        <pc:spChg chg="mod">
          <ac:chgData name="Scott, Stuart (Data Scientist)" userId="72872381-1d6a-4120-9b45-fbb26e33713c" providerId="ADAL" clId="{DE6CAAC5-4FB2-4A2C-9DEF-E95F370D6C83}" dt="2023-01-16T15:58:45.362" v="24681" actId="20577"/>
          <ac:spMkLst>
            <pc:docMk/>
            <pc:sldMk cId="1777448199" sldId="327"/>
            <ac:spMk id="2" creationId="{681F7D8E-F6DD-4923-9155-5D9A2201EFF0}"/>
          </ac:spMkLst>
        </pc:spChg>
        <pc:spChg chg="mod">
          <ac:chgData name="Scott, Stuart (Data Scientist)" userId="72872381-1d6a-4120-9b45-fbb26e33713c" providerId="ADAL" clId="{DE6CAAC5-4FB2-4A2C-9DEF-E95F370D6C83}" dt="2023-01-16T15:58:52.640" v="24698" actId="20577"/>
          <ac:spMkLst>
            <pc:docMk/>
            <pc:sldMk cId="1777448199" sldId="327"/>
            <ac:spMk id="3" creationId="{3BBF3119-1CE3-485E-ADC6-F61BEF7002C3}"/>
          </ac:spMkLst>
        </pc:spChg>
      </pc:sldChg>
      <pc:sldChg chg="modSp new mod">
        <pc:chgData name="Scott, Stuart (Data Scientist)" userId="72872381-1d6a-4120-9b45-fbb26e33713c" providerId="ADAL" clId="{DE6CAAC5-4FB2-4A2C-9DEF-E95F370D6C83}" dt="2023-01-16T16:52:30.206" v="27972" actId="20577"/>
        <pc:sldMkLst>
          <pc:docMk/>
          <pc:sldMk cId="2156439796" sldId="328"/>
        </pc:sldMkLst>
        <pc:spChg chg="mod">
          <ac:chgData name="Scott, Stuart (Data Scientist)" userId="72872381-1d6a-4120-9b45-fbb26e33713c" providerId="ADAL" clId="{DE6CAAC5-4FB2-4A2C-9DEF-E95F370D6C83}" dt="2023-01-16T16:12:50.636" v="25313" actId="20577"/>
          <ac:spMkLst>
            <pc:docMk/>
            <pc:sldMk cId="2156439796" sldId="328"/>
            <ac:spMk id="2" creationId="{9556C29C-2DD6-4E2C-8E7A-F15562C1A393}"/>
          </ac:spMkLst>
        </pc:spChg>
        <pc:spChg chg="mod">
          <ac:chgData name="Scott, Stuart (Data Scientist)" userId="72872381-1d6a-4120-9b45-fbb26e33713c" providerId="ADAL" clId="{DE6CAAC5-4FB2-4A2C-9DEF-E95F370D6C83}" dt="2023-01-16T16:52:30.206" v="27972" actId="20577"/>
          <ac:spMkLst>
            <pc:docMk/>
            <pc:sldMk cId="2156439796" sldId="328"/>
            <ac:spMk id="3" creationId="{2F20E328-A650-4E75-AEE0-A872C7B9E152}"/>
          </ac:spMkLst>
        </pc:spChg>
      </pc:sldChg>
      <pc:sldChg chg="modSp new mod">
        <pc:chgData name="Scott, Stuart (Data Scientist)" userId="72872381-1d6a-4120-9b45-fbb26e33713c" providerId="ADAL" clId="{DE6CAAC5-4FB2-4A2C-9DEF-E95F370D6C83}" dt="2023-01-16T16:21:44.693" v="25582" actId="20577"/>
        <pc:sldMkLst>
          <pc:docMk/>
          <pc:sldMk cId="2760357489" sldId="329"/>
        </pc:sldMkLst>
        <pc:spChg chg="mod">
          <ac:chgData name="Scott, Stuart (Data Scientist)" userId="72872381-1d6a-4120-9b45-fbb26e33713c" providerId="ADAL" clId="{DE6CAAC5-4FB2-4A2C-9DEF-E95F370D6C83}" dt="2023-01-16T16:21:44.693" v="25582" actId="20577"/>
          <ac:spMkLst>
            <pc:docMk/>
            <pc:sldMk cId="2760357489" sldId="329"/>
            <ac:spMk id="3" creationId="{9EEA638F-8965-4440-B58A-326EFB3E11FB}"/>
          </ac:spMkLst>
        </pc:spChg>
      </pc:sldChg>
      <pc:sldChg chg="modSp new mod">
        <pc:chgData name="Scott, Stuart (Data Scientist)" userId="72872381-1d6a-4120-9b45-fbb26e33713c" providerId="ADAL" clId="{DE6CAAC5-4FB2-4A2C-9DEF-E95F370D6C83}" dt="2023-01-16T16:40:20.928" v="27649" actId="20577"/>
        <pc:sldMkLst>
          <pc:docMk/>
          <pc:sldMk cId="3348813873" sldId="330"/>
        </pc:sldMkLst>
        <pc:spChg chg="mod">
          <ac:chgData name="Scott, Stuart (Data Scientist)" userId="72872381-1d6a-4120-9b45-fbb26e33713c" providerId="ADAL" clId="{DE6CAAC5-4FB2-4A2C-9DEF-E95F370D6C83}" dt="2023-01-16T16:32:15.342" v="26465" actId="20577"/>
          <ac:spMkLst>
            <pc:docMk/>
            <pc:sldMk cId="3348813873" sldId="330"/>
            <ac:spMk id="2" creationId="{0417653A-5E61-4CDE-9254-6FE23AB37BA6}"/>
          </ac:spMkLst>
        </pc:spChg>
        <pc:spChg chg="mod">
          <ac:chgData name="Scott, Stuart (Data Scientist)" userId="72872381-1d6a-4120-9b45-fbb26e33713c" providerId="ADAL" clId="{DE6CAAC5-4FB2-4A2C-9DEF-E95F370D6C83}" dt="2023-01-16T16:40:20.928" v="27649" actId="20577"/>
          <ac:spMkLst>
            <pc:docMk/>
            <pc:sldMk cId="3348813873" sldId="330"/>
            <ac:spMk id="3" creationId="{6226BA19-337A-4307-A301-ED5FEE321754}"/>
          </ac:spMkLst>
        </pc:spChg>
      </pc:sldChg>
      <pc:sldChg chg="modSp new mod">
        <pc:chgData name="Scott, Stuart (Data Scientist)" userId="72872381-1d6a-4120-9b45-fbb26e33713c" providerId="ADAL" clId="{DE6CAAC5-4FB2-4A2C-9DEF-E95F370D6C83}" dt="2023-01-16T20:16:09.424" v="28144" actId="404"/>
        <pc:sldMkLst>
          <pc:docMk/>
          <pc:sldMk cId="3591973728" sldId="331"/>
        </pc:sldMkLst>
        <pc:spChg chg="mod">
          <ac:chgData name="Scott, Stuart (Data Scientist)" userId="72872381-1d6a-4120-9b45-fbb26e33713c" providerId="ADAL" clId="{DE6CAAC5-4FB2-4A2C-9DEF-E95F370D6C83}" dt="2023-01-16T20:15:25.077" v="28102" actId="20577"/>
          <ac:spMkLst>
            <pc:docMk/>
            <pc:sldMk cId="3591973728" sldId="331"/>
            <ac:spMk id="2" creationId="{CF8ADABA-E608-44C5-8548-A678686BCD7A}"/>
          </ac:spMkLst>
        </pc:spChg>
        <pc:spChg chg="mod">
          <ac:chgData name="Scott, Stuart (Data Scientist)" userId="72872381-1d6a-4120-9b45-fbb26e33713c" providerId="ADAL" clId="{DE6CAAC5-4FB2-4A2C-9DEF-E95F370D6C83}" dt="2023-01-16T20:16:09.424" v="28144" actId="404"/>
          <ac:spMkLst>
            <pc:docMk/>
            <pc:sldMk cId="3591973728" sldId="331"/>
            <ac:spMk id="3" creationId="{7F51E3EA-8637-476F-A144-1C7E3A126BA0}"/>
          </ac:spMkLst>
        </pc:spChg>
      </pc:sldChg>
      <pc:sldChg chg="modSp new mod">
        <pc:chgData name="Scott, Stuart (Data Scientist)" userId="72872381-1d6a-4120-9b45-fbb26e33713c" providerId="ADAL" clId="{DE6CAAC5-4FB2-4A2C-9DEF-E95F370D6C83}" dt="2023-01-17T09:02:31.155" v="28313" actId="3626"/>
        <pc:sldMkLst>
          <pc:docMk/>
          <pc:sldMk cId="1304273637" sldId="332"/>
        </pc:sldMkLst>
        <pc:spChg chg="mod">
          <ac:chgData name="Scott, Stuart (Data Scientist)" userId="72872381-1d6a-4120-9b45-fbb26e33713c" providerId="ADAL" clId="{DE6CAAC5-4FB2-4A2C-9DEF-E95F370D6C83}" dt="2023-01-17T09:02:11.347" v="28312" actId="20577"/>
          <ac:spMkLst>
            <pc:docMk/>
            <pc:sldMk cId="1304273637" sldId="332"/>
            <ac:spMk id="2" creationId="{190F63CF-57B5-4EFF-AA1D-6454B9396CFF}"/>
          </ac:spMkLst>
        </pc:spChg>
        <pc:spChg chg="mod">
          <ac:chgData name="Scott, Stuart (Data Scientist)" userId="72872381-1d6a-4120-9b45-fbb26e33713c" providerId="ADAL" clId="{DE6CAAC5-4FB2-4A2C-9DEF-E95F370D6C83}" dt="2023-01-17T09:02:31.155" v="28313" actId="3626"/>
          <ac:spMkLst>
            <pc:docMk/>
            <pc:sldMk cId="1304273637" sldId="332"/>
            <ac:spMk id="3" creationId="{FCB7897B-10FC-4658-96C9-85306510AEFD}"/>
          </ac:spMkLst>
        </pc:spChg>
      </pc:sldChg>
      <pc:sldChg chg="addSp delSp modSp new mod">
        <pc:chgData name="Scott, Stuart (Data Scientist)" userId="72872381-1d6a-4120-9b45-fbb26e33713c" providerId="ADAL" clId="{DE6CAAC5-4FB2-4A2C-9DEF-E95F370D6C83}" dt="2023-01-17T09:16:23.871" v="29241" actId="20577"/>
        <pc:sldMkLst>
          <pc:docMk/>
          <pc:sldMk cId="2218148386" sldId="333"/>
        </pc:sldMkLst>
        <pc:spChg chg="mod">
          <ac:chgData name="Scott, Stuart (Data Scientist)" userId="72872381-1d6a-4120-9b45-fbb26e33713c" providerId="ADAL" clId="{DE6CAAC5-4FB2-4A2C-9DEF-E95F370D6C83}" dt="2023-01-17T09:15:04.411" v="28981" actId="20577"/>
          <ac:spMkLst>
            <pc:docMk/>
            <pc:sldMk cId="2218148386" sldId="333"/>
            <ac:spMk id="2" creationId="{9475CAEF-F542-43E8-A369-A63852016B83}"/>
          </ac:spMkLst>
        </pc:spChg>
        <pc:spChg chg="del">
          <ac:chgData name="Scott, Stuart (Data Scientist)" userId="72872381-1d6a-4120-9b45-fbb26e33713c" providerId="ADAL" clId="{DE6CAAC5-4FB2-4A2C-9DEF-E95F370D6C83}" dt="2023-01-17T09:12:49.441" v="28808" actId="22"/>
          <ac:spMkLst>
            <pc:docMk/>
            <pc:sldMk cId="2218148386" sldId="333"/>
            <ac:spMk id="3" creationId="{E07B222E-83AD-418D-B123-5DC6B0186567}"/>
          </ac:spMkLst>
        </pc:spChg>
        <pc:spChg chg="add mod">
          <ac:chgData name="Scott, Stuart (Data Scientist)" userId="72872381-1d6a-4120-9b45-fbb26e33713c" providerId="ADAL" clId="{DE6CAAC5-4FB2-4A2C-9DEF-E95F370D6C83}" dt="2023-01-17T09:16:23.871" v="29241" actId="20577"/>
          <ac:spMkLst>
            <pc:docMk/>
            <pc:sldMk cId="2218148386" sldId="333"/>
            <ac:spMk id="6" creationId="{C8CAFE1C-16D6-4BE0-BB76-7D7553A97D7C}"/>
          </ac:spMkLst>
        </pc:spChg>
        <pc:picChg chg="add mod ord">
          <ac:chgData name="Scott, Stuart (Data Scientist)" userId="72872381-1d6a-4120-9b45-fbb26e33713c" providerId="ADAL" clId="{DE6CAAC5-4FB2-4A2C-9DEF-E95F370D6C83}" dt="2023-01-17T09:13:20.563" v="28810" actId="1076"/>
          <ac:picMkLst>
            <pc:docMk/>
            <pc:sldMk cId="2218148386" sldId="333"/>
            <ac:picMk id="5" creationId="{BC758769-84CE-41E5-B90C-C8B26A0A96F4}"/>
          </ac:picMkLst>
        </pc:picChg>
      </pc:sldChg>
      <pc:sldChg chg="addSp delSp modSp new mod ord">
        <pc:chgData name="Scott, Stuart (Data Scientist)" userId="72872381-1d6a-4120-9b45-fbb26e33713c" providerId="ADAL" clId="{DE6CAAC5-4FB2-4A2C-9DEF-E95F370D6C83}" dt="2023-01-18T09:53:02.852" v="31805"/>
        <pc:sldMkLst>
          <pc:docMk/>
          <pc:sldMk cId="1181519547" sldId="334"/>
        </pc:sldMkLst>
        <pc:spChg chg="mod">
          <ac:chgData name="Scott, Stuart (Data Scientist)" userId="72872381-1d6a-4120-9b45-fbb26e33713c" providerId="ADAL" clId="{DE6CAAC5-4FB2-4A2C-9DEF-E95F370D6C83}" dt="2023-01-18T09:52:12.011" v="31765" actId="404"/>
          <ac:spMkLst>
            <pc:docMk/>
            <pc:sldMk cId="1181519547" sldId="334"/>
            <ac:spMk id="2" creationId="{1545AE72-6B8F-46A6-B852-3BD09645C7DB}"/>
          </ac:spMkLst>
        </pc:spChg>
        <pc:spChg chg="mod">
          <ac:chgData name="Scott, Stuart (Data Scientist)" userId="72872381-1d6a-4120-9b45-fbb26e33713c" providerId="ADAL" clId="{DE6CAAC5-4FB2-4A2C-9DEF-E95F370D6C83}" dt="2023-01-18T09:52:46.682" v="31802" actId="20577"/>
          <ac:spMkLst>
            <pc:docMk/>
            <pc:sldMk cId="1181519547" sldId="334"/>
            <ac:spMk id="3" creationId="{F6C8ADC3-3470-4027-BDD4-9DCF5DC3B6E0}"/>
          </ac:spMkLst>
        </pc:spChg>
        <pc:spChg chg="add del mod">
          <ac:chgData name="Scott, Stuart (Data Scientist)" userId="72872381-1d6a-4120-9b45-fbb26e33713c" providerId="ADAL" clId="{DE6CAAC5-4FB2-4A2C-9DEF-E95F370D6C83}" dt="2023-01-18T09:53:02.852" v="31805"/>
          <ac:spMkLst>
            <pc:docMk/>
            <pc:sldMk cId="1181519547" sldId="334"/>
            <ac:spMk id="4" creationId="{25890E26-1D3A-4ECD-AB01-8146FAA4551E}"/>
          </ac:spMkLst>
        </pc:spChg>
        <pc:spChg chg="add del mod">
          <ac:chgData name="Scott, Stuart (Data Scientist)" userId="72872381-1d6a-4120-9b45-fbb26e33713c" providerId="ADAL" clId="{DE6CAAC5-4FB2-4A2C-9DEF-E95F370D6C83}" dt="2023-01-18T09:53:02.852" v="31805"/>
          <ac:spMkLst>
            <pc:docMk/>
            <pc:sldMk cId="1181519547" sldId="334"/>
            <ac:spMk id="5" creationId="{466F11D2-3800-4DD5-A6EF-3FD72ECFA008}"/>
          </ac:spMkLst>
        </pc:spChg>
        <pc:picChg chg="add del mod">
          <ac:chgData name="Scott, Stuart (Data Scientist)" userId="72872381-1d6a-4120-9b45-fbb26e33713c" providerId="ADAL" clId="{DE6CAAC5-4FB2-4A2C-9DEF-E95F370D6C83}" dt="2023-01-18T09:53:02.852" v="31805"/>
          <ac:picMkLst>
            <pc:docMk/>
            <pc:sldMk cId="1181519547" sldId="334"/>
            <ac:picMk id="6" creationId="{45B832AA-B9F1-42DF-8D10-B2D4DF7901D3}"/>
          </ac:picMkLst>
        </pc:picChg>
      </pc:sldChg>
      <pc:sldChg chg="modSp new mod ord">
        <pc:chgData name="Scott, Stuart (Data Scientist)" userId="72872381-1d6a-4120-9b45-fbb26e33713c" providerId="ADAL" clId="{DE6CAAC5-4FB2-4A2C-9DEF-E95F370D6C83}" dt="2023-01-18T09:47:49.162" v="31493" actId="114"/>
        <pc:sldMkLst>
          <pc:docMk/>
          <pc:sldMk cId="2489679031" sldId="335"/>
        </pc:sldMkLst>
        <pc:spChg chg="mod">
          <ac:chgData name="Scott, Stuart (Data Scientist)" userId="72872381-1d6a-4120-9b45-fbb26e33713c" providerId="ADAL" clId="{DE6CAAC5-4FB2-4A2C-9DEF-E95F370D6C83}" dt="2023-01-18T09:47:49.162" v="31493" actId="114"/>
          <ac:spMkLst>
            <pc:docMk/>
            <pc:sldMk cId="2489679031" sldId="335"/>
            <ac:spMk id="3" creationId="{43A65D8A-641F-426B-A33B-7243D866E95E}"/>
          </ac:spMkLst>
        </pc:spChg>
      </pc:sldChg>
      <pc:sldChg chg="addSp modSp new mod">
        <pc:chgData name="Scott, Stuart (Data Scientist)" userId="72872381-1d6a-4120-9b45-fbb26e33713c" providerId="ADAL" clId="{DE6CAAC5-4FB2-4A2C-9DEF-E95F370D6C83}" dt="2023-01-17T15:05:22.606" v="30941" actId="1076"/>
        <pc:sldMkLst>
          <pc:docMk/>
          <pc:sldMk cId="3432971294" sldId="336"/>
        </pc:sldMkLst>
        <pc:spChg chg="mod">
          <ac:chgData name="Scott, Stuart (Data Scientist)" userId="72872381-1d6a-4120-9b45-fbb26e33713c" providerId="ADAL" clId="{DE6CAAC5-4FB2-4A2C-9DEF-E95F370D6C83}" dt="2023-01-17T14:04:09.022" v="30567" actId="20577"/>
          <ac:spMkLst>
            <pc:docMk/>
            <pc:sldMk cId="3432971294" sldId="336"/>
            <ac:spMk id="2" creationId="{D2D3C83F-154E-4A3A-B9D6-7814D311BEE9}"/>
          </ac:spMkLst>
        </pc:spChg>
        <pc:spChg chg="mod">
          <ac:chgData name="Scott, Stuart (Data Scientist)" userId="72872381-1d6a-4120-9b45-fbb26e33713c" providerId="ADAL" clId="{DE6CAAC5-4FB2-4A2C-9DEF-E95F370D6C83}" dt="2023-01-17T15:05:18.399" v="30938" actId="27636"/>
          <ac:spMkLst>
            <pc:docMk/>
            <pc:sldMk cId="3432971294" sldId="336"/>
            <ac:spMk id="3" creationId="{4D905501-DFBB-4FF2-A6F1-2B33BB9CA53A}"/>
          </ac:spMkLst>
        </pc:spChg>
        <pc:picChg chg="add mod">
          <ac:chgData name="Scott, Stuart (Data Scientist)" userId="72872381-1d6a-4120-9b45-fbb26e33713c" providerId="ADAL" clId="{DE6CAAC5-4FB2-4A2C-9DEF-E95F370D6C83}" dt="2023-01-17T15:05:22.606" v="30941" actId="1076"/>
          <ac:picMkLst>
            <pc:docMk/>
            <pc:sldMk cId="3432971294" sldId="336"/>
            <ac:picMk id="5" creationId="{9CBA30E5-5360-4042-B92D-15842A6A4358}"/>
          </ac:picMkLst>
        </pc:picChg>
        <pc:picChg chg="add mod">
          <ac:chgData name="Scott, Stuart (Data Scientist)" userId="72872381-1d6a-4120-9b45-fbb26e33713c" providerId="ADAL" clId="{DE6CAAC5-4FB2-4A2C-9DEF-E95F370D6C83}" dt="2023-01-17T15:05:14.787" v="30932" actId="1076"/>
          <ac:picMkLst>
            <pc:docMk/>
            <pc:sldMk cId="3432971294" sldId="336"/>
            <ac:picMk id="7" creationId="{B52BF407-CA7D-4D29-950C-4A937A98A2DA}"/>
          </ac:picMkLst>
        </pc:picChg>
        <pc:picChg chg="add mod">
          <ac:chgData name="Scott, Stuart (Data Scientist)" userId="72872381-1d6a-4120-9b45-fbb26e33713c" providerId="ADAL" clId="{DE6CAAC5-4FB2-4A2C-9DEF-E95F370D6C83}" dt="2023-01-17T15:05:19.678" v="30939" actId="1076"/>
          <ac:picMkLst>
            <pc:docMk/>
            <pc:sldMk cId="3432971294" sldId="336"/>
            <ac:picMk id="9" creationId="{34DC18E6-50F4-4EFE-BC1B-B2C2B0E75565}"/>
          </ac:picMkLst>
        </pc:picChg>
      </pc:sldChg>
      <pc:sldChg chg="addSp delSp modSp new mod ord">
        <pc:chgData name="Scott, Stuart (Data Scientist)" userId="72872381-1d6a-4120-9b45-fbb26e33713c" providerId="ADAL" clId="{DE6CAAC5-4FB2-4A2C-9DEF-E95F370D6C83}" dt="2023-01-18T09:43:46.823" v="31466" actId="20577"/>
        <pc:sldMkLst>
          <pc:docMk/>
          <pc:sldMk cId="1632099024" sldId="337"/>
        </pc:sldMkLst>
        <pc:spChg chg="mod">
          <ac:chgData name="Scott, Stuart (Data Scientist)" userId="72872381-1d6a-4120-9b45-fbb26e33713c" providerId="ADAL" clId="{DE6CAAC5-4FB2-4A2C-9DEF-E95F370D6C83}" dt="2023-01-17T21:10:49.321" v="31064" actId="20577"/>
          <ac:spMkLst>
            <pc:docMk/>
            <pc:sldMk cId="1632099024" sldId="337"/>
            <ac:spMk id="2" creationId="{6B0163F8-7FC8-4BAC-BD4F-F8BFE4904E7E}"/>
          </ac:spMkLst>
        </pc:spChg>
        <pc:spChg chg="mod">
          <ac:chgData name="Scott, Stuart (Data Scientist)" userId="72872381-1d6a-4120-9b45-fbb26e33713c" providerId="ADAL" clId="{DE6CAAC5-4FB2-4A2C-9DEF-E95F370D6C83}" dt="2023-01-18T09:43:46.823" v="31466" actId="20577"/>
          <ac:spMkLst>
            <pc:docMk/>
            <pc:sldMk cId="1632099024" sldId="337"/>
            <ac:spMk id="3" creationId="{9FEEFCA8-8799-4AB5-BC18-A5DFE6B8319D}"/>
          </ac:spMkLst>
        </pc:spChg>
        <pc:spChg chg="add del">
          <ac:chgData name="Scott, Stuart (Data Scientist)" userId="72872381-1d6a-4120-9b45-fbb26e33713c" providerId="ADAL" clId="{DE6CAAC5-4FB2-4A2C-9DEF-E95F370D6C83}" dt="2023-01-18T09:42:15.714" v="31303"/>
          <ac:spMkLst>
            <pc:docMk/>
            <pc:sldMk cId="1632099024" sldId="337"/>
            <ac:spMk id="4" creationId="{B11D9DD7-3DD3-4F4B-AC92-D52D36762EEF}"/>
          </ac:spMkLst>
        </pc:spChg>
      </pc:sldChg>
      <pc:sldChg chg="modSp new mod">
        <pc:chgData name="Scott, Stuart (Data Scientist)" userId="72872381-1d6a-4120-9b45-fbb26e33713c" providerId="ADAL" clId="{DE6CAAC5-4FB2-4A2C-9DEF-E95F370D6C83}" dt="2023-01-18T09:48:55.404" v="31518" actId="20577"/>
        <pc:sldMkLst>
          <pc:docMk/>
          <pc:sldMk cId="534656240" sldId="338"/>
        </pc:sldMkLst>
        <pc:spChg chg="mod">
          <ac:chgData name="Scott, Stuart (Data Scientist)" userId="72872381-1d6a-4120-9b45-fbb26e33713c" providerId="ADAL" clId="{DE6CAAC5-4FB2-4A2C-9DEF-E95F370D6C83}" dt="2023-01-18T09:48:55.404" v="31518" actId="20577"/>
          <ac:spMkLst>
            <pc:docMk/>
            <pc:sldMk cId="534656240" sldId="338"/>
            <ac:spMk id="2" creationId="{E49D75B1-B975-4B58-BF2E-CEB58CDD4875}"/>
          </ac:spMkLst>
        </pc:spChg>
      </pc:sldChg>
      <pc:sldChg chg="modSp new mod ord">
        <pc:chgData name="Scott, Stuart (Data Scientist)" userId="72872381-1d6a-4120-9b45-fbb26e33713c" providerId="ADAL" clId="{DE6CAAC5-4FB2-4A2C-9DEF-E95F370D6C83}" dt="2023-01-18T10:02:16.289" v="32340" actId="20577"/>
        <pc:sldMkLst>
          <pc:docMk/>
          <pc:sldMk cId="2163392641" sldId="339"/>
        </pc:sldMkLst>
        <pc:spChg chg="mod">
          <ac:chgData name="Scott, Stuart (Data Scientist)" userId="72872381-1d6a-4120-9b45-fbb26e33713c" providerId="ADAL" clId="{DE6CAAC5-4FB2-4A2C-9DEF-E95F370D6C83}" dt="2023-01-18T09:58:00.545" v="32000" actId="20577"/>
          <ac:spMkLst>
            <pc:docMk/>
            <pc:sldMk cId="2163392641" sldId="339"/>
            <ac:spMk id="2" creationId="{79FA73FE-9ED4-4518-89A3-59E46431E95B}"/>
          </ac:spMkLst>
        </pc:spChg>
        <pc:spChg chg="mod">
          <ac:chgData name="Scott, Stuart (Data Scientist)" userId="72872381-1d6a-4120-9b45-fbb26e33713c" providerId="ADAL" clId="{DE6CAAC5-4FB2-4A2C-9DEF-E95F370D6C83}" dt="2023-01-18T10:02:16.289" v="32340" actId="20577"/>
          <ac:spMkLst>
            <pc:docMk/>
            <pc:sldMk cId="2163392641" sldId="339"/>
            <ac:spMk id="3" creationId="{85E7F94F-5D98-4B65-8858-B06D55130600}"/>
          </ac:spMkLst>
        </pc:spChg>
      </pc:sldChg>
      <pc:sldChg chg="modSp new mod">
        <pc:chgData name="Scott, Stuart (Data Scientist)" userId="72872381-1d6a-4120-9b45-fbb26e33713c" providerId="ADAL" clId="{DE6CAAC5-4FB2-4A2C-9DEF-E95F370D6C83}" dt="2023-01-21T11:32:03.575" v="34539" actId="20577"/>
        <pc:sldMkLst>
          <pc:docMk/>
          <pc:sldMk cId="1500188025" sldId="340"/>
        </pc:sldMkLst>
        <pc:spChg chg="mod">
          <ac:chgData name="Scott, Stuart (Data Scientist)" userId="72872381-1d6a-4120-9b45-fbb26e33713c" providerId="ADAL" clId="{DE6CAAC5-4FB2-4A2C-9DEF-E95F370D6C83}" dt="2023-01-21T11:25:19.079" v="33541" actId="20577"/>
          <ac:spMkLst>
            <pc:docMk/>
            <pc:sldMk cId="1500188025" sldId="340"/>
            <ac:spMk id="2" creationId="{81A88947-197A-432D-91E3-3345B0E44E51}"/>
          </ac:spMkLst>
        </pc:spChg>
        <pc:spChg chg="mod">
          <ac:chgData name="Scott, Stuart (Data Scientist)" userId="72872381-1d6a-4120-9b45-fbb26e33713c" providerId="ADAL" clId="{DE6CAAC5-4FB2-4A2C-9DEF-E95F370D6C83}" dt="2023-01-21T11:32:03.575" v="34539" actId="20577"/>
          <ac:spMkLst>
            <pc:docMk/>
            <pc:sldMk cId="1500188025" sldId="340"/>
            <ac:spMk id="3" creationId="{F71D24E3-EB7C-4E14-908B-1F3E83471F7F}"/>
          </ac:spMkLst>
        </pc:spChg>
      </pc:sldChg>
      <pc:sldChg chg="modSp new mod">
        <pc:chgData name="Scott, Stuart (Data Scientist)" userId="72872381-1d6a-4120-9b45-fbb26e33713c" providerId="ADAL" clId="{DE6CAAC5-4FB2-4A2C-9DEF-E95F370D6C83}" dt="2023-01-21T10:43:24.002" v="32586" actId="20577"/>
        <pc:sldMkLst>
          <pc:docMk/>
          <pc:sldMk cId="16507063" sldId="341"/>
        </pc:sldMkLst>
        <pc:spChg chg="mod">
          <ac:chgData name="Scott, Stuart (Data Scientist)" userId="72872381-1d6a-4120-9b45-fbb26e33713c" providerId="ADAL" clId="{DE6CAAC5-4FB2-4A2C-9DEF-E95F370D6C83}" dt="2023-01-21T10:43:03.864" v="32584" actId="20577"/>
          <ac:spMkLst>
            <pc:docMk/>
            <pc:sldMk cId="16507063" sldId="341"/>
            <ac:spMk id="2" creationId="{F51702FD-CB5F-4284-9BB4-156108905309}"/>
          </ac:spMkLst>
        </pc:spChg>
        <pc:spChg chg="mod">
          <ac:chgData name="Scott, Stuart (Data Scientist)" userId="72872381-1d6a-4120-9b45-fbb26e33713c" providerId="ADAL" clId="{DE6CAAC5-4FB2-4A2C-9DEF-E95F370D6C83}" dt="2023-01-21T10:43:24.002" v="32586" actId="20577"/>
          <ac:spMkLst>
            <pc:docMk/>
            <pc:sldMk cId="16507063" sldId="341"/>
            <ac:spMk id="3" creationId="{DFBE06AE-30CD-4419-9FDB-117E44B2CB3F}"/>
          </ac:spMkLst>
        </pc:spChg>
      </pc:sldChg>
      <pc:sldChg chg="addSp delSp modSp new mod">
        <pc:chgData name="Scott, Stuart (Data Scientist)" userId="72872381-1d6a-4120-9b45-fbb26e33713c" providerId="ADAL" clId="{DE6CAAC5-4FB2-4A2C-9DEF-E95F370D6C83}" dt="2023-01-21T10:57:52.846" v="32704" actId="20577"/>
        <pc:sldMkLst>
          <pc:docMk/>
          <pc:sldMk cId="2729128208" sldId="342"/>
        </pc:sldMkLst>
        <pc:spChg chg="mod">
          <ac:chgData name="Scott, Stuart (Data Scientist)" userId="72872381-1d6a-4120-9b45-fbb26e33713c" providerId="ADAL" clId="{DE6CAAC5-4FB2-4A2C-9DEF-E95F370D6C83}" dt="2023-01-21T10:49:39.277" v="32701" actId="20577"/>
          <ac:spMkLst>
            <pc:docMk/>
            <pc:sldMk cId="2729128208" sldId="342"/>
            <ac:spMk id="2" creationId="{4D8D0499-3286-498D-8C83-370E074421B9}"/>
          </ac:spMkLst>
        </pc:spChg>
        <pc:spChg chg="mod">
          <ac:chgData name="Scott, Stuart (Data Scientist)" userId="72872381-1d6a-4120-9b45-fbb26e33713c" providerId="ADAL" clId="{DE6CAAC5-4FB2-4A2C-9DEF-E95F370D6C83}" dt="2023-01-21T10:57:52.846" v="32704" actId="20577"/>
          <ac:spMkLst>
            <pc:docMk/>
            <pc:sldMk cId="2729128208" sldId="342"/>
            <ac:spMk id="3" creationId="{4308593C-708D-4E1D-99CB-2B2098A950F2}"/>
          </ac:spMkLst>
        </pc:spChg>
        <pc:spChg chg="add del">
          <ac:chgData name="Scott, Stuart (Data Scientist)" userId="72872381-1d6a-4120-9b45-fbb26e33713c" providerId="ADAL" clId="{DE6CAAC5-4FB2-4A2C-9DEF-E95F370D6C83}" dt="2023-01-21T10:48:26.113" v="32690"/>
          <ac:spMkLst>
            <pc:docMk/>
            <pc:sldMk cId="2729128208" sldId="342"/>
            <ac:spMk id="4" creationId="{B3C8B41B-095B-4366-9733-7A01EE887B16}"/>
          </ac:spMkLst>
        </pc:spChg>
      </pc:sldChg>
      <pc:sldChg chg="modSp new mod">
        <pc:chgData name="Scott, Stuart (Data Scientist)" userId="72872381-1d6a-4120-9b45-fbb26e33713c" providerId="ADAL" clId="{DE6CAAC5-4FB2-4A2C-9DEF-E95F370D6C83}" dt="2023-01-21T10:45:34.163" v="32604" actId="20577"/>
        <pc:sldMkLst>
          <pc:docMk/>
          <pc:sldMk cId="3614626178" sldId="343"/>
        </pc:sldMkLst>
        <pc:spChg chg="mod">
          <ac:chgData name="Scott, Stuart (Data Scientist)" userId="72872381-1d6a-4120-9b45-fbb26e33713c" providerId="ADAL" clId="{DE6CAAC5-4FB2-4A2C-9DEF-E95F370D6C83}" dt="2023-01-21T10:45:34.163" v="32604" actId="20577"/>
          <ac:spMkLst>
            <pc:docMk/>
            <pc:sldMk cId="3614626178" sldId="343"/>
            <ac:spMk id="2" creationId="{0C195311-ED69-48D8-8DF6-481C7817F9FE}"/>
          </ac:spMkLst>
        </pc:spChg>
      </pc:sldChg>
      <pc:sldChg chg="new del">
        <pc:chgData name="Scott, Stuart (Data Scientist)" userId="72872381-1d6a-4120-9b45-fbb26e33713c" providerId="ADAL" clId="{DE6CAAC5-4FB2-4A2C-9DEF-E95F370D6C83}" dt="2023-01-21T11:25:48.636" v="33543" actId="47"/>
        <pc:sldMkLst>
          <pc:docMk/>
          <pc:sldMk cId="99447824" sldId="344"/>
        </pc:sldMkLst>
      </pc:sldChg>
      <pc:sldChg chg="modSp new mod">
        <pc:chgData name="Scott, Stuart (Data Scientist)" userId="72872381-1d6a-4120-9b45-fbb26e33713c" providerId="ADAL" clId="{DE6CAAC5-4FB2-4A2C-9DEF-E95F370D6C83}" dt="2023-01-21T11:29:55.990" v="34188" actId="20577"/>
        <pc:sldMkLst>
          <pc:docMk/>
          <pc:sldMk cId="285481261" sldId="344"/>
        </pc:sldMkLst>
        <pc:spChg chg="mod">
          <ac:chgData name="Scott, Stuart (Data Scientist)" userId="72872381-1d6a-4120-9b45-fbb26e33713c" providerId="ADAL" clId="{DE6CAAC5-4FB2-4A2C-9DEF-E95F370D6C83}" dt="2023-01-21T11:26:40.145" v="33576" actId="20577"/>
          <ac:spMkLst>
            <pc:docMk/>
            <pc:sldMk cId="285481261" sldId="344"/>
            <ac:spMk id="2" creationId="{E0EB2D85-84EC-4118-922A-BBC374D06AEC}"/>
          </ac:spMkLst>
        </pc:spChg>
        <pc:spChg chg="mod">
          <ac:chgData name="Scott, Stuart (Data Scientist)" userId="72872381-1d6a-4120-9b45-fbb26e33713c" providerId="ADAL" clId="{DE6CAAC5-4FB2-4A2C-9DEF-E95F370D6C83}" dt="2023-01-21T11:29:55.990" v="34188" actId="20577"/>
          <ac:spMkLst>
            <pc:docMk/>
            <pc:sldMk cId="285481261" sldId="344"/>
            <ac:spMk id="3" creationId="{0E3B1D58-E916-4486-9EC9-8DDFC7993C0A}"/>
          </ac:spMkLst>
        </pc:spChg>
      </pc:sldChg>
    </pc:docChg>
  </pc:docChgLst>
  <pc:docChgLst>
    <pc:chgData name="Scott, Stuart (Insight Analyst)" userId="72872381-1d6a-4120-9b45-fbb26e33713c" providerId="ADAL" clId="{2DDEF1B3-4345-4D37-8A2A-EF8F7BA11A5B}"/>
    <pc:docChg chg="custSel addSld modSld">
      <pc:chgData name="Scott, Stuart (Insight Analyst)" userId="72872381-1d6a-4120-9b45-fbb26e33713c" providerId="ADAL" clId="{2DDEF1B3-4345-4D37-8A2A-EF8F7BA11A5B}" dt="2020-05-19T15:36:11.273" v="649" actId="1076"/>
      <pc:docMkLst>
        <pc:docMk/>
      </pc:docMkLst>
      <pc:sldChg chg="addSp delSp modSp add">
        <pc:chgData name="Scott, Stuart (Insight Analyst)" userId="72872381-1d6a-4120-9b45-fbb26e33713c" providerId="ADAL" clId="{2DDEF1B3-4345-4D37-8A2A-EF8F7BA11A5B}" dt="2020-05-19T15:34:03.704" v="632" actId="478"/>
        <pc:sldMkLst>
          <pc:docMk/>
          <pc:sldMk cId="759576068" sldId="256"/>
        </pc:sldMkLst>
        <pc:spChg chg="mod">
          <ac:chgData name="Scott, Stuart (Insight Analyst)" userId="72872381-1d6a-4120-9b45-fbb26e33713c" providerId="ADAL" clId="{2DDEF1B3-4345-4D37-8A2A-EF8F7BA11A5B}" dt="2020-05-19T15:25:41.751" v="23" actId="20577"/>
          <ac:spMkLst>
            <pc:docMk/>
            <pc:sldMk cId="759576068" sldId="256"/>
            <ac:spMk id="2" creationId="{4AB11D07-FC62-4F12-A5D5-661DC34D928A}"/>
          </ac:spMkLst>
        </pc:spChg>
        <pc:spChg chg="del">
          <ac:chgData name="Scott, Stuart (Insight Analyst)" userId="72872381-1d6a-4120-9b45-fbb26e33713c" providerId="ADAL" clId="{2DDEF1B3-4345-4D37-8A2A-EF8F7BA11A5B}" dt="2020-05-19T15:34:03.704" v="632" actId="478"/>
          <ac:spMkLst>
            <pc:docMk/>
            <pc:sldMk cId="759576068" sldId="256"/>
            <ac:spMk id="3" creationId="{5B2D95D5-CEEB-406D-9DF0-0140BC88D3E7}"/>
          </ac:spMkLst>
        </pc:spChg>
        <pc:picChg chg="add mod">
          <ac:chgData name="Scott, Stuart (Insight Analyst)" userId="72872381-1d6a-4120-9b45-fbb26e33713c" providerId="ADAL" clId="{2DDEF1B3-4345-4D37-8A2A-EF8F7BA11A5B}" dt="2020-05-19T15:34:01.937" v="631" actId="1076"/>
          <ac:picMkLst>
            <pc:docMk/>
            <pc:sldMk cId="759576068" sldId="256"/>
            <ac:picMk id="4" creationId="{9C34D700-77E6-42D8-996F-E74FA991C52F}"/>
          </ac:picMkLst>
        </pc:picChg>
      </pc:sldChg>
      <pc:sldChg chg="modSp add">
        <pc:chgData name="Scott, Stuart (Insight Analyst)" userId="72872381-1d6a-4120-9b45-fbb26e33713c" providerId="ADAL" clId="{2DDEF1B3-4345-4D37-8A2A-EF8F7BA11A5B}" dt="2020-05-19T15:31:09.924" v="596" actId="20577"/>
        <pc:sldMkLst>
          <pc:docMk/>
          <pc:sldMk cId="4098016780" sldId="257"/>
        </pc:sldMkLst>
        <pc:spChg chg="mod">
          <ac:chgData name="Scott, Stuart (Insight Analyst)" userId="72872381-1d6a-4120-9b45-fbb26e33713c" providerId="ADAL" clId="{2DDEF1B3-4345-4D37-8A2A-EF8F7BA11A5B}" dt="2020-05-19T15:30:32.832" v="586" actId="20577"/>
          <ac:spMkLst>
            <pc:docMk/>
            <pc:sldMk cId="4098016780" sldId="257"/>
            <ac:spMk id="2" creationId="{B8019015-41DA-44CD-ACF3-A39AC0F4451E}"/>
          </ac:spMkLst>
        </pc:spChg>
        <pc:spChg chg="mod">
          <ac:chgData name="Scott, Stuart (Insight Analyst)" userId="72872381-1d6a-4120-9b45-fbb26e33713c" providerId="ADAL" clId="{2DDEF1B3-4345-4D37-8A2A-EF8F7BA11A5B}" dt="2020-05-19T15:31:09.924" v="596" actId="20577"/>
          <ac:spMkLst>
            <pc:docMk/>
            <pc:sldMk cId="4098016780" sldId="257"/>
            <ac:spMk id="3" creationId="{CBB19DB8-1338-4C65-B6A8-FDC638B5CE71}"/>
          </ac:spMkLst>
        </pc:spChg>
      </pc:sldChg>
      <pc:sldChg chg="modSp add">
        <pc:chgData name="Scott, Stuart (Insight Analyst)" userId="72872381-1d6a-4120-9b45-fbb26e33713c" providerId="ADAL" clId="{2DDEF1B3-4345-4D37-8A2A-EF8F7BA11A5B}" dt="2020-05-19T15:26:05.188" v="27"/>
        <pc:sldMkLst>
          <pc:docMk/>
          <pc:sldMk cId="1232753328" sldId="258"/>
        </pc:sldMkLst>
        <pc:spChg chg="mod">
          <ac:chgData name="Scott, Stuart (Insight Analyst)" userId="72872381-1d6a-4120-9b45-fbb26e33713c" providerId="ADAL" clId="{2DDEF1B3-4345-4D37-8A2A-EF8F7BA11A5B}" dt="2020-05-19T15:26:05.188" v="27"/>
          <ac:spMkLst>
            <pc:docMk/>
            <pc:sldMk cId="1232753328" sldId="258"/>
            <ac:spMk id="3" creationId="{9E14DB38-E724-465D-B841-507698ED3F82}"/>
          </ac:spMkLst>
        </pc:spChg>
      </pc:sldChg>
      <pc:sldChg chg="modSp add">
        <pc:chgData name="Scott, Stuart (Insight Analyst)" userId="72872381-1d6a-4120-9b45-fbb26e33713c" providerId="ADAL" clId="{2DDEF1B3-4345-4D37-8A2A-EF8F7BA11A5B}" dt="2020-05-19T15:27:03.077" v="280" actId="20577"/>
        <pc:sldMkLst>
          <pc:docMk/>
          <pc:sldMk cId="3203007963" sldId="259"/>
        </pc:sldMkLst>
        <pc:spChg chg="mod">
          <ac:chgData name="Scott, Stuart (Insight Analyst)" userId="72872381-1d6a-4120-9b45-fbb26e33713c" providerId="ADAL" clId="{2DDEF1B3-4345-4D37-8A2A-EF8F7BA11A5B}" dt="2020-05-19T15:26:16.974" v="49" actId="20577"/>
          <ac:spMkLst>
            <pc:docMk/>
            <pc:sldMk cId="3203007963" sldId="259"/>
            <ac:spMk id="2" creationId="{714BC0B6-6A8A-4EFB-A84F-895398FF8378}"/>
          </ac:spMkLst>
        </pc:spChg>
        <pc:spChg chg="mod">
          <ac:chgData name="Scott, Stuart (Insight Analyst)" userId="72872381-1d6a-4120-9b45-fbb26e33713c" providerId="ADAL" clId="{2DDEF1B3-4345-4D37-8A2A-EF8F7BA11A5B}" dt="2020-05-19T15:27:03.077" v="280" actId="20577"/>
          <ac:spMkLst>
            <pc:docMk/>
            <pc:sldMk cId="3203007963" sldId="259"/>
            <ac:spMk id="3" creationId="{1128BEE6-5364-49F5-A4C1-C5E677D28E30}"/>
          </ac:spMkLst>
        </pc:spChg>
      </pc:sldChg>
      <pc:sldChg chg="addSp modSp add">
        <pc:chgData name="Scott, Stuart (Insight Analyst)" userId="72872381-1d6a-4120-9b45-fbb26e33713c" providerId="ADAL" clId="{2DDEF1B3-4345-4D37-8A2A-EF8F7BA11A5B}" dt="2020-05-19T15:36:11.273" v="649" actId="1076"/>
        <pc:sldMkLst>
          <pc:docMk/>
          <pc:sldMk cId="257961255" sldId="260"/>
        </pc:sldMkLst>
        <pc:spChg chg="mod">
          <ac:chgData name="Scott, Stuart (Insight Analyst)" userId="72872381-1d6a-4120-9b45-fbb26e33713c" providerId="ADAL" clId="{2DDEF1B3-4345-4D37-8A2A-EF8F7BA11A5B}" dt="2020-05-19T15:35:44.501" v="640" actId="27636"/>
          <ac:spMkLst>
            <pc:docMk/>
            <pc:sldMk cId="257961255" sldId="260"/>
            <ac:spMk id="2" creationId="{07A5700B-66D4-4FE2-BEAA-B91A7BF94A98}"/>
          </ac:spMkLst>
        </pc:spChg>
        <pc:spChg chg="mod">
          <ac:chgData name="Scott, Stuart (Insight Analyst)" userId="72872381-1d6a-4120-9b45-fbb26e33713c" providerId="ADAL" clId="{2DDEF1B3-4345-4D37-8A2A-EF8F7BA11A5B}" dt="2020-05-19T15:35:45.960" v="641" actId="1076"/>
          <ac:spMkLst>
            <pc:docMk/>
            <pc:sldMk cId="257961255" sldId="260"/>
            <ac:spMk id="3" creationId="{F1A7369E-FBC4-4276-ABE9-15B269F5ADAA}"/>
          </ac:spMkLst>
        </pc:spChg>
        <pc:spChg chg="add mod">
          <ac:chgData name="Scott, Stuart (Insight Analyst)" userId="72872381-1d6a-4120-9b45-fbb26e33713c" providerId="ADAL" clId="{2DDEF1B3-4345-4D37-8A2A-EF8F7BA11A5B}" dt="2020-05-19T15:33:24.504" v="628" actId="1076"/>
          <ac:spMkLst>
            <pc:docMk/>
            <pc:sldMk cId="257961255" sldId="260"/>
            <ac:spMk id="4" creationId="{F92D5639-2227-4B45-87F8-1FC34B396775}"/>
          </ac:spMkLst>
        </pc:spChg>
        <pc:picChg chg="add mod">
          <ac:chgData name="Scott, Stuart (Insight Analyst)" userId="72872381-1d6a-4120-9b45-fbb26e33713c" providerId="ADAL" clId="{2DDEF1B3-4345-4D37-8A2A-EF8F7BA11A5B}" dt="2020-05-19T15:36:10.001" v="648" actId="1076"/>
          <ac:picMkLst>
            <pc:docMk/>
            <pc:sldMk cId="257961255" sldId="260"/>
            <ac:picMk id="5" creationId="{4DE9D6D3-4776-4D7F-8900-48EF17AC780A}"/>
          </ac:picMkLst>
        </pc:picChg>
        <pc:picChg chg="add mod">
          <ac:chgData name="Scott, Stuart (Insight Analyst)" userId="72872381-1d6a-4120-9b45-fbb26e33713c" providerId="ADAL" clId="{2DDEF1B3-4345-4D37-8A2A-EF8F7BA11A5B}" dt="2020-05-19T15:36:11.273" v="649" actId="1076"/>
          <ac:picMkLst>
            <pc:docMk/>
            <pc:sldMk cId="257961255" sldId="260"/>
            <ac:picMk id="6" creationId="{0B0C1721-0925-4443-854C-4691720F468B}"/>
          </ac:picMkLst>
        </pc:picChg>
      </pc:sldChg>
    </pc:docChg>
  </pc:docChgLst>
  <pc:docChgLst>
    <pc:chgData name="Scott, Stuart (Data Scientist)" userId="72872381-1d6a-4120-9b45-fbb26e33713c" providerId="ADAL" clId="{CEF8571D-6956-4B34-A6CB-F11CA8A7B5D9}"/>
    <pc:docChg chg="undo custSel addSld delSld modSld sldOrd addSection modSection">
      <pc:chgData name="Scott, Stuart (Data Scientist)" userId="72872381-1d6a-4120-9b45-fbb26e33713c" providerId="ADAL" clId="{CEF8571D-6956-4B34-A6CB-F11CA8A7B5D9}" dt="2022-12-05T09:03:13.928" v="7886" actId="6549"/>
      <pc:docMkLst>
        <pc:docMk/>
      </pc:docMkLst>
      <pc:sldChg chg="new del">
        <pc:chgData name="Scott, Stuart (Data Scientist)" userId="72872381-1d6a-4120-9b45-fbb26e33713c" providerId="ADAL" clId="{CEF8571D-6956-4B34-A6CB-F11CA8A7B5D9}" dt="2022-11-25T19:43:15.789" v="447" actId="47"/>
        <pc:sldMkLst>
          <pc:docMk/>
          <pc:sldMk cId="944808992" sldId="273"/>
        </pc:sldMkLst>
      </pc:sldChg>
      <pc:sldChg chg="modSp new mod">
        <pc:chgData name="Scott, Stuart (Data Scientist)" userId="72872381-1d6a-4120-9b45-fbb26e33713c" providerId="ADAL" clId="{CEF8571D-6956-4B34-A6CB-F11CA8A7B5D9}" dt="2022-11-25T19:26:51.035" v="43" actId="20577"/>
        <pc:sldMkLst>
          <pc:docMk/>
          <pc:sldMk cId="975480048" sldId="274"/>
        </pc:sldMkLst>
        <pc:spChg chg="mod">
          <ac:chgData name="Scott, Stuart (Data Scientist)" userId="72872381-1d6a-4120-9b45-fbb26e33713c" providerId="ADAL" clId="{CEF8571D-6956-4B34-A6CB-F11CA8A7B5D9}" dt="2022-11-25T19:26:51.035" v="43" actId="20577"/>
          <ac:spMkLst>
            <pc:docMk/>
            <pc:sldMk cId="975480048" sldId="274"/>
            <ac:spMk id="2" creationId="{7CDDF0D4-C7AC-432C-AC11-76ED03EB21A7}"/>
          </ac:spMkLst>
        </pc:spChg>
      </pc:sldChg>
      <pc:sldChg chg="addSp delSp modSp new mod ord">
        <pc:chgData name="Scott, Stuart (Data Scientist)" userId="72872381-1d6a-4120-9b45-fbb26e33713c" providerId="ADAL" clId="{CEF8571D-6956-4B34-A6CB-F11CA8A7B5D9}" dt="2022-11-26T19:20:52.454" v="3965"/>
        <pc:sldMkLst>
          <pc:docMk/>
          <pc:sldMk cId="600077933" sldId="275"/>
        </pc:sldMkLst>
        <pc:spChg chg="mod">
          <ac:chgData name="Scott, Stuart (Data Scientist)" userId="72872381-1d6a-4120-9b45-fbb26e33713c" providerId="ADAL" clId="{CEF8571D-6956-4B34-A6CB-F11CA8A7B5D9}" dt="2022-11-25T19:38:38.663" v="378" actId="404"/>
          <ac:spMkLst>
            <pc:docMk/>
            <pc:sldMk cId="600077933" sldId="275"/>
            <ac:spMk id="2" creationId="{49C8B958-1C1D-48D3-ACA5-39C9C7A7AE36}"/>
          </ac:spMkLst>
        </pc:spChg>
        <pc:spChg chg="del">
          <ac:chgData name="Scott, Stuart (Data Scientist)" userId="72872381-1d6a-4120-9b45-fbb26e33713c" providerId="ADAL" clId="{CEF8571D-6956-4B34-A6CB-F11CA8A7B5D9}" dt="2022-11-25T19:28:34.354" v="62" actId="3680"/>
          <ac:spMkLst>
            <pc:docMk/>
            <pc:sldMk cId="600077933" sldId="275"/>
            <ac:spMk id="3" creationId="{F09191D3-D0CE-4CD3-A57F-E586184F257B}"/>
          </ac:spMkLst>
        </pc:spChg>
        <pc:graphicFrameChg chg="add mod ord modGraphic">
          <ac:chgData name="Scott, Stuart (Data Scientist)" userId="72872381-1d6a-4120-9b45-fbb26e33713c" providerId="ADAL" clId="{CEF8571D-6956-4B34-A6CB-F11CA8A7B5D9}" dt="2022-11-26T14:07:36.560" v="2317" actId="20577"/>
          <ac:graphicFrameMkLst>
            <pc:docMk/>
            <pc:sldMk cId="600077933" sldId="275"/>
            <ac:graphicFrameMk id="4" creationId="{A91CD613-CAC9-434A-80E8-F82E3F29DF3F}"/>
          </ac:graphicFrameMkLst>
        </pc:graphicFrameChg>
      </pc:sldChg>
      <pc:sldChg chg="addSp delSp modSp new mod">
        <pc:chgData name="Scott, Stuart (Data Scientist)" userId="72872381-1d6a-4120-9b45-fbb26e33713c" providerId="ADAL" clId="{CEF8571D-6956-4B34-A6CB-F11CA8A7B5D9}" dt="2022-11-26T19:55:18.714" v="6250" actId="20577"/>
        <pc:sldMkLst>
          <pc:docMk/>
          <pc:sldMk cId="908274734" sldId="276"/>
        </pc:sldMkLst>
        <pc:spChg chg="mod">
          <ac:chgData name="Scott, Stuart (Data Scientist)" userId="72872381-1d6a-4120-9b45-fbb26e33713c" providerId="ADAL" clId="{CEF8571D-6956-4B34-A6CB-F11CA8A7B5D9}" dt="2022-11-25T19:46:50.699" v="541" actId="20577"/>
          <ac:spMkLst>
            <pc:docMk/>
            <pc:sldMk cId="908274734" sldId="276"/>
            <ac:spMk id="2" creationId="{4A21F2E7-33B9-42AB-B327-F00AB18FE154}"/>
          </ac:spMkLst>
        </pc:spChg>
        <pc:spChg chg="del">
          <ac:chgData name="Scott, Stuart (Data Scientist)" userId="72872381-1d6a-4120-9b45-fbb26e33713c" providerId="ADAL" clId="{CEF8571D-6956-4B34-A6CB-F11CA8A7B5D9}" dt="2022-11-25T19:43:26.978" v="449" actId="3680"/>
          <ac:spMkLst>
            <pc:docMk/>
            <pc:sldMk cId="908274734" sldId="276"/>
            <ac:spMk id="3" creationId="{A07B5248-3327-4A30-AABA-80DEA1A776EF}"/>
          </ac:spMkLst>
        </pc:spChg>
        <pc:graphicFrameChg chg="add mod ord modGraphic">
          <ac:chgData name="Scott, Stuart (Data Scientist)" userId="72872381-1d6a-4120-9b45-fbb26e33713c" providerId="ADAL" clId="{CEF8571D-6956-4B34-A6CB-F11CA8A7B5D9}" dt="2022-11-26T19:55:18.714" v="6250" actId="20577"/>
          <ac:graphicFrameMkLst>
            <pc:docMk/>
            <pc:sldMk cId="908274734" sldId="276"/>
            <ac:graphicFrameMk id="4" creationId="{A4B0A7A7-89EB-476E-809D-AE21DA07FF26}"/>
          </ac:graphicFrameMkLst>
        </pc:graphicFrameChg>
      </pc:sldChg>
      <pc:sldChg chg="modSp new mod">
        <pc:chgData name="Scott, Stuart (Data Scientist)" userId="72872381-1d6a-4120-9b45-fbb26e33713c" providerId="ADAL" clId="{CEF8571D-6956-4B34-A6CB-F11CA8A7B5D9}" dt="2022-11-26T16:34:06.061" v="2871" actId="20577"/>
        <pc:sldMkLst>
          <pc:docMk/>
          <pc:sldMk cId="2094769519" sldId="277"/>
        </pc:sldMkLst>
        <pc:spChg chg="mod">
          <ac:chgData name="Scott, Stuart (Data Scientist)" userId="72872381-1d6a-4120-9b45-fbb26e33713c" providerId="ADAL" clId="{CEF8571D-6956-4B34-A6CB-F11CA8A7B5D9}" dt="2022-11-26T16:27:21.973" v="2321"/>
          <ac:spMkLst>
            <pc:docMk/>
            <pc:sldMk cId="2094769519" sldId="277"/>
            <ac:spMk id="2" creationId="{F6245480-5FD0-45E6-90A9-E6B456A6AC6A}"/>
          </ac:spMkLst>
        </pc:spChg>
        <pc:spChg chg="mod">
          <ac:chgData name="Scott, Stuart (Data Scientist)" userId="72872381-1d6a-4120-9b45-fbb26e33713c" providerId="ADAL" clId="{CEF8571D-6956-4B34-A6CB-F11CA8A7B5D9}" dt="2022-11-26T16:34:06.061" v="2871" actId="20577"/>
          <ac:spMkLst>
            <pc:docMk/>
            <pc:sldMk cId="2094769519" sldId="277"/>
            <ac:spMk id="3" creationId="{0BF445EB-0E35-466D-9009-85463B0C4F80}"/>
          </ac:spMkLst>
        </pc:spChg>
      </pc:sldChg>
      <pc:sldChg chg="modSp new mod">
        <pc:chgData name="Scott, Stuart (Data Scientist)" userId="72872381-1d6a-4120-9b45-fbb26e33713c" providerId="ADAL" clId="{CEF8571D-6956-4B34-A6CB-F11CA8A7B5D9}" dt="2022-11-25T19:54:56.719" v="1097" actId="15"/>
        <pc:sldMkLst>
          <pc:docMk/>
          <pc:sldMk cId="483536198" sldId="278"/>
        </pc:sldMkLst>
        <pc:spChg chg="mod">
          <ac:chgData name="Scott, Stuart (Data Scientist)" userId="72872381-1d6a-4120-9b45-fbb26e33713c" providerId="ADAL" clId="{CEF8571D-6956-4B34-A6CB-F11CA8A7B5D9}" dt="2022-11-25T19:54:56.719" v="1097" actId="15"/>
          <ac:spMkLst>
            <pc:docMk/>
            <pc:sldMk cId="483536198" sldId="278"/>
            <ac:spMk id="3" creationId="{D4250F7E-A566-4F86-B793-A4462722B497}"/>
          </ac:spMkLst>
        </pc:spChg>
      </pc:sldChg>
      <pc:sldChg chg="modSp new mod">
        <pc:chgData name="Scott, Stuart (Data Scientist)" userId="72872381-1d6a-4120-9b45-fbb26e33713c" providerId="ADAL" clId="{CEF8571D-6956-4B34-A6CB-F11CA8A7B5D9}" dt="2022-11-25T19:54:15.614" v="1064"/>
        <pc:sldMkLst>
          <pc:docMk/>
          <pc:sldMk cId="2787595226" sldId="279"/>
        </pc:sldMkLst>
        <pc:spChg chg="mod">
          <ac:chgData name="Scott, Stuart (Data Scientist)" userId="72872381-1d6a-4120-9b45-fbb26e33713c" providerId="ADAL" clId="{CEF8571D-6956-4B34-A6CB-F11CA8A7B5D9}" dt="2022-11-25T19:53:58.258" v="1037" actId="20577"/>
          <ac:spMkLst>
            <pc:docMk/>
            <pc:sldMk cId="2787595226" sldId="279"/>
            <ac:spMk id="2" creationId="{07487EC8-5DB5-4960-93AA-1724C8B95F02}"/>
          </ac:spMkLst>
        </pc:spChg>
        <pc:spChg chg="mod">
          <ac:chgData name="Scott, Stuart (Data Scientist)" userId="72872381-1d6a-4120-9b45-fbb26e33713c" providerId="ADAL" clId="{CEF8571D-6956-4B34-A6CB-F11CA8A7B5D9}" dt="2022-11-25T19:54:15.614" v="1064"/>
          <ac:spMkLst>
            <pc:docMk/>
            <pc:sldMk cId="2787595226" sldId="279"/>
            <ac:spMk id="3" creationId="{B8B6F7B1-03A8-4BED-A727-30221F15AE39}"/>
          </ac:spMkLst>
        </pc:spChg>
      </pc:sldChg>
      <pc:sldChg chg="modSp new mod ord">
        <pc:chgData name="Scott, Stuart (Data Scientist)" userId="72872381-1d6a-4120-9b45-fbb26e33713c" providerId="ADAL" clId="{CEF8571D-6956-4B34-A6CB-F11CA8A7B5D9}" dt="2022-11-26T16:35:06.890" v="2873"/>
        <pc:sldMkLst>
          <pc:docMk/>
          <pc:sldMk cId="1560551495" sldId="280"/>
        </pc:sldMkLst>
        <pc:spChg chg="mod">
          <ac:chgData name="Scott, Stuart (Data Scientist)" userId="72872381-1d6a-4120-9b45-fbb26e33713c" providerId="ADAL" clId="{CEF8571D-6956-4B34-A6CB-F11CA8A7B5D9}" dt="2022-11-25T19:57:19.119" v="1188" actId="20577"/>
          <ac:spMkLst>
            <pc:docMk/>
            <pc:sldMk cId="1560551495" sldId="280"/>
            <ac:spMk id="2" creationId="{CC951669-03D3-4931-9623-6937DC5365CB}"/>
          </ac:spMkLst>
        </pc:spChg>
        <pc:spChg chg="mod">
          <ac:chgData name="Scott, Stuart (Data Scientist)" userId="72872381-1d6a-4120-9b45-fbb26e33713c" providerId="ADAL" clId="{CEF8571D-6956-4B34-A6CB-F11CA8A7B5D9}" dt="2022-11-25T19:57:49.981" v="1214" actId="20577"/>
          <ac:spMkLst>
            <pc:docMk/>
            <pc:sldMk cId="1560551495" sldId="280"/>
            <ac:spMk id="3" creationId="{BB3F3812-C622-4F35-9861-D46191DD747C}"/>
          </ac:spMkLst>
        </pc:spChg>
      </pc:sldChg>
      <pc:sldChg chg="modSp new mod">
        <pc:chgData name="Scott, Stuart (Data Scientist)" userId="72872381-1d6a-4120-9b45-fbb26e33713c" providerId="ADAL" clId="{CEF8571D-6956-4B34-A6CB-F11CA8A7B5D9}" dt="2022-11-25T20:01:21.797" v="1372" actId="20577"/>
        <pc:sldMkLst>
          <pc:docMk/>
          <pc:sldMk cId="331493656" sldId="281"/>
        </pc:sldMkLst>
        <pc:spChg chg="mod">
          <ac:chgData name="Scott, Stuart (Data Scientist)" userId="72872381-1d6a-4120-9b45-fbb26e33713c" providerId="ADAL" clId="{CEF8571D-6956-4B34-A6CB-F11CA8A7B5D9}" dt="2022-11-25T20:00:03.804" v="1241" actId="20577"/>
          <ac:spMkLst>
            <pc:docMk/>
            <pc:sldMk cId="331493656" sldId="281"/>
            <ac:spMk id="2" creationId="{74ACB6E1-A95E-4770-B495-63F6B3B649CE}"/>
          </ac:spMkLst>
        </pc:spChg>
        <pc:spChg chg="mod">
          <ac:chgData name="Scott, Stuart (Data Scientist)" userId="72872381-1d6a-4120-9b45-fbb26e33713c" providerId="ADAL" clId="{CEF8571D-6956-4B34-A6CB-F11CA8A7B5D9}" dt="2022-11-25T20:01:21.797" v="1372" actId="20577"/>
          <ac:spMkLst>
            <pc:docMk/>
            <pc:sldMk cId="331493656" sldId="281"/>
            <ac:spMk id="3" creationId="{F1E7A206-4C9B-4D1B-9C99-EB4E66E63B8D}"/>
          </ac:spMkLst>
        </pc:spChg>
      </pc:sldChg>
      <pc:sldChg chg="modSp new mod">
        <pc:chgData name="Scott, Stuart (Data Scientist)" userId="72872381-1d6a-4120-9b45-fbb26e33713c" providerId="ADAL" clId="{CEF8571D-6956-4B34-A6CB-F11CA8A7B5D9}" dt="2022-11-25T20:11:02.701" v="1387" actId="27636"/>
        <pc:sldMkLst>
          <pc:docMk/>
          <pc:sldMk cId="435836078" sldId="282"/>
        </pc:sldMkLst>
        <pc:spChg chg="mod">
          <ac:chgData name="Scott, Stuart (Data Scientist)" userId="72872381-1d6a-4120-9b45-fbb26e33713c" providerId="ADAL" clId="{CEF8571D-6956-4B34-A6CB-F11CA8A7B5D9}" dt="2022-11-25T20:11:02.701" v="1387" actId="27636"/>
          <ac:spMkLst>
            <pc:docMk/>
            <pc:sldMk cId="435836078" sldId="282"/>
            <ac:spMk id="3" creationId="{50A10531-A37E-4C26-9B04-1091D438307A}"/>
          </ac:spMkLst>
        </pc:spChg>
      </pc:sldChg>
      <pc:sldChg chg="addSp delSp modSp new mod">
        <pc:chgData name="Scott, Stuart (Data Scientist)" userId="72872381-1d6a-4120-9b45-fbb26e33713c" providerId="ADAL" clId="{CEF8571D-6956-4B34-A6CB-F11CA8A7B5D9}" dt="2022-11-26T14:04:14.812" v="2306" actId="20577"/>
        <pc:sldMkLst>
          <pc:docMk/>
          <pc:sldMk cId="627097807" sldId="283"/>
        </pc:sldMkLst>
        <pc:spChg chg="mod">
          <ac:chgData name="Scott, Stuart (Data Scientist)" userId="72872381-1d6a-4120-9b45-fbb26e33713c" providerId="ADAL" clId="{CEF8571D-6956-4B34-A6CB-F11CA8A7B5D9}" dt="2022-11-26T14:04:14.812" v="2306" actId="20577"/>
          <ac:spMkLst>
            <pc:docMk/>
            <pc:sldMk cId="627097807" sldId="283"/>
            <ac:spMk id="2" creationId="{235E72CD-282C-4B65-B17C-A77DA6A3C796}"/>
          </ac:spMkLst>
        </pc:spChg>
        <pc:spChg chg="del">
          <ac:chgData name="Scott, Stuart (Data Scientist)" userId="72872381-1d6a-4120-9b45-fbb26e33713c" providerId="ADAL" clId="{CEF8571D-6956-4B34-A6CB-F11CA8A7B5D9}" dt="2022-11-26T13:41:47.771" v="1563" actId="3680"/>
          <ac:spMkLst>
            <pc:docMk/>
            <pc:sldMk cId="627097807" sldId="283"/>
            <ac:spMk id="3" creationId="{70EF4547-AA56-43A5-9940-26A17961A75D}"/>
          </ac:spMkLst>
        </pc:spChg>
        <pc:graphicFrameChg chg="add mod ord modGraphic">
          <ac:chgData name="Scott, Stuart (Data Scientist)" userId="72872381-1d6a-4120-9b45-fbb26e33713c" providerId="ADAL" clId="{CEF8571D-6956-4B34-A6CB-F11CA8A7B5D9}" dt="2022-11-26T13:59:56.330" v="2263" actId="20577"/>
          <ac:graphicFrameMkLst>
            <pc:docMk/>
            <pc:sldMk cId="627097807" sldId="283"/>
            <ac:graphicFrameMk id="4" creationId="{DBA9018A-B615-4127-8F74-9219B5BFC78A}"/>
          </ac:graphicFrameMkLst>
        </pc:graphicFrameChg>
      </pc:sldChg>
      <pc:sldChg chg="addSp modSp new mod">
        <pc:chgData name="Scott, Stuart (Data Scientist)" userId="72872381-1d6a-4120-9b45-fbb26e33713c" providerId="ADAL" clId="{CEF8571D-6956-4B34-A6CB-F11CA8A7B5D9}" dt="2022-11-26T13:58:45.709" v="2213" actId="14100"/>
        <pc:sldMkLst>
          <pc:docMk/>
          <pc:sldMk cId="895446731" sldId="284"/>
        </pc:sldMkLst>
        <pc:picChg chg="add mod">
          <ac:chgData name="Scott, Stuart (Data Scientist)" userId="72872381-1d6a-4120-9b45-fbb26e33713c" providerId="ADAL" clId="{CEF8571D-6956-4B34-A6CB-F11CA8A7B5D9}" dt="2022-11-26T13:58:45.709" v="2213" actId="14100"/>
          <ac:picMkLst>
            <pc:docMk/>
            <pc:sldMk cId="895446731" sldId="284"/>
            <ac:picMk id="5" creationId="{0767C6FF-8F97-4140-A1CB-5FDDA3FA42E0}"/>
          </ac:picMkLst>
        </pc:picChg>
      </pc:sldChg>
      <pc:sldChg chg="modSp new mod">
        <pc:chgData name="Scott, Stuart (Data Scientist)" userId="72872381-1d6a-4120-9b45-fbb26e33713c" providerId="ADAL" clId="{CEF8571D-6956-4B34-A6CB-F11CA8A7B5D9}" dt="2022-11-26T16:37:49.109" v="3045" actId="15"/>
        <pc:sldMkLst>
          <pc:docMk/>
          <pc:sldMk cId="4117849833" sldId="285"/>
        </pc:sldMkLst>
        <pc:spChg chg="mod">
          <ac:chgData name="Scott, Stuart (Data Scientist)" userId="72872381-1d6a-4120-9b45-fbb26e33713c" providerId="ADAL" clId="{CEF8571D-6956-4B34-A6CB-F11CA8A7B5D9}" dt="2022-11-26T16:35:12.359" v="2882" actId="20577"/>
          <ac:spMkLst>
            <pc:docMk/>
            <pc:sldMk cId="4117849833" sldId="285"/>
            <ac:spMk id="2" creationId="{02239DF4-F867-44E2-A07B-BA7904B0CA14}"/>
          </ac:spMkLst>
        </pc:spChg>
        <pc:spChg chg="mod">
          <ac:chgData name="Scott, Stuart (Data Scientist)" userId="72872381-1d6a-4120-9b45-fbb26e33713c" providerId="ADAL" clId="{CEF8571D-6956-4B34-A6CB-F11CA8A7B5D9}" dt="2022-11-26T16:37:49.109" v="3045" actId="15"/>
          <ac:spMkLst>
            <pc:docMk/>
            <pc:sldMk cId="4117849833" sldId="285"/>
            <ac:spMk id="3" creationId="{C5A52F09-2DB0-4AAA-84F5-50EFA71626A8}"/>
          </ac:spMkLst>
        </pc:spChg>
      </pc:sldChg>
      <pc:sldChg chg="modSp new mod">
        <pc:chgData name="Scott, Stuart (Data Scientist)" userId="72872381-1d6a-4120-9b45-fbb26e33713c" providerId="ADAL" clId="{CEF8571D-6956-4B34-A6CB-F11CA8A7B5D9}" dt="2022-11-26T16:38:54.879" v="3127" actId="20577"/>
        <pc:sldMkLst>
          <pc:docMk/>
          <pc:sldMk cId="37054191" sldId="286"/>
        </pc:sldMkLst>
        <pc:spChg chg="mod">
          <ac:chgData name="Scott, Stuart (Data Scientist)" userId="72872381-1d6a-4120-9b45-fbb26e33713c" providerId="ADAL" clId="{CEF8571D-6956-4B34-A6CB-F11CA8A7B5D9}" dt="2022-11-26T16:38:42.280" v="3059" actId="20577"/>
          <ac:spMkLst>
            <pc:docMk/>
            <pc:sldMk cId="37054191" sldId="286"/>
            <ac:spMk id="2" creationId="{CE92ECB4-243C-45FF-AC38-B4D5532D54B5}"/>
          </ac:spMkLst>
        </pc:spChg>
        <pc:spChg chg="mod">
          <ac:chgData name="Scott, Stuart (Data Scientist)" userId="72872381-1d6a-4120-9b45-fbb26e33713c" providerId="ADAL" clId="{CEF8571D-6956-4B34-A6CB-F11CA8A7B5D9}" dt="2022-11-26T16:38:54.879" v="3127" actId="20577"/>
          <ac:spMkLst>
            <pc:docMk/>
            <pc:sldMk cId="37054191" sldId="286"/>
            <ac:spMk id="3" creationId="{EB80A4F5-5333-43F7-99BC-797C4762ECAB}"/>
          </ac:spMkLst>
        </pc:spChg>
      </pc:sldChg>
      <pc:sldChg chg="addSp modSp new mod">
        <pc:chgData name="Scott, Stuart (Data Scientist)" userId="72872381-1d6a-4120-9b45-fbb26e33713c" providerId="ADAL" clId="{CEF8571D-6956-4B34-A6CB-F11CA8A7B5D9}" dt="2022-11-26T20:04:31.279" v="7218" actId="20577"/>
        <pc:sldMkLst>
          <pc:docMk/>
          <pc:sldMk cId="3064526189" sldId="287"/>
        </pc:sldMkLst>
        <pc:spChg chg="mod">
          <ac:chgData name="Scott, Stuart (Data Scientist)" userId="72872381-1d6a-4120-9b45-fbb26e33713c" providerId="ADAL" clId="{CEF8571D-6956-4B34-A6CB-F11CA8A7B5D9}" dt="2022-11-26T16:49:48.049" v="3840" actId="20577"/>
          <ac:spMkLst>
            <pc:docMk/>
            <pc:sldMk cId="3064526189" sldId="287"/>
            <ac:spMk id="2" creationId="{5ACDCC99-204C-470E-ACC5-0448E4FA56BD}"/>
          </ac:spMkLst>
        </pc:spChg>
        <pc:spChg chg="mod">
          <ac:chgData name="Scott, Stuart (Data Scientist)" userId="72872381-1d6a-4120-9b45-fbb26e33713c" providerId="ADAL" clId="{CEF8571D-6956-4B34-A6CB-F11CA8A7B5D9}" dt="2022-11-26T20:04:31.279" v="7218" actId="20577"/>
          <ac:spMkLst>
            <pc:docMk/>
            <pc:sldMk cId="3064526189" sldId="287"/>
            <ac:spMk id="3" creationId="{F5013725-F7CB-4255-84A5-E6D3246A4E09}"/>
          </ac:spMkLst>
        </pc:spChg>
        <pc:spChg chg="add mod">
          <ac:chgData name="Scott, Stuart (Data Scientist)" userId="72872381-1d6a-4120-9b45-fbb26e33713c" providerId="ADAL" clId="{CEF8571D-6956-4B34-A6CB-F11CA8A7B5D9}" dt="2022-11-26T16:41:25.907" v="3407" actId="404"/>
          <ac:spMkLst>
            <pc:docMk/>
            <pc:sldMk cId="3064526189" sldId="287"/>
            <ac:spMk id="5" creationId="{880183F9-83B2-4586-A74E-603DD3978F8F}"/>
          </ac:spMkLst>
        </pc:spChg>
      </pc:sldChg>
      <pc:sldChg chg="modSp new mod">
        <pc:chgData name="Scott, Stuart (Data Scientist)" userId="72872381-1d6a-4120-9b45-fbb26e33713c" providerId="ADAL" clId="{CEF8571D-6956-4B34-A6CB-F11CA8A7B5D9}" dt="2022-11-26T16:50:44.889" v="3963" actId="20577"/>
        <pc:sldMkLst>
          <pc:docMk/>
          <pc:sldMk cId="1481089955" sldId="288"/>
        </pc:sldMkLst>
        <pc:spChg chg="mod">
          <ac:chgData name="Scott, Stuart (Data Scientist)" userId="72872381-1d6a-4120-9b45-fbb26e33713c" providerId="ADAL" clId="{CEF8571D-6956-4B34-A6CB-F11CA8A7B5D9}" dt="2022-11-26T16:50:27.842" v="3888" actId="20577"/>
          <ac:spMkLst>
            <pc:docMk/>
            <pc:sldMk cId="1481089955" sldId="288"/>
            <ac:spMk id="2" creationId="{1AD759C3-158F-40F0-8377-5048422953BC}"/>
          </ac:spMkLst>
        </pc:spChg>
        <pc:spChg chg="mod">
          <ac:chgData name="Scott, Stuart (Data Scientist)" userId="72872381-1d6a-4120-9b45-fbb26e33713c" providerId="ADAL" clId="{CEF8571D-6956-4B34-A6CB-F11CA8A7B5D9}" dt="2022-11-26T16:50:44.889" v="3963" actId="20577"/>
          <ac:spMkLst>
            <pc:docMk/>
            <pc:sldMk cId="1481089955" sldId="288"/>
            <ac:spMk id="3" creationId="{A4E27ADA-26F6-4207-ABBE-62A278704ADC}"/>
          </ac:spMkLst>
        </pc:spChg>
      </pc:sldChg>
      <pc:sldChg chg="modSp new mod">
        <pc:chgData name="Scott, Stuart (Data Scientist)" userId="72872381-1d6a-4120-9b45-fbb26e33713c" providerId="ADAL" clId="{CEF8571D-6956-4B34-A6CB-F11CA8A7B5D9}" dt="2022-11-26T19:51:42.853" v="6050" actId="20577"/>
        <pc:sldMkLst>
          <pc:docMk/>
          <pc:sldMk cId="279281068" sldId="289"/>
        </pc:sldMkLst>
        <pc:spChg chg="mod">
          <ac:chgData name="Scott, Stuart (Data Scientist)" userId="72872381-1d6a-4120-9b45-fbb26e33713c" providerId="ADAL" clId="{CEF8571D-6956-4B34-A6CB-F11CA8A7B5D9}" dt="2022-11-26T19:39:52.202" v="5212" actId="20577"/>
          <ac:spMkLst>
            <pc:docMk/>
            <pc:sldMk cId="279281068" sldId="289"/>
            <ac:spMk id="2" creationId="{C6A47440-7FF3-46B8-9AEC-2EEFA4394FDC}"/>
          </ac:spMkLst>
        </pc:spChg>
        <pc:spChg chg="mod">
          <ac:chgData name="Scott, Stuart (Data Scientist)" userId="72872381-1d6a-4120-9b45-fbb26e33713c" providerId="ADAL" clId="{CEF8571D-6956-4B34-A6CB-F11CA8A7B5D9}" dt="2022-11-26T19:51:42.853" v="6050" actId="20577"/>
          <ac:spMkLst>
            <pc:docMk/>
            <pc:sldMk cId="279281068" sldId="289"/>
            <ac:spMk id="3" creationId="{C07EA00E-B954-4160-907B-D99E83452F13}"/>
          </ac:spMkLst>
        </pc:spChg>
      </pc:sldChg>
      <pc:sldChg chg="addSp modSp new mod">
        <pc:chgData name="Scott, Stuart (Data Scientist)" userId="72872381-1d6a-4120-9b45-fbb26e33713c" providerId="ADAL" clId="{CEF8571D-6956-4B34-A6CB-F11CA8A7B5D9}" dt="2022-11-26T19:47:48.913" v="5781" actId="20577"/>
        <pc:sldMkLst>
          <pc:docMk/>
          <pc:sldMk cId="754741365" sldId="290"/>
        </pc:sldMkLst>
        <pc:spChg chg="mod">
          <ac:chgData name="Scott, Stuart (Data Scientist)" userId="72872381-1d6a-4120-9b45-fbb26e33713c" providerId="ADAL" clId="{CEF8571D-6956-4B34-A6CB-F11CA8A7B5D9}" dt="2022-11-26T19:42:26.863" v="5475" actId="20577"/>
          <ac:spMkLst>
            <pc:docMk/>
            <pc:sldMk cId="754741365" sldId="290"/>
            <ac:spMk id="2" creationId="{8454A48F-86F7-4CA4-9883-EB69C40B87C1}"/>
          </ac:spMkLst>
        </pc:spChg>
        <pc:spChg chg="mod">
          <ac:chgData name="Scott, Stuart (Data Scientist)" userId="72872381-1d6a-4120-9b45-fbb26e33713c" providerId="ADAL" clId="{CEF8571D-6956-4B34-A6CB-F11CA8A7B5D9}" dt="2022-11-26T19:47:48.913" v="5781" actId="20577"/>
          <ac:spMkLst>
            <pc:docMk/>
            <pc:sldMk cId="754741365" sldId="290"/>
            <ac:spMk id="3" creationId="{C6E0DC56-CFCD-4548-B8BF-D4F62EC28057}"/>
          </ac:spMkLst>
        </pc:spChg>
        <pc:picChg chg="add mod">
          <ac:chgData name="Scott, Stuart (Data Scientist)" userId="72872381-1d6a-4120-9b45-fbb26e33713c" providerId="ADAL" clId="{CEF8571D-6956-4B34-A6CB-F11CA8A7B5D9}" dt="2022-11-26T19:43:12.685" v="5569" actId="1076"/>
          <ac:picMkLst>
            <pc:docMk/>
            <pc:sldMk cId="754741365" sldId="290"/>
            <ac:picMk id="5" creationId="{F01D15BA-D75C-492A-BD1F-99EAD5368854}"/>
          </ac:picMkLst>
        </pc:picChg>
      </pc:sldChg>
      <pc:sldChg chg="addSp modSp new mod">
        <pc:chgData name="Scott, Stuart (Data Scientist)" userId="72872381-1d6a-4120-9b45-fbb26e33713c" providerId="ADAL" clId="{CEF8571D-6956-4B34-A6CB-F11CA8A7B5D9}" dt="2022-12-04T16:24:38.255" v="7829" actId="20577"/>
        <pc:sldMkLst>
          <pc:docMk/>
          <pc:sldMk cId="3284194481" sldId="291"/>
        </pc:sldMkLst>
        <pc:spChg chg="mod">
          <ac:chgData name="Scott, Stuart (Data Scientist)" userId="72872381-1d6a-4120-9b45-fbb26e33713c" providerId="ADAL" clId="{CEF8571D-6956-4B34-A6CB-F11CA8A7B5D9}" dt="2022-12-04T16:13:56.545" v="7349" actId="20577"/>
          <ac:spMkLst>
            <pc:docMk/>
            <pc:sldMk cId="3284194481" sldId="291"/>
            <ac:spMk id="2" creationId="{489BFAF9-C6A0-4BBD-8016-CE48D7C7F81C}"/>
          </ac:spMkLst>
        </pc:spChg>
        <pc:spChg chg="mod">
          <ac:chgData name="Scott, Stuart (Data Scientist)" userId="72872381-1d6a-4120-9b45-fbb26e33713c" providerId="ADAL" clId="{CEF8571D-6956-4B34-A6CB-F11CA8A7B5D9}" dt="2022-12-04T16:24:38.255" v="7829" actId="20577"/>
          <ac:spMkLst>
            <pc:docMk/>
            <pc:sldMk cId="3284194481" sldId="291"/>
            <ac:spMk id="3" creationId="{9313E2BE-F9AC-46DE-B395-FABA78A0497E}"/>
          </ac:spMkLst>
        </pc:spChg>
        <pc:picChg chg="add mod">
          <ac:chgData name="Scott, Stuart (Data Scientist)" userId="72872381-1d6a-4120-9b45-fbb26e33713c" providerId="ADAL" clId="{CEF8571D-6956-4B34-A6CB-F11CA8A7B5D9}" dt="2022-11-26T19:59:47.067" v="6694" actId="1076"/>
          <ac:picMkLst>
            <pc:docMk/>
            <pc:sldMk cId="3284194481" sldId="291"/>
            <ac:picMk id="5" creationId="{2844C54E-247C-4CD7-9A82-8AFB0BB4E145}"/>
          </ac:picMkLst>
        </pc:picChg>
      </pc:sldChg>
      <pc:sldChg chg="modSp new mod">
        <pc:chgData name="Scott, Stuart (Data Scientist)" userId="72872381-1d6a-4120-9b45-fbb26e33713c" providerId="ADAL" clId="{CEF8571D-6956-4B34-A6CB-F11CA8A7B5D9}" dt="2022-12-04T16:12:33.022" v="7335" actId="20577"/>
        <pc:sldMkLst>
          <pc:docMk/>
          <pc:sldMk cId="3487654254" sldId="292"/>
        </pc:sldMkLst>
        <pc:spChg chg="mod">
          <ac:chgData name="Scott, Stuart (Data Scientist)" userId="72872381-1d6a-4120-9b45-fbb26e33713c" providerId="ADAL" clId="{CEF8571D-6956-4B34-A6CB-F11CA8A7B5D9}" dt="2022-12-04T16:12:09.931" v="7284" actId="20577"/>
          <ac:spMkLst>
            <pc:docMk/>
            <pc:sldMk cId="3487654254" sldId="292"/>
            <ac:spMk id="2" creationId="{6A83DAF7-8166-499E-AA09-39711C7B9C7C}"/>
          </ac:spMkLst>
        </pc:spChg>
        <pc:spChg chg="mod">
          <ac:chgData name="Scott, Stuart (Data Scientist)" userId="72872381-1d6a-4120-9b45-fbb26e33713c" providerId="ADAL" clId="{CEF8571D-6956-4B34-A6CB-F11CA8A7B5D9}" dt="2022-12-04T16:12:33.022" v="7335" actId="20577"/>
          <ac:spMkLst>
            <pc:docMk/>
            <pc:sldMk cId="3487654254" sldId="292"/>
            <ac:spMk id="3" creationId="{19C10E30-4517-4B7C-BCDB-87FAB5A5DE14}"/>
          </ac:spMkLst>
        </pc:spChg>
      </pc:sldChg>
      <pc:sldChg chg="modSp new mod">
        <pc:chgData name="Scott, Stuart (Data Scientist)" userId="72872381-1d6a-4120-9b45-fbb26e33713c" providerId="ADAL" clId="{CEF8571D-6956-4B34-A6CB-F11CA8A7B5D9}" dt="2022-12-05T09:03:13.928" v="7886" actId="6549"/>
        <pc:sldMkLst>
          <pc:docMk/>
          <pc:sldMk cId="1236946974" sldId="293"/>
        </pc:sldMkLst>
        <pc:spChg chg="mod">
          <ac:chgData name="Scott, Stuart (Data Scientist)" userId="72872381-1d6a-4120-9b45-fbb26e33713c" providerId="ADAL" clId="{CEF8571D-6956-4B34-A6CB-F11CA8A7B5D9}" dt="2022-12-05T09:02:41.941" v="7866" actId="20577"/>
          <ac:spMkLst>
            <pc:docMk/>
            <pc:sldMk cId="1236946974" sldId="293"/>
            <ac:spMk id="2" creationId="{1E3E64CD-D39F-4625-A8E5-23665C73EBB8}"/>
          </ac:spMkLst>
        </pc:spChg>
        <pc:spChg chg="mod">
          <ac:chgData name="Scott, Stuart (Data Scientist)" userId="72872381-1d6a-4120-9b45-fbb26e33713c" providerId="ADAL" clId="{CEF8571D-6956-4B34-A6CB-F11CA8A7B5D9}" dt="2022-12-05T09:03:13.928" v="7886" actId="6549"/>
          <ac:spMkLst>
            <pc:docMk/>
            <pc:sldMk cId="1236946974" sldId="293"/>
            <ac:spMk id="3" creationId="{6165C546-AD20-4DAE-875C-4A9E4BFF80C9}"/>
          </ac:spMkLst>
        </pc:spChg>
      </pc:sldChg>
    </pc:docChg>
  </pc:docChgLst>
  <pc:docChgLst>
    <pc:chgData name="Scott, Stuart (Data Scientist)" userId="72872381-1d6a-4120-9b45-fbb26e33713c" providerId="ADAL" clId="{5E6476D1-1064-4FAB-95E3-C7CA1E790A20}"/>
    <pc:docChg chg="custSel addSld delSld modSld modSection">
      <pc:chgData name="Scott, Stuart (Data Scientist)" userId="72872381-1d6a-4120-9b45-fbb26e33713c" providerId="ADAL" clId="{5E6476D1-1064-4FAB-95E3-C7CA1E790A20}" dt="2023-04-25T16:28:37.735" v="410" actId="47"/>
      <pc:docMkLst>
        <pc:docMk/>
      </pc:docMkLst>
      <pc:sldChg chg="addSp delSp modSp new mod">
        <pc:chgData name="Scott, Stuart (Data Scientist)" userId="72872381-1d6a-4120-9b45-fbb26e33713c" providerId="ADAL" clId="{5E6476D1-1064-4FAB-95E3-C7CA1E790A20}" dt="2023-04-25T16:28:36.385" v="409" actId="15"/>
        <pc:sldMkLst>
          <pc:docMk/>
          <pc:sldMk cId="4023029785" sldId="374"/>
        </pc:sldMkLst>
        <pc:spChg chg="mod">
          <ac:chgData name="Scott, Stuart (Data Scientist)" userId="72872381-1d6a-4120-9b45-fbb26e33713c" providerId="ADAL" clId="{5E6476D1-1064-4FAB-95E3-C7CA1E790A20}" dt="2023-04-25T16:28:17.574" v="394" actId="20577"/>
          <ac:spMkLst>
            <pc:docMk/>
            <pc:sldMk cId="4023029785" sldId="374"/>
            <ac:spMk id="2" creationId="{64FAE326-E117-76DF-63ED-25B13C94A423}"/>
          </ac:spMkLst>
        </pc:spChg>
        <pc:spChg chg="mod">
          <ac:chgData name="Scott, Stuart (Data Scientist)" userId="72872381-1d6a-4120-9b45-fbb26e33713c" providerId="ADAL" clId="{5E6476D1-1064-4FAB-95E3-C7CA1E790A20}" dt="2023-04-25T16:28:36.385" v="409" actId="15"/>
          <ac:spMkLst>
            <pc:docMk/>
            <pc:sldMk cId="4023029785" sldId="374"/>
            <ac:spMk id="3" creationId="{6B9BE1F6-106D-8367-19B4-98F735B85653}"/>
          </ac:spMkLst>
        </pc:spChg>
        <pc:picChg chg="add del mod">
          <ac:chgData name="Scott, Stuart (Data Scientist)" userId="72872381-1d6a-4120-9b45-fbb26e33713c" providerId="ADAL" clId="{5E6476D1-1064-4FAB-95E3-C7CA1E790A20}" dt="2023-04-25T16:28:04.170" v="361" actId="478"/>
          <ac:picMkLst>
            <pc:docMk/>
            <pc:sldMk cId="4023029785" sldId="374"/>
            <ac:picMk id="4" creationId="{67C8CC06-EF0A-8443-CECF-8B2478E105B3}"/>
          </ac:picMkLst>
        </pc:picChg>
      </pc:sldChg>
      <pc:sldChg chg="modSp new del mod">
        <pc:chgData name="Scott, Stuart (Data Scientist)" userId="72872381-1d6a-4120-9b45-fbb26e33713c" providerId="ADAL" clId="{5E6476D1-1064-4FAB-95E3-C7CA1E790A20}" dt="2023-04-25T16:28:37.735" v="410" actId="47"/>
        <pc:sldMkLst>
          <pc:docMk/>
          <pc:sldMk cId="3978276037" sldId="375"/>
        </pc:sldMkLst>
        <pc:spChg chg="mod">
          <ac:chgData name="Scott, Stuart (Data Scientist)" userId="72872381-1d6a-4120-9b45-fbb26e33713c" providerId="ADAL" clId="{5E6476D1-1064-4FAB-95E3-C7CA1E790A20}" dt="2023-04-17T17:15:21.391" v="40" actId="20577"/>
          <ac:spMkLst>
            <pc:docMk/>
            <pc:sldMk cId="3978276037" sldId="375"/>
            <ac:spMk id="2" creationId="{1C8CB255-5702-D679-6558-69476B0E572E}"/>
          </ac:spMkLst>
        </pc:spChg>
        <pc:spChg chg="mod">
          <ac:chgData name="Scott, Stuart (Data Scientist)" userId="72872381-1d6a-4120-9b45-fbb26e33713c" providerId="ADAL" clId="{5E6476D1-1064-4FAB-95E3-C7CA1E790A20}" dt="2023-04-25T16:28:10.383" v="362" actId="21"/>
          <ac:spMkLst>
            <pc:docMk/>
            <pc:sldMk cId="3978276037" sldId="375"/>
            <ac:spMk id="3" creationId="{129C718B-B527-68BF-94B4-C8AFD196EA2C}"/>
          </ac:spMkLst>
        </pc:spChg>
      </pc:sldChg>
      <pc:sldChg chg="modSp new mod">
        <pc:chgData name="Scott, Stuart (Data Scientist)" userId="72872381-1d6a-4120-9b45-fbb26e33713c" providerId="ADAL" clId="{5E6476D1-1064-4FAB-95E3-C7CA1E790A20}" dt="2023-04-19T15:17:31.937" v="44"/>
        <pc:sldMkLst>
          <pc:docMk/>
          <pc:sldMk cId="2715948412" sldId="376"/>
        </pc:sldMkLst>
        <pc:spChg chg="mod">
          <ac:chgData name="Scott, Stuart (Data Scientist)" userId="72872381-1d6a-4120-9b45-fbb26e33713c" providerId="ADAL" clId="{5E6476D1-1064-4FAB-95E3-C7CA1E790A20}" dt="2023-04-19T15:17:31.937" v="44"/>
          <ac:spMkLst>
            <pc:docMk/>
            <pc:sldMk cId="2715948412" sldId="376"/>
            <ac:spMk id="3" creationId="{A7BBD627-DDA5-A22E-D8F9-A57466F80813}"/>
          </ac:spMkLst>
        </pc:spChg>
      </pc:sldChg>
    </pc:docChg>
  </pc:docChgLst>
  <pc:docChgLst>
    <pc:chgData name="Scott, Stuart (Data Scientist)" userId="72872381-1d6a-4120-9b45-fbb26e33713c" providerId="ADAL" clId="{2F27D20A-ACA7-4324-ACC2-F7B231E4578D}"/>
    <pc:docChg chg="custSel addSld modSld">
      <pc:chgData name="Scott, Stuart (Data Scientist)" userId="72872381-1d6a-4120-9b45-fbb26e33713c" providerId="ADAL" clId="{2F27D20A-ACA7-4324-ACC2-F7B231E4578D}" dt="2021-07-29T08:31:49.786" v="225" actId="20577"/>
      <pc:docMkLst>
        <pc:docMk/>
      </pc:docMkLst>
      <pc:sldChg chg="modSp new mod">
        <pc:chgData name="Scott, Stuart (Data Scientist)" userId="72872381-1d6a-4120-9b45-fbb26e33713c" providerId="ADAL" clId="{2F27D20A-ACA7-4324-ACC2-F7B231E4578D}" dt="2021-07-29T08:31:49.786" v="225" actId="20577"/>
        <pc:sldMkLst>
          <pc:docMk/>
          <pc:sldMk cId="1646856851" sldId="261"/>
        </pc:sldMkLst>
        <pc:spChg chg="mod">
          <ac:chgData name="Scott, Stuart (Data Scientist)" userId="72872381-1d6a-4120-9b45-fbb26e33713c" providerId="ADAL" clId="{2F27D20A-ACA7-4324-ACC2-F7B231E4578D}" dt="2021-07-29T08:31:49.786" v="225" actId="20577"/>
          <ac:spMkLst>
            <pc:docMk/>
            <pc:sldMk cId="1646856851" sldId="261"/>
            <ac:spMk id="3" creationId="{F301DE88-85CB-4D80-A9FA-3DD8B435D775}"/>
          </ac:spMkLst>
        </pc:spChg>
      </pc:sldChg>
    </pc:docChg>
  </pc:docChgLst>
  <pc:docChgLst>
    <pc:chgData name="Scott, Stuart (Data Scientist)" userId="72872381-1d6a-4120-9b45-fbb26e33713c" providerId="ADAL" clId="{DD480B41-1BCE-440F-8854-364B3247FF3F}"/>
    <pc:docChg chg="undo custSel addSld delSld modSld">
      <pc:chgData name="Scott, Stuart (Data Scientist)" userId="72872381-1d6a-4120-9b45-fbb26e33713c" providerId="ADAL" clId="{DD480B41-1BCE-440F-8854-364B3247FF3F}" dt="2022-02-03T11:23:16.868" v="1035" actId="14100"/>
      <pc:docMkLst>
        <pc:docMk/>
      </pc:docMkLst>
      <pc:sldChg chg="modSp new mod">
        <pc:chgData name="Scott, Stuart (Data Scientist)" userId="72872381-1d6a-4120-9b45-fbb26e33713c" providerId="ADAL" clId="{DD480B41-1BCE-440F-8854-364B3247FF3F}" dt="2022-02-03T10:56:49.811" v="506" actId="20577"/>
        <pc:sldMkLst>
          <pc:docMk/>
          <pc:sldMk cId="3159388688" sldId="262"/>
        </pc:sldMkLst>
        <pc:spChg chg="mod">
          <ac:chgData name="Scott, Stuart (Data Scientist)" userId="72872381-1d6a-4120-9b45-fbb26e33713c" providerId="ADAL" clId="{DD480B41-1BCE-440F-8854-364B3247FF3F}" dt="2022-02-03T10:56:49.811" v="506" actId="20577"/>
          <ac:spMkLst>
            <pc:docMk/>
            <pc:sldMk cId="3159388688" sldId="262"/>
            <ac:spMk id="2" creationId="{5AB9708E-659A-415F-BF60-F95D3DFD9854}"/>
          </ac:spMkLst>
        </pc:spChg>
        <pc:spChg chg="mod">
          <ac:chgData name="Scott, Stuart (Data Scientist)" userId="72872381-1d6a-4120-9b45-fbb26e33713c" providerId="ADAL" clId="{DD480B41-1BCE-440F-8854-364B3247FF3F}" dt="2022-02-03T10:35:50.097" v="491" actId="6549"/>
          <ac:spMkLst>
            <pc:docMk/>
            <pc:sldMk cId="3159388688" sldId="262"/>
            <ac:spMk id="3" creationId="{FF93BC51-8A2B-40CB-BFBC-369645C856F2}"/>
          </ac:spMkLst>
        </pc:spChg>
      </pc:sldChg>
      <pc:sldChg chg="modSp new mod">
        <pc:chgData name="Scott, Stuart (Data Scientist)" userId="72872381-1d6a-4120-9b45-fbb26e33713c" providerId="ADAL" clId="{DD480B41-1BCE-440F-8854-364B3247FF3F}" dt="2022-02-03T11:04:03.958" v="680" actId="20577"/>
        <pc:sldMkLst>
          <pc:docMk/>
          <pc:sldMk cId="2174644469" sldId="263"/>
        </pc:sldMkLst>
        <pc:spChg chg="mod">
          <ac:chgData name="Scott, Stuart (Data Scientist)" userId="72872381-1d6a-4120-9b45-fbb26e33713c" providerId="ADAL" clId="{DD480B41-1BCE-440F-8854-364B3247FF3F}" dt="2022-02-03T11:01:52.777" v="521" actId="20577"/>
          <ac:spMkLst>
            <pc:docMk/>
            <pc:sldMk cId="2174644469" sldId="263"/>
            <ac:spMk id="2" creationId="{FB75F04C-7845-4B9F-85C1-AAEDCB5A50EC}"/>
          </ac:spMkLst>
        </pc:spChg>
        <pc:spChg chg="mod">
          <ac:chgData name="Scott, Stuart (Data Scientist)" userId="72872381-1d6a-4120-9b45-fbb26e33713c" providerId="ADAL" clId="{DD480B41-1BCE-440F-8854-364B3247FF3F}" dt="2022-02-03T11:04:03.958" v="680" actId="20577"/>
          <ac:spMkLst>
            <pc:docMk/>
            <pc:sldMk cId="2174644469" sldId="263"/>
            <ac:spMk id="3" creationId="{88AC7401-6675-4FC3-A9AD-7A6E3096F157}"/>
          </ac:spMkLst>
        </pc:spChg>
      </pc:sldChg>
      <pc:sldChg chg="addSp delSp modSp new mod">
        <pc:chgData name="Scott, Stuart (Data Scientist)" userId="72872381-1d6a-4120-9b45-fbb26e33713c" providerId="ADAL" clId="{DD480B41-1BCE-440F-8854-364B3247FF3F}" dt="2022-02-03T11:19:52.118" v="985" actId="20577"/>
        <pc:sldMkLst>
          <pc:docMk/>
          <pc:sldMk cId="3829187805" sldId="264"/>
        </pc:sldMkLst>
        <pc:spChg chg="mod">
          <ac:chgData name="Scott, Stuart (Data Scientist)" userId="72872381-1d6a-4120-9b45-fbb26e33713c" providerId="ADAL" clId="{DD480B41-1BCE-440F-8854-364B3247FF3F}" dt="2022-02-03T11:18:50.620" v="940" actId="21"/>
          <ac:spMkLst>
            <pc:docMk/>
            <pc:sldMk cId="3829187805" sldId="264"/>
            <ac:spMk id="2" creationId="{CFB1D782-C2EE-4CEA-B36C-6A07637BA1C9}"/>
          </ac:spMkLst>
        </pc:spChg>
        <pc:spChg chg="del">
          <ac:chgData name="Scott, Stuart (Data Scientist)" userId="72872381-1d6a-4120-9b45-fbb26e33713c" providerId="ADAL" clId="{DD480B41-1BCE-440F-8854-364B3247FF3F}" dt="2022-02-03T11:15:52.281" v="721" actId="22"/>
          <ac:spMkLst>
            <pc:docMk/>
            <pc:sldMk cId="3829187805" sldId="264"/>
            <ac:spMk id="3" creationId="{AC70B92C-7FF6-4602-BF2D-F5C7A579CCB1}"/>
          </ac:spMkLst>
        </pc:spChg>
        <pc:spChg chg="add mod">
          <ac:chgData name="Scott, Stuart (Data Scientist)" userId="72872381-1d6a-4120-9b45-fbb26e33713c" providerId="ADAL" clId="{DD480B41-1BCE-440F-8854-364B3247FF3F}" dt="2022-02-03T11:19:52.118" v="985" actId="20577"/>
          <ac:spMkLst>
            <pc:docMk/>
            <pc:sldMk cId="3829187805" sldId="264"/>
            <ac:spMk id="7" creationId="{AAC53302-45A5-4DA3-8BEC-4555B15582CF}"/>
          </ac:spMkLst>
        </pc:spChg>
        <pc:spChg chg="add del">
          <ac:chgData name="Scott, Stuart (Data Scientist)" userId="72872381-1d6a-4120-9b45-fbb26e33713c" providerId="ADAL" clId="{DD480B41-1BCE-440F-8854-364B3247FF3F}" dt="2022-02-03T11:16:29.653" v="768"/>
          <ac:spMkLst>
            <pc:docMk/>
            <pc:sldMk cId="3829187805" sldId="264"/>
            <ac:spMk id="8" creationId="{D13BBBB7-588B-4FAA-AF5E-713C0FA1D783}"/>
          </ac:spMkLst>
        </pc:spChg>
        <pc:picChg chg="add mod ord">
          <ac:chgData name="Scott, Stuart (Data Scientist)" userId="72872381-1d6a-4120-9b45-fbb26e33713c" providerId="ADAL" clId="{DD480B41-1BCE-440F-8854-364B3247FF3F}" dt="2022-02-03T11:15:54.305" v="722" actId="1076"/>
          <ac:picMkLst>
            <pc:docMk/>
            <pc:sldMk cId="3829187805" sldId="264"/>
            <ac:picMk id="5" creationId="{B62DF3C4-E534-457F-BBB7-4DFF90883C8F}"/>
          </ac:picMkLst>
        </pc:picChg>
      </pc:sldChg>
      <pc:sldChg chg="addSp modSp new mod">
        <pc:chgData name="Scott, Stuart (Data Scientist)" userId="72872381-1d6a-4120-9b45-fbb26e33713c" providerId="ADAL" clId="{DD480B41-1BCE-440F-8854-364B3247FF3F}" dt="2022-02-03T11:23:16.868" v="1035" actId="14100"/>
        <pc:sldMkLst>
          <pc:docMk/>
          <pc:sldMk cId="1166440544" sldId="265"/>
        </pc:sldMkLst>
        <pc:spChg chg="mod">
          <ac:chgData name="Scott, Stuart (Data Scientist)" userId="72872381-1d6a-4120-9b45-fbb26e33713c" providerId="ADAL" clId="{DD480B41-1BCE-440F-8854-364B3247FF3F}" dt="2022-02-03T11:23:12.195" v="1033" actId="1076"/>
          <ac:spMkLst>
            <pc:docMk/>
            <pc:sldMk cId="1166440544" sldId="265"/>
            <ac:spMk id="2" creationId="{7419D809-31A3-4681-9A6A-424FD2A8E29E}"/>
          </ac:spMkLst>
        </pc:spChg>
        <pc:spChg chg="mod">
          <ac:chgData name="Scott, Stuart (Data Scientist)" userId="72872381-1d6a-4120-9b45-fbb26e33713c" providerId="ADAL" clId="{DD480B41-1BCE-440F-8854-364B3247FF3F}" dt="2022-02-03T11:23:16.868" v="1035" actId="14100"/>
          <ac:spMkLst>
            <pc:docMk/>
            <pc:sldMk cId="1166440544" sldId="265"/>
            <ac:spMk id="3" creationId="{99764BEC-52CB-4294-9CED-819E6D32F16B}"/>
          </ac:spMkLst>
        </pc:spChg>
        <pc:picChg chg="add mod">
          <ac:chgData name="Scott, Stuart (Data Scientist)" userId="72872381-1d6a-4120-9b45-fbb26e33713c" providerId="ADAL" clId="{DD480B41-1BCE-440F-8854-364B3247FF3F}" dt="2022-02-03T11:23:13.613" v="1034" actId="1076"/>
          <ac:picMkLst>
            <pc:docMk/>
            <pc:sldMk cId="1166440544" sldId="265"/>
            <ac:picMk id="5" creationId="{CB1A1504-84CA-4677-9342-EC2EE244A148}"/>
          </ac:picMkLst>
        </pc:picChg>
      </pc:sldChg>
      <pc:sldChg chg="addSp delSp modSp new del mod">
        <pc:chgData name="Scott, Stuart (Data Scientist)" userId="72872381-1d6a-4120-9b45-fbb26e33713c" providerId="ADAL" clId="{DD480B41-1BCE-440F-8854-364B3247FF3F}" dt="2022-02-03T11:19:20.411" v="950" actId="47"/>
        <pc:sldMkLst>
          <pc:docMk/>
          <pc:sldMk cId="2046094903" sldId="265"/>
        </pc:sldMkLst>
        <pc:spChg chg="mod">
          <ac:chgData name="Scott, Stuart (Data Scientist)" userId="72872381-1d6a-4120-9b45-fbb26e33713c" providerId="ADAL" clId="{DD480B41-1BCE-440F-8854-364B3247FF3F}" dt="2022-02-03T11:17:49.402" v="866" actId="20577"/>
          <ac:spMkLst>
            <pc:docMk/>
            <pc:sldMk cId="2046094903" sldId="265"/>
            <ac:spMk id="2" creationId="{E1B82D3F-9B2B-44F6-8CAA-BA475962A7EF}"/>
          </ac:spMkLst>
        </pc:spChg>
        <pc:spChg chg="mod">
          <ac:chgData name="Scott, Stuart (Data Scientist)" userId="72872381-1d6a-4120-9b45-fbb26e33713c" providerId="ADAL" clId="{DD480B41-1BCE-440F-8854-364B3247FF3F}" dt="2022-02-03T11:19:18.906" v="949" actId="21"/>
          <ac:spMkLst>
            <pc:docMk/>
            <pc:sldMk cId="2046094903" sldId="265"/>
            <ac:spMk id="3" creationId="{C9E8744B-AA9A-43EE-A824-066689F71A96}"/>
          </ac:spMkLst>
        </pc:spChg>
        <pc:spChg chg="add del">
          <ac:chgData name="Scott, Stuart (Data Scientist)" userId="72872381-1d6a-4120-9b45-fbb26e33713c" providerId="ADAL" clId="{DD480B41-1BCE-440F-8854-364B3247FF3F}" dt="2022-02-03T11:18:40.213" v="937"/>
          <ac:spMkLst>
            <pc:docMk/>
            <pc:sldMk cId="2046094903" sldId="265"/>
            <ac:spMk id="4" creationId="{8E47D516-39A0-4971-B756-02F46DC516C7}"/>
          </ac:spMkLst>
        </pc:spChg>
      </pc:sldChg>
    </pc:docChg>
  </pc:docChgLst>
  <pc:docChgLst>
    <pc:chgData name="Scott, Stuart (Data Scientist)" userId="72872381-1d6a-4120-9b45-fbb26e33713c" providerId="ADAL" clId="{18C82C90-5841-4BE6-96E8-49934C061769}"/>
    <pc:docChg chg="undo redo custSel addSld delSld modSld sldOrd addSection delSection modSection">
      <pc:chgData name="Scott, Stuart (Data Scientist)" userId="72872381-1d6a-4120-9b45-fbb26e33713c" providerId="ADAL" clId="{18C82C90-5841-4BE6-96E8-49934C061769}" dt="2023-02-27T12:35:43.443" v="20892" actId="20577"/>
      <pc:docMkLst>
        <pc:docMk/>
      </pc:docMkLst>
      <pc:sldChg chg="modSp mod">
        <pc:chgData name="Scott, Stuart (Data Scientist)" userId="72872381-1d6a-4120-9b45-fbb26e33713c" providerId="ADAL" clId="{18C82C90-5841-4BE6-96E8-49934C061769}" dt="2023-02-21T11:23:39.121" v="17529" actId="1076"/>
        <pc:sldMkLst>
          <pc:docMk/>
          <pc:sldMk cId="759576068" sldId="256"/>
        </pc:sldMkLst>
        <pc:spChg chg="mod">
          <ac:chgData name="Scott, Stuart (Data Scientist)" userId="72872381-1d6a-4120-9b45-fbb26e33713c" providerId="ADAL" clId="{18C82C90-5841-4BE6-96E8-49934C061769}" dt="2023-02-21T11:23:33.888" v="17526" actId="1076"/>
          <ac:spMkLst>
            <pc:docMk/>
            <pc:sldMk cId="759576068" sldId="256"/>
            <ac:spMk id="2" creationId="{4AB11D07-FC62-4F12-A5D5-661DC34D928A}"/>
          </ac:spMkLst>
        </pc:spChg>
        <pc:picChg chg="mod">
          <ac:chgData name="Scott, Stuart (Data Scientist)" userId="72872381-1d6a-4120-9b45-fbb26e33713c" providerId="ADAL" clId="{18C82C90-5841-4BE6-96E8-49934C061769}" dt="2023-02-21T11:23:39.121" v="17529" actId="1076"/>
          <ac:picMkLst>
            <pc:docMk/>
            <pc:sldMk cId="759576068" sldId="256"/>
            <ac:picMk id="4" creationId="{9C34D700-77E6-42D8-996F-E74FA991C52F}"/>
          </ac:picMkLst>
        </pc:picChg>
        <pc:picChg chg="mod">
          <ac:chgData name="Scott, Stuart (Data Scientist)" userId="72872381-1d6a-4120-9b45-fbb26e33713c" providerId="ADAL" clId="{18C82C90-5841-4BE6-96E8-49934C061769}" dt="2023-02-21T11:23:37.496" v="17528" actId="14100"/>
          <ac:picMkLst>
            <pc:docMk/>
            <pc:sldMk cId="759576068" sldId="256"/>
            <ac:picMk id="5" creationId="{CAD53287-C874-4FB1-AACA-20AA2DC807DD}"/>
          </ac:picMkLst>
        </pc:picChg>
      </pc:sldChg>
      <pc:sldChg chg="modSp del mod">
        <pc:chgData name="Scott, Stuart (Data Scientist)" userId="72872381-1d6a-4120-9b45-fbb26e33713c" providerId="ADAL" clId="{18C82C90-5841-4BE6-96E8-49934C061769}" dt="2023-02-21T11:15:02.120" v="17148" actId="47"/>
        <pc:sldMkLst>
          <pc:docMk/>
          <pc:sldMk cId="4098016780" sldId="257"/>
        </pc:sldMkLst>
        <pc:spChg chg="mod">
          <ac:chgData name="Scott, Stuart (Data Scientist)" userId="72872381-1d6a-4120-9b45-fbb26e33713c" providerId="ADAL" clId="{18C82C90-5841-4BE6-96E8-49934C061769}" dt="2023-02-21T11:15:00.707" v="17147" actId="27636"/>
          <ac:spMkLst>
            <pc:docMk/>
            <pc:sldMk cId="4098016780" sldId="257"/>
            <ac:spMk id="3" creationId="{CBB19DB8-1338-4C65-B6A8-FDC638B5CE71}"/>
          </ac:spMkLst>
        </pc:spChg>
      </pc:sldChg>
      <pc:sldChg chg="del">
        <pc:chgData name="Scott, Stuart (Data Scientist)" userId="72872381-1d6a-4120-9b45-fbb26e33713c" providerId="ADAL" clId="{18C82C90-5841-4BE6-96E8-49934C061769}" dt="2023-02-16T15:38:49.951" v="5907" actId="47"/>
        <pc:sldMkLst>
          <pc:docMk/>
          <pc:sldMk cId="1646856851" sldId="261"/>
        </pc:sldMkLst>
      </pc:sldChg>
      <pc:sldChg chg="modSp del mod ord">
        <pc:chgData name="Scott, Stuart (Data Scientist)" userId="72872381-1d6a-4120-9b45-fbb26e33713c" providerId="ADAL" clId="{18C82C90-5841-4BE6-96E8-49934C061769}" dt="2023-02-21T10:38:09.604" v="16240" actId="47"/>
        <pc:sldMkLst>
          <pc:docMk/>
          <pc:sldMk cId="3159388688" sldId="262"/>
        </pc:sldMkLst>
        <pc:spChg chg="mod">
          <ac:chgData name="Scott, Stuart (Data Scientist)" userId="72872381-1d6a-4120-9b45-fbb26e33713c" providerId="ADAL" clId="{18C82C90-5841-4BE6-96E8-49934C061769}" dt="2023-02-21T10:38:08.378" v="16239" actId="21"/>
          <ac:spMkLst>
            <pc:docMk/>
            <pc:sldMk cId="3159388688" sldId="262"/>
            <ac:spMk id="2" creationId="{5AB9708E-659A-415F-BF60-F95D3DFD9854}"/>
          </ac:spMkLst>
        </pc:spChg>
        <pc:spChg chg="mod">
          <ac:chgData name="Scott, Stuart (Data Scientist)" userId="72872381-1d6a-4120-9b45-fbb26e33713c" providerId="ADAL" clId="{18C82C90-5841-4BE6-96E8-49934C061769}" dt="2023-02-21T10:32:19.636" v="15980" actId="21"/>
          <ac:spMkLst>
            <pc:docMk/>
            <pc:sldMk cId="3159388688" sldId="262"/>
            <ac:spMk id="3" creationId="{FF93BC51-8A2B-40CB-BFBC-369645C856F2}"/>
          </ac:spMkLst>
        </pc:spChg>
      </pc:sldChg>
      <pc:sldChg chg="modSp del mod ord">
        <pc:chgData name="Scott, Stuart (Data Scientist)" userId="72872381-1d6a-4120-9b45-fbb26e33713c" providerId="ADAL" clId="{18C82C90-5841-4BE6-96E8-49934C061769}" dt="2023-02-20T17:21:19.223" v="10944" actId="47"/>
        <pc:sldMkLst>
          <pc:docMk/>
          <pc:sldMk cId="2174644469" sldId="263"/>
        </pc:sldMkLst>
        <pc:spChg chg="mod">
          <ac:chgData name="Scott, Stuart (Data Scientist)" userId="72872381-1d6a-4120-9b45-fbb26e33713c" providerId="ADAL" clId="{18C82C90-5841-4BE6-96E8-49934C061769}" dt="2023-02-20T17:14:30.910" v="10404" actId="20577"/>
          <ac:spMkLst>
            <pc:docMk/>
            <pc:sldMk cId="2174644469" sldId="263"/>
            <ac:spMk id="2" creationId="{FB75F04C-7845-4B9F-85C1-AAEDCB5A50EC}"/>
          </ac:spMkLst>
        </pc:spChg>
        <pc:spChg chg="mod">
          <ac:chgData name="Scott, Stuart (Data Scientist)" userId="72872381-1d6a-4120-9b45-fbb26e33713c" providerId="ADAL" clId="{18C82C90-5841-4BE6-96E8-49934C061769}" dt="2023-02-20T17:21:17.660" v="10943" actId="21"/>
          <ac:spMkLst>
            <pc:docMk/>
            <pc:sldMk cId="2174644469" sldId="263"/>
            <ac:spMk id="3" creationId="{88AC7401-6675-4FC3-A9AD-7A6E3096F157}"/>
          </ac:spMkLst>
        </pc:spChg>
      </pc:sldChg>
      <pc:sldChg chg="modSp mod">
        <pc:chgData name="Scott, Stuart (Data Scientist)" userId="72872381-1d6a-4120-9b45-fbb26e33713c" providerId="ADAL" clId="{18C82C90-5841-4BE6-96E8-49934C061769}" dt="2023-02-21T11:41:33.786" v="18581" actId="20577"/>
        <pc:sldMkLst>
          <pc:docMk/>
          <pc:sldMk cId="3829187805" sldId="264"/>
        </pc:sldMkLst>
        <pc:spChg chg="mod">
          <ac:chgData name="Scott, Stuart (Data Scientist)" userId="72872381-1d6a-4120-9b45-fbb26e33713c" providerId="ADAL" clId="{18C82C90-5841-4BE6-96E8-49934C061769}" dt="2023-02-21T11:41:33.786" v="18581" actId="20577"/>
          <ac:spMkLst>
            <pc:docMk/>
            <pc:sldMk cId="3829187805" sldId="264"/>
            <ac:spMk id="2" creationId="{CFB1D782-C2EE-4CEA-B36C-6A07637BA1C9}"/>
          </ac:spMkLst>
        </pc:spChg>
      </pc:sldChg>
      <pc:sldChg chg="modSp del mod">
        <pc:chgData name="Scott, Stuart (Data Scientist)" userId="72872381-1d6a-4120-9b45-fbb26e33713c" providerId="ADAL" clId="{18C82C90-5841-4BE6-96E8-49934C061769}" dt="2023-02-20T17:08:39.429" v="10067" actId="47"/>
        <pc:sldMkLst>
          <pc:docMk/>
          <pc:sldMk cId="4190772462" sldId="266"/>
        </pc:sldMkLst>
        <pc:spChg chg="mod">
          <ac:chgData name="Scott, Stuart (Data Scientist)" userId="72872381-1d6a-4120-9b45-fbb26e33713c" providerId="ADAL" clId="{18C82C90-5841-4BE6-96E8-49934C061769}" dt="2023-02-20T17:08:37.921" v="10066" actId="21"/>
          <ac:spMkLst>
            <pc:docMk/>
            <pc:sldMk cId="4190772462" sldId="266"/>
            <ac:spMk id="3" creationId="{1BBC9C52-8E00-4F5F-8D36-CBA1190765D9}"/>
          </ac:spMkLst>
        </pc:spChg>
      </pc:sldChg>
      <pc:sldChg chg="del">
        <pc:chgData name="Scott, Stuart (Data Scientist)" userId="72872381-1d6a-4120-9b45-fbb26e33713c" providerId="ADAL" clId="{18C82C90-5841-4BE6-96E8-49934C061769}" dt="2023-02-16T15:38:25.023" v="5861" actId="47"/>
        <pc:sldMkLst>
          <pc:docMk/>
          <pc:sldMk cId="3905694910" sldId="267"/>
        </pc:sldMkLst>
      </pc:sldChg>
      <pc:sldChg chg="modSp del mod">
        <pc:chgData name="Scott, Stuart (Data Scientist)" userId="72872381-1d6a-4120-9b45-fbb26e33713c" providerId="ADAL" clId="{18C82C90-5841-4BE6-96E8-49934C061769}" dt="2023-02-20T17:33:01.106" v="11058" actId="47"/>
        <pc:sldMkLst>
          <pc:docMk/>
          <pc:sldMk cId="4050541568" sldId="268"/>
        </pc:sldMkLst>
        <pc:spChg chg="mod">
          <ac:chgData name="Scott, Stuart (Data Scientist)" userId="72872381-1d6a-4120-9b45-fbb26e33713c" providerId="ADAL" clId="{18C82C90-5841-4BE6-96E8-49934C061769}" dt="2023-02-16T15:38:39.199" v="5906" actId="20577"/>
          <ac:spMkLst>
            <pc:docMk/>
            <pc:sldMk cId="4050541568" sldId="268"/>
            <ac:spMk id="3" creationId="{4379A70F-32D0-404B-AC92-57F9D11F091B}"/>
          </ac:spMkLst>
        </pc:spChg>
      </pc:sldChg>
      <pc:sldChg chg="delSp modSp del mod">
        <pc:chgData name="Scott, Stuart (Data Scientist)" userId="72872381-1d6a-4120-9b45-fbb26e33713c" providerId="ADAL" clId="{18C82C90-5841-4BE6-96E8-49934C061769}" dt="2023-02-21T11:25:39.491" v="17584" actId="47"/>
        <pc:sldMkLst>
          <pc:docMk/>
          <pc:sldMk cId="175959173" sldId="270"/>
        </pc:sldMkLst>
        <pc:spChg chg="del">
          <ac:chgData name="Scott, Stuart (Data Scientist)" userId="72872381-1d6a-4120-9b45-fbb26e33713c" providerId="ADAL" clId="{18C82C90-5841-4BE6-96E8-49934C061769}" dt="2023-02-16T17:33:38.614" v="6185" actId="478"/>
          <ac:spMkLst>
            <pc:docMk/>
            <pc:sldMk cId="175959173" sldId="270"/>
            <ac:spMk id="2" creationId="{D63092F5-D0C2-4CB4-9979-E68D17E0E229}"/>
          </ac:spMkLst>
        </pc:spChg>
        <pc:spChg chg="mod">
          <ac:chgData name="Scott, Stuart (Data Scientist)" userId="72872381-1d6a-4120-9b45-fbb26e33713c" providerId="ADAL" clId="{18C82C90-5841-4BE6-96E8-49934C061769}" dt="2023-02-21T11:25:38.293" v="17583" actId="21"/>
          <ac:spMkLst>
            <pc:docMk/>
            <pc:sldMk cId="175959173" sldId="270"/>
            <ac:spMk id="3" creationId="{061DF571-EAC3-412E-9AE6-39D1D7D47F82}"/>
          </ac:spMkLst>
        </pc:spChg>
        <pc:spChg chg="del mod">
          <ac:chgData name="Scott, Stuart (Data Scientist)" userId="72872381-1d6a-4120-9b45-fbb26e33713c" providerId="ADAL" clId="{18C82C90-5841-4BE6-96E8-49934C061769}" dt="2023-02-21T11:13:34.254" v="17143" actId="478"/>
          <ac:spMkLst>
            <pc:docMk/>
            <pc:sldMk cId="175959173" sldId="270"/>
            <ac:spMk id="5" creationId="{F7D8715A-5F31-4166-B2DF-7C4990EA73EC}"/>
          </ac:spMkLst>
        </pc:spChg>
        <pc:picChg chg="del">
          <ac:chgData name="Scott, Stuart (Data Scientist)" userId="72872381-1d6a-4120-9b45-fbb26e33713c" providerId="ADAL" clId="{18C82C90-5841-4BE6-96E8-49934C061769}" dt="2023-02-21T11:10:52.718" v="17131" actId="478"/>
          <ac:picMkLst>
            <pc:docMk/>
            <pc:sldMk cId="175959173" sldId="270"/>
            <ac:picMk id="6" creationId="{849BC22A-196D-46B5-83BA-218285C4594D}"/>
          </ac:picMkLst>
        </pc:picChg>
      </pc:sldChg>
      <pc:sldChg chg="modSp del mod">
        <pc:chgData name="Scott, Stuart (Data Scientist)" userId="72872381-1d6a-4120-9b45-fbb26e33713c" providerId="ADAL" clId="{18C82C90-5841-4BE6-96E8-49934C061769}" dt="2023-02-16T15:16:45.951" v="4912" actId="47"/>
        <pc:sldMkLst>
          <pc:docMk/>
          <pc:sldMk cId="1554987680" sldId="271"/>
        </pc:sldMkLst>
        <pc:spChg chg="mod">
          <ac:chgData name="Scott, Stuart (Data Scientist)" userId="72872381-1d6a-4120-9b45-fbb26e33713c" providerId="ADAL" clId="{18C82C90-5841-4BE6-96E8-49934C061769}" dt="2023-02-16T15:12:53.394" v="4629" actId="6549"/>
          <ac:spMkLst>
            <pc:docMk/>
            <pc:sldMk cId="1554987680" sldId="271"/>
            <ac:spMk id="2" creationId="{FADC6B55-E551-4831-8DED-5761FD2C48EE}"/>
          </ac:spMkLst>
        </pc:spChg>
        <pc:spChg chg="mod">
          <ac:chgData name="Scott, Stuart (Data Scientist)" userId="72872381-1d6a-4120-9b45-fbb26e33713c" providerId="ADAL" clId="{18C82C90-5841-4BE6-96E8-49934C061769}" dt="2023-02-16T15:16:27.596" v="4866" actId="20577"/>
          <ac:spMkLst>
            <pc:docMk/>
            <pc:sldMk cId="1554987680" sldId="271"/>
            <ac:spMk id="3" creationId="{C2EAF6C5-B888-4DE4-B200-A420A163C33E}"/>
          </ac:spMkLst>
        </pc:spChg>
      </pc:sldChg>
      <pc:sldChg chg="modSp del mod">
        <pc:chgData name="Scott, Stuart (Data Scientist)" userId="72872381-1d6a-4120-9b45-fbb26e33713c" providerId="ADAL" clId="{18C82C90-5841-4BE6-96E8-49934C061769}" dt="2023-02-16T15:38:04.526" v="5856" actId="47"/>
        <pc:sldMkLst>
          <pc:docMk/>
          <pc:sldMk cId="4103775127" sldId="272"/>
        </pc:sldMkLst>
        <pc:spChg chg="mod">
          <ac:chgData name="Scott, Stuart (Data Scientist)" userId="72872381-1d6a-4120-9b45-fbb26e33713c" providerId="ADAL" clId="{18C82C90-5841-4BE6-96E8-49934C061769}" dt="2023-02-16T15:19:38.600" v="4999" actId="20577"/>
          <ac:spMkLst>
            <pc:docMk/>
            <pc:sldMk cId="4103775127" sldId="272"/>
            <ac:spMk id="2" creationId="{51FB9E67-F9C4-418E-BBAC-414B335208B4}"/>
          </ac:spMkLst>
        </pc:spChg>
        <pc:spChg chg="mod">
          <ac:chgData name="Scott, Stuart (Data Scientist)" userId="72872381-1d6a-4120-9b45-fbb26e33713c" providerId="ADAL" clId="{18C82C90-5841-4BE6-96E8-49934C061769}" dt="2023-02-16T15:37:56.723" v="5853" actId="21"/>
          <ac:spMkLst>
            <pc:docMk/>
            <pc:sldMk cId="4103775127" sldId="272"/>
            <ac:spMk id="3" creationId="{51AE5562-BB2E-434D-AA09-86AE74302D3C}"/>
          </ac:spMkLst>
        </pc:spChg>
      </pc:sldChg>
      <pc:sldChg chg="del">
        <pc:chgData name="Scott, Stuart (Data Scientist)" userId="72872381-1d6a-4120-9b45-fbb26e33713c" providerId="ADAL" clId="{18C82C90-5841-4BE6-96E8-49934C061769}" dt="2023-02-16T15:37:30" v="5850" actId="47"/>
        <pc:sldMkLst>
          <pc:docMk/>
          <pc:sldMk cId="975480048" sldId="274"/>
        </pc:sldMkLst>
      </pc:sldChg>
      <pc:sldChg chg="ord">
        <pc:chgData name="Scott, Stuart (Data Scientist)" userId="72872381-1d6a-4120-9b45-fbb26e33713c" providerId="ADAL" clId="{18C82C90-5841-4BE6-96E8-49934C061769}" dt="2023-02-20T15:02:46.252" v="9518"/>
        <pc:sldMkLst>
          <pc:docMk/>
          <pc:sldMk cId="600077933" sldId="275"/>
        </pc:sldMkLst>
      </pc:sldChg>
      <pc:sldChg chg="modSp mod ord">
        <pc:chgData name="Scott, Stuart (Data Scientist)" userId="72872381-1d6a-4120-9b45-fbb26e33713c" providerId="ADAL" clId="{18C82C90-5841-4BE6-96E8-49934C061769}" dt="2023-02-27T12:35:43.443" v="20892" actId="20577"/>
        <pc:sldMkLst>
          <pc:docMk/>
          <pc:sldMk cId="908274734" sldId="276"/>
        </pc:sldMkLst>
        <pc:graphicFrameChg chg="mod modGraphic">
          <ac:chgData name="Scott, Stuart (Data Scientist)" userId="72872381-1d6a-4120-9b45-fbb26e33713c" providerId="ADAL" clId="{18C82C90-5841-4BE6-96E8-49934C061769}" dt="2023-02-27T12:35:43.443" v="20892" actId="20577"/>
          <ac:graphicFrameMkLst>
            <pc:docMk/>
            <pc:sldMk cId="908274734" sldId="276"/>
            <ac:graphicFrameMk id="4" creationId="{A4B0A7A7-89EB-476E-809D-AE21DA07FF26}"/>
          </ac:graphicFrameMkLst>
        </pc:graphicFrameChg>
      </pc:sldChg>
      <pc:sldChg chg="modSp del mod">
        <pc:chgData name="Scott, Stuart (Data Scientist)" userId="72872381-1d6a-4120-9b45-fbb26e33713c" providerId="ADAL" clId="{18C82C90-5841-4BE6-96E8-49934C061769}" dt="2023-02-15T14:09:08.391" v="3" actId="2696"/>
        <pc:sldMkLst>
          <pc:docMk/>
          <pc:sldMk cId="2094769519" sldId="277"/>
        </pc:sldMkLst>
        <pc:spChg chg="mod">
          <ac:chgData name="Scott, Stuart (Data Scientist)" userId="72872381-1d6a-4120-9b45-fbb26e33713c" providerId="ADAL" clId="{18C82C90-5841-4BE6-96E8-49934C061769}" dt="2023-02-15T14:08:54.236" v="2" actId="20577"/>
          <ac:spMkLst>
            <pc:docMk/>
            <pc:sldMk cId="2094769519" sldId="277"/>
            <ac:spMk id="3" creationId="{0BF445EB-0E35-466D-9009-85463B0C4F80}"/>
          </ac:spMkLst>
        </pc:spChg>
      </pc:sldChg>
      <pc:sldChg chg="addSp delSp modSp add del mod">
        <pc:chgData name="Scott, Stuart (Data Scientist)" userId="72872381-1d6a-4120-9b45-fbb26e33713c" providerId="ADAL" clId="{18C82C90-5841-4BE6-96E8-49934C061769}" dt="2023-02-20T14:54:45.087" v="9077" actId="47"/>
        <pc:sldMkLst>
          <pc:docMk/>
          <pc:sldMk cId="3669622271" sldId="277"/>
        </pc:sldMkLst>
        <pc:spChg chg="mod">
          <ac:chgData name="Scott, Stuart (Data Scientist)" userId="72872381-1d6a-4120-9b45-fbb26e33713c" providerId="ADAL" clId="{18C82C90-5841-4BE6-96E8-49934C061769}" dt="2023-02-20T14:54:43.882" v="9076" actId="27636"/>
          <ac:spMkLst>
            <pc:docMk/>
            <pc:sldMk cId="3669622271" sldId="277"/>
            <ac:spMk id="3" creationId="{0BF445EB-0E35-466D-9009-85463B0C4F80}"/>
          </ac:spMkLst>
        </pc:spChg>
        <pc:spChg chg="add del">
          <ac:chgData name="Scott, Stuart (Data Scientist)" userId="72872381-1d6a-4120-9b45-fbb26e33713c" providerId="ADAL" clId="{18C82C90-5841-4BE6-96E8-49934C061769}" dt="2023-02-15T16:19:11.569" v="680"/>
          <ac:spMkLst>
            <pc:docMk/>
            <pc:sldMk cId="3669622271" sldId="277"/>
            <ac:spMk id="4" creationId="{6075AD70-6B51-DC68-F97C-D05C0A8E7921}"/>
          </ac:spMkLst>
        </pc:spChg>
      </pc:sldChg>
      <pc:sldChg chg="modSp del mod">
        <pc:chgData name="Scott, Stuart (Data Scientist)" userId="72872381-1d6a-4120-9b45-fbb26e33713c" providerId="ADAL" clId="{18C82C90-5841-4BE6-96E8-49934C061769}" dt="2023-02-20T15:04:24.930" v="9529" actId="47"/>
        <pc:sldMkLst>
          <pc:docMk/>
          <pc:sldMk cId="483536198" sldId="278"/>
        </pc:sldMkLst>
        <pc:spChg chg="mod">
          <ac:chgData name="Scott, Stuart (Data Scientist)" userId="72872381-1d6a-4120-9b45-fbb26e33713c" providerId="ADAL" clId="{18C82C90-5841-4BE6-96E8-49934C061769}" dt="2023-02-20T15:04:23.563" v="9528" actId="21"/>
          <ac:spMkLst>
            <pc:docMk/>
            <pc:sldMk cId="483536198" sldId="278"/>
            <ac:spMk id="3" creationId="{D4250F7E-A566-4F86-B793-A4462722B497}"/>
          </ac:spMkLst>
        </pc:spChg>
      </pc:sldChg>
      <pc:sldChg chg="del">
        <pc:chgData name="Scott, Stuart (Data Scientist)" userId="72872381-1d6a-4120-9b45-fbb26e33713c" providerId="ADAL" clId="{18C82C90-5841-4BE6-96E8-49934C061769}" dt="2023-02-16T15:37:28.567" v="5849" actId="47"/>
        <pc:sldMkLst>
          <pc:docMk/>
          <pc:sldMk cId="2787595226" sldId="279"/>
        </pc:sldMkLst>
      </pc:sldChg>
      <pc:sldChg chg="modSp del mod">
        <pc:chgData name="Scott, Stuart (Data Scientist)" userId="72872381-1d6a-4120-9b45-fbb26e33713c" providerId="ADAL" clId="{18C82C90-5841-4BE6-96E8-49934C061769}" dt="2023-02-20T15:03:15.829" v="9521" actId="47"/>
        <pc:sldMkLst>
          <pc:docMk/>
          <pc:sldMk cId="1560551495" sldId="280"/>
        </pc:sldMkLst>
        <pc:spChg chg="mod">
          <ac:chgData name="Scott, Stuart (Data Scientist)" userId="72872381-1d6a-4120-9b45-fbb26e33713c" providerId="ADAL" clId="{18C82C90-5841-4BE6-96E8-49934C061769}" dt="2023-02-20T15:03:14.450" v="9520" actId="21"/>
          <ac:spMkLst>
            <pc:docMk/>
            <pc:sldMk cId="1560551495" sldId="280"/>
            <ac:spMk id="3" creationId="{BB3F3812-C622-4F35-9861-D46191DD747C}"/>
          </ac:spMkLst>
        </pc:spChg>
      </pc:sldChg>
      <pc:sldChg chg="modSp del mod">
        <pc:chgData name="Scott, Stuart (Data Scientist)" userId="72872381-1d6a-4120-9b45-fbb26e33713c" providerId="ADAL" clId="{18C82C90-5841-4BE6-96E8-49934C061769}" dt="2023-02-20T14:58:17.777" v="9261" actId="47"/>
        <pc:sldMkLst>
          <pc:docMk/>
          <pc:sldMk cId="331493656" sldId="281"/>
        </pc:sldMkLst>
        <pc:spChg chg="mod">
          <ac:chgData name="Scott, Stuart (Data Scientist)" userId="72872381-1d6a-4120-9b45-fbb26e33713c" providerId="ADAL" clId="{18C82C90-5841-4BE6-96E8-49934C061769}" dt="2023-02-20T14:58:16.639" v="9260" actId="21"/>
          <ac:spMkLst>
            <pc:docMk/>
            <pc:sldMk cId="331493656" sldId="281"/>
            <ac:spMk id="3" creationId="{F1E7A206-4C9B-4D1B-9C99-EB4E66E63B8D}"/>
          </ac:spMkLst>
        </pc:spChg>
      </pc:sldChg>
      <pc:sldChg chg="del">
        <pc:chgData name="Scott, Stuart (Data Scientist)" userId="72872381-1d6a-4120-9b45-fbb26e33713c" providerId="ADAL" clId="{18C82C90-5841-4BE6-96E8-49934C061769}" dt="2023-02-20T15:03:07.147" v="9519" actId="47"/>
        <pc:sldMkLst>
          <pc:docMk/>
          <pc:sldMk cId="435836078" sldId="282"/>
        </pc:sldMkLst>
      </pc:sldChg>
      <pc:sldChg chg="del">
        <pc:chgData name="Scott, Stuart (Data Scientist)" userId="72872381-1d6a-4120-9b45-fbb26e33713c" providerId="ADAL" clId="{18C82C90-5841-4BE6-96E8-49934C061769}" dt="2023-02-16T15:37:46.668" v="5851" actId="2696"/>
        <pc:sldMkLst>
          <pc:docMk/>
          <pc:sldMk cId="627097807" sldId="283"/>
        </pc:sldMkLst>
      </pc:sldChg>
      <pc:sldChg chg="addSp modSp add mod">
        <pc:chgData name="Scott, Stuart (Data Scientist)" userId="72872381-1d6a-4120-9b45-fbb26e33713c" providerId="ADAL" clId="{18C82C90-5841-4BE6-96E8-49934C061769}" dt="2023-02-21T10:11:32.078" v="15526" actId="404"/>
        <pc:sldMkLst>
          <pc:docMk/>
          <pc:sldMk cId="948773753" sldId="283"/>
        </pc:sldMkLst>
        <pc:spChg chg="mod">
          <ac:chgData name="Scott, Stuart (Data Scientist)" userId="72872381-1d6a-4120-9b45-fbb26e33713c" providerId="ADAL" clId="{18C82C90-5841-4BE6-96E8-49934C061769}" dt="2023-02-21T10:11:32.078" v="15526" actId="404"/>
          <ac:spMkLst>
            <pc:docMk/>
            <pc:sldMk cId="948773753" sldId="283"/>
            <ac:spMk id="2" creationId="{235E72CD-282C-4B65-B17C-A77DA6A3C796}"/>
          </ac:spMkLst>
        </pc:spChg>
        <pc:graphicFrameChg chg="modGraphic">
          <ac:chgData name="Scott, Stuart (Data Scientist)" userId="72872381-1d6a-4120-9b45-fbb26e33713c" providerId="ADAL" clId="{18C82C90-5841-4BE6-96E8-49934C061769}" dt="2023-02-21T10:10:01.526" v="15524" actId="20577"/>
          <ac:graphicFrameMkLst>
            <pc:docMk/>
            <pc:sldMk cId="948773753" sldId="283"/>
            <ac:graphicFrameMk id="4" creationId="{DBA9018A-B615-4127-8F74-9219B5BFC78A}"/>
          </ac:graphicFrameMkLst>
        </pc:graphicFrameChg>
        <pc:picChg chg="add mod">
          <ac:chgData name="Scott, Stuart (Data Scientist)" userId="72872381-1d6a-4120-9b45-fbb26e33713c" providerId="ADAL" clId="{18C82C90-5841-4BE6-96E8-49934C061769}" dt="2023-02-20T15:06:04.997" v="9558" actId="1076"/>
          <ac:picMkLst>
            <pc:docMk/>
            <pc:sldMk cId="948773753" sldId="283"/>
            <ac:picMk id="3" creationId="{20BE320E-B67A-A04C-4F8C-1FD17271D809}"/>
          </ac:picMkLst>
        </pc:picChg>
      </pc:sldChg>
      <pc:sldChg chg="delSp del mod">
        <pc:chgData name="Scott, Stuart (Data Scientist)" userId="72872381-1d6a-4120-9b45-fbb26e33713c" providerId="ADAL" clId="{18C82C90-5841-4BE6-96E8-49934C061769}" dt="2023-02-20T15:05:50.880" v="9555" actId="47"/>
        <pc:sldMkLst>
          <pc:docMk/>
          <pc:sldMk cId="895446731" sldId="284"/>
        </pc:sldMkLst>
        <pc:picChg chg="del">
          <ac:chgData name="Scott, Stuart (Data Scientist)" userId="72872381-1d6a-4120-9b45-fbb26e33713c" providerId="ADAL" clId="{18C82C90-5841-4BE6-96E8-49934C061769}" dt="2023-02-20T15:05:49.070" v="9554" actId="21"/>
          <ac:picMkLst>
            <pc:docMk/>
            <pc:sldMk cId="895446731" sldId="284"/>
            <ac:picMk id="5" creationId="{0767C6FF-8F97-4140-A1CB-5FDDA3FA42E0}"/>
          </ac:picMkLst>
        </pc:picChg>
      </pc:sldChg>
      <pc:sldChg chg="modSp del mod">
        <pc:chgData name="Scott, Stuart (Data Scientist)" userId="72872381-1d6a-4120-9b45-fbb26e33713c" providerId="ADAL" clId="{18C82C90-5841-4BE6-96E8-49934C061769}" dt="2023-02-20T15:01:15.855" v="9466" actId="47"/>
        <pc:sldMkLst>
          <pc:docMk/>
          <pc:sldMk cId="4117849833" sldId="285"/>
        </pc:sldMkLst>
        <pc:spChg chg="mod">
          <ac:chgData name="Scott, Stuart (Data Scientist)" userId="72872381-1d6a-4120-9b45-fbb26e33713c" providerId="ADAL" clId="{18C82C90-5841-4BE6-96E8-49934C061769}" dt="2023-02-20T15:01:14.674" v="9465" actId="21"/>
          <ac:spMkLst>
            <pc:docMk/>
            <pc:sldMk cId="4117849833" sldId="285"/>
            <ac:spMk id="3" creationId="{C5A52F09-2DB0-4AAA-84F5-50EFA71626A8}"/>
          </ac:spMkLst>
        </pc:spChg>
      </pc:sldChg>
      <pc:sldChg chg="ord">
        <pc:chgData name="Scott, Stuart (Data Scientist)" userId="72872381-1d6a-4120-9b45-fbb26e33713c" providerId="ADAL" clId="{18C82C90-5841-4BE6-96E8-49934C061769}" dt="2023-02-20T17:26:52.429" v="10951"/>
        <pc:sldMkLst>
          <pc:docMk/>
          <pc:sldMk cId="3064526189" sldId="287"/>
        </pc:sldMkLst>
      </pc:sldChg>
      <pc:sldChg chg="del">
        <pc:chgData name="Scott, Stuart (Data Scientist)" userId="72872381-1d6a-4120-9b45-fbb26e33713c" providerId="ADAL" clId="{18C82C90-5841-4BE6-96E8-49934C061769}" dt="2023-02-20T10:45:39.932" v="7837" actId="47"/>
        <pc:sldMkLst>
          <pc:docMk/>
          <pc:sldMk cId="1481089955" sldId="288"/>
        </pc:sldMkLst>
      </pc:sldChg>
      <pc:sldChg chg="modSp del mod">
        <pc:chgData name="Scott, Stuart (Data Scientist)" userId="72872381-1d6a-4120-9b45-fbb26e33713c" providerId="ADAL" clId="{18C82C90-5841-4BE6-96E8-49934C061769}" dt="2023-02-20T14:52:38.294" v="8958" actId="47"/>
        <pc:sldMkLst>
          <pc:docMk/>
          <pc:sldMk cId="3487654254" sldId="292"/>
        </pc:sldMkLst>
        <pc:spChg chg="mod">
          <ac:chgData name="Scott, Stuart (Data Scientist)" userId="72872381-1d6a-4120-9b45-fbb26e33713c" providerId="ADAL" clId="{18C82C90-5841-4BE6-96E8-49934C061769}" dt="2023-02-16T15:36:18.521" v="5784" actId="21"/>
          <ac:spMkLst>
            <pc:docMk/>
            <pc:sldMk cId="3487654254" sldId="292"/>
            <ac:spMk id="2" creationId="{6A83DAF7-8166-499E-AA09-39711C7B9C7C}"/>
          </ac:spMkLst>
        </pc:spChg>
        <pc:spChg chg="mod">
          <ac:chgData name="Scott, Stuart (Data Scientist)" userId="72872381-1d6a-4120-9b45-fbb26e33713c" providerId="ADAL" clId="{18C82C90-5841-4BE6-96E8-49934C061769}" dt="2023-02-20T14:52:36.363" v="8957" actId="21"/>
          <ac:spMkLst>
            <pc:docMk/>
            <pc:sldMk cId="3487654254" sldId="292"/>
            <ac:spMk id="3" creationId="{19C10E30-4517-4B7C-BCDB-87FAB5A5DE14}"/>
          </ac:spMkLst>
        </pc:spChg>
      </pc:sldChg>
      <pc:sldChg chg="modSp del mod">
        <pc:chgData name="Scott, Stuart (Data Scientist)" userId="72872381-1d6a-4120-9b45-fbb26e33713c" providerId="ADAL" clId="{18C82C90-5841-4BE6-96E8-49934C061769}" dt="2023-02-16T16:00:41.416" v="5952" actId="47"/>
        <pc:sldMkLst>
          <pc:docMk/>
          <pc:sldMk cId="1236946974" sldId="293"/>
        </pc:sldMkLst>
        <pc:spChg chg="mod">
          <ac:chgData name="Scott, Stuart (Data Scientist)" userId="72872381-1d6a-4120-9b45-fbb26e33713c" providerId="ADAL" clId="{18C82C90-5841-4BE6-96E8-49934C061769}" dt="2023-02-16T16:00:40.095" v="5951" actId="27636"/>
          <ac:spMkLst>
            <pc:docMk/>
            <pc:sldMk cId="1236946974" sldId="293"/>
            <ac:spMk id="3" creationId="{6165C546-AD20-4DAE-875C-4A9E4BFF80C9}"/>
          </ac:spMkLst>
        </pc:spChg>
      </pc:sldChg>
      <pc:sldChg chg="modSp mod ord">
        <pc:chgData name="Scott, Stuart (Data Scientist)" userId="72872381-1d6a-4120-9b45-fbb26e33713c" providerId="ADAL" clId="{18C82C90-5841-4BE6-96E8-49934C061769}" dt="2023-02-21T11:23:46.013" v="17531" actId="20577"/>
        <pc:sldMkLst>
          <pc:docMk/>
          <pc:sldMk cId="1685593447" sldId="297"/>
        </pc:sldMkLst>
        <pc:spChg chg="mod">
          <ac:chgData name="Scott, Stuart (Data Scientist)" userId="72872381-1d6a-4120-9b45-fbb26e33713c" providerId="ADAL" clId="{18C82C90-5841-4BE6-96E8-49934C061769}" dt="2023-02-21T11:23:46.013" v="17531" actId="20577"/>
          <ac:spMkLst>
            <pc:docMk/>
            <pc:sldMk cId="1685593447" sldId="297"/>
            <ac:spMk id="3" creationId="{706EC612-BCA6-4E72-A247-D70F975C89EE}"/>
          </ac:spMkLst>
        </pc:spChg>
      </pc:sldChg>
      <pc:sldChg chg="modSp mod ord">
        <pc:chgData name="Scott, Stuart (Data Scientist)" userId="72872381-1d6a-4120-9b45-fbb26e33713c" providerId="ADAL" clId="{18C82C90-5841-4BE6-96E8-49934C061769}" dt="2023-02-21T11:24:58.788" v="17551" actId="20578"/>
        <pc:sldMkLst>
          <pc:docMk/>
          <pc:sldMk cId="2140586472" sldId="311"/>
        </pc:sldMkLst>
        <pc:graphicFrameChg chg="mod modGraphic">
          <ac:chgData name="Scott, Stuart (Data Scientist)" userId="72872381-1d6a-4120-9b45-fbb26e33713c" providerId="ADAL" clId="{18C82C90-5841-4BE6-96E8-49934C061769}" dt="2023-02-21T10:30:48.986" v="15951" actId="14100"/>
          <ac:graphicFrameMkLst>
            <pc:docMk/>
            <pc:sldMk cId="2140586472" sldId="311"/>
            <ac:graphicFrameMk id="4" creationId="{FF7617C0-208C-4C39-9485-78E3BA35613A}"/>
          </ac:graphicFrameMkLst>
        </pc:graphicFrameChg>
      </pc:sldChg>
      <pc:sldChg chg="modSp del mod">
        <pc:chgData name="Scott, Stuart (Data Scientist)" userId="72872381-1d6a-4120-9b45-fbb26e33713c" providerId="ADAL" clId="{18C82C90-5841-4BE6-96E8-49934C061769}" dt="2023-02-20T15:06:36.895" v="9560" actId="47"/>
        <pc:sldMkLst>
          <pc:docMk/>
          <pc:sldMk cId="1307567558" sldId="321"/>
        </pc:sldMkLst>
        <pc:spChg chg="mod">
          <ac:chgData name="Scott, Stuart (Data Scientist)" userId="72872381-1d6a-4120-9b45-fbb26e33713c" providerId="ADAL" clId="{18C82C90-5841-4BE6-96E8-49934C061769}" dt="2023-02-20T15:06:35.779" v="9559" actId="21"/>
          <ac:spMkLst>
            <pc:docMk/>
            <pc:sldMk cId="1307567558" sldId="321"/>
            <ac:spMk id="3" creationId="{103CAF8B-541F-4855-B7A0-A4FD34604A6B}"/>
          </ac:spMkLst>
        </pc:spChg>
      </pc:sldChg>
      <pc:sldChg chg="modSp del mod">
        <pc:chgData name="Scott, Stuart (Data Scientist)" userId="72872381-1d6a-4120-9b45-fbb26e33713c" providerId="ADAL" clId="{18C82C90-5841-4BE6-96E8-49934C061769}" dt="2023-02-16T15:35:43.024" v="5782" actId="47"/>
        <pc:sldMkLst>
          <pc:docMk/>
          <pc:sldMk cId="1413484341" sldId="322"/>
        </pc:sldMkLst>
        <pc:spChg chg="mod">
          <ac:chgData name="Scott, Stuart (Data Scientist)" userId="72872381-1d6a-4120-9b45-fbb26e33713c" providerId="ADAL" clId="{18C82C90-5841-4BE6-96E8-49934C061769}" dt="2023-02-16T11:39:08.903" v="4161" actId="20577"/>
          <ac:spMkLst>
            <pc:docMk/>
            <pc:sldMk cId="1413484341" sldId="322"/>
            <ac:spMk id="2" creationId="{DECFF5BE-B3F2-4D7E-8973-FC29F9C87BA6}"/>
          </ac:spMkLst>
        </pc:spChg>
        <pc:spChg chg="mod">
          <ac:chgData name="Scott, Stuart (Data Scientist)" userId="72872381-1d6a-4120-9b45-fbb26e33713c" providerId="ADAL" clId="{18C82C90-5841-4BE6-96E8-49934C061769}" dt="2023-02-16T15:34:49.673" v="5726" actId="5793"/>
          <ac:spMkLst>
            <pc:docMk/>
            <pc:sldMk cId="1413484341" sldId="322"/>
            <ac:spMk id="3" creationId="{481857C0-A9C3-4F07-ABC5-079753421E35}"/>
          </ac:spMkLst>
        </pc:spChg>
      </pc:sldChg>
      <pc:sldChg chg="modSp del mod">
        <pc:chgData name="Scott, Stuart (Data Scientist)" userId="72872381-1d6a-4120-9b45-fbb26e33713c" providerId="ADAL" clId="{18C82C90-5841-4BE6-96E8-49934C061769}" dt="2023-02-16T15:36:42.908" v="5808" actId="47"/>
        <pc:sldMkLst>
          <pc:docMk/>
          <pc:sldMk cId="3584579490" sldId="323"/>
        </pc:sldMkLst>
        <pc:spChg chg="mod">
          <ac:chgData name="Scott, Stuart (Data Scientist)" userId="72872381-1d6a-4120-9b45-fbb26e33713c" providerId="ADAL" clId="{18C82C90-5841-4BE6-96E8-49934C061769}" dt="2023-02-16T15:36:32.519" v="5799" actId="21"/>
          <ac:spMkLst>
            <pc:docMk/>
            <pc:sldMk cId="3584579490" sldId="323"/>
            <ac:spMk id="2" creationId="{610FA874-3845-40C6-9A03-3B45CBCF11E6}"/>
          </ac:spMkLst>
        </pc:spChg>
        <pc:spChg chg="mod">
          <ac:chgData name="Scott, Stuart (Data Scientist)" userId="72872381-1d6a-4120-9b45-fbb26e33713c" providerId="ADAL" clId="{18C82C90-5841-4BE6-96E8-49934C061769}" dt="2023-02-16T15:36:38.015" v="5804" actId="21"/>
          <ac:spMkLst>
            <pc:docMk/>
            <pc:sldMk cId="3584579490" sldId="323"/>
            <ac:spMk id="3" creationId="{48AD760B-F494-4413-BB4F-2703FCC2DF8E}"/>
          </ac:spMkLst>
        </pc:spChg>
      </pc:sldChg>
      <pc:sldChg chg="modSp mod ord">
        <pc:chgData name="Scott, Stuart (Data Scientist)" userId="72872381-1d6a-4120-9b45-fbb26e33713c" providerId="ADAL" clId="{18C82C90-5841-4BE6-96E8-49934C061769}" dt="2023-02-21T11:35:59.690" v="18441" actId="1076"/>
        <pc:sldMkLst>
          <pc:docMk/>
          <pc:sldMk cId="4216470982" sldId="325"/>
        </pc:sldMkLst>
        <pc:spChg chg="mod">
          <ac:chgData name="Scott, Stuart (Data Scientist)" userId="72872381-1d6a-4120-9b45-fbb26e33713c" providerId="ADAL" clId="{18C82C90-5841-4BE6-96E8-49934C061769}" dt="2023-02-21T11:35:59.690" v="18441" actId="1076"/>
          <ac:spMkLst>
            <pc:docMk/>
            <pc:sldMk cId="4216470982" sldId="325"/>
            <ac:spMk id="2" creationId="{CD6BF254-EC27-4A2E-9582-4BF7D0689796}"/>
          </ac:spMkLst>
        </pc:spChg>
        <pc:spChg chg="mod">
          <ac:chgData name="Scott, Stuart (Data Scientist)" userId="72872381-1d6a-4120-9b45-fbb26e33713c" providerId="ADAL" clId="{18C82C90-5841-4BE6-96E8-49934C061769}" dt="2023-02-21T11:24:10.146" v="17533" actId="27636"/>
          <ac:spMkLst>
            <pc:docMk/>
            <pc:sldMk cId="4216470982" sldId="325"/>
            <ac:spMk id="3" creationId="{EF9EC6B7-954C-4A63-BD1B-16542F2A6F4C}"/>
          </ac:spMkLst>
        </pc:spChg>
      </pc:sldChg>
      <pc:sldChg chg="modSp del mod">
        <pc:chgData name="Scott, Stuart (Data Scientist)" userId="72872381-1d6a-4120-9b45-fbb26e33713c" providerId="ADAL" clId="{18C82C90-5841-4BE6-96E8-49934C061769}" dt="2023-02-20T10:44:48.487" v="7817" actId="47"/>
        <pc:sldMkLst>
          <pc:docMk/>
          <pc:sldMk cId="3060957744" sldId="326"/>
        </pc:sldMkLst>
        <pc:spChg chg="mod">
          <ac:chgData name="Scott, Stuart (Data Scientist)" userId="72872381-1d6a-4120-9b45-fbb26e33713c" providerId="ADAL" clId="{18C82C90-5841-4BE6-96E8-49934C061769}" dt="2023-02-20T10:44:47.324" v="7816" actId="21"/>
          <ac:spMkLst>
            <pc:docMk/>
            <pc:sldMk cId="3060957744" sldId="326"/>
            <ac:spMk id="3" creationId="{FC2FE028-0E42-4A3C-8F30-65CE9391AE98}"/>
          </ac:spMkLst>
        </pc:spChg>
      </pc:sldChg>
      <pc:sldChg chg="modSp del mod">
        <pc:chgData name="Scott, Stuart (Data Scientist)" userId="72872381-1d6a-4120-9b45-fbb26e33713c" providerId="ADAL" clId="{18C82C90-5841-4BE6-96E8-49934C061769}" dt="2023-02-21T09:26:01.691" v="14221" actId="47"/>
        <pc:sldMkLst>
          <pc:docMk/>
          <pc:sldMk cId="2156439796" sldId="328"/>
        </pc:sldMkLst>
        <pc:spChg chg="mod">
          <ac:chgData name="Scott, Stuart (Data Scientist)" userId="72872381-1d6a-4120-9b45-fbb26e33713c" providerId="ADAL" clId="{18C82C90-5841-4BE6-96E8-49934C061769}" dt="2023-02-16T15:25:37.950" v="5441"/>
          <ac:spMkLst>
            <pc:docMk/>
            <pc:sldMk cId="2156439796" sldId="328"/>
            <ac:spMk id="2" creationId="{9556C29C-2DD6-4E2C-8E7A-F15562C1A393}"/>
          </ac:spMkLst>
        </pc:spChg>
        <pc:spChg chg="mod">
          <ac:chgData name="Scott, Stuart (Data Scientist)" userId="72872381-1d6a-4120-9b45-fbb26e33713c" providerId="ADAL" clId="{18C82C90-5841-4BE6-96E8-49934C061769}" dt="2023-02-21T09:25:59.989" v="14220" actId="21"/>
          <ac:spMkLst>
            <pc:docMk/>
            <pc:sldMk cId="2156439796" sldId="328"/>
            <ac:spMk id="3" creationId="{2F20E328-A650-4E75-AEE0-A872C7B9E152}"/>
          </ac:spMkLst>
        </pc:spChg>
      </pc:sldChg>
      <pc:sldChg chg="modSp del mod">
        <pc:chgData name="Scott, Stuart (Data Scientist)" userId="72872381-1d6a-4120-9b45-fbb26e33713c" providerId="ADAL" clId="{18C82C90-5841-4BE6-96E8-49934C061769}" dt="2023-02-20T11:00:34.909" v="8220" actId="47"/>
        <pc:sldMkLst>
          <pc:docMk/>
          <pc:sldMk cId="2760357489" sldId="329"/>
        </pc:sldMkLst>
        <pc:spChg chg="mod">
          <ac:chgData name="Scott, Stuart (Data Scientist)" userId="72872381-1d6a-4120-9b45-fbb26e33713c" providerId="ADAL" clId="{18C82C90-5841-4BE6-96E8-49934C061769}" dt="2023-02-20T11:00:33.724" v="8219" actId="21"/>
          <ac:spMkLst>
            <pc:docMk/>
            <pc:sldMk cId="2760357489" sldId="329"/>
            <ac:spMk id="3" creationId="{9EEA638F-8965-4440-B58A-326EFB3E11FB}"/>
          </ac:spMkLst>
        </pc:spChg>
      </pc:sldChg>
      <pc:sldChg chg="add del">
        <pc:chgData name="Scott, Stuart (Data Scientist)" userId="72872381-1d6a-4120-9b45-fbb26e33713c" providerId="ADAL" clId="{18C82C90-5841-4BE6-96E8-49934C061769}" dt="2023-02-20T14:51:22.631" v="8861" actId="47"/>
        <pc:sldMkLst>
          <pc:docMk/>
          <pc:sldMk cId="743661372" sldId="332"/>
        </pc:sldMkLst>
      </pc:sldChg>
      <pc:sldChg chg="del">
        <pc:chgData name="Scott, Stuart (Data Scientist)" userId="72872381-1d6a-4120-9b45-fbb26e33713c" providerId="ADAL" clId="{18C82C90-5841-4BE6-96E8-49934C061769}" dt="2023-02-20T14:46:13.956" v="8306" actId="2696"/>
        <pc:sldMkLst>
          <pc:docMk/>
          <pc:sldMk cId="1304273637" sldId="332"/>
        </pc:sldMkLst>
      </pc:sldChg>
      <pc:sldChg chg="addSp delSp modSp del mod">
        <pc:chgData name="Scott, Stuart (Data Scientist)" userId="72872381-1d6a-4120-9b45-fbb26e33713c" providerId="ADAL" clId="{18C82C90-5841-4BE6-96E8-49934C061769}" dt="2023-02-20T17:07:26.806" v="9997" actId="47"/>
        <pc:sldMkLst>
          <pc:docMk/>
          <pc:sldMk cId="2218148386" sldId="333"/>
        </pc:sldMkLst>
        <pc:spChg chg="mod">
          <ac:chgData name="Scott, Stuart (Data Scientist)" userId="72872381-1d6a-4120-9b45-fbb26e33713c" providerId="ADAL" clId="{18C82C90-5841-4BE6-96E8-49934C061769}" dt="2023-02-20T17:05:18.472" v="9994" actId="6549"/>
          <ac:spMkLst>
            <pc:docMk/>
            <pc:sldMk cId="2218148386" sldId="333"/>
            <ac:spMk id="2" creationId="{9475CAEF-F542-43E8-A369-A63852016B83}"/>
          </ac:spMkLst>
        </pc:spChg>
        <pc:spChg chg="add mod">
          <ac:chgData name="Scott, Stuart (Data Scientist)" userId="72872381-1d6a-4120-9b45-fbb26e33713c" providerId="ADAL" clId="{18C82C90-5841-4BE6-96E8-49934C061769}" dt="2023-02-20T17:07:25.034" v="9996" actId="21"/>
          <ac:spMkLst>
            <pc:docMk/>
            <pc:sldMk cId="2218148386" sldId="333"/>
            <ac:spMk id="4" creationId="{19194EF9-51B8-82B4-A67F-FAC3EDD415C2}"/>
          </ac:spMkLst>
        </pc:spChg>
        <pc:spChg chg="del mod">
          <ac:chgData name="Scott, Stuart (Data Scientist)" userId="72872381-1d6a-4120-9b45-fbb26e33713c" providerId="ADAL" clId="{18C82C90-5841-4BE6-96E8-49934C061769}" dt="2023-02-20T17:07:25.034" v="9996" actId="21"/>
          <ac:spMkLst>
            <pc:docMk/>
            <pc:sldMk cId="2218148386" sldId="333"/>
            <ac:spMk id="6" creationId="{C8CAFE1C-16D6-4BE0-BB76-7D7553A97D7C}"/>
          </ac:spMkLst>
        </pc:spChg>
        <pc:picChg chg="del">
          <ac:chgData name="Scott, Stuart (Data Scientist)" userId="72872381-1d6a-4120-9b45-fbb26e33713c" providerId="ADAL" clId="{18C82C90-5841-4BE6-96E8-49934C061769}" dt="2023-02-20T17:07:25.034" v="9996" actId="21"/>
          <ac:picMkLst>
            <pc:docMk/>
            <pc:sldMk cId="2218148386" sldId="333"/>
            <ac:picMk id="5" creationId="{BC758769-84CE-41E5-B90C-C8B26A0A96F4}"/>
          </ac:picMkLst>
        </pc:picChg>
      </pc:sldChg>
      <pc:sldChg chg="modSp del mod">
        <pc:chgData name="Scott, Stuart (Data Scientist)" userId="72872381-1d6a-4120-9b45-fbb26e33713c" providerId="ADAL" clId="{18C82C90-5841-4BE6-96E8-49934C061769}" dt="2023-02-20T17:18:33.908" v="10608" actId="47"/>
        <pc:sldMkLst>
          <pc:docMk/>
          <pc:sldMk cId="1181519547" sldId="334"/>
        </pc:sldMkLst>
        <pc:spChg chg="mod">
          <ac:chgData name="Scott, Stuart (Data Scientist)" userId="72872381-1d6a-4120-9b45-fbb26e33713c" providerId="ADAL" clId="{18C82C90-5841-4BE6-96E8-49934C061769}" dt="2023-02-20T17:16:45.834" v="10528" actId="6549"/>
          <ac:spMkLst>
            <pc:docMk/>
            <pc:sldMk cId="1181519547" sldId="334"/>
            <ac:spMk id="2" creationId="{1545AE72-6B8F-46A6-B852-3BD09645C7DB}"/>
          </ac:spMkLst>
        </pc:spChg>
        <pc:spChg chg="mod">
          <ac:chgData name="Scott, Stuart (Data Scientist)" userId="72872381-1d6a-4120-9b45-fbb26e33713c" providerId="ADAL" clId="{18C82C90-5841-4BE6-96E8-49934C061769}" dt="2023-02-20T17:18:32.477" v="10607" actId="21"/>
          <ac:spMkLst>
            <pc:docMk/>
            <pc:sldMk cId="1181519547" sldId="334"/>
            <ac:spMk id="3" creationId="{F6C8ADC3-3470-4027-BDD4-9DCF5DC3B6E0}"/>
          </ac:spMkLst>
        </pc:spChg>
      </pc:sldChg>
      <pc:sldChg chg="modSp del mod">
        <pc:chgData name="Scott, Stuart (Data Scientist)" userId="72872381-1d6a-4120-9b45-fbb26e33713c" providerId="ADAL" clId="{18C82C90-5841-4BE6-96E8-49934C061769}" dt="2023-02-16T15:15:34.573" v="4855" actId="47"/>
        <pc:sldMkLst>
          <pc:docMk/>
          <pc:sldMk cId="2489679031" sldId="335"/>
        </pc:sldMkLst>
        <pc:spChg chg="mod">
          <ac:chgData name="Scott, Stuart (Data Scientist)" userId="72872381-1d6a-4120-9b45-fbb26e33713c" providerId="ADAL" clId="{18C82C90-5841-4BE6-96E8-49934C061769}" dt="2023-02-16T15:13:31.643" v="4636" actId="20577"/>
          <ac:spMkLst>
            <pc:docMk/>
            <pc:sldMk cId="2489679031" sldId="335"/>
            <ac:spMk id="3" creationId="{43A65D8A-641F-426B-A33B-7243D866E95E}"/>
          </ac:spMkLst>
        </pc:spChg>
      </pc:sldChg>
      <pc:sldChg chg="addSp delSp modSp mod">
        <pc:chgData name="Scott, Stuart (Data Scientist)" userId="72872381-1d6a-4120-9b45-fbb26e33713c" providerId="ADAL" clId="{18C82C90-5841-4BE6-96E8-49934C061769}" dt="2023-02-21T11:22:44.196" v="17509" actId="404"/>
        <pc:sldMkLst>
          <pc:docMk/>
          <pc:sldMk cId="3432971294" sldId="336"/>
        </pc:sldMkLst>
        <pc:spChg chg="add del mod">
          <ac:chgData name="Scott, Stuart (Data Scientist)" userId="72872381-1d6a-4120-9b45-fbb26e33713c" providerId="ADAL" clId="{18C82C90-5841-4BE6-96E8-49934C061769}" dt="2023-02-21T11:22:44.196" v="17509" actId="404"/>
          <ac:spMkLst>
            <pc:docMk/>
            <pc:sldMk cId="3432971294" sldId="336"/>
            <ac:spMk id="2" creationId="{D2D3C83F-154E-4A3A-B9D6-7814D311BEE9}"/>
          </ac:spMkLst>
        </pc:spChg>
        <pc:spChg chg="mod">
          <ac:chgData name="Scott, Stuart (Data Scientist)" userId="72872381-1d6a-4120-9b45-fbb26e33713c" providerId="ADAL" clId="{18C82C90-5841-4BE6-96E8-49934C061769}" dt="2023-02-21T11:22:25.047" v="17495" actId="6549"/>
          <ac:spMkLst>
            <pc:docMk/>
            <pc:sldMk cId="3432971294" sldId="336"/>
            <ac:spMk id="3" creationId="{4D905501-DFBB-4FF2-A6F1-2B33BB9CA53A}"/>
          </ac:spMkLst>
        </pc:spChg>
        <pc:spChg chg="add del mod">
          <ac:chgData name="Scott, Stuart (Data Scientist)" userId="72872381-1d6a-4120-9b45-fbb26e33713c" providerId="ADAL" clId="{18C82C90-5841-4BE6-96E8-49934C061769}" dt="2023-02-21T11:20:36.734" v="17373" actId="478"/>
          <ac:spMkLst>
            <pc:docMk/>
            <pc:sldMk cId="3432971294" sldId="336"/>
            <ac:spMk id="6" creationId="{BBD1EAB8-B538-93A1-8973-89FA9D34C581}"/>
          </ac:spMkLst>
        </pc:spChg>
        <pc:picChg chg="mod">
          <ac:chgData name="Scott, Stuart (Data Scientist)" userId="72872381-1d6a-4120-9b45-fbb26e33713c" providerId="ADAL" clId="{18C82C90-5841-4BE6-96E8-49934C061769}" dt="2023-02-21T11:22:36.096" v="17497" actId="1076"/>
          <ac:picMkLst>
            <pc:docMk/>
            <pc:sldMk cId="3432971294" sldId="336"/>
            <ac:picMk id="5" creationId="{9CBA30E5-5360-4042-B92D-15842A6A4358}"/>
          </ac:picMkLst>
        </pc:picChg>
        <pc:picChg chg="add del mod">
          <ac:chgData name="Scott, Stuart (Data Scientist)" userId="72872381-1d6a-4120-9b45-fbb26e33713c" providerId="ADAL" clId="{18C82C90-5841-4BE6-96E8-49934C061769}" dt="2023-02-21T11:22:37.025" v="17498" actId="1076"/>
          <ac:picMkLst>
            <pc:docMk/>
            <pc:sldMk cId="3432971294" sldId="336"/>
            <ac:picMk id="7" creationId="{B52BF407-CA7D-4D29-950C-4A937A98A2DA}"/>
          </ac:picMkLst>
        </pc:picChg>
        <pc:picChg chg="mod">
          <ac:chgData name="Scott, Stuart (Data Scientist)" userId="72872381-1d6a-4120-9b45-fbb26e33713c" providerId="ADAL" clId="{18C82C90-5841-4BE6-96E8-49934C061769}" dt="2023-02-21T11:21:32.136" v="17426" actId="1076"/>
          <ac:picMkLst>
            <pc:docMk/>
            <pc:sldMk cId="3432971294" sldId="336"/>
            <ac:picMk id="9" creationId="{34DC18E6-50F4-4EFE-BC1B-B2C2B0E75565}"/>
          </ac:picMkLst>
        </pc:picChg>
      </pc:sldChg>
      <pc:sldChg chg="addSp delSp modSp mod">
        <pc:chgData name="Scott, Stuart (Data Scientist)" userId="72872381-1d6a-4120-9b45-fbb26e33713c" providerId="ADAL" clId="{18C82C90-5841-4BE6-96E8-49934C061769}" dt="2023-02-27T12:32:56.405" v="20730" actId="20577"/>
        <pc:sldMkLst>
          <pc:docMk/>
          <pc:sldMk cId="1632099024" sldId="337"/>
        </pc:sldMkLst>
        <pc:spChg chg="del mod">
          <ac:chgData name="Scott, Stuart (Data Scientist)" userId="72872381-1d6a-4120-9b45-fbb26e33713c" providerId="ADAL" clId="{18C82C90-5841-4BE6-96E8-49934C061769}" dt="2023-02-20T14:50:03.795" v="8726" actId="478"/>
          <ac:spMkLst>
            <pc:docMk/>
            <pc:sldMk cId="1632099024" sldId="337"/>
            <ac:spMk id="2" creationId="{6B0163F8-7FC8-4BAC-BD4F-F8BFE4904E7E}"/>
          </ac:spMkLst>
        </pc:spChg>
        <pc:spChg chg="del mod">
          <ac:chgData name="Scott, Stuart (Data Scientist)" userId="72872381-1d6a-4120-9b45-fbb26e33713c" providerId="ADAL" clId="{18C82C90-5841-4BE6-96E8-49934C061769}" dt="2023-02-20T14:49:49.481" v="8721" actId="478"/>
          <ac:spMkLst>
            <pc:docMk/>
            <pc:sldMk cId="1632099024" sldId="337"/>
            <ac:spMk id="3" creationId="{9FEEFCA8-8799-4AB5-BC18-A5DFE6B8319D}"/>
          </ac:spMkLst>
        </pc:spChg>
        <pc:spChg chg="add del mod">
          <ac:chgData name="Scott, Stuart (Data Scientist)" userId="72872381-1d6a-4120-9b45-fbb26e33713c" providerId="ADAL" clId="{18C82C90-5841-4BE6-96E8-49934C061769}" dt="2023-02-20T14:49:55.370" v="8723" actId="478"/>
          <ac:spMkLst>
            <pc:docMk/>
            <pc:sldMk cId="1632099024" sldId="337"/>
            <ac:spMk id="6" creationId="{168F2CA3-3F8F-7EC2-017D-0AAA430E8473}"/>
          </ac:spMkLst>
        </pc:spChg>
        <pc:spChg chg="add del mod">
          <ac:chgData name="Scott, Stuart (Data Scientist)" userId="72872381-1d6a-4120-9b45-fbb26e33713c" providerId="ADAL" clId="{18C82C90-5841-4BE6-96E8-49934C061769}" dt="2023-02-20T14:53:45.509" v="9074" actId="478"/>
          <ac:spMkLst>
            <pc:docMk/>
            <pc:sldMk cId="1632099024" sldId="337"/>
            <ac:spMk id="8" creationId="{F06C7AEE-C286-ECB3-44E2-12A260B767D8}"/>
          </ac:spMkLst>
        </pc:spChg>
        <pc:graphicFrameChg chg="add mod modGraphic">
          <ac:chgData name="Scott, Stuart (Data Scientist)" userId="72872381-1d6a-4120-9b45-fbb26e33713c" providerId="ADAL" clId="{18C82C90-5841-4BE6-96E8-49934C061769}" dt="2023-02-27T12:32:56.405" v="20730" actId="20577"/>
          <ac:graphicFrameMkLst>
            <pc:docMk/>
            <pc:sldMk cId="1632099024" sldId="337"/>
            <ac:graphicFrameMk id="4" creationId="{6E5B3E49-8DBE-1372-D4A6-249CF9FE8478}"/>
          </ac:graphicFrameMkLst>
        </pc:graphicFrameChg>
        <pc:picChg chg="add del">
          <ac:chgData name="Scott, Stuart (Data Scientist)" userId="72872381-1d6a-4120-9b45-fbb26e33713c" providerId="ADAL" clId="{18C82C90-5841-4BE6-96E8-49934C061769}" dt="2023-02-20T17:10:46.514" v="10095" actId="22"/>
          <ac:picMkLst>
            <pc:docMk/>
            <pc:sldMk cId="1632099024" sldId="337"/>
            <ac:picMk id="10" creationId="{87A3C13F-8362-6A39-58D9-B06A0E147924}"/>
          </ac:picMkLst>
        </pc:picChg>
      </pc:sldChg>
      <pc:sldChg chg="del">
        <pc:chgData name="Scott, Stuart (Data Scientist)" userId="72872381-1d6a-4120-9b45-fbb26e33713c" providerId="ADAL" clId="{18C82C90-5841-4BE6-96E8-49934C061769}" dt="2023-02-20T10:40:13.474" v="7487" actId="47"/>
        <pc:sldMkLst>
          <pc:docMk/>
          <pc:sldMk cId="534656240" sldId="338"/>
        </pc:sldMkLst>
      </pc:sldChg>
      <pc:sldChg chg="addSp delSp modSp del mod">
        <pc:chgData name="Scott, Stuart (Data Scientist)" userId="72872381-1d6a-4120-9b45-fbb26e33713c" providerId="ADAL" clId="{18C82C90-5841-4BE6-96E8-49934C061769}" dt="2023-02-21T11:29:11.508" v="17854" actId="47"/>
        <pc:sldMkLst>
          <pc:docMk/>
          <pc:sldMk cId="2163392641" sldId="339"/>
        </pc:sldMkLst>
        <pc:spChg chg="del mod">
          <ac:chgData name="Scott, Stuart (Data Scientist)" userId="72872381-1d6a-4120-9b45-fbb26e33713c" providerId="ADAL" clId="{18C82C90-5841-4BE6-96E8-49934C061769}" dt="2023-02-21T11:28:38.880" v="17851" actId="478"/>
          <ac:spMkLst>
            <pc:docMk/>
            <pc:sldMk cId="2163392641" sldId="339"/>
            <ac:spMk id="2" creationId="{79FA73FE-9ED4-4518-89A3-59E46431E95B}"/>
          </ac:spMkLst>
        </pc:spChg>
        <pc:spChg chg="mod">
          <ac:chgData name="Scott, Stuart (Data Scientist)" userId="72872381-1d6a-4120-9b45-fbb26e33713c" providerId="ADAL" clId="{18C82C90-5841-4BE6-96E8-49934C061769}" dt="2023-02-21T11:29:09.697" v="17853" actId="21"/>
          <ac:spMkLst>
            <pc:docMk/>
            <pc:sldMk cId="2163392641" sldId="339"/>
            <ac:spMk id="3" creationId="{85E7F94F-5D98-4B65-8858-B06D55130600}"/>
          </ac:spMkLst>
        </pc:spChg>
        <pc:spChg chg="add del mod">
          <ac:chgData name="Scott, Stuart (Data Scientist)" userId="72872381-1d6a-4120-9b45-fbb26e33713c" providerId="ADAL" clId="{18C82C90-5841-4BE6-96E8-49934C061769}" dt="2023-02-21T11:28:40.789" v="17852" actId="478"/>
          <ac:spMkLst>
            <pc:docMk/>
            <pc:sldMk cId="2163392641" sldId="339"/>
            <ac:spMk id="5" creationId="{6C795110-E115-A520-1D98-F460F0521EB3}"/>
          </ac:spMkLst>
        </pc:spChg>
      </pc:sldChg>
      <pc:sldChg chg="modSp mod">
        <pc:chgData name="Scott, Stuart (Data Scientist)" userId="72872381-1d6a-4120-9b45-fbb26e33713c" providerId="ADAL" clId="{18C82C90-5841-4BE6-96E8-49934C061769}" dt="2023-02-20T18:33:09.242" v="13316" actId="20577"/>
        <pc:sldMkLst>
          <pc:docMk/>
          <pc:sldMk cId="1500188025" sldId="340"/>
        </pc:sldMkLst>
        <pc:spChg chg="mod">
          <ac:chgData name="Scott, Stuart (Data Scientist)" userId="72872381-1d6a-4120-9b45-fbb26e33713c" providerId="ADAL" clId="{18C82C90-5841-4BE6-96E8-49934C061769}" dt="2023-02-20T18:33:09.242" v="13316" actId="20577"/>
          <ac:spMkLst>
            <pc:docMk/>
            <pc:sldMk cId="1500188025" sldId="340"/>
            <ac:spMk id="2" creationId="{81A88947-197A-432D-91E3-3345B0E44E51}"/>
          </ac:spMkLst>
        </pc:spChg>
      </pc:sldChg>
      <pc:sldChg chg="modSp mod">
        <pc:chgData name="Scott, Stuart (Data Scientist)" userId="72872381-1d6a-4120-9b45-fbb26e33713c" providerId="ADAL" clId="{18C82C90-5841-4BE6-96E8-49934C061769}" dt="2023-02-21T10:28:20.119" v="15846" actId="20577"/>
        <pc:sldMkLst>
          <pc:docMk/>
          <pc:sldMk cId="16507063" sldId="341"/>
        </pc:sldMkLst>
        <pc:spChg chg="mod">
          <ac:chgData name="Scott, Stuart (Data Scientist)" userId="72872381-1d6a-4120-9b45-fbb26e33713c" providerId="ADAL" clId="{18C82C90-5841-4BE6-96E8-49934C061769}" dt="2023-02-21T10:21:16.805" v="15764" actId="20577"/>
          <ac:spMkLst>
            <pc:docMk/>
            <pc:sldMk cId="16507063" sldId="341"/>
            <ac:spMk id="2" creationId="{F51702FD-CB5F-4284-9BB4-156108905309}"/>
          </ac:spMkLst>
        </pc:spChg>
        <pc:spChg chg="mod">
          <ac:chgData name="Scott, Stuart (Data Scientist)" userId="72872381-1d6a-4120-9b45-fbb26e33713c" providerId="ADAL" clId="{18C82C90-5841-4BE6-96E8-49934C061769}" dt="2023-02-21T10:28:20.119" v="15846" actId="20577"/>
          <ac:spMkLst>
            <pc:docMk/>
            <pc:sldMk cId="16507063" sldId="341"/>
            <ac:spMk id="3" creationId="{DFBE06AE-30CD-4419-9FDB-117E44B2CB3F}"/>
          </ac:spMkLst>
        </pc:spChg>
      </pc:sldChg>
      <pc:sldChg chg="modSp del mod">
        <pc:chgData name="Scott, Stuart (Data Scientist)" userId="72872381-1d6a-4120-9b45-fbb26e33713c" providerId="ADAL" clId="{18C82C90-5841-4BE6-96E8-49934C061769}" dt="2023-02-16T15:37:04.567" v="5844" actId="47"/>
        <pc:sldMkLst>
          <pc:docMk/>
          <pc:sldMk cId="2729128208" sldId="342"/>
        </pc:sldMkLst>
        <pc:spChg chg="mod">
          <ac:chgData name="Scott, Stuart (Data Scientist)" userId="72872381-1d6a-4120-9b45-fbb26e33713c" providerId="ADAL" clId="{18C82C90-5841-4BE6-96E8-49934C061769}" dt="2023-02-16T15:37:03.500" v="5843" actId="21"/>
          <ac:spMkLst>
            <pc:docMk/>
            <pc:sldMk cId="2729128208" sldId="342"/>
            <ac:spMk id="3" creationId="{4308593C-708D-4E1D-99CB-2B2098A950F2}"/>
          </ac:spMkLst>
        </pc:spChg>
      </pc:sldChg>
      <pc:sldChg chg="del">
        <pc:chgData name="Scott, Stuart (Data Scientist)" userId="72872381-1d6a-4120-9b45-fbb26e33713c" providerId="ADAL" clId="{18C82C90-5841-4BE6-96E8-49934C061769}" dt="2023-02-16T15:36:10" v="5783" actId="47"/>
        <pc:sldMkLst>
          <pc:docMk/>
          <pc:sldMk cId="3614626178" sldId="343"/>
        </pc:sldMkLst>
      </pc:sldChg>
      <pc:sldChg chg="modSp mod ord">
        <pc:chgData name="Scott, Stuart (Data Scientist)" userId="72872381-1d6a-4120-9b45-fbb26e33713c" providerId="ADAL" clId="{18C82C90-5841-4BE6-96E8-49934C061769}" dt="2023-02-22T15:15:06.298" v="20467" actId="20577"/>
        <pc:sldMkLst>
          <pc:docMk/>
          <pc:sldMk cId="285481261" sldId="344"/>
        </pc:sldMkLst>
        <pc:spChg chg="mod">
          <ac:chgData name="Scott, Stuart (Data Scientist)" userId="72872381-1d6a-4120-9b45-fbb26e33713c" providerId="ADAL" clId="{18C82C90-5841-4BE6-96E8-49934C061769}" dt="2023-02-20T11:00:51.054" v="8254" actId="20577"/>
          <ac:spMkLst>
            <pc:docMk/>
            <pc:sldMk cId="285481261" sldId="344"/>
            <ac:spMk id="2" creationId="{E0EB2D85-84EC-4118-922A-BBC374D06AEC}"/>
          </ac:spMkLst>
        </pc:spChg>
        <pc:spChg chg="mod">
          <ac:chgData name="Scott, Stuart (Data Scientist)" userId="72872381-1d6a-4120-9b45-fbb26e33713c" providerId="ADAL" clId="{18C82C90-5841-4BE6-96E8-49934C061769}" dt="2023-02-22T15:15:06.298" v="20467" actId="20577"/>
          <ac:spMkLst>
            <pc:docMk/>
            <pc:sldMk cId="285481261" sldId="344"/>
            <ac:spMk id="3" creationId="{0E3B1D58-E916-4486-9EC9-8DDFC7993C0A}"/>
          </ac:spMkLst>
        </pc:spChg>
      </pc:sldChg>
      <pc:sldChg chg="modSp new del mod">
        <pc:chgData name="Scott, Stuart (Data Scientist)" userId="72872381-1d6a-4120-9b45-fbb26e33713c" providerId="ADAL" clId="{18C82C90-5841-4BE6-96E8-49934C061769}" dt="2023-02-20T15:07:28.921" v="9580" actId="2696"/>
        <pc:sldMkLst>
          <pc:docMk/>
          <pc:sldMk cId="1514997241" sldId="345"/>
        </pc:sldMkLst>
        <pc:spChg chg="mod">
          <ac:chgData name="Scott, Stuart (Data Scientist)" userId="72872381-1d6a-4120-9b45-fbb26e33713c" providerId="ADAL" clId="{18C82C90-5841-4BE6-96E8-49934C061769}" dt="2023-02-15T16:10:56.606" v="463" actId="404"/>
          <ac:spMkLst>
            <pc:docMk/>
            <pc:sldMk cId="1514997241" sldId="345"/>
            <ac:spMk id="2" creationId="{7CA0F496-A892-AA9E-DFBE-4E0391B3DE4E}"/>
          </ac:spMkLst>
        </pc:spChg>
        <pc:spChg chg="mod">
          <ac:chgData name="Scott, Stuart (Data Scientist)" userId="72872381-1d6a-4120-9b45-fbb26e33713c" providerId="ADAL" clId="{18C82C90-5841-4BE6-96E8-49934C061769}" dt="2023-02-15T16:15:17.964" v="658" actId="15"/>
          <ac:spMkLst>
            <pc:docMk/>
            <pc:sldMk cId="1514997241" sldId="345"/>
            <ac:spMk id="3" creationId="{5E1687E7-6CE4-A9FD-DBFE-0D1D3229E085}"/>
          </ac:spMkLst>
        </pc:spChg>
      </pc:sldChg>
      <pc:sldChg chg="modSp add del mod">
        <pc:chgData name="Scott, Stuart (Data Scientist)" userId="72872381-1d6a-4120-9b45-fbb26e33713c" providerId="ADAL" clId="{18C82C90-5841-4BE6-96E8-49934C061769}" dt="2023-02-20T18:23:19.219" v="12987" actId="47"/>
        <pc:sldMkLst>
          <pc:docMk/>
          <pc:sldMk cId="3974813994" sldId="345"/>
        </pc:sldMkLst>
        <pc:spChg chg="mod">
          <ac:chgData name="Scott, Stuart (Data Scientist)" userId="72872381-1d6a-4120-9b45-fbb26e33713c" providerId="ADAL" clId="{18C82C90-5841-4BE6-96E8-49934C061769}" dt="2023-02-20T15:08:20.199" v="9688" actId="20577"/>
          <ac:spMkLst>
            <pc:docMk/>
            <pc:sldMk cId="3974813994" sldId="345"/>
            <ac:spMk id="2" creationId="{7CA0F496-A892-AA9E-DFBE-4E0391B3DE4E}"/>
          </ac:spMkLst>
        </pc:spChg>
        <pc:spChg chg="mod">
          <ac:chgData name="Scott, Stuart (Data Scientist)" userId="72872381-1d6a-4120-9b45-fbb26e33713c" providerId="ADAL" clId="{18C82C90-5841-4BE6-96E8-49934C061769}" dt="2023-02-20T18:23:16.260" v="12986" actId="27636"/>
          <ac:spMkLst>
            <pc:docMk/>
            <pc:sldMk cId="3974813994" sldId="345"/>
            <ac:spMk id="3" creationId="{5E1687E7-6CE4-A9FD-DBFE-0D1D3229E085}"/>
          </ac:spMkLst>
        </pc:spChg>
      </pc:sldChg>
      <pc:sldChg chg="modSp new del mod">
        <pc:chgData name="Scott, Stuart (Data Scientist)" userId="72872381-1d6a-4120-9b45-fbb26e33713c" providerId="ADAL" clId="{18C82C90-5841-4BE6-96E8-49934C061769}" dt="2023-02-20T14:51:48.149" v="8899" actId="47"/>
        <pc:sldMkLst>
          <pc:docMk/>
          <pc:sldMk cId="516034555" sldId="346"/>
        </pc:sldMkLst>
        <pc:spChg chg="mod">
          <ac:chgData name="Scott, Stuart (Data Scientist)" userId="72872381-1d6a-4120-9b45-fbb26e33713c" providerId="ADAL" clId="{18C82C90-5841-4BE6-96E8-49934C061769}" dt="2023-02-15T14:12:11.746" v="74" actId="20577"/>
          <ac:spMkLst>
            <pc:docMk/>
            <pc:sldMk cId="516034555" sldId="346"/>
            <ac:spMk id="2" creationId="{99DE78F4-38BF-D1F1-4802-9841B79A4978}"/>
          </ac:spMkLst>
        </pc:spChg>
        <pc:spChg chg="mod">
          <ac:chgData name="Scott, Stuart (Data Scientist)" userId="72872381-1d6a-4120-9b45-fbb26e33713c" providerId="ADAL" clId="{18C82C90-5841-4BE6-96E8-49934C061769}" dt="2023-02-15T14:13:18.732" v="100" actId="20577"/>
          <ac:spMkLst>
            <pc:docMk/>
            <pc:sldMk cId="516034555" sldId="346"/>
            <ac:spMk id="3" creationId="{E1FC1783-8EDE-1B87-16DB-6F2CD0B92C93}"/>
          </ac:spMkLst>
        </pc:spChg>
      </pc:sldChg>
      <pc:sldChg chg="modSp new del mod ord">
        <pc:chgData name="Scott, Stuart (Data Scientist)" userId="72872381-1d6a-4120-9b45-fbb26e33713c" providerId="ADAL" clId="{18C82C90-5841-4BE6-96E8-49934C061769}" dt="2023-02-15T14:56:31.905" v="185" actId="47"/>
        <pc:sldMkLst>
          <pc:docMk/>
          <pc:sldMk cId="1092105172" sldId="347"/>
        </pc:sldMkLst>
        <pc:spChg chg="mod">
          <ac:chgData name="Scott, Stuart (Data Scientist)" userId="72872381-1d6a-4120-9b45-fbb26e33713c" providerId="ADAL" clId="{18C82C90-5841-4BE6-96E8-49934C061769}" dt="2023-02-15T14:56:21.387" v="182" actId="20577"/>
          <ac:spMkLst>
            <pc:docMk/>
            <pc:sldMk cId="1092105172" sldId="347"/>
            <ac:spMk id="3" creationId="{5B28D689-57AC-CAFC-B4A0-C66F4AF7FFBC}"/>
          </ac:spMkLst>
        </pc:spChg>
      </pc:sldChg>
      <pc:sldChg chg="modSp new del mod ord">
        <pc:chgData name="Scott, Stuart (Data Scientist)" userId="72872381-1d6a-4120-9b45-fbb26e33713c" providerId="ADAL" clId="{18C82C90-5841-4BE6-96E8-49934C061769}" dt="2023-02-20T16:51:17.986" v="9820" actId="47"/>
        <pc:sldMkLst>
          <pc:docMk/>
          <pc:sldMk cId="856807682" sldId="348"/>
        </pc:sldMkLst>
        <pc:spChg chg="mod">
          <ac:chgData name="Scott, Stuart (Data Scientist)" userId="72872381-1d6a-4120-9b45-fbb26e33713c" providerId="ADAL" clId="{18C82C90-5841-4BE6-96E8-49934C061769}" dt="2023-02-16T09:52:24.155" v="4017" actId="27636"/>
          <ac:spMkLst>
            <pc:docMk/>
            <pc:sldMk cId="856807682" sldId="348"/>
            <ac:spMk id="2" creationId="{7BF32012-9E10-2013-5D33-E429EDABD61F}"/>
          </ac:spMkLst>
        </pc:spChg>
        <pc:spChg chg="mod">
          <ac:chgData name="Scott, Stuart (Data Scientist)" userId="72872381-1d6a-4120-9b45-fbb26e33713c" providerId="ADAL" clId="{18C82C90-5841-4BE6-96E8-49934C061769}" dt="2023-02-20T16:51:11.765" v="9819" actId="6549"/>
          <ac:spMkLst>
            <pc:docMk/>
            <pc:sldMk cId="856807682" sldId="348"/>
            <ac:spMk id="3" creationId="{C7EFE4EF-F928-1BE3-A4A1-4D2C3E6C8421}"/>
          </ac:spMkLst>
        </pc:spChg>
      </pc:sldChg>
      <pc:sldChg chg="modSp new del mod">
        <pc:chgData name="Scott, Stuart (Data Scientist)" userId="72872381-1d6a-4120-9b45-fbb26e33713c" providerId="ADAL" clId="{18C82C90-5841-4BE6-96E8-49934C061769}" dt="2023-02-20T14:45:12.618" v="8293" actId="47"/>
        <pc:sldMkLst>
          <pc:docMk/>
          <pc:sldMk cId="3486836197" sldId="349"/>
        </pc:sldMkLst>
        <pc:spChg chg="mod">
          <ac:chgData name="Scott, Stuart (Data Scientist)" userId="72872381-1d6a-4120-9b45-fbb26e33713c" providerId="ADAL" clId="{18C82C90-5841-4BE6-96E8-49934C061769}" dt="2023-02-20T14:45:11.298" v="8292" actId="21"/>
          <ac:spMkLst>
            <pc:docMk/>
            <pc:sldMk cId="3486836197" sldId="349"/>
            <ac:spMk id="3" creationId="{D5F9DFFB-492B-6579-A42C-4104C9E41C71}"/>
          </ac:spMkLst>
        </pc:spChg>
      </pc:sldChg>
      <pc:sldChg chg="modSp new del mod">
        <pc:chgData name="Scott, Stuart (Data Scientist)" userId="72872381-1d6a-4120-9b45-fbb26e33713c" providerId="ADAL" clId="{18C82C90-5841-4BE6-96E8-49934C061769}" dt="2023-02-20T13:52:14.635" v="8285" actId="47"/>
        <pc:sldMkLst>
          <pc:docMk/>
          <pc:sldMk cId="949464484" sldId="350"/>
        </pc:sldMkLst>
        <pc:spChg chg="mod">
          <ac:chgData name="Scott, Stuart (Data Scientist)" userId="72872381-1d6a-4120-9b45-fbb26e33713c" providerId="ADAL" clId="{18C82C90-5841-4BE6-96E8-49934C061769}" dt="2023-02-15T16:22:48.299" v="868" actId="20577"/>
          <ac:spMkLst>
            <pc:docMk/>
            <pc:sldMk cId="949464484" sldId="350"/>
            <ac:spMk id="2" creationId="{6BD13777-44C8-6795-684F-EB4F4B05BBB3}"/>
          </ac:spMkLst>
        </pc:spChg>
        <pc:spChg chg="mod">
          <ac:chgData name="Scott, Stuart (Data Scientist)" userId="72872381-1d6a-4120-9b45-fbb26e33713c" providerId="ADAL" clId="{18C82C90-5841-4BE6-96E8-49934C061769}" dt="2023-02-15T16:23:21.480" v="907" actId="20577"/>
          <ac:spMkLst>
            <pc:docMk/>
            <pc:sldMk cId="949464484" sldId="350"/>
            <ac:spMk id="3" creationId="{0E66ABCC-AAB9-03DB-C026-05B89530C031}"/>
          </ac:spMkLst>
        </pc:spChg>
      </pc:sldChg>
      <pc:sldChg chg="modSp new del mod">
        <pc:chgData name="Scott, Stuart (Data Scientist)" userId="72872381-1d6a-4120-9b45-fbb26e33713c" providerId="ADAL" clId="{18C82C90-5841-4BE6-96E8-49934C061769}" dt="2023-02-20T13:51:49.867" v="8284" actId="47"/>
        <pc:sldMkLst>
          <pc:docMk/>
          <pc:sldMk cId="863975767" sldId="351"/>
        </pc:sldMkLst>
        <pc:spChg chg="mod">
          <ac:chgData name="Scott, Stuart (Data Scientist)" userId="72872381-1d6a-4120-9b45-fbb26e33713c" providerId="ADAL" clId="{18C82C90-5841-4BE6-96E8-49934C061769}" dt="2023-02-15T17:36:45.432" v="1051" actId="20577"/>
          <ac:spMkLst>
            <pc:docMk/>
            <pc:sldMk cId="863975767" sldId="351"/>
            <ac:spMk id="2" creationId="{47BF3983-3977-F736-D3BD-9DCD41C9CBA0}"/>
          </ac:spMkLst>
        </pc:spChg>
        <pc:spChg chg="mod">
          <ac:chgData name="Scott, Stuart (Data Scientist)" userId="72872381-1d6a-4120-9b45-fbb26e33713c" providerId="ADAL" clId="{18C82C90-5841-4BE6-96E8-49934C061769}" dt="2023-02-20T13:51:47.100" v="8283" actId="20577"/>
          <ac:spMkLst>
            <pc:docMk/>
            <pc:sldMk cId="863975767" sldId="351"/>
            <ac:spMk id="3" creationId="{A0C4E5BC-EE59-12D7-FFFE-F1171C8F95E8}"/>
          </ac:spMkLst>
        </pc:spChg>
      </pc:sldChg>
      <pc:sldChg chg="modSp new del mod ord">
        <pc:chgData name="Scott, Stuart (Data Scientist)" userId="72872381-1d6a-4120-9b45-fbb26e33713c" providerId="ADAL" clId="{18C82C90-5841-4BE6-96E8-49934C061769}" dt="2023-02-20T14:43:51.895" v="8291" actId="2696"/>
        <pc:sldMkLst>
          <pc:docMk/>
          <pc:sldMk cId="69550903" sldId="352"/>
        </pc:sldMkLst>
        <pc:spChg chg="mod">
          <ac:chgData name="Scott, Stuart (Data Scientist)" userId="72872381-1d6a-4120-9b45-fbb26e33713c" providerId="ADAL" clId="{18C82C90-5841-4BE6-96E8-49934C061769}" dt="2023-02-15T17:50:24.561" v="1522" actId="20577"/>
          <ac:spMkLst>
            <pc:docMk/>
            <pc:sldMk cId="69550903" sldId="352"/>
            <ac:spMk id="2" creationId="{0DF29022-84A9-B1C7-0E27-1ED37D0D9660}"/>
          </ac:spMkLst>
        </pc:spChg>
        <pc:spChg chg="mod">
          <ac:chgData name="Scott, Stuart (Data Scientist)" userId="72872381-1d6a-4120-9b45-fbb26e33713c" providerId="ADAL" clId="{18C82C90-5841-4BE6-96E8-49934C061769}" dt="2023-02-20T14:42:53.474" v="8290" actId="21"/>
          <ac:spMkLst>
            <pc:docMk/>
            <pc:sldMk cId="69550903" sldId="352"/>
            <ac:spMk id="3" creationId="{9C34C9C1-B4EB-7475-EDEE-611F1E3237FB}"/>
          </ac:spMkLst>
        </pc:spChg>
      </pc:sldChg>
      <pc:sldChg chg="modSp new del mod">
        <pc:chgData name="Scott, Stuart (Data Scientist)" userId="72872381-1d6a-4120-9b45-fbb26e33713c" providerId="ADAL" clId="{18C82C90-5841-4BE6-96E8-49934C061769}" dt="2023-02-20T14:41:16.515" v="8287" actId="47"/>
        <pc:sldMkLst>
          <pc:docMk/>
          <pc:sldMk cId="1273355866" sldId="353"/>
        </pc:sldMkLst>
        <pc:spChg chg="mod">
          <ac:chgData name="Scott, Stuart (Data Scientist)" userId="72872381-1d6a-4120-9b45-fbb26e33713c" providerId="ADAL" clId="{18C82C90-5841-4BE6-96E8-49934C061769}" dt="2023-02-16T09:47:03.046" v="3922" actId="20577"/>
          <ac:spMkLst>
            <pc:docMk/>
            <pc:sldMk cId="1273355866" sldId="353"/>
            <ac:spMk id="2" creationId="{4CE7AAEE-2106-02BA-DB22-180ACF8DB15D}"/>
          </ac:spMkLst>
        </pc:spChg>
        <pc:spChg chg="mod">
          <ac:chgData name="Scott, Stuart (Data Scientist)" userId="72872381-1d6a-4120-9b45-fbb26e33713c" providerId="ADAL" clId="{18C82C90-5841-4BE6-96E8-49934C061769}" dt="2023-02-16T09:47:36.320" v="3958" actId="20577"/>
          <ac:spMkLst>
            <pc:docMk/>
            <pc:sldMk cId="1273355866" sldId="353"/>
            <ac:spMk id="3" creationId="{CDF6F350-DC11-CBD8-9A6B-A4E1072E9BAD}"/>
          </ac:spMkLst>
        </pc:spChg>
      </pc:sldChg>
      <pc:sldChg chg="addSp delSp modSp new mod">
        <pc:chgData name="Scott, Stuart (Data Scientist)" userId="72872381-1d6a-4120-9b45-fbb26e33713c" providerId="ADAL" clId="{18C82C90-5841-4BE6-96E8-49934C061769}" dt="2023-02-27T12:33:45.047" v="20752" actId="20577"/>
        <pc:sldMkLst>
          <pc:docMk/>
          <pc:sldMk cId="3813921923" sldId="354"/>
        </pc:sldMkLst>
        <pc:spChg chg="mod">
          <ac:chgData name="Scott, Stuart (Data Scientist)" userId="72872381-1d6a-4120-9b45-fbb26e33713c" providerId="ADAL" clId="{18C82C90-5841-4BE6-96E8-49934C061769}" dt="2023-02-27T12:33:45.047" v="20752" actId="20577"/>
          <ac:spMkLst>
            <pc:docMk/>
            <pc:sldMk cId="3813921923" sldId="354"/>
            <ac:spMk id="2" creationId="{54ED1771-65DC-7529-0679-0C7622A9F7D9}"/>
          </ac:spMkLst>
        </pc:spChg>
        <pc:spChg chg="del">
          <ac:chgData name="Scott, Stuart (Data Scientist)" userId="72872381-1d6a-4120-9b45-fbb26e33713c" providerId="ADAL" clId="{18C82C90-5841-4BE6-96E8-49934C061769}" dt="2023-02-16T11:45:07.002" v="4166" actId="3680"/>
          <ac:spMkLst>
            <pc:docMk/>
            <pc:sldMk cId="3813921923" sldId="354"/>
            <ac:spMk id="3" creationId="{53724200-8920-949C-3AE7-11148F042224}"/>
          </ac:spMkLst>
        </pc:spChg>
        <pc:spChg chg="add mod">
          <ac:chgData name="Scott, Stuart (Data Scientist)" userId="72872381-1d6a-4120-9b45-fbb26e33713c" providerId="ADAL" clId="{18C82C90-5841-4BE6-96E8-49934C061769}" dt="2023-02-16T17:39:00.963" v="6202" actId="1076"/>
          <ac:spMkLst>
            <pc:docMk/>
            <pc:sldMk cId="3813921923" sldId="354"/>
            <ac:spMk id="7" creationId="{1F74E483-0DB0-19F4-AF4A-8286455068A2}"/>
          </ac:spMkLst>
        </pc:spChg>
        <pc:spChg chg="add del mod">
          <ac:chgData name="Scott, Stuart (Data Scientist)" userId="72872381-1d6a-4120-9b45-fbb26e33713c" providerId="ADAL" clId="{18C82C90-5841-4BE6-96E8-49934C061769}" dt="2023-02-16T15:25:32.412" v="5438"/>
          <ac:spMkLst>
            <pc:docMk/>
            <pc:sldMk cId="3813921923" sldId="354"/>
            <ac:spMk id="9" creationId="{9FD27121-75AC-3AB8-D695-65EBC95004A2}"/>
          </ac:spMkLst>
        </pc:spChg>
        <pc:graphicFrameChg chg="add mod ord modGraphic">
          <ac:chgData name="Scott, Stuart (Data Scientist)" userId="72872381-1d6a-4120-9b45-fbb26e33713c" providerId="ADAL" clId="{18C82C90-5841-4BE6-96E8-49934C061769}" dt="2023-02-22T09:08:07.490" v="19508" actId="20577"/>
          <ac:graphicFrameMkLst>
            <pc:docMk/>
            <pc:sldMk cId="3813921923" sldId="354"/>
            <ac:graphicFrameMk id="4" creationId="{50F46B87-FDF9-66BB-ED96-D44163F9787F}"/>
          </ac:graphicFrameMkLst>
        </pc:graphicFrameChg>
        <pc:picChg chg="add mod">
          <ac:chgData name="Scott, Stuart (Data Scientist)" userId="72872381-1d6a-4120-9b45-fbb26e33713c" providerId="ADAL" clId="{18C82C90-5841-4BE6-96E8-49934C061769}" dt="2023-02-20T10:09:52.259" v="6667" actId="1076"/>
          <ac:picMkLst>
            <pc:docMk/>
            <pc:sldMk cId="3813921923" sldId="354"/>
            <ac:picMk id="6" creationId="{D7402271-CC75-866C-0872-4A1B88F86B88}"/>
          </ac:picMkLst>
        </pc:picChg>
      </pc:sldChg>
      <pc:sldChg chg="modSp new del mod">
        <pc:chgData name="Scott, Stuart (Data Scientist)" userId="72872381-1d6a-4120-9b45-fbb26e33713c" providerId="ADAL" clId="{18C82C90-5841-4BE6-96E8-49934C061769}" dt="2023-02-20T16:51:30.562" v="9822" actId="2696"/>
        <pc:sldMkLst>
          <pc:docMk/>
          <pc:sldMk cId="3619341095" sldId="355"/>
        </pc:sldMkLst>
        <pc:spChg chg="mod">
          <ac:chgData name="Scott, Stuart (Data Scientist)" userId="72872381-1d6a-4120-9b45-fbb26e33713c" providerId="ADAL" clId="{18C82C90-5841-4BE6-96E8-49934C061769}" dt="2023-02-16T17:29:12.905" v="6080" actId="20577"/>
          <ac:spMkLst>
            <pc:docMk/>
            <pc:sldMk cId="3619341095" sldId="355"/>
            <ac:spMk id="2" creationId="{8C6402A6-A331-653E-F543-3B886CC8D706}"/>
          </ac:spMkLst>
        </pc:spChg>
        <pc:spChg chg="mod">
          <ac:chgData name="Scott, Stuart (Data Scientist)" userId="72872381-1d6a-4120-9b45-fbb26e33713c" providerId="ADAL" clId="{18C82C90-5841-4BE6-96E8-49934C061769}" dt="2023-02-16T17:30:05.567" v="6127" actId="20577"/>
          <ac:spMkLst>
            <pc:docMk/>
            <pc:sldMk cId="3619341095" sldId="355"/>
            <ac:spMk id="3" creationId="{7AF5A1C3-FAE2-4E83-066C-B1E4E402DC85}"/>
          </ac:spMkLst>
        </pc:spChg>
      </pc:sldChg>
      <pc:sldChg chg="addSp modSp add mod">
        <pc:chgData name="Scott, Stuart (Data Scientist)" userId="72872381-1d6a-4120-9b45-fbb26e33713c" providerId="ADAL" clId="{18C82C90-5841-4BE6-96E8-49934C061769}" dt="2023-02-21T11:24:40.146" v="17548" actId="20577"/>
        <pc:sldMkLst>
          <pc:docMk/>
          <pc:sldMk cId="4293521476" sldId="355"/>
        </pc:sldMkLst>
        <pc:spChg chg="mod">
          <ac:chgData name="Scott, Stuart (Data Scientist)" userId="72872381-1d6a-4120-9b45-fbb26e33713c" providerId="ADAL" clId="{18C82C90-5841-4BE6-96E8-49934C061769}" dt="2023-02-21T10:42:11.521" v="16579" actId="20577"/>
          <ac:spMkLst>
            <pc:docMk/>
            <pc:sldMk cId="4293521476" sldId="355"/>
            <ac:spMk id="2" creationId="{8C6402A6-A331-653E-F543-3B886CC8D706}"/>
          </ac:spMkLst>
        </pc:spChg>
        <pc:spChg chg="mod">
          <ac:chgData name="Scott, Stuart (Data Scientist)" userId="72872381-1d6a-4120-9b45-fbb26e33713c" providerId="ADAL" clId="{18C82C90-5841-4BE6-96E8-49934C061769}" dt="2023-02-21T11:24:40.146" v="17548" actId="20577"/>
          <ac:spMkLst>
            <pc:docMk/>
            <pc:sldMk cId="4293521476" sldId="355"/>
            <ac:spMk id="3" creationId="{7AF5A1C3-FAE2-4E83-066C-B1E4E402DC85}"/>
          </ac:spMkLst>
        </pc:spChg>
        <pc:picChg chg="add mod">
          <ac:chgData name="Scott, Stuart (Data Scientist)" userId="72872381-1d6a-4120-9b45-fbb26e33713c" providerId="ADAL" clId="{18C82C90-5841-4BE6-96E8-49934C061769}" dt="2023-02-21T10:45:27.272" v="16646" actId="1076"/>
          <ac:picMkLst>
            <pc:docMk/>
            <pc:sldMk cId="4293521476" sldId="355"/>
            <ac:picMk id="2050" creationId="{5363DF18-1275-74CF-6084-6AD0B7B386D0}"/>
          </ac:picMkLst>
        </pc:picChg>
        <pc:picChg chg="add mod">
          <ac:chgData name="Scott, Stuart (Data Scientist)" userId="72872381-1d6a-4120-9b45-fbb26e33713c" providerId="ADAL" clId="{18C82C90-5841-4BE6-96E8-49934C061769}" dt="2023-02-21T10:46:36.920" v="16650" actId="1076"/>
          <ac:picMkLst>
            <pc:docMk/>
            <pc:sldMk cId="4293521476" sldId="355"/>
            <ac:picMk id="2052" creationId="{6E3AC20C-F278-077E-75D9-742EF29BD1A0}"/>
          </ac:picMkLst>
        </pc:picChg>
        <pc:picChg chg="add mod">
          <ac:chgData name="Scott, Stuart (Data Scientist)" userId="72872381-1d6a-4120-9b45-fbb26e33713c" providerId="ADAL" clId="{18C82C90-5841-4BE6-96E8-49934C061769}" dt="2023-02-21T10:59:53.962" v="17107" actId="1076"/>
          <ac:picMkLst>
            <pc:docMk/>
            <pc:sldMk cId="4293521476" sldId="355"/>
            <ac:picMk id="2054" creationId="{3D72E169-D9F2-EF28-7AAB-13E551864889}"/>
          </ac:picMkLst>
        </pc:picChg>
      </pc:sldChg>
      <pc:sldChg chg="modSp new mod">
        <pc:chgData name="Scott, Stuart (Data Scientist)" userId="72872381-1d6a-4120-9b45-fbb26e33713c" providerId="ADAL" clId="{18C82C90-5841-4BE6-96E8-49934C061769}" dt="2023-02-20T18:32:43.679" v="13297" actId="20577"/>
        <pc:sldMkLst>
          <pc:docMk/>
          <pc:sldMk cId="3138622282" sldId="356"/>
        </pc:sldMkLst>
        <pc:spChg chg="mod">
          <ac:chgData name="Scott, Stuart (Data Scientist)" userId="72872381-1d6a-4120-9b45-fbb26e33713c" providerId="ADAL" clId="{18C82C90-5841-4BE6-96E8-49934C061769}" dt="2023-02-20T10:41:10.937" v="7544" actId="20577"/>
          <ac:spMkLst>
            <pc:docMk/>
            <pc:sldMk cId="3138622282" sldId="356"/>
            <ac:spMk id="2" creationId="{839F03C0-E315-47C7-07F0-6552FC627068}"/>
          </ac:spMkLst>
        </pc:spChg>
        <pc:spChg chg="mod">
          <ac:chgData name="Scott, Stuart (Data Scientist)" userId="72872381-1d6a-4120-9b45-fbb26e33713c" providerId="ADAL" clId="{18C82C90-5841-4BE6-96E8-49934C061769}" dt="2023-02-20T18:32:43.679" v="13297" actId="20577"/>
          <ac:spMkLst>
            <pc:docMk/>
            <pc:sldMk cId="3138622282" sldId="356"/>
            <ac:spMk id="3" creationId="{9C13CA44-76B2-8996-3B06-5A9CB889CE73}"/>
          </ac:spMkLst>
        </pc:spChg>
      </pc:sldChg>
      <pc:sldChg chg="modSp new mod ord">
        <pc:chgData name="Scott, Stuart (Data Scientist)" userId="72872381-1d6a-4120-9b45-fbb26e33713c" providerId="ADAL" clId="{18C82C90-5841-4BE6-96E8-49934C061769}" dt="2023-02-22T09:06:14.568" v="19364" actId="20577"/>
        <pc:sldMkLst>
          <pc:docMk/>
          <pc:sldMk cId="1674784705" sldId="357"/>
        </pc:sldMkLst>
        <pc:spChg chg="mod">
          <ac:chgData name="Scott, Stuart (Data Scientist)" userId="72872381-1d6a-4120-9b45-fbb26e33713c" providerId="ADAL" clId="{18C82C90-5841-4BE6-96E8-49934C061769}" dt="2023-02-21T11:34:12.290" v="18326" actId="404"/>
          <ac:spMkLst>
            <pc:docMk/>
            <pc:sldMk cId="1674784705" sldId="357"/>
            <ac:spMk id="2" creationId="{0C6A225E-5E1F-5DB2-88E6-23697499FF55}"/>
          </ac:spMkLst>
        </pc:spChg>
        <pc:spChg chg="mod">
          <ac:chgData name="Scott, Stuart (Data Scientist)" userId="72872381-1d6a-4120-9b45-fbb26e33713c" providerId="ADAL" clId="{18C82C90-5841-4BE6-96E8-49934C061769}" dt="2023-02-22T09:06:14.568" v="19364" actId="20577"/>
          <ac:spMkLst>
            <pc:docMk/>
            <pc:sldMk cId="1674784705" sldId="357"/>
            <ac:spMk id="3" creationId="{054E9D73-7F1E-0364-B59E-42FA4F363C9F}"/>
          </ac:spMkLst>
        </pc:spChg>
      </pc:sldChg>
      <pc:sldChg chg="addSp delSp modSp new del mod">
        <pc:chgData name="Scott, Stuart (Data Scientist)" userId="72872381-1d6a-4120-9b45-fbb26e33713c" providerId="ADAL" clId="{18C82C90-5841-4BE6-96E8-49934C061769}" dt="2023-02-20T15:10:45.952" v="9704" actId="47"/>
        <pc:sldMkLst>
          <pc:docMk/>
          <pc:sldMk cId="2337166022" sldId="358"/>
        </pc:sldMkLst>
        <pc:spChg chg="add del mod">
          <ac:chgData name="Scott, Stuart (Data Scientist)" userId="72872381-1d6a-4120-9b45-fbb26e33713c" providerId="ADAL" clId="{18C82C90-5841-4BE6-96E8-49934C061769}" dt="2023-02-20T15:10:45.337" v="9703"/>
          <ac:spMkLst>
            <pc:docMk/>
            <pc:sldMk cId="2337166022" sldId="358"/>
            <ac:spMk id="5" creationId="{76FA84C6-18D5-9557-C4F5-73A23AB35BC4}"/>
          </ac:spMkLst>
        </pc:spChg>
      </pc:sldChg>
      <pc:sldChg chg="modSp new del mod ord">
        <pc:chgData name="Scott, Stuart (Data Scientist)" userId="72872381-1d6a-4120-9b45-fbb26e33713c" providerId="ADAL" clId="{18C82C90-5841-4BE6-96E8-49934C061769}" dt="2023-02-21T10:16:19.010" v="15735" actId="47"/>
        <pc:sldMkLst>
          <pc:docMk/>
          <pc:sldMk cId="204423671" sldId="359"/>
        </pc:sldMkLst>
        <pc:spChg chg="mod">
          <ac:chgData name="Scott, Stuart (Data Scientist)" userId="72872381-1d6a-4120-9b45-fbb26e33713c" providerId="ADAL" clId="{18C82C90-5841-4BE6-96E8-49934C061769}" dt="2023-02-20T15:00:01.031" v="9296" actId="20577"/>
          <ac:spMkLst>
            <pc:docMk/>
            <pc:sldMk cId="204423671" sldId="359"/>
            <ac:spMk id="2" creationId="{03648CEB-D1E1-44B7-2720-653A49F6153C}"/>
          </ac:spMkLst>
        </pc:spChg>
        <pc:spChg chg="mod">
          <ac:chgData name="Scott, Stuart (Data Scientist)" userId="72872381-1d6a-4120-9b45-fbb26e33713c" providerId="ADAL" clId="{18C82C90-5841-4BE6-96E8-49934C061769}" dt="2023-02-20T15:00:56.080" v="9462" actId="20577"/>
          <ac:spMkLst>
            <pc:docMk/>
            <pc:sldMk cId="204423671" sldId="359"/>
            <ac:spMk id="3" creationId="{48B5FC65-1D61-A90C-8B89-828589F67BC8}"/>
          </ac:spMkLst>
        </pc:spChg>
      </pc:sldChg>
      <pc:sldChg chg="addSp delSp modSp new mod">
        <pc:chgData name="Scott, Stuart (Data Scientist)" userId="72872381-1d6a-4120-9b45-fbb26e33713c" providerId="ADAL" clId="{18C82C90-5841-4BE6-96E8-49934C061769}" dt="2023-02-21T10:14:16.101" v="15571" actId="20577"/>
        <pc:sldMkLst>
          <pc:docMk/>
          <pc:sldMk cId="206114486" sldId="360"/>
        </pc:sldMkLst>
        <pc:spChg chg="mod">
          <ac:chgData name="Scott, Stuart (Data Scientist)" userId="72872381-1d6a-4120-9b45-fbb26e33713c" providerId="ADAL" clId="{18C82C90-5841-4BE6-96E8-49934C061769}" dt="2023-02-21T10:14:16.101" v="15571" actId="20577"/>
          <ac:spMkLst>
            <pc:docMk/>
            <pc:sldMk cId="206114486" sldId="360"/>
            <ac:spMk id="2" creationId="{2E83132B-4B73-CE76-48AE-4BC716FD252E}"/>
          </ac:spMkLst>
        </pc:spChg>
        <pc:spChg chg="mod">
          <ac:chgData name="Scott, Stuart (Data Scientist)" userId="72872381-1d6a-4120-9b45-fbb26e33713c" providerId="ADAL" clId="{18C82C90-5841-4BE6-96E8-49934C061769}" dt="2023-02-20T17:25:51.973" v="10948" actId="1076"/>
          <ac:spMkLst>
            <pc:docMk/>
            <pc:sldMk cId="206114486" sldId="360"/>
            <ac:spMk id="3" creationId="{D7C6B79D-4C1F-6DC2-7502-3515A7753958}"/>
          </ac:spMkLst>
        </pc:spChg>
        <pc:spChg chg="add del mod">
          <ac:chgData name="Scott, Stuart (Data Scientist)" userId="72872381-1d6a-4120-9b45-fbb26e33713c" providerId="ADAL" clId="{18C82C90-5841-4BE6-96E8-49934C061769}" dt="2023-02-20T17:08:23.084" v="10065"/>
          <ac:spMkLst>
            <pc:docMk/>
            <pc:sldMk cId="206114486" sldId="360"/>
            <ac:spMk id="5" creationId="{C2C5F45F-9772-0D44-D54D-F8454C3D734A}"/>
          </ac:spMkLst>
        </pc:spChg>
        <pc:picChg chg="add mod">
          <ac:chgData name="Scott, Stuart (Data Scientist)" userId="72872381-1d6a-4120-9b45-fbb26e33713c" providerId="ADAL" clId="{18C82C90-5841-4BE6-96E8-49934C061769}" dt="2023-02-20T17:25:53.563" v="10949" actId="1076"/>
          <ac:picMkLst>
            <pc:docMk/>
            <pc:sldMk cId="206114486" sldId="360"/>
            <ac:picMk id="4" creationId="{8D4CB6BB-9CDD-1E3A-5AB2-71FA5F31977D}"/>
          </ac:picMkLst>
        </pc:picChg>
      </pc:sldChg>
      <pc:sldChg chg="new del">
        <pc:chgData name="Scott, Stuart (Data Scientist)" userId="72872381-1d6a-4120-9b45-fbb26e33713c" providerId="ADAL" clId="{18C82C90-5841-4BE6-96E8-49934C061769}" dt="2023-02-20T16:51:44.196" v="9825" actId="47"/>
        <pc:sldMkLst>
          <pc:docMk/>
          <pc:sldMk cId="947440021" sldId="361"/>
        </pc:sldMkLst>
      </pc:sldChg>
      <pc:sldChg chg="new del">
        <pc:chgData name="Scott, Stuart (Data Scientist)" userId="72872381-1d6a-4120-9b45-fbb26e33713c" providerId="ADAL" clId="{18C82C90-5841-4BE6-96E8-49934C061769}" dt="2023-02-20T15:07:47.697" v="9585" actId="47"/>
        <pc:sldMkLst>
          <pc:docMk/>
          <pc:sldMk cId="1796175719" sldId="361"/>
        </pc:sldMkLst>
      </pc:sldChg>
      <pc:sldChg chg="modSp new del mod">
        <pc:chgData name="Scott, Stuart (Data Scientist)" userId="72872381-1d6a-4120-9b45-fbb26e33713c" providerId="ADAL" clId="{18C82C90-5841-4BE6-96E8-49934C061769}" dt="2023-02-21T10:16:22.900" v="15736" actId="47"/>
        <pc:sldMkLst>
          <pc:docMk/>
          <pc:sldMk cId="4100284626" sldId="361"/>
        </pc:sldMkLst>
        <pc:spChg chg="mod">
          <ac:chgData name="Scott, Stuart (Data Scientist)" userId="72872381-1d6a-4120-9b45-fbb26e33713c" providerId="ADAL" clId="{18C82C90-5841-4BE6-96E8-49934C061769}" dt="2023-02-20T17:15:53.007" v="10502" actId="20577"/>
          <ac:spMkLst>
            <pc:docMk/>
            <pc:sldMk cId="4100284626" sldId="361"/>
            <ac:spMk id="2" creationId="{6228A9E7-FB69-0331-2EB4-C99EC682934B}"/>
          </ac:spMkLst>
        </pc:spChg>
        <pc:spChg chg="mod">
          <ac:chgData name="Scott, Stuart (Data Scientist)" userId="72872381-1d6a-4120-9b45-fbb26e33713c" providerId="ADAL" clId="{18C82C90-5841-4BE6-96E8-49934C061769}" dt="2023-02-20T17:15:58.367" v="10524" actId="20577"/>
          <ac:spMkLst>
            <pc:docMk/>
            <pc:sldMk cId="4100284626" sldId="361"/>
            <ac:spMk id="3" creationId="{91084256-0E49-89C8-B4FE-5FADBFECA5C3}"/>
          </ac:spMkLst>
        </pc:spChg>
      </pc:sldChg>
      <pc:sldChg chg="modSp new del mod">
        <pc:chgData name="Scott, Stuart (Data Scientist)" userId="72872381-1d6a-4120-9b45-fbb26e33713c" providerId="ADAL" clId="{18C82C90-5841-4BE6-96E8-49934C061769}" dt="2023-02-21T11:38:01.142" v="18494" actId="47"/>
        <pc:sldMkLst>
          <pc:docMk/>
          <pc:sldMk cId="2853747514" sldId="362"/>
        </pc:sldMkLst>
        <pc:spChg chg="mod">
          <ac:chgData name="Scott, Stuart (Data Scientist)" userId="72872381-1d6a-4120-9b45-fbb26e33713c" providerId="ADAL" clId="{18C82C90-5841-4BE6-96E8-49934C061769}" dt="2023-02-20T17:17:20.107" v="10561" actId="20577"/>
          <ac:spMkLst>
            <pc:docMk/>
            <pc:sldMk cId="2853747514" sldId="362"/>
            <ac:spMk id="2" creationId="{AF6785BD-0381-4D6D-BCCB-2A96382135CA}"/>
          </ac:spMkLst>
        </pc:spChg>
        <pc:spChg chg="mod">
          <ac:chgData name="Scott, Stuart (Data Scientist)" userId="72872381-1d6a-4120-9b45-fbb26e33713c" providerId="ADAL" clId="{18C82C90-5841-4BE6-96E8-49934C061769}" dt="2023-02-21T11:37:59.838" v="18493" actId="21"/>
          <ac:spMkLst>
            <pc:docMk/>
            <pc:sldMk cId="2853747514" sldId="362"/>
            <ac:spMk id="3" creationId="{50950995-5070-60EB-1E2B-241176A5F49F}"/>
          </ac:spMkLst>
        </pc:spChg>
      </pc:sldChg>
      <pc:sldChg chg="addSp delSp modSp new mod">
        <pc:chgData name="Scott, Stuart (Data Scientist)" userId="72872381-1d6a-4120-9b45-fbb26e33713c" providerId="ADAL" clId="{18C82C90-5841-4BE6-96E8-49934C061769}" dt="2023-02-21T10:12:54.927" v="15529" actId="14734"/>
        <pc:sldMkLst>
          <pc:docMk/>
          <pc:sldMk cId="2541446802" sldId="363"/>
        </pc:sldMkLst>
        <pc:spChg chg="mod">
          <ac:chgData name="Scott, Stuart (Data Scientist)" userId="72872381-1d6a-4120-9b45-fbb26e33713c" providerId="ADAL" clId="{18C82C90-5841-4BE6-96E8-49934C061769}" dt="2023-02-21T10:12:48.329" v="15527" actId="1076"/>
          <ac:spMkLst>
            <pc:docMk/>
            <pc:sldMk cId="2541446802" sldId="363"/>
            <ac:spMk id="2" creationId="{1636B694-3716-BA25-16CC-31669E602D4A}"/>
          </ac:spMkLst>
        </pc:spChg>
        <pc:spChg chg="del">
          <ac:chgData name="Scott, Stuart (Data Scientist)" userId="72872381-1d6a-4120-9b45-fbb26e33713c" providerId="ADAL" clId="{18C82C90-5841-4BE6-96E8-49934C061769}" dt="2023-02-20T18:03:43.136" v="11564" actId="3680"/>
          <ac:spMkLst>
            <pc:docMk/>
            <pc:sldMk cId="2541446802" sldId="363"/>
            <ac:spMk id="3" creationId="{948C9CA4-D986-D46D-37A3-F237116DD4FB}"/>
          </ac:spMkLst>
        </pc:spChg>
        <pc:spChg chg="add del mod">
          <ac:chgData name="Scott, Stuart (Data Scientist)" userId="72872381-1d6a-4120-9b45-fbb26e33713c" providerId="ADAL" clId="{18C82C90-5841-4BE6-96E8-49934C061769}" dt="2023-02-21T09:51:38.524" v="15224" actId="478"/>
          <ac:spMkLst>
            <pc:docMk/>
            <pc:sldMk cId="2541446802" sldId="363"/>
            <ac:spMk id="6" creationId="{24EAD2DE-5779-B390-6DD6-F7B14BEF9AF8}"/>
          </ac:spMkLst>
        </pc:spChg>
        <pc:graphicFrameChg chg="add mod ord modGraphic">
          <ac:chgData name="Scott, Stuart (Data Scientist)" userId="72872381-1d6a-4120-9b45-fbb26e33713c" providerId="ADAL" clId="{18C82C90-5841-4BE6-96E8-49934C061769}" dt="2023-02-21T10:12:54.927" v="15529" actId="14734"/>
          <ac:graphicFrameMkLst>
            <pc:docMk/>
            <pc:sldMk cId="2541446802" sldId="363"/>
            <ac:graphicFrameMk id="4" creationId="{1777643C-E066-B64E-5791-958A5118A9A7}"/>
          </ac:graphicFrameMkLst>
        </pc:graphicFrameChg>
      </pc:sldChg>
      <pc:sldChg chg="modSp new del mod">
        <pc:chgData name="Scott, Stuart (Data Scientist)" userId="72872381-1d6a-4120-9b45-fbb26e33713c" providerId="ADAL" clId="{18C82C90-5841-4BE6-96E8-49934C061769}" dt="2023-02-21T10:31:18.834" v="15971" actId="47"/>
        <pc:sldMkLst>
          <pc:docMk/>
          <pc:sldMk cId="494265055" sldId="364"/>
        </pc:sldMkLst>
        <pc:spChg chg="mod">
          <ac:chgData name="Scott, Stuart (Data Scientist)" userId="72872381-1d6a-4120-9b45-fbb26e33713c" providerId="ADAL" clId="{18C82C90-5841-4BE6-96E8-49934C061769}" dt="2023-02-20T18:17:38.284" v="12658" actId="20577"/>
          <ac:spMkLst>
            <pc:docMk/>
            <pc:sldMk cId="494265055" sldId="364"/>
            <ac:spMk id="2" creationId="{A22A54A9-3207-36B2-BA62-E82BC694E999}"/>
          </ac:spMkLst>
        </pc:spChg>
        <pc:spChg chg="mod">
          <ac:chgData name="Scott, Stuart (Data Scientist)" userId="72872381-1d6a-4120-9b45-fbb26e33713c" providerId="ADAL" clId="{18C82C90-5841-4BE6-96E8-49934C061769}" dt="2023-02-20T18:17:51.824" v="12681" actId="20577"/>
          <ac:spMkLst>
            <pc:docMk/>
            <pc:sldMk cId="494265055" sldId="364"/>
            <ac:spMk id="3" creationId="{11FC7790-0FB3-10CD-2D98-F198933DF231}"/>
          </ac:spMkLst>
        </pc:spChg>
      </pc:sldChg>
      <pc:sldChg chg="modSp new mod">
        <pc:chgData name="Scott, Stuart (Data Scientist)" userId="72872381-1d6a-4120-9b45-fbb26e33713c" providerId="ADAL" clId="{18C82C90-5841-4BE6-96E8-49934C061769}" dt="2023-02-21T11:29:16.430" v="17857" actId="20577"/>
        <pc:sldMkLst>
          <pc:docMk/>
          <pc:sldMk cId="167359179" sldId="365"/>
        </pc:sldMkLst>
        <pc:spChg chg="mod">
          <ac:chgData name="Scott, Stuart (Data Scientist)" userId="72872381-1d6a-4120-9b45-fbb26e33713c" providerId="ADAL" clId="{18C82C90-5841-4BE6-96E8-49934C061769}" dt="2023-02-20T18:36:51.987" v="13482" actId="6549"/>
          <ac:spMkLst>
            <pc:docMk/>
            <pc:sldMk cId="167359179" sldId="365"/>
            <ac:spMk id="2" creationId="{6B693BA3-23B9-549F-AE30-D26C0C03DFF2}"/>
          </ac:spMkLst>
        </pc:spChg>
        <pc:spChg chg="mod">
          <ac:chgData name="Scott, Stuart (Data Scientist)" userId="72872381-1d6a-4120-9b45-fbb26e33713c" providerId="ADAL" clId="{18C82C90-5841-4BE6-96E8-49934C061769}" dt="2023-02-21T11:29:16.430" v="17857" actId="20577"/>
          <ac:spMkLst>
            <pc:docMk/>
            <pc:sldMk cId="167359179" sldId="365"/>
            <ac:spMk id="3" creationId="{AA3EFEAD-6F60-F9AC-3D0D-54BBEB11AA73}"/>
          </ac:spMkLst>
        </pc:spChg>
      </pc:sldChg>
      <pc:sldChg chg="addSp modSp new del mod">
        <pc:chgData name="Scott, Stuart (Data Scientist)" userId="72872381-1d6a-4120-9b45-fbb26e33713c" providerId="ADAL" clId="{18C82C90-5841-4BE6-96E8-49934C061769}" dt="2023-02-20T18:24:34.003" v="13037" actId="47"/>
        <pc:sldMkLst>
          <pc:docMk/>
          <pc:sldMk cId="168874252" sldId="365"/>
        </pc:sldMkLst>
        <pc:spChg chg="add mod">
          <ac:chgData name="Scott, Stuart (Data Scientist)" userId="72872381-1d6a-4120-9b45-fbb26e33713c" providerId="ADAL" clId="{18C82C90-5841-4BE6-96E8-49934C061769}" dt="2023-02-20T18:24:24.969" v="13034" actId="21"/>
          <ac:spMkLst>
            <pc:docMk/>
            <pc:sldMk cId="168874252" sldId="365"/>
            <ac:spMk id="5" creationId="{B2290548-B9A9-4EF8-8E82-D1D1CC51590A}"/>
          </ac:spMkLst>
        </pc:spChg>
      </pc:sldChg>
      <pc:sldChg chg="modSp new mod">
        <pc:chgData name="Scott, Stuart (Data Scientist)" userId="72872381-1d6a-4120-9b45-fbb26e33713c" providerId="ADAL" clId="{18C82C90-5841-4BE6-96E8-49934C061769}" dt="2023-02-21T11:30:20.059" v="17987" actId="20577"/>
        <pc:sldMkLst>
          <pc:docMk/>
          <pc:sldMk cId="1659538326" sldId="366"/>
        </pc:sldMkLst>
        <pc:spChg chg="mod">
          <ac:chgData name="Scott, Stuart (Data Scientist)" userId="72872381-1d6a-4120-9b45-fbb26e33713c" providerId="ADAL" clId="{18C82C90-5841-4BE6-96E8-49934C061769}" dt="2023-02-20T18:40:09.538" v="13946" actId="20577"/>
          <ac:spMkLst>
            <pc:docMk/>
            <pc:sldMk cId="1659538326" sldId="366"/>
            <ac:spMk id="2" creationId="{257348F1-0634-86FA-26F1-6B3C906954E8}"/>
          </ac:spMkLst>
        </pc:spChg>
        <pc:spChg chg="mod">
          <ac:chgData name="Scott, Stuart (Data Scientist)" userId="72872381-1d6a-4120-9b45-fbb26e33713c" providerId="ADAL" clId="{18C82C90-5841-4BE6-96E8-49934C061769}" dt="2023-02-21T11:30:20.059" v="17987" actId="20577"/>
          <ac:spMkLst>
            <pc:docMk/>
            <pc:sldMk cId="1659538326" sldId="366"/>
            <ac:spMk id="3" creationId="{1FFCA512-5FB3-4294-347A-5BB80EB63CDF}"/>
          </ac:spMkLst>
        </pc:spChg>
      </pc:sldChg>
      <pc:sldChg chg="addSp delSp modSp new mod">
        <pc:chgData name="Scott, Stuart (Data Scientist)" userId="72872381-1d6a-4120-9b45-fbb26e33713c" providerId="ADAL" clId="{18C82C90-5841-4BE6-96E8-49934C061769}" dt="2023-02-22T10:12:23.389" v="19802"/>
        <pc:sldMkLst>
          <pc:docMk/>
          <pc:sldMk cId="4193949202" sldId="367"/>
        </pc:sldMkLst>
        <pc:spChg chg="mod">
          <ac:chgData name="Scott, Stuart (Data Scientist)" userId="72872381-1d6a-4120-9b45-fbb26e33713c" providerId="ADAL" clId="{18C82C90-5841-4BE6-96E8-49934C061769}" dt="2023-02-22T10:10:21.628" v="19773" actId="1076"/>
          <ac:spMkLst>
            <pc:docMk/>
            <pc:sldMk cId="4193949202" sldId="367"/>
            <ac:spMk id="2" creationId="{DD4A8234-626B-2D1F-1F9C-AE2C0C1631AB}"/>
          </ac:spMkLst>
        </pc:spChg>
        <pc:spChg chg="del">
          <ac:chgData name="Scott, Stuart (Data Scientist)" userId="72872381-1d6a-4120-9b45-fbb26e33713c" providerId="ADAL" clId="{18C82C90-5841-4BE6-96E8-49934C061769}" dt="2023-02-22T08:46:27.380" v="18593" actId="3680"/>
          <ac:spMkLst>
            <pc:docMk/>
            <pc:sldMk cId="4193949202" sldId="367"/>
            <ac:spMk id="3" creationId="{C437FE0E-1EB9-8977-8FA6-7A9249372160}"/>
          </ac:spMkLst>
        </pc:spChg>
        <pc:spChg chg="add mod">
          <ac:chgData name="Scott, Stuart (Data Scientist)" userId="72872381-1d6a-4120-9b45-fbb26e33713c" providerId="ADAL" clId="{18C82C90-5841-4BE6-96E8-49934C061769}" dt="2023-02-22T10:12:23.389" v="19802"/>
          <ac:spMkLst>
            <pc:docMk/>
            <pc:sldMk cId="4193949202" sldId="367"/>
            <ac:spMk id="5" creationId="{E5417F30-04B2-1C7D-CAE4-31D2B2B87F10}"/>
          </ac:spMkLst>
        </pc:spChg>
        <pc:spChg chg="add del">
          <ac:chgData name="Scott, Stuart (Data Scientist)" userId="72872381-1d6a-4120-9b45-fbb26e33713c" providerId="ADAL" clId="{18C82C90-5841-4BE6-96E8-49934C061769}" dt="2023-02-22T10:12:21.533" v="19800"/>
          <ac:spMkLst>
            <pc:docMk/>
            <pc:sldMk cId="4193949202" sldId="367"/>
            <ac:spMk id="6" creationId="{55B5FE09-99D2-14D9-010F-55983E334A09}"/>
          </ac:spMkLst>
        </pc:spChg>
        <pc:graphicFrameChg chg="add mod ord modGraphic">
          <ac:chgData name="Scott, Stuart (Data Scientist)" userId="72872381-1d6a-4120-9b45-fbb26e33713c" providerId="ADAL" clId="{18C82C90-5841-4BE6-96E8-49934C061769}" dt="2023-02-22T10:10:26.867" v="19776" actId="14100"/>
          <ac:graphicFrameMkLst>
            <pc:docMk/>
            <pc:sldMk cId="4193949202" sldId="367"/>
            <ac:graphicFrameMk id="4" creationId="{3D4BC9F9-78FF-8986-50E5-0F2D36575380}"/>
          </ac:graphicFrameMkLst>
        </pc:graphicFrameChg>
      </pc:sldChg>
      <pc:sldChg chg="addSp delSp modSp new mod">
        <pc:chgData name="Scott, Stuart (Data Scientist)" userId="72872381-1d6a-4120-9b45-fbb26e33713c" providerId="ADAL" clId="{18C82C90-5841-4BE6-96E8-49934C061769}" dt="2023-02-22T09:03:30.296" v="19332" actId="20577"/>
        <pc:sldMkLst>
          <pc:docMk/>
          <pc:sldMk cId="3152299027" sldId="368"/>
        </pc:sldMkLst>
        <pc:spChg chg="mod">
          <ac:chgData name="Scott, Stuart (Data Scientist)" userId="72872381-1d6a-4120-9b45-fbb26e33713c" providerId="ADAL" clId="{18C82C90-5841-4BE6-96E8-49934C061769}" dt="2023-02-22T09:02:58.952" v="19239" actId="404"/>
          <ac:spMkLst>
            <pc:docMk/>
            <pc:sldMk cId="3152299027" sldId="368"/>
            <ac:spMk id="2" creationId="{93589B4C-2392-E589-BC4B-C78EB110B292}"/>
          </ac:spMkLst>
        </pc:spChg>
        <pc:spChg chg="del">
          <ac:chgData name="Scott, Stuart (Data Scientist)" userId="72872381-1d6a-4120-9b45-fbb26e33713c" providerId="ADAL" clId="{18C82C90-5841-4BE6-96E8-49934C061769}" dt="2023-02-22T08:58:52.653" v="19159"/>
          <ac:spMkLst>
            <pc:docMk/>
            <pc:sldMk cId="3152299027" sldId="368"/>
            <ac:spMk id="3" creationId="{41169F74-C7FE-E4BD-1038-D39CCAF67ACA}"/>
          </ac:spMkLst>
        </pc:spChg>
        <pc:graphicFrameChg chg="add mod modGraphic">
          <ac:chgData name="Scott, Stuart (Data Scientist)" userId="72872381-1d6a-4120-9b45-fbb26e33713c" providerId="ADAL" clId="{18C82C90-5841-4BE6-96E8-49934C061769}" dt="2023-02-22T09:03:30.296" v="19332" actId="20577"/>
          <ac:graphicFrameMkLst>
            <pc:docMk/>
            <pc:sldMk cId="3152299027" sldId="368"/>
            <ac:graphicFrameMk id="4" creationId="{171B7B68-5FBC-8E6E-745F-3ACA4B96BDD8}"/>
          </ac:graphicFrameMkLst>
        </pc:graphicFrameChg>
      </pc:sldChg>
      <pc:sldChg chg="addSp delSp modSp new mod">
        <pc:chgData name="Scott, Stuart (Data Scientist)" userId="72872381-1d6a-4120-9b45-fbb26e33713c" providerId="ADAL" clId="{18C82C90-5841-4BE6-96E8-49934C061769}" dt="2023-02-22T09:19:33.103" v="19656" actId="1076"/>
        <pc:sldMkLst>
          <pc:docMk/>
          <pc:sldMk cId="948014488" sldId="369"/>
        </pc:sldMkLst>
        <pc:spChg chg="mod">
          <ac:chgData name="Scott, Stuart (Data Scientist)" userId="72872381-1d6a-4120-9b45-fbb26e33713c" providerId="ADAL" clId="{18C82C90-5841-4BE6-96E8-49934C061769}" dt="2023-02-22T09:18:56.886" v="19641" actId="14100"/>
          <ac:spMkLst>
            <pc:docMk/>
            <pc:sldMk cId="948014488" sldId="369"/>
            <ac:spMk id="2" creationId="{BCED451B-6913-939B-D7F0-44BE31F17640}"/>
          </ac:spMkLst>
        </pc:spChg>
        <pc:spChg chg="del">
          <ac:chgData name="Scott, Stuart (Data Scientist)" userId="72872381-1d6a-4120-9b45-fbb26e33713c" providerId="ADAL" clId="{18C82C90-5841-4BE6-96E8-49934C061769}" dt="2023-02-22T09:17:30.614" v="19558" actId="3680"/>
          <ac:spMkLst>
            <pc:docMk/>
            <pc:sldMk cId="948014488" sldId="369"/>
            <ac:spMk id="3" creationId="{A66F9261-E638-E73E-4713-9A02C78F664E}"/>
          </ac:spMkLst>
        </pc:spChg>
        <pc:graphicFrameChg chg="add mod ord modGraphic">
          <ac:chgData name="Scott, Stuart (Data Scientist)" userId="72872381-1d6a-4120-9b45-fbb26e33713c" providerId="ADAL" clId="{18C82C90-5841-4BE6-96E8-49934C061769}" dt="2023-02-22T09:19:33.103" v="19656" actId="1076"/>
          <ac:graphicFrameMkLst>
            <pc:docMk/>
            <pc:sldMk cId="948014488" sldId="369"/>
            <ac:graphicFrameMk id="4" creationId="{A5841702-A8A7-5D83-CEEC-88A7ED7676E3}"/>
          </ac:graphicFrameMkLst>
        </pc:graphicFrameChg>
      </pc:sldChg>
      <pc:sldChg chg="modSp new mod ord">
        <pc:chgData name="Scott, Stuart (Data Scientist)" userId="72872381-1d6a-4120-9b45-fbb26e33713c" providerId="ADAL" clId="{18C82C90-5841-4BE6-96E8-49934C061769}" dt="2023-02-27T12:30:42.417" v="20708" actId="20577"/>
        <pc:sldMkLst>
          <pc:docMk/>
          <pc:sldMk cId="2992307147" sldId="370"/>
        </pc:sldMkLst>
        <pc:spChg chg="mod">
          <ac:chgData name="Scott, Stuart (Data Scientist)" userId="72872381-1d6a-4120-9b45-fbb26e33713c" providerId="ADAL" clId="{18C82C90-5841-4BE6-96E8-49934C061769}" dt="2023-02-27T12:29:55.166" v="20504" actId="20577"/>
          <ac:spMkLst>
            <pc:docMk/>
            <pc:sldMk cId="2992307147" sldId="370"/>
            <ac:spMk id="2" creationId="{6B1A3A9A-4DB4-8C5E-6DF1-60F8FCE9EC47}"/>
          </ac:spMkLst>
        </pc:spChg>
        <pc:spChg chg="mod">
          <ac:chgData name="Scott, Stuart (Data Scientist)" userId="72872381-1d6a-4120-9b45-fbb26e33713c" providerId="ADAL" clId="{18C82C90-5841-4BE6-96E8-49934C061769}" dt="2023-02-27T12:30:42.417" v="20708" actId="20577"/>
          <ac:spMkLst>
            <pc:docMk/>
            <pc:sldMk cId="2992307147" sldId="370"/>
            <ac:spMk id="3" creationId="{AB2CABE2-6CE0-933E-41D0-B0E9016E4633}"/>
          </ac:spMkLst>
        </pc:spChg>
      </pc:sldChg>
    </pc:docChg>
  </pc:docChgLst>
  <pc:docChgLst>
    <pc:chgData name="Scott, Stuart (Data Scientist)" userId="72872381-1d6a-4120-9b45-fbb26e33713c" providerId="ADAL" clId="{C6CF14B7-7468-4E29-8938-66BF0291E6B8}"/>
    <pc:docChg chg="undo custSel addSld modSld">
      <pc:chgData name="Scott, Stuart (Data Scientist)" userId="72872381-1d6a-4120-9b45-fbb26e33713c" providerId="ADAL" clId="{C6CF14B7-7468-4E29-8938-66BF0291E6B8}" dt="2022-03-18T10:10:16.104" v="1079" actId="20577"/>
      <pc:docMkLst>
        <pc:docMk/>
      </pc:docMkLst>
      <pc:sldChg chg="modSp mod">
        <pc:chgData name="Scott, Stuart (Data Scientist)" userId="72872381-1d6a-4120-9b45-fbb26e33713c" providerId="ADAL" clId="{C6CF14B7-7468-4E29-8938-66BF0291E6B8}" dt="2022-03-18T10:05:07.131" v="1022" actId="27636"/>
        <pc:sldMkLst>
          <pc:docMk/>
          <pc:sldMk cId="2174644469" sldId="263"/>
        </pc:sldMkLst>
        <pc:spChg chg="mod">
          <ac:chgData name="Scott, Stuart (Data Scientist)" userId="72872381-1d6a-4120-9b45-fbb26e33713c" providerId="ADAL" clId="{C6CF14B7-7468-4E29-8938-66BF0291E6B8}" dt="2022-03-18T09:57:09.845" v="768" actId="1076"/>
          <ac:spMkLst>
            <pc:docMk/>
            <pc:sldMk cId="2174644469" sldId="263"/>
            <ac:spMk id="2" creationId="{FB75F04C-7845-4B9F-85C1-AAEDCB5A50EC}"/>
          </ac:spMkLst>
        </pc:spChg>
        <pc:spChg chg="mod">
          <ac:chgData name="Scott, Stuart (Data Scientist)" userId="72872381-1d6a-4120-9b45-fbb26e33713c" providerId="ADAL" clId="{C6CF14B7-7468-4E29-8938-66BF0291E6B8}" dt="2022-03-18T10:05:07.131" v="1022" actId="27636"/>
          <ac:spMkLst>
            <pc:docMk/>
            <pc:sldMk cId="2174644469" sldId="263"/>
            <ac:spMk id="3" creationId="{88AC7401-6675-4FC3-A9AD-7A6E3096F157}"/>
          </ac:spMkLst>
        </pc:spChg>
      </pc:sldChg>
      <pc:sldChg chg="modSp new mod">
        <pc:chgData name="Scott, Stuart (Data Scientist)" userId="72872381-1d6a-4120-9b45-fbb26e33713c" providerId="ADAL" clId="{C6CF14B7-7468-4E29-8938-66BF0291E6B8}" dt="2022-03-07T19:26:45.849" v="270" actId="20577"/>
        <pc:sldMkLst>
          <pc:docMk/>
          <pc:sldMk cId="4190772462" sldId="266"/>
        </pc:sldMkLst>
        <pc:spChg chg="mod">
          <ac:chgData name="Scott, Stuart (Data Scientist)" userId="72872381-1d6a-4120-9b45-fbb26e33713c" providerId="ADAL" clId="{C6CF14B7-7468-4E29-8938-66BF0291E6B8}" dt="2022-03-07T19:25:24.734" v="10" actId="20577"/>
          <ac:spMkLst>
            <pc:docMk/>
            <pc:sldMk cId="4190772462" sldId="266"/>
            <ac:spMk id="2" creationId="{634D5D3F-021F-4DD0-BA25-BF984ADC17BB}"/>
          </ac:spMkLst>
        </pc:spChg>
        <pc:spChg chg="mod">
          <ac:chgData name="Scott, Stuart (Data Scientist)" userId="72872381-1d6a-4120-9b45-fbb26e33713c" providerId="ADAL" clId="{C6CF14B7-7468-4E29-8938-66BF0291E6B8}" dt="2022-03-07T19:26:45.849" v="270" actId="20577"/>
          <ac:spMkLst>
            <pc:docMk/>
            <pc:sldMk cId="4190772462" sldId="266"/>
            <ac:spMk id="3" creationId="{1BBC9C52-8E00-4F5F-8D36-CBA1190765D9}"/>
          </ac:spMkLst>
        </pc:spChg>
      </pc:sldChg>
      <pc:sldChg chg="modSp new mod">
        <pc:chgData name="Scott, Stuart (Data Scientist)" userId="72872381-1d6a-4120-9b45-fbb26e33713c" providerId="ADAL" clId="{C6CF14B7-7468-4E29-8938-66BF0291E6B8}" dt="2022-03-18T09:46:46.073" v="452" actId="20577"/>
        <pc:sldMkLst>
          <pc:docMk/>
          <pc:sldMk cId="3905694910" sldId="267"/>
        </pc:sldMkLst>
        <pc:spChg chg="mod">
          <ac:chgData name="Scott, Stuart (Data Scientist)" userId="72872381-1d6a-4120-9b45-fbb26e33713c" providerId="ADAL" clId="{C6CF14B7-7468-4E29-8938-66BF0291E6B8}" dt="2022-03-18T09:46:46.073" v="452" actId="20577"/>
          <ac:spMkLst>
            <pc:docMk/>
            <pc:sldMk cId="3905694910" sldId="267"/>
            <ac:spMk id="2" creationId="{473308D1-A4A1-407B-B4A1-C00E156F6284}"/>
          </ac:spMkLst>
        </pc:spChg>
      </pc:sldChg>
      <pc:sldChg chg="addSp modSp new mod">
        <pc:chgData name="Scott, Stuart (Data Scientist)" userId="72872381-1d6a-4120-9b45-fbb26e33713c" providerId="ADAL" clId="{C6CF14B7-7468-4E29-8938-66BF0291E6B8}" dt="2022-03-18T09:54:13.928" v="749" actId="1076"/>
        <pc:sldMkLst>
          <pc:docMk/>
          <pc:sldMk cId="4050541568" sldId="268"/>
        </pc:sldMkLst>
        <pc:spChg chg="mod">
          <ac:chgData name="Scott, Stuart (Data Scientist)" userId="72872381-1d6a-4120-9b45-fbb26e33713c" providerId="ADAL" clId="{C6CF14B7-7468-4E29-8938-66BF0291E6B8}" dt="2022-03-18T09:54:13.928" v="749" actId="1076"/>
          <ac:spMkLst>
            <pc:docMk/>
            <pc:sldMk cId="4050541568" sldId="268"/>
            <ac:spMk id="2" creationId="{E1C092AD-7CB5-4C59-A02D-F027F2179C5B}"/>
          </ac:spMkLst>
        </pc:spChg>
        <pc:picChg chg="add mod">
          <ac:chgData name="Scott, Stuart (Data Scientist)" userId="72872381-1d6a-4120-9b45-fbb26e33713c" providerId="ADAL" clId="{C6CF14B7-7468-4E29-8938-66BF0291E6B8}" dt="2022-03-18T09:54:08.244" v="744" actId="1076"/>
          <ac:picMkLst>
            <pc:docMk/>
            <pc:sldMk cId="4050541568" sldId="268"/>
            <ac:picMk id="5" creationId="{424091FD-3B41-4DA5-AEA6-4E337E2E9467}"/>
          </ac:picMkLst>
        </pc:picChg>
      </pc:sldChg>
      <pc:sldChg chg="addSp modSp new mod">
        <pc:chgData name="Scott, Stuart (Data Scientist)" userId="72872381-1d6a-4120-9b45-fbb26e33713c" providerId="ADAL" clId="{C6CF14B7-7468-4E29-8938-66BF0291E6B8}" dt="2022-03-18T10:08:56.400" v="1045" actId="20577"/>
        <pc:sldMkLst>
          <pc:docMk/>
          <pc:sldMk cId="3989843118" sldId="269"/>
        </pc:sldMkLst>
        <pc:spChg chg="mod">
          <ac:chgData name="Scott, Stuart (Data Scientist)" userId="72872381-1d6a-4120-9b45-fbb26e33713c" providerId="ADAL" clId="{C6CF14B7-7468-4E29-8938-66BF0291E6B8}" dt="2022-03-18T09:50:48.525" v="567" actId="20577"/>
          <ac:spMkLst>
            <pc:docMk/>
            <pc:sldMk cId="3989843118" sldId="269"/>
            <ac:spMk id="2" creationId="{E9249C6A-188B-464F-ACD2-E1C495CC4EA1}"/>
          </ac:spMkLst>
        </pc:spChg>
        <pc:spChg chg="mod">
          <ac:chgData name="Scott, Stuart (Data Scientist)" userId="72872381-1d6a-4120-9b45-fbb26e33713c" providerId="ADAL" clId="{C6CF14B7-7468-4E29-8938-66BF0291E6B8}" dt="2022-03-18T10:08:56.400" v="1045" actId="20577"/>
          <ac:spMkLst>
            <pc:docMk/>
            <pc:sldMk cId="3989843118" sldId="269"/>
            <ac:spMk id="3" creationId="{68073CD4-EF58-453E-A709-4EB40214765C}"/>
          </ac:spMkLst>
        </pc:spChg>
        <pc:picChg chg="add mod">
          <ac:chgData name="Scott, Stuart (Data Scientist)" userId="72872381-1d6a-4120-9b45-fbb26e33713c" providerId="ADAL" clId="{C6CF14B7-7468-4E29-8938-66BF0291E6B8}" dt="2022-03-18T09:55:38.194" v="752" actId="1076"/>
          <ac:picMkLst>
            <pc:docMk/>
            <pc:sldMk cId="3989843118" sldId="269"/>
            <ac:picMk id="5" creationId="{932B5D14-6355-4436-ADD1-12AF97B53D97}"/>
          </ac:picMkLst>
        </pc:picChg>
      </pc:sldChg>
      <pc:sldChg chg="modSp new mod">
        <pc:chgData name="Scott, Stuart (Data Scientist)" userId="72872381-1d6a-4120-9b45-fbb26e33713c" providerId="ADAL" clId="{C6CF14B7-7468-4E29-8938-66BF0291E6B8}" dt="2022-03-18T10:10:16.104" v="1079" actId="20577"/>
        <pc:sldMkLst>
          <pc:docMk/>
          <pc:sldMk cId="175959173" sldId="270"/>
        </pc:sldMkLst>
        <pc:spChg chg="mod">
          <ac:chgData name="Scott, Stuart (Data Scientist)" userId="72872381-1d6a-4120-9b45-fbb26e33713c" providerId="ADAL" clId="{C6CF14B7-7468-4E29-8938-66BF0291E6B8}" dt="2022-03-18T09:52:55.074" v="739" actId="1076"/>
          <ac:spMkLst>
            <pc:docMk/>
            <pc:sldMk cId="175959173" sldId="270"/>
            <ac:spMk id="2" creationId="{D63092F5-D0C2-4CB4-9979-E68D17E0E229}"/>
          </ac:spMkLst>
        </pc:spChg>
        <pc:spChg chg="mod">
          <ac:chgData name="Scott, Stuart (Data Scientist)" userId="72872381-1d6a-4120-9b45-fbb26e33713c" providerId="ADAL" clId="{C6CF14B7-7468-4E29-8938-66BF0291E6B8}" dt="2022-03-18T10:10:16.104" v="1079" actId="20577"/>
          <ac:spMkLst>
            <pc:docMk/>
            <pc:sldMk cId="175959173" sldId="270"/>
            <ac:spMk id="3" creationId="{061DF571-EAC3-412E-9AE6-39D1D7D47F82}"/>
          </ac:spMkLst>
        </pc:spChg>
      </pc:sldChg>
    </pc:docChg>
  </pc:docChgLst>
  <pc:docChgLst>
    <pc:chgData name="Scott, Stuart (Data Scientist)" userId="72872381-1d6a-4120-9b45-fbb26e33713c" providerId="ADAL" clId="{146C7C50-72E4-48DB-A0BE-1560C801FFEF}"/>
    <pc:docChg chg="undo custSel addSld modSld modSection">
      <pc:chgData name="Scott, Stuart (Data Scientist)" userId="72872381-1d6a-4120-9b45-fbb26e33713c" providerId="ADAL" clId="{146C7C50-72E4-48DB-A0BE-1560C801FFEF}" dt="2023-03-22T13:47:27.855" v="1091" actId="20577"/>
      <pc:docMkLst>
        <pc:docMk/>
      </pc:docMkLst>
      <pc:sldChg chg="modSp mod">
        <pc:chgData name="Scott, Stuart (Data Scientist)" userId="72872381-1d6a-4120-9b45-fbb26e33713c" providerId="ADAL" clId="{146C7C50-72E4-48DB-A0BE-1560C801FFEF}" dt="2023-03-06T17:32:43.978" v="191" actId="20577"/>
        <pc:sldMkLst>
          <pc:docMk/>
          <pc:sldMk cId="285481261" sldId="344"/>
        </pc:sldMkLst>
        <pc:spChg chg="mod">
          <ac:chgData name="Scott, Stuart (Data Scientist)" userId="72872381-1d6a-4120-9b45-fbb26e33713c" providerId="ADAL" clId="{146C7C50-72E4-48DB-A0BE-1560C801FFEF}" dt="2023-03-06T17:32:43.978" v="191" actId="20577"/>
          <ac:spMkLst>
            <pc:docMk/>
            <pc:sldMk cId="285481261" sldId="344"/>
            <ac:spMk id="3" creationId="{0E3B1D58-E916-4486-9EC9-8DDFC7993C0A}"/>
          </ac:spMkLst>
        </pc:spChg>
      </pc:sldChg>
      <pc:sldChg chg="modSp mod">
        <pc:chgData name="Scott, Stuart (Data Scientist)" userId="72872381-1d6a-4120-9b45-fbb26e33713c" providerId="ADAL" clId="{146C7C50-72E4-48DB-A0BE-1560C801FFEF}" dt="2023-03-17T16:49:09.016" v="965" actId="1076"/>
        <pc:sldMkLst>
          <pc:docMk/>
          <pc:sldMk cId="3813921923" sldId="354"/>
        </pc:sldMkLst>
        <pc:spChg chg="mod">
          <ac:chgData name="Scott, Stuart (Data Scientist)" userId="72872381-1d6a-4120-9b45-fbb26e33713c" providerId="ADAL" clId="{146C7C50-72E4-48DB-A0BE-1560C801FFEF}" dt="2023-03-17T16:49:09.016" v="965" actId="1076"/>
          <ac:spMkLst>
            <pc:docMk/>
            <pc:sldMk cId="3813921923" sldId="354"/>
            <ac:spMk id="7" creationId="{1F74E483-0DB0-19F4-AF4A-8286455068A2}"/>
          </ac:spMkLst>
        </pc:spChg>
      </pc:sldChg>
      <pc:sldChg chg="modSp mod">
        <pc:chgData name="Scott, Stuart (Data Scientist)" userId="72872381-1d6a-4120-9b45-fbb26e33713c" providerId="ADAL" clId="{146C7C50-72E4-48DB-A0BE-1560C801FFEF}" dt="2023-03-10T12:56:39.779" v="964" actId="20577"/>
        <pc:sldMkLst>
          <pc:docMk/>
          <pc:sldMk cId="4193949202" sldId="367"/>
        </pc:sldMkLst>
        <pc:graphicFrameChg chg="modGraphic">
          <ac:chgData name="Scott, Stuart (Data Scientist)" userId="72872381-1d6a-4120-9b45-fbb26e33713c" providerId="ADAL" clId="{146C7C50-72E4-48DB-A0BE-1560C801FFEF}" dt="2023-03-10T12:56:39.779" v="964" actId="20577"/>
          <ac:graphicFrameMkLst>
            <pc:docMk/>
            <pc:sldMk cId="4193949202" sldId="367"/>
            <ac:graphicFrameMk id="4" creationId="{3D4BC9F9-78FF-8986-50E5-0F2D36575380}"/>
          </ac:graphicFrameMkLst>
        </pc:graphicFrameChg>
      </pc:sldChg>
      <pc:sldChg chg="modSp new mod">
        <pc:chgData name="Scott, Stuart (Data Scientist)" userId="72872381-1d6a-4120-9b45-fbb26e33713c" providerId="ADAL" clId="{146C7C50-72E4-48DB-A0BE-1560C801FFEF}" dt="2023-03-07T10:33:39.385" v="422" actId="20577"/>
        <pc:sldMkLst>
          <pc:docMk/>
          <pc:sldMk cId="2243697210" sldId="371"/>
        </pc:sldMkLst>
        <pc:spChg chg="mod">
          <ac:chgData name="Scott, Stuart (Data Scientist)" userId="72872381-1d6a-4120-9b45-fbb26e33713c" providerId="ADAL" clId="{146C7C50-72E4-48DB-A0BE-1560C801FFEF}" dt="2023-03-07T10:32:53.029" v="199" actId="20577"/>
          <ac:spMkLst>
            <pc:docMk/>
            <pc:sldMk cId="2243697210" sldId="371"/>
            <ac:spMk id="2" creationId="{B6AC8D54-7B40-6525-9F88-5FBBAE78C27D}"/>
          </ac:spMkLst>
        </pc:spChg>
        <pc:spChg chg="mod">
          <ac:chgData name="Scott, Stuart (Data Scientist)" userId="72872381-1d6a-4120-9b45-fbb26e33713c" providerId="ADAL" clId="{146C7C50-72E4-48DB-A0BE-1560C801FFEF}" dt="2023-03-07T10:33:39.385" v="422" actId="20577"/>
          <ac:spMkLst>
            <pc:docMk/>
            <pc:sldMk cId="2243697210" sldId="371"/>
            <ac:spMk id="3" creationId="{75CCBAAA-FC34-85F5-2AC5-0549C5BB27FD}"/>
          </ac:spMkLst>
        </pc:spChg>
      </pc:sldChg>
      <pc:sldChg chg="addSp delSp modSp new mod">
        <pc:chgData name="Scott, Stuart (Data Scientist)" userId="72872381-1d6a-4120-9b45-fbb26e33713c" providerId="ADAL" clId="{146C7C50-72E4-48DB-A0BE-1560C801FFEF}" dt="2023-03-10T11:54:47.303" v="872" actId="20577"/>
        <pc:sldMkLst>
          <pc:docMk/>
          <pc:sldMk cId="4270437305" sldId="372"/>
        </pc:sldMkLst>
        <pc:spChg chg="mod">
          <ac:chgData name="Scott, Stuart (Data Scientist)" userId="72872381-1d6a-4120-9b45-fbb26e33713c" providerId="ADAL" clId="{146C7C50-72E4-48DB-A0BE-1560C801FFEF}" dt="2023-03-10T11:52:50.262" v="443" actId="20577"/>
          <ac:spMkLst>
            <pc:docMk/>
            <pc:sldMk cId="4270437305" sldId="372"/>
            <ac:spMk id="2" creationId="{38078CA6-5925-3164-6B67-D60112E127F8}"/>
          </ac:spMkLst>
        </pc:spChg>
        <pc:spChg chg="del">
          <ac:chgData name="Scott, Stuart (Data Scientist)" userId="72872381-1d6a-4120-9b45-fbb26e33713c" providerId="ADAL" clId="{146C7C50-72E4-48DB-A0BE-1560C801FFEF}" dt="2023-03-10T11:52:53.656" v="444" actId="3680"/>
          <ac:spMkLst>
            <pc:docMk/>
            <pc:sldMk cId="4270437305" sldId="372"/>
            <ac:spMk id="3" creationId="{DB4D3149-86E7-0E37-88CA-06A4587C78E5}"/>
          </ac:spMkLst>
        </pc:spChg>
        <pc:graphicFrameChg chg="add mod ord modGraphic">
          <ac:chgData name="Scott, Stuart (Data Scientist)" userId="72872381-1d6a-4120-9b45-fbb26e33713c" providerId="ADAL" clId="{146C7C50-72E4-48DB-A0BE-1560C801FFEF}" dt="2023-03-10T11:54:47.303" v="872" actId="20577"/>
          <ac:graphicFrameMkLst>
            <pc:docMk/>
            <pc:sldMk cId="4270437305" sldId="372"/>
            <ac:graphicFrameMk id="4" creationId="{C13B5145-0A0C-D121-BA31-3F4042CA7D8C}"/>
          </ac:graphicFrameMkLst>
        </pc:graphicFrameChg>
      </pc:sldChg>
      <pc:sldChg chg="modSp new mod">
        <pc:chgData name="Scott, Stuart (Data Scientist)" userId="72872381-1d6a-4120-9b45-fbb26e33713c" providerId="ADAL" clId="{146C7C50-72E4-48DB-A0BE-1560C801FFEF}" dt="2023-03-22T13:47:27.855" v="1091" actId="20577"/>
        <pc:sldMkLst>
          <pc:docMk/>
          <pc:sldMk cId="737495815" sldId="373"/>
        </pc:sldMkLst>
        <pc:spChg chg="mod">
          <ac:chgData name="Scott, Stuart (Data Scientist)" userId="72872381-1d6a-4120-9b45-fbb26e33713c" providerId="ADAL" clId="{146C7C50-72E4-48DB-A0BE-1560C801FFEF}" dt="2023-03-22T13:47:27.855" v="1091" actId="20577"/>
          <ac:spMkLst>
            <pc:docMk/>
            <pc:sldMk cId="737495815" sldId="373"/>
            <ac:spMk id="3" creationId="{35FA985B-49F8-B831-0ACF-335022CDB53C}"/>
          </ac:spMkLst>
        </pc:spChg>
      </pc:sldChg>
    </pc:docChg>
  </pc:docChgLst>
  <pc:docChgLst>
    <pc:chgData name="Scott, Stuart (Data Scientist)" userId="72872381-1d6a-4120-9b45-fbb26e33713c" providerId="ADAL" clId="{25E4C971-33E6-41F7-9D18-DACD1AE2111D}"/>
    <pc:docChg chg="custSel addSld modSld addSection modSection">
      <pc:chgData name="Scott, Stuart (Data Scientist)" userId="72872381-1d6a-4120-9b45-fbb26e33713c" providerId="ADAL" clId="{25E4C971-33E6-41F7-9D18-DACD1AE2111D}" dt="2022-07-05T07:53:20.746" v="424" actId="20577"/>
      <pc:docMkLst>
        <pc:docMk/>
      </pc:docMkLst>
      <pc:sldChg chg="modSp new mod">
        <pc:chgData name="Scott, Stuart (Data Scientist)" userId="72872381-1d6a-4120-9b45-fbb26e33713c" providerId="ADAL" clId="{25E4C971-33E6-41F7-9D18-DACD1AE2111D}" dt="2022-07-05T07:40:28.220" v="275" actId="6549"/>
        <pc:sldMkLst>
          <pc:docMk/>
          <pc:sldMk cId="1554987680" sldId="271"/>
        </pc:sldMkLst>
        <pc:spChg chg="mod">
          <ac:chgData name="Scott, Stuart (Data Scientist)" userId="72872381-1d6a-4120-9b45-fbb26e33713c" providerId="ADAL" clId="{25E4C971-33E6-41F7-9D18-DACD1AE2111D}" dt="2022-07-05T07:36:36.902" v="20" actId="20577"/>
          <ac:spMkLst>
            <pc:docMk/>
            <pc:sldMk cId="1554987680" sldId="271"/>
            <ac:spMk id="2" creationId="{FADC6B55-E551-4831-8DED-5761FD2C48EE}"/>
          </ac:spMkLst>
        </pc:spChg>
        <pc:spChg chg="mod">
          <ac:chgData name="Scott, Stuart (Data Scientist)" userId="72872381-1d6a-4120-9b45-fbb26e33713c" providerId="ADAL" clId="{25E4C971-33E6-41F7-9D18-DACD1AE2111D}" dt="2022-07-05T07:40:28.220" v="275" actId="6549"/>
          <ac:spMkLst>
            <pc:docMk/>
            <pc:sldMk cId="1554987680" sldId="271"/>
            <ac:spMk id="3" creationId="{C2EAF6C5-B888-4DE4-B200-A420A163C33E}"/>
          </ac:spMkLst>
        </pc:spChg>
      </pc:sldChg>
      <pc:sldChg chg="modSp new mod">
        <pc:chgData name="Scott, Stuart (Data Scientist)" userId="72872381-1d6a-4120-9b45-fbb26e33713c" providerId="ADAL" clId="{25E4C971-33E6-41F7-9D18-DACD1AE2111D}" dt="2022-07-05T07:53:20.746" v="424" actId="20577"/>
        <pc:sldMkLst>
          <pc:docMk/>
          <pc:sldMk cId="4103775127" sldId="272"/>
        </pc:sldMkLst>
        <pc:spChg chg="mod">
          <ac:chgData name="Scott, Stuart (Data Scientist)" userId="72872381-1d6a-4120-9b45-fbb26e33713c" providerId="ADAL" clId="{25E4C971-33E6-41F7-9D18-DACD1AE2111D}" dt="2022-07-05T07:49:07.489" v="307" actId="20577"/>
          <ac:spMkLst>
            <pc:docMk/>
            <pc:sldMk cId="4103775127" sldId="272"/>
            <ac:spMk id="2" creationId="{51FB9E67-F9C4-418E-BBAC-414B335208B4}"/>
          </ac:spMkLst>
        </pc:spChg>
        <pc:spChg chg="mod">
          <ac:chgData name="Scott, Stuart (Data Scientist)" userId="72872381-1d6a-4120-9b45-fbb26e33713c" providerId="ADAL" clId="{25E4C971-33E6-41F7-9D18-DACD1AE2111D}" dt="2022-07-05T07:53:20.746" v="424" actId="20577"/>
          <ac:spMkLst>
            <pc:docMk/>
            <pc:sldMk cId="4103775127" sldId="272"/>
            <ac:spMk id="3" creationId="{51AE5562-BB2E-434D-AA09-86AE74302D3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9E1A30-8013-4774-B2B7-CD842E801E3D}" type="datetimeFigureOut">
              <a:rPr lang="en-GB" smtClean="0"/>
              <a:t>25/04/2023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80BD3-DF01-4338-88E3-02C7EC3E669E}" type="slidenum">
              <a:rPr lang="en-GB" smtClean="0"/>
              <a:t>‹#›</a:t>
            </a:fld>
            <a:endParaRPr lang="en-GB"/>
          </a:p>
        </p:txBody>
      </p:sp>
    </p:spTree>
    <p:extLst>
      <p:ext uri="{BB962C8B-B14F-4D97-AF65-F5344CB8AC3E}">
        <p14:creationId xmlns:p14="http://schemas.microsoft.com/office/powerpoint/2010/main" val="3307171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B380BD3-DF01-4338-88E3-02C7EC3E669E}" type="slidenum">
              <a:rPr lang="en-GB" smtClean="0"/>
              <a:t>45</a:t>
            </a:fld>
            <a:endParaRPr lang="en-GB"/>
          </a:p>
        </p:txBody>
      </p:sp>
    </p:spTree>
    <p:extLst>
      <p:ext uri="{BB962C8B-B14F-4D97-AF65-F5344CB8AC3E}">
        <p14:creationId xmlns:p14="http://schemas.microsoft.com/office/powerpoint/2010/main" val="3172492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D0FD-171B-4F9F-97E9-BBC223E21B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CFB3355-46ED-4C98-8FE7-E2B259A89A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4F1A64E-2EA7-4C3E-BAC6-3DD82398411C}"/>
              </a:ext>
            </a:extLst>
          </p:cNvPr>
          <p:cNvSpPr>
            <a:spLocks noGrp="1"/>
          </p:cNvSpPr>
          <p:nvPr>
            <p:ph type="dt" sz="half" idx="10"/>
          </p:nvPr>
        </p:nvSpPr>
        <p:spPr/>
        <p:txBody>
          <a:bodyPr/>
          <a:lstStyle/>
          <a:p>
            <a:fld id="{70646F76-55A7-40E3-801D-8863470313CA}" type="datetimeFigureOut">
              <a:rPr lang="en-GB" smtClean="0"/>
              <a:t>25/04/2023</a:t>
            </a:fld>
            <a:endParaRPr lang="en-GB"/>
          </a:p>
        </p:txBody>
      </p:sp>
      <p:sp>
        <p:nvSpPr>
          <p:cNvPr id="5" name="Footer Placeholder 4">
            <a:extLst>
              <a:ext uri="{FF2B5EF4-FFF2-40B4-BE49-F238E27FC236}">
                <a16:creationId xmlns:a16="http://schemas.microsoft.com/office/drawing/2014/main" id="{E30E06DA-F0AB-4623-9DCB-BBE203B873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607740-DD7D-48FE-8515-EB586A49A648}"/>
              </a:ext>
            </a:extLst>
          </p:cNvPr>
          <p:cNvSpPr>
            <a:spLocks noGrp="1"/>
          </p:cNvSpPr>
          <p:nvPr>
            <p:ph type="sldNum" sz="quarter" idx="12"/>
          </p:nvPr>
        </p:nvSpPr>
        <p:spPr/>
        <p:txBody>
          <a:bodyPr/>
          <a:lstStyle/>
          <a:p>
            <a:fld id="{9D1EE745-CFB2-4D14-8B3A-2E0AF1ED0C1E}" type="slidenum">
              <a:rPr lang="en-GB" smtClean="0"/>
              <a:t>‹#›</a:t>
            </a:fld>
            <a:endParaRPr lang="en-GB"/>
          </a:p>
        </p:txBody>
      </p:sp>
    </p:spTree>
    <p:extLst>
      <p:ext uri="{BB962C8B-B14F-4D97-AF65-F5344CB8AC3E}">
        <p14:creationId xmlns:p14="http://schemas.microsoft.com/office/powerpoint/2010/main" val="291989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229A-676B-4B2E-B7CF-C1FFC5B4768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2D912B0-9111-4891-9267-19406F8BAE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04277A-8FBA-4627-9BE8-5BD5786CCEBB}"/>
              </a:ext>
            </a:extLst>
          </p:cNvPr>
          <p:cNvSpPr>
            <a:spLocks noGrp="1"/>
          </p:cNvSpPr>
          <p:nvPr>
            <p:ph type="dt" sz="half" idx="10"/>
          </p:nvPr>
        </p:nvSpPr>
        <p:spPr/>
        <p:txBody>
          <a:bodyPr/>
          <a:lstStyle/>
          <a:p>
            <a:fld id="{70646F76-55A7-40E3-801D-8863470313CA}" type="datetimeFigureOut">
              <a:rPr lang="en-GB" smtClean="0"/>
              <a:t>25/04/2023</a:t>
            </a:fld>
            <a:endParaRPr lang="en-GB"/>
          </a:p>
        </p:txBody>
      </p:sp>
      <p:sp>
        <p:nvSpPr>
          <p:cNvPr id="5" name="Footer Placeholder 4">
            <a:extLst>
              <a:ext uri="{FF2B5EF4-FFF2-40B4-BE49-F238E27FC236}">
                <a16:creationId xmlns:a16="http://schemas.microsoft.com/office/drawing/2014/main" id="{463B56F9-D248-4B70-B3CA-688C49A0E1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1D3E4E-082E-4BF5-BD79-F5005F00B41B}"/>
              </a:ext>
            </a:extLst>
          </p:cNvPr>
          <p:cNvSpPr>
            <a:spLocks noGrp="1"/>
          </p:cNvSpPr>
          <p:nvPr>
            <p:ph type="sldNum" sz="quarter" idx="12"/>
          </p:nvPr>
        </p:nvSpPr>
        <p:spPr/>
        <p:txBody>
          <a:bodyPr/>
          <a:lstStyle/>
          <a:p>
            <a:fld id="{9D1EE745-CFB2-4D14-8B3A-2E0AF1ED0C1E}" type="slidenum">
              <a:rPr lang="en-GB" smtClean="0"/>
              <a:t>‹#›</a:t>
            </a:fld>
            <a:endParaRPr lang="en-GB"/>
          </a:p>
        </p:txBody>
      </p:sp>
    </p:spTree>
    <p:extLst>
      <p:ext uri="{BB962C8B-B14F-4D97-AF65-F5344CB8AC3E}">
        <p14:creationId xmlns:p14="http://schemas.microsoft.com/office/powerpoint/2010/main" val="730666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06C165-8A46-4CD6-B0A7-D329111E6A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53744E-B20F-4DD8-B5F0-9E97D78D42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0A0DCE-B585-4DE3-9383-246C212B189E}"/>
              </a:ext>
            </a:extLst>
          </p:cNvPr>
          <p:cNvSpPr>
            <a:spLocks noGrp="1"/>
          </p:cNvSpPr>
          <p:nvPr>
            <p:ph type="dt" sz="half" idx="10"/>
          </p:nvPr>
        </p:nvSpPr>
        <p:spPr/>
        <p:txBody>
          <a:bodyPr/>
          <a:lstStyle/>
          <a:p>
            <a:fld id="{70646F76-55A7-40E3-801D-8863470313CA}" type="datetimeFigureOut">
              <a:rPr lang="en-GB" smtClean="0"/>
              <a:t>25/04/2023</a:t>
            </a:fld>
            <a:endParaRPr lang="en-GB"/>
          </a:p>
        </p:txBody>
      </p:sp>
      <p:sp>
        <p:nvSpPr>
          <p:cNvPr id="5" name="Footer Placeholder 4">
            <a:extLst>
              <a:ext uri="{FF2B5EF4-FFF2-40B4-BE49-F238E27FC236}">
                <a16:creationId xmlns:a16="http://schemas.microsoft.com/office/drawing/2014/main" id="{7CA07C54-8E6F-40C3-B940-DD24304E50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1BBE62-AD01-4FD4-AB5D-509165658C9C}"/>
              </a:ext>
            </a:extLst>
          </p:cNvPr>
          <p:cNvSpPr>
            <a:spLocks noGrp="1"/>
          </p:cNvSpPr>
          <p:nvPr>
            <p:ph type="sldNum" sz="quarter" idx="12"/>
          </p:nvPr>
        </p:nvSpPr>
        <p:spPr/>
        <p:txBody>
          <a:bodyPr/>
          <a:lstStyle/>
          <a:p>
            <a:fld id="{9D1EE745-CFB2-4D14-8B3A-2E0AF1ED0C1E}" type="slidenum">
              <a:rPr lang="en-GB" smtClean="0"/>
              <a:t>‹#›</a:t>
            </a:fld>
            <a:endParaRPr lang="en-GB"/>
          </a:p>
        </p:txBody>
      </p:sp>
    </p:spTree>
    <p:extLst>
      <p:ext uri="{BB962C8B-B14F-4D97-AF65-F5344CB8AC3E}">
        <p14:creationId xmlns:p14="http://schemas.microsoft.com/office/powerpoint/2010/main" val="2697013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DF727-8514-44F4-8CF4-E5883B00C9B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9C0A74-E23F-4615-BE3F-C5D46E7E05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A03A1C-34E6-4885-9947-5910785A0483}"/>
              </a:ext>
            </a:extLst>
          </p:cNvPr>
          <p:cNvSpPr>
            <a:spLocks noGrp="1"/>
          </p:cNvSpPr>
          <p:nvPr>
            <p:ph type="dt" sz="half" idx="10"/>
          </p:nvPr>
        </p:nvSpPr>
        <p:spPr/>
        <p:txBody>
          <a:bodyPr/>
          <a:lstStyle/>
          <a:p>
            <a:fld id="{70646F76-55A7-40E3-801D-8863470313CA}" type="datetimeFigureOut">
              <a:rPr lang="en-GB" smtClean="0"/>
              <a:t>25/04/2023</a:t>
            </a:fld>
            <a:endParaRPr lang="en-GB"/>
          </a:p>
        </p:txBody>
      </p:sp>
      <p:sp>
        <p:nvSpPr>
          <p:cNvPr id="5" name="Footer Placeholder 4">
            <a:extLst>
              <a:ext uri="{FF2B5EF4-FFF2-40B4-BE49-F238E27FC236}">
                <a16:creationId xmlns:a16="http://schemas.microsoft.com/office/drawing/2014/main" id="{06589F93-03B7-4299-93B3-8D8AF1668C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961BE9-683A-4967-9AA0-4D164918E880}"/>
              </a:ext>
            </a:extLst>
          </p:cNvPr>
          <p:cNvSpPr>
            <a:spLocks noGrp="1"/>
          </p:cNvSpPr>
          <p:nvPr>
            <p:ph type="sldNum" sz="quarter" idx="12"/>
          </p:nvPr>
        </p:nvSpPr>
        <p:spPr/>
        <p:txBody>
          <a:bodyPr/>
          <a:lstStyle/>
          <a:p>
            <a:fld id="{9D1EE745-CFB2-4D14-8B3A-2E0AF1ED0C1E}" type="slidenum">
              <a:rPr lang="en-GB" smtClean="0"/>
              <a:t>‹#›</a:t>
            </a:fld>
            <a:endParaRPr lang="en-GB"/>
          </a:p>
        </p:txBody>
      </p:sp>
    </p:spTree>
    <p:extLst>
      <p:ext uri="{BB962C8B-B14F-4D97-AF65-F5344CB8AC3E}">
        <p14:creationId xmlns:p14="http://schemas.microsoft.com/office/powerpoint/2010/main" val="116915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BE01B-0BAC-4654-9EBC-DD1F8DF422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8657032-5C0E-4516-A642-068D4D3BD1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4040F5-FBDE-4499-B438-C59F1CBCCCFF}"/>
              </a:ext>
            </a:extLst>
          </p:cNvPr>
          <p:cNvSpPr>
            <a:spLocks noGrp="1"/>
          </p:cNvSpPr>
          <p:nvPr>
            <p:ph type="dt" sz="half" idx="10"/>
          </p:nvPr>
        </p:nvSpPr>
        <p:spPr/>
        <p:txBody>
          <a:bodyPr/>
          <a:lstStyle/>
          <a:p>
            <a:fld id="{70646F76-55A7-40E3-801D-8863470313CA}" type="datetimeFigureOut">
              <a:rPr lang="en-GB" smtClean="0"/>
              <a:t>25/04/2023</a:t>
            </a:fld>
            <a:endParaRPr lang="en-GB"/>
          </a:p>
        </p:txBody>
      </p:sp>
      <p:sp>
        <p:nvSpPr>
          <p:cNvPr id="5" name="Footer Placeholder 4">
            <a:extLst>
              <a:ext uri="{FF2B5EF4-FFF2-40B4-BE49-F238E27FC236}">
                <a16:creationId xmlns:a16="http://schemas.microsoft.com/office/drawing/2014/main" id="{07D95E9F-BD52-4951-BD43-B69C8C6B85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7AE442-2CDC-43E6-A302-3D9416891717}"/>
              </a:ext>
            </a:extLst>
          </p:cNvPr>
          <p:cNvSpPr>
            <a:spLocks noGrp="1"/>
          </p:cNvSpPr>
          <p:nvPr>
            <p:ph type="sldNum" sz="quarter" idx="12"/>
          </p:nvPr>
        </p:nvSpPr>
        <p:spPr/>
        <p:txBody>
          <a:bodyPr/>
          <a:lstStyle/>
          <a:p>
            <a:fld id="{9D1EE745-CFB2-4D14-8B3A-2E0AF1ED0C1E}" type="slidenum">
              <a:rPr lang="en-GB" smtClean="0"/>
              <a:t>‹#›</a:t>
            </a:fld>
            <a:endParaRPr lang="en-GB"/>
          </a:p>
        </p:txBody>
      </p:sp>
    </p:spTree>
    <p:extLst>
      <p:ext uri="{BB962C8B-B14F-4D97-AF65-F5344CB8AC3E}">
        <p14:creationId xmlns:p14="http://schemas.microsoft.com/office/powerpoint/2010/main" val="3139902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FF64A-C41E-45A2-8279-1B32B1DBF1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BF268F-294B-41D7-AEEB-370835E076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6B370B4-DBA9-4C16-8F96-3C4394086E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DCCB073-05AD-444F-BEE5-F8CAB426D0E0}"/>
              </a:ext>
            </a:extLst>
          </p:cNvPr>
          <p:cNvSpPr>
            <a:spLocks noGrp="1"/>
          </p:cNvSpPr>
          <p:nvPr>
            <p:ph type="dt" sz="half" idx="10"/>
          </p:nvPr>
        </p:nvSpPr>
        <p:spPr/>
        <p:txBody>
          <a:bodyPr/>
          <a:lstStyle/>
          <a:p>
            <a:fld id="{70646F76-55A7-40E3-801D-8863470313CA}" type="datetimeFigureOut">
              <a:rPr lang="en-GB" smtClean="0"/>
              <a:t>25/04/2023</a:t>
            </a:fld>
            <a:endParaRPr lang="en-GB"/>
          </a:p>
        </p:txBody>
      </p:sp>
      <p:sp>
        <p:nvSpPr>
          <p:cNvPr id="6" name="Footer Placeholder 5">
            <a:extLst>
              <a:ext uri="{FF2B5EF4-FFF2-40B4-BE49-F238E27FC236}">
                <a16:creationId xmlns:a16="http://schemas.microsoft.com/office/drawing/2014/main" id="{EA0CEB9F-BC54-4EEF-859A-FC9EF0EC4CE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EE23C9-F3EC-4997-8434-B38384D4A92C}"/>
              </a:ext>
            </a:extLst>
          </p:cNvPr>
          <p:cNvSpPr>
            <a:spLocks noGrp="1"/>
          </p:cNvSpPr>
          <p:nvPr>
            <p:ph type="sldNum" sz="quarter" idx="12"/>
          </p:nvPr>
        </p:nvSpPr>
        <p:spPr/>
        <p:txBody>
          <a:bodyPr/>
          <a:lstStyle/>
          <a:p>
            <a:fld id="{9D1EE745-CFB2-4D14-8B3A-2E0AF1ED0C1E}" type="slidenum">
              <a:rPr lang="en-GB" smtClean="0"/>
              <a:t>‹#›</a:t>
            </a:fld>
            <a:endParaRPr lang="en-GB"/>
          </a:p>
        </p:txBody>
      </p:sp>
    </p:spTree>
    <p:extLst>
      <p:ext uri="{BB962C8B-B14F-4D97-AF65-F5344CB8AC3E}">
        <p14:creationId xmlns:p14="http://schemas.microsoft.com/office/powerpoint/2010/main" val="1922783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2B8F7-51F8-4B7E-8036-B0AB0F18BB9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7CEE262-DDBA-4462-BE01-81FF3400CB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8F4AF8-A16B-4400-A3CE-C9E03BA8E3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A34BCC-12DE-42EA-AE9C-0D7B799AF1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4C78D5-DD89-42E1-B3C1-385AA8281E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0F2B715-9132-4573-BC39-03CEC6BBA0FC}"/>
              </a:ext>
            </a:extLst>
          </p:cNvPr>
          <p:cNvSpPr>
            <a:spLocks noGrp="1"/>
          </p:cNvSpPr>
          <p:nvPr>
            <p:ph type="dt" sz="half" idx="10"/>
          </p:nvPr>
        </p:nvSpPr>
        <p:spPr/>
        <p:txBody>
          <a:bodyPr/>
          <a:lstStyle/>
          <a:p>
            <a:fld id="{70646F76-55A7-40E3-801D-8863470313CA}" type="datetimeFigureOut">
              <a:rPr lang="en-GB" smtClean="0"/>
              <a:t>25/04/2023</a:t>
            </a:fld>
            <a:endParaRPr lang="en-GB"/>
          </a:p>
        </p:txBody>
      </p:sp>
      <p:sp>
        <p:nvSpPr>
          <p:cNvPr id="8" name="Footer Placeholder 7">
            <a:extLst>
              <a:ext uri="{FF2B5EF4-FFF2-40B4-BE49-F238E27FC236}">
                <a16:creationId xmlns:a16="http://schemas.microsoft.com/office/drawing/2014/main" id="{BAB36C41-6C8C-49C9-8334-47C3091E39D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10B9173-538E-4D59-B5C0-7D2C4E3083E6}"/>
              </a:ext>
            </a:extLst>
          </p:cNvPr>
          <p:cNvSpPr>
            <a:spLocks noGrp="1"/>
          </p:cNvSpPr>
          <p:nvPr>
            <p:ph type="sldNum" sz="quarter" idx="12"/>
          </p:nvPr>
        </p:nvSpPr>
        <p:spPr/>
        <p:txBody>
          <a:bodyPr/>
          <a:lstStyle/>
          <a:p>
            <a:fld id="{9D1EE745-CFB2-4D14-8B3A-2E0AF1ED0C1E}" type="slidenum">
              <a:rPr lang="en-GB" smtClean="0"/>
              <a:t>‹#›</a:t>
            </a:fld>
            <a:endParaRPr lang="en-GB"/>
          </a:p>
        </p:txBody>
      </p:sp>
    </p:spTree>
    <p:extLst>
      <p:ext uri="{BB962C8B-B14F-4D97-AF65-F5344CB8AC3E}">
        <p14:creationId xmlns:p14="http://schemas.microsoft.com/office/powerpoint/2010/main" val="3732505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B395D-E3CB-4FE4-B4B9-8AD3C6BF6E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E59E97-88AA-4BC0-80DE-F8E4F5556736}"/>
              </a:ext>
            </a:extLst>
          </p:cNvPr>
          <p:cNvSpPr>
            <a:spLocks noGrp="1"/>
          </p:cNvSpPr>
          <p:nvPr>
            <p:ph type="dt" sz="half" idx="10"/>
          </p:nvPr>
        </p:nvSpPr>
        <p:spPr/>
        <p:txBody>
          <a:bodyPr/>
          <a:lstStyle/>
          <a:p>
            <a:fld id="{70646F76-55A7-40E3-801D-8863470313CA}" type="datetimeFigureOut">
              <a:rPr lang="en-GB" smtClean="0"/>
              <a:t>25/04/2023</a:t>
            </a:fld>
            <a:endParaRPr lang="en-GB"/>
          </a:p>
        </p:txBody>
      </p:sp>
      <p:sp>
        <p:nvSpPr>
          <p:cNvPr id="4" name="Footer Placeholder 3">
            <a:extLst>
              <a:ext uri="{FF2B5EF4-FFF2-40B4-BE49-F238E27FC236}">
                <a16:creationId xmlns:a16="http://schemas.microsoft.com/office/drawing/2014/main" id="{624589FF-9734-49A7-BE48-F6AAC01E830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E315986-6B8F-4DC6-A9E5-F57C94601AD3}"/>
              </a:ext>
            </a:extLst>
          </p:cNvPr>
          <p:cNvSpPr>
            <a:spLocks noGrp="1"/>
          </p:cNvSpPr>
          <p:nvPr>
            <p:ph type="sldNum" sz="quarter" idx="12"/>
          </p:nvPr>
        </p:nvSpPr>
        <p:spPr/>
        <p:txBody>
          <a:bodyPr/>
          <a:lstStyle/>
          <a:p>
            <a:fld id="{9D1EE745-CFB2-4D14-8B3A-2E0AF1ED0C1E}" type="slidenum">
              <a:rPr lang="en-GB" smtClean="0"/>
              <a:t>‹#›</a:t>
            </a:fld>
            <a:endParaRPr lang="en-GB"/>
          </a:p>
        </p:txBody>
      </p:sp>
    </p:spTree>
    <p:extLst>
      <p:ext uri="{BB962C8B-B14F-4D97-AF65-F5344CB8AC3E}">
        <p14:creationId xmlns:p14="http://schemas.microsoft.com/office/powerpoint/2010/main" val="2614391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847CE0-B2C3-4E97-8F3F-9D5666201DDC}"/>
              </a:ext>
            </a:extLst>
          </p:cNvPr>
          <p:cNvSpPr>
            <a:spLocks noGrp="1"/>
          </p:cNvSpPr>
          <p:nvPr>
            <p:ph type="dt" sz="half" idx="10"/>
          </p:nvPr>
        </p:nvSpPr>
        <p:spPr/>
        <p:txBody>
          <a:bodyPr/>
          <a:lstStyle/>
          <a:p>
            <a:fld id="{70646F76-55A7-40E3-801D-8863470313CA}" type="datetimeFigureOut">
              <a:rPr lang="en-GB" smtClean="0"/>
              <a:t>25/04/2023</a:t>
            </a:fld>
            <a:endParaRPr lang="en-GB"/>
          </a:p>
        </p:txBody>
      </p:sp>
      <p:sp>
        <p:nvSpPr>
          <p:cNvPr id="3" name="Footer Placeholder 2">
            <a:extLst>
              <a:ext uri="{FF2B5EF4-FFF2-40B4-BE49-F238E27FC236}">
                <a16:creationId xmlns:a16="http://schemas.microsoft.com/office/drawing/2014/main" id="{05658739-ADF8-4CE8-AD71-430828CC164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5A45858-9CB1-4D55-857F-6E0328E832F9}"/>
              </a:ext>
            </a:extLst>
          </p:cNvPr>
          <p:cNvSpPr>
            <a:spLocks noGrp="1"/>
          </p:cNvSpPr>
          <p:nvPr>
            <p:ph type="sldNum" sz="quarter" idx="12"/>
          </p:nvPr>
        </p:nvSpPr>
        <p:spPr/>
        <p:txBody>
          <a:bodyPr/>
          <a:lstStyle/>
          <a:p>
            <a:fld id="{9D1EE745-CFB2-4D14-8B3A-2E0AF1ED0C1E}" type="slidenum">
              <a:rPr lang="en-GB" smtClean="0"/>
              <a:t>‹#›</a:t>
            </a:fld>
            <a:endParaRPr lang="en-GB"/>
          </a:p>
        </p:txBody>
      </p:sp>
    </p:spTree>
    <p:extLst>
      <p:ext uri="{BB962C8B-B14F-4D97-AF65-F5344CB8AC3E}">
        <p14:creationId xmlns:p14="http://schemas.microsoft.com/office/powerpoint/2010/main" val="1279488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BF64-9F69-412B-8B21-FD75DB95E0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BFD838-5EFB-490B-AA52-B9097F9956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154D454-F28B-4B1B-BDA9-AF7FFF3F7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E7FF7F-6709-4C88-A15D-2C92DFB9B2A9}"/>
              </a:ext>
            </a:extLst>
          </p:cNvPr>
          <p:cNvSpPr>
            <a:spLocks noGrp="1"/>
          </p:cNvSpPr>
          <p:nvPr>
            <p:ph type="dt" sz="half" idx="10"/>
          </p:nvPr>
        </p:nvSpPr>
        <p:spPr/>
        <p:txBody>
          <a:bodyPr/>
          <a:lstStyle/>
          <a:p>
            <a:fld id="{70646F76-55A7-40E3-801D-8863470313CA}" type="datetimeFigureOut">
              <a:rPr lang="en-GB" smtClean="0"/>
              <a:t>25/04/2023</a:t>
            </a:fld>
            <a:endParaRPr lang="en-GB"/>
          </a:p>
        </p:txBody>
      </p:sp>
      <p:sp>
        <p:nvSpPr>
          <p:cNvPr id="6" name="Footer Placeholder 5">
            <a:extLst>
              <a:ext uri="{FF2B5EF4-FFF2-40B4-BE49-F238E27FC236}">
                <a16:creationId xmlns:a16="http://schemas.microsoft.com/office/drawing/2014/main" id="{8064E04B-8BA2-4681-8F95-1C25DAF954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27B3FC-D527-447B-B86B-5289484E077C}"/>
              </a:ext>
            </a:extLst>
          </p:cNvPr>
          <p:cNvSpPr>
            <a:spLocks noGrp="1"/>
          </p:cNvSpPr>
          <p:nvPr>
            <p:ph type="sldNum" sz="quarter" idx="12"/>
          </p:nvPr>
        </p:nvSpPr>
        <p:spPr/>
        <p:txBody>
          <a:bodyPr/>
          <a:lstStyle/>
          <a:p>
            <a:fld id="{9D1EE745-CFB2-4D14-8B3A-2E0AF1ED0C1E}" type="slidenum">
              <a:rPr lang="en-GB" smtClean="0"/>
              <a:t>‹#›</a:t>
            </a:fld>
            <a:endParaRPr lang="en-GB"/>
          </a:p>
        </p:txBody>
      </p:sp>
    </p:spTree>
    <p:extLst>
      <p:ext uri="{BB962C8B-B14F-4D97-AF65-F5344CB8AC3E}">
        <p14:creationId xmlns:p14="http://schemas.microsoft.com/office/powerpoint/2010/main" val="2399788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A9B1-2864-4C48-9C12-143FB5349C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CB9624F-C662-4BB7-B0B9-5D6CEF9E3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B137341-BEEC-4D30-B453-71A47FE1DD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91DBAE-4664-421A-8FB2-571DCB42E492}"/>
              </a:ext>
            </a:extLst>
          </p:cNvPr>
          <p:cNvSpPr>
            <a:spLocks noGrp="1"/>
          </p:cNvSpPr>
          <p:nvPr>
            <p:ph type="dt" sz="half" idx="10"/>
          </p:nvPr>
        </p:nvSpPr>
        <p:spPr/>
        <p:txBody>
          <a:bodyPr/>
          <a:lstStyle/>
          <a:p>
            <a:fld id="{70646F76-55A7-40E3-801D-8863470313CA}" type="datetimeFigureOut">
              <a:rPr lang="en-GB" smtClean="0"/>
              <a:t>25/04/2023</a:t>
            </a:fld>
            <a:endParaRPr lang="en-GB"/>
          </a:p>
        </p:txBody>
      </p:sp>
      <p:sp>
        <p:nvSpPr>
          <p:cNvPr id="6" name="Footer Placeholder 5">
            <a:extLst>
              <a:ext uri="{FF2B5EF4-FFF2-40B4-BE49-F238E27FC236}">
                <a16:creationId xmlns:a16="http://schemas.microsoft.com/office/drawing/2014/main" id="{FD5AA028-7293-4831-8556-F3B55AA2A5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31F55C0-29A9-4D82-BE73-91C1D4B1CC16}"/>
              </a:ext>
            </a:extLst>
          </p:cNvPr>
          <p:cNvSpPr>
            <a:spLocks noGrp="1"/>
          </p:cNvSpPr>
          <p:nvPr>
            <p:ph type="sldNum" sz="quarter" idx="12"/>
          </p:nvPr>
        </p:nvSpPr>
        <p:spPr/>
        <p:txBody>
          <a:bodyPr/>
          <a:lstStyle/>
          <a:p>
            <a:fld id="{9D1EE745-CFB2-4D14-8B3A-2E0AF1ED0C1E}" type="slidenum">
              <a:rPr lang="en-GB" smtClean="0"/>
              <a:t>‹#›</a:t>
            </a:fld>
            <a:endParaRPr lang="en-GB"/>
          </a:p>
        </p:txBody>
      </p:sp>
    </p:spTree>
    <p:extLst>
      <p:ext uri="{BB962C8B-B14F-4D97-AF65-F5344CB8AC3E}">
        <p14:creationId xmlns:p14="http://schemas.microsoft.com/office/powerpoint/2010/main" val="247852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0B84E0-C872-41AC-95A3-867F70F5EA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44F19EA-C5F0-4FFD-BA63-9412B7659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FDBB13-4285-4CA4-B140-485AC1702B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46F76-55A7-40E3-801D-8863470313CA}" type="datetimeFigureOut">
              <a:rPr lang="en-GB" smtClean="0"/>
              <a:t>25/04/2023</a:t>
            </a:fld>
            <a:endParaRPr lang="en-GB"/>
          </a:p>
        </p:txBody>
      </p:sp>
      <p:sp>
        <p:nvSpPr>
          <p:cNvPr id="5" name="Footer Placeholder 4">
            <a:extLst>
              <a:ext uri="{FF2B5EF4-FFF2-40B4-BE49-F238E27FC236}">
                <a16:creationId xmlns:a16="http://schemas.microsoft.com/office/drawing/2014/main" id="{F33F3DB9-97DA-4ACB-8D30-0D122246A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9FEA25A-E3D0-4783-91C2-452510AF8C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1EE745-CFB2-4D14-8B3A-2E0AF1ED0C1E}" type="slidenum">
              <a:rPr lang="en-GB" smtClean="0"/>
              <a:t>‹#›</a:t>
            </a:fld>
            <a:endParaRPr lang="en-GB"/>
          </a:p>
        </p:txBody>
      </p:sp>
    </p:spTree>
    <p:extLst>
      <p:ext uri="{BB962C8B-B14F-4D97-AF65-F5344CB8AC3E}">
        <p14:creationId xmlns:p14="http://schemas.microsoft.com/office/powerpoint/2010/main" val="26914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informs.org/Explore/Operations-Research-Analytic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coursera.org/learn/optimization-for-decision-making#syllabus" TargetMode="External"/><Relationship Id="rId3" Type="http://schemas.openxmlformats.org/officeDocument/2006/relationships/hyperlink" Target="https://www.youtube.com/watch?v=KxMUE8igQ5I" TargetMode="External"/><Relationship Id="rId7" Type="http://schemas.openxmlformats.org/officeDocument/2006/relationships/hyperlink" Target="https://www.coursera.org/learn/advanced-models-for-decision-making#syllabus" TargetMode="External"/><Relationship Id="rId2" Type="http://schemas.openxmlformats.org/officeDocument/2006/relationships/hyperlink" Target="https://www.youtube.com/watch?v=dbZJky2RbnE" TargetMode="External"/><Relationship Id="rId1" Type="http://schemas.openxmlformats.org/officeDocument/2006/relationships/slideLayout" Target="../slideLayouts/slideLayout2.xml"/><Relationship Id="rId6" Type="http://schemas.openxmlformats.org/officeDocument/2006/relationships/hyperlink" Target="https://www.coursera.org/learn/simulation-models-for-decision-making?specialization=analytics-for-decision-making#syllabus" TargetMode="External"/><Relationship Id="rId5" Type="http://schemas.openxmlformats.org/officeDocument/2006/relationships/hyperlink" Target="https://www.coursera.org/learn/solving-algorithms-discrete-optimization#reviews" TargetMode="External"/><Relationship Id="rId4" Type="http://schemas.openxmlformats.org/officeDocument/2006/relationships/hyperlink" Target="https://developers.google.com/optimization/introduction/overview"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11D07-FC62-4F12-A5D5-661DC34D928A}"/>
              </a:ext>
            </a:extLst>
          </p:cNvPr>
          <p:cNvSpPr>
            <a:spLocks noGrp="1"/>
          </p:cNvSpPr>
          <p:nvPr>
            <p:ph type="ctrTitle"/>
          </p:nvPr>
        </p:nvSpPr>
        <p:spPr>
          <a:xfrm>
            <a:off x="1524000" y="377032"/>
            <a:ext cx="9144000" cy="909637"/>
          </a:xfrm>
        </p:spPr>
        <p:txBody>
          <a:bodyPr>
            <a:noAutofit/>
          </a:bodyPr>
          <a:lstStyle/>
          <a:p>
            <a:r>
              <a:rPr lang="en-GB" sz="2800" dirty="0">
                <a:latin typeface="+mn-lt"/>
              </a:rPr>
              <a:t>Optimisation(covering </a:t>
            </a:r>
            <a:r>
              <a:rPr lang="en-GB" sz="2800" i="0" dirty="0">
                <a:solidFill>
                  <a:srgbClr val="333333"/>
                </a:solidFill>
                <a:effectLst/>
                <a:latin typeface="+mn-lt"/>
              </a:rPr>
              <a:t>Mathematical Optimization, Mathematical Programming, Operations Research)</a:t>
            </a:r>
            <a:endParaRPr lang="en-GB" sz="2800" dirty="0">
              <a:latin typeface="+mn-lt"/>
            </a:endParaRPr>
          </a:p>
        </p:txBody>
      </p:sp>
      <p:pic>
        <p:nvPicPr>
          <p:cNvPr id="4" name="Picture 3">
            <a:extLst>
              <a:ext uri="{FF2B5EF4-FFF2-40B4-BE49-F238E27FC236}">
                <a16:creationId xmlns:a16="http://schemas.microsoft.com/office/drawing/2014/main" id="{9C34D700-77E6-42D8-996F-E74FA991C52F}"/>
              </a:ext>
            </a:extLst>
          </p:cNvPr>
          <p:cNvPicPr>
            <a:picLocks noChangeAspect="1"/>
          </p:cNvPicPr>
          <p:nvPr/>
        </p:nvPicPr>
        <p:blipFill>
          <a:blip r:embed="rId2"/>
          <a:stretch>
            <a:fillRect/>
          </a:stretch>
        </p:blipFill>
        <p:spPr>
          <a:xfrm>
            <a:off x="7700148" y="3442890"/>
            <a:ext cx="3267075" cy="1190625"/>
          </a:xfrm>
          <a:prstGeom prst="rect">
            <a:avLst/>
          </a:prstGeom>
        </p:spPr>
      </p:pic>
      <p:pic>
        <p:nvPicPr>
          <p:cNvPr id="5" name="Picture 4">
            <a:extLst>
              <a:ext uri="{FF2B5EF4-FFF2-40B4-BE49-F238E27FC236}">
                <a16:creationId xmlns:a16="http://schemas.microsoft.com/office/drawing/2014/main" id="{CAD53287-C874-4FB1-AACA-20AA2DC807DD}"/>
              </a:ext>
            </a:extLst>
          </p:cNvPr>
          <p:cNvPicPr>
            <a:picLocks noChangeAspect="1"/>
          </p:cNvPicPr>
          <p:nvPr/>
        </p:nvPicPr>
        <p:blipFill>
          <a:blip r:embed="rId3"/>
          <a:stretch>
            <a:fillRect/>
          </a:stretch>
        </p:blipFill>
        <p:spPr>
          <a:xfrm>
            <a:off x="212240" y="1892300"/>
            <a:ext cx="6373652" cy="4291806"/>
          </a:xfrm>
          <a:prstGeom prst="rect">
            <a:avLst/>
          </a:prstGeom>
        </p:spPr>
      </p:pic>
    </p:spTree>
    <p:extLst>
      <p:ext uri="{BB962C8B-B14F-4D97-AF65-F5344CB8AC3E}">
        <p14:creationId xmlns:p14="http://schemas.microsoft.com/office/powerpoint/2010/main" val="759576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F2E7-33B9-42AB-B327-F00AB18FE154}"/>
              </a:ext>
            </a:extLst>
          </p:cNvPr>
          <p:cNvSpPr>
            <a:spLocks noGrp="1"/>
          </p:cNvSpPr>
          <p:nvPr>
            <p:ph type="title"/>
          </p:nvPr>
        </p:nvSpPr>
        <p:spPr/>
        <p:txBody>
          <a:bodyPr/>
          <a:lstStyle/>
          <a:p>
            <a:r>
              <a:rPr lang="en-GB" dirty="0"/>
              <a:t>Dictionary</a:t>
            </a:r>
          </a:p>
        </p:txBody>
      </p:sp>
      <p:graphicFrame>
        <p:nvGraphicFramePr>
          <p:cNvPr id="4" name="Table 4">
            <a:extLst>
              <a:ext uri="{FF2B5EF4-FFF2-40B4-BE49-F238E27FC236}">
                <a16:creationId xmlns:a16="http://schemas.microsoft.com/office/drawing/2014/main" id="{A4B0A7A7-89EB-476E-809D-AE21DA07FF26}"/>
              </a:ext>
            </a:extLst>
          </p:cNvPr>
          <p:cNvGraphicFramePr>
            <a:graphicFrameLocks noGrp="1"/>
          </p:cNvGraphicFramePr>
          <p:nvPr>
            <p:ph idx="1"/>
            <p:extLst>
              <p:ext uri="{D42A27DB-BD31-4B8C-83A1-F6EECF244321}">
                <p14:modId xmlns:p14="http://schemas.microsoft.com/office/powerpoint/2010/main" val="1272206982"/>
              </p:ext>
            </p:extLst>
          </p:nvPr>
        </p:nvGraphicFramePr>
        <p:xfrm>
          <a:off x="838200" y="1825625"/>
          <a:ext cx="10515600" cy="2570480"/>
        </p:xfrm>
        <a:graphic>
          <a:graphicData uri="http://schemas.openxmlformats.org/drawingml/2006/table">
            <a:tbl>
              <a:tblPr firstRow="1" bandRow="1">
                <a:tableStyleId>{5C22544A-7EE6-4342-B048-85BDC9FD1C3A}</a:tableStyleId>
              </a:tblPr>
              <a:tblGrid>
                <a:gridCol w="2641600">
                  <a:extLst>
                    <a:ext uri="{9D8B030D-6E8A-4147-A177-3AD203B41FA5}">
                      <a16:colId xmlns:a16="http://schemas.microsoft.com/office/drawing/2014/main" val="333957764"/>
                    </a:ext>
                  </a:extLst>
                </a:gridCol>
                <a:gridCol w="7874000">
                  <a:extLst>
                    <a:ext uri="{9D8B030D-6E8A-4147-A177-3AD203B41FA5}">
                      <a16:colId xmlns:a16="http://schemas.microsoft.com/office/drawing/2014/main" val="1083060326"/>
                    </a:ext>
                  </a:extLst>
                </a:gridCol>
              </a:tblGrid>
              <a:tr h="370840">
                <a:tc>
                  <a:txBody>
                    <a:bodyPr/>
                    <a:lstStyle/>
                    <a:p>
                      <a:r>
                        <a:rPr lang="en-GB" sz="1200" dirty="0"/>
                        <a:t>Term</a:t>
                      </a:r>
                    </a:p>
                  </a:txBody>
                  <a:tcPr/>
                </a:tc>
                <a:tc>
                  <a:txBody>
                    <a:bodyPr/>
                    <a:lstStyle/>
                    <a:p>
                      <a:r>
                        <a:rPr lang="en-GB" sz="1200" dirty="0"/>
                        <a:t>Definition</a:t>
                      </a:r>
                    </a:p>
                  </a:txBody>
                  <a:tcPr/>
                </a:tc>
                <a:extLst>
                  <a:ext uri="{0D108BD9-81ED-4DB2-BD59-A6C34878D82A}">
                    <a16:rowId xmlns:a16="http://schemas.microsoft.com/office/drawing/2014/main" val="3990054032"/>
                  </a:ext>
                </a:extLst>
              </a:tr>
              <a:tr h="370840">
                <a:tc>
                  <a:txBody>
                    <a:bodyPr/>
                    <a:lstStyle/>
                    <a:p>
                      <a:r>
                        <a:rPr lang="en-GB" sz="1200" dirty="0"/>
                        <a:t>Operational Research</a:t>
                      </a:r>
                    </a:p>
                  </a:txBody>
                  <a:tcPr/>
                </a:tc>
                <a:tc>
                  <a:txBody>
                    <a:bodyPr/>
                    <a:lstStyle/>
                    <a:p>
                      <a:r>
                        <a:rPr lang="en-GB" sz="1200" dirty="0"/>
                        <a:t>Largely involves algorithms to solve combinatorial optimisation problems</a:t>
                      </a:r>
                    </a:p>
                  </a:txBody>
                  <a:tcPr/>
                </a:tc>
                <a:extLst>
                  <a:ext uri="{0D108BD9-81ED-4DB2-BD59-A6C34878D82A}">
                    <a16:rowId xmlns:a16="http://schemas.microsoft.com/office/drawing/2014/main" val="1268739876"/>
                  </a:ext>
                </a:extLst>
              </a:tr>
              <a:tr h="370840">
                <a:tc>
                  <a:txBody>
                    <a:bodyPr/>
                    <a:lstStyle/>
                    <a:p>
                      <a:r>
                        <a:rPr lang="en-GB" sz="1200" dirty="0"/>
                        <a:t>Solvers</a:t>
                      </a:r>
                    </a:p>
                  </a:txBody>
                  <a:tcPr/>
                </a:tc>
                <a:tc>
                  <a:txBody>
                    <a:bodyPr/>
                    <a:lstStyle/>
                    <a:p>
                      <a:pPr marL="171450" indent="-171450">
                        <a:buFontTx/>
                        <a:buChar char="-"/>
                      </a:pPr>
                      <a:r>
                        <a:rPr lang="en-GB" sz="1200" dirty="0"/>
                        <a:t>Optimisation algorithms but usually refers to the software E.G. Excel solver, OR-Tools 9.3 Solver</a:t>
                      </a:r>
                    </a:p>
                    <a:p>
                      <a:pPr marL="171450" indent="-171450">
                        <a:buFontTx/>
                        <a:buChar char="-"/>
                      </a:pPr>
                      <a:r>
                        <a:rPr lang="en-GB" sz="1200" dirty="0"/>
                        <a:t>CPLEX/Simplex/</a:t>
                      </a:r>
                      <a:r>
                        <a:rPr lang="en-GB" sz="1200" dirty="0" err="1"/>
                        <a:t>Branch&amp;Bound</a:t>
                      </a:r>
                      <a:r>
                        <a:rPr lang="en-GB" sz="1200" dirty="0"/>
                        <a:t> </a:t>
                      </a:r>
                    </a:p>
                    <a:p>
                      <a:pPr marL="628650" lvl="1" indent="-171450">
                        <a:buFontTx/>
                        <a:buChar char="-"/>
                      </a:pPr>
                      <a:r>
                        <a:rPr lang="en-GB" sz="1200" dirty="0"/>
                        <a:t>Might use the same solver but a different framework i.e. both OR-Tools and </a:t>
                      </a:r>
                      <a:r>
                        <a:rPr lang="en-GB" sz="1200" dirty="0" err="1"/>
                        <a:t>PuLP</a:t>
                      </a:r>
                      <a:r>
                        <a:rPr lang="en-GB" sz="1200" dirty="0"/>
                        <a:t> may both use </a:t>
                      </a:r>
                      <a:r>
                        <a:rPr lang="en-GB" sz="1200" dirty="0" err="1"/>
                        <a:t>MPSolver</a:t>
                      </a:r>
                      <a:endParaRPr lang="en-GB" sz="1200" dirty="0"/>
                    </a:p>
                    <a:p>
                      <a:r>
                        <a:rPr lang="en-GB" sz="1200" dirty="0"/>
                        <a:t>- Determines how we traverse the search space + adjust search according to learnings E.G. Simplex algorithm (for linear optimisation, finds optimal solution by traversing the vertices of the feasible region until there is no more improvement in the objective function)</a:t>
                      </a:r>
                    </a:p>
                  </a:txBody>
                  <a:tcPr/>
                </a:tc>
                <a:extLst>
                  <a:ext uri="{0D108BD9-81ED-4DB2-BD59-A6C34878D82A}">
                    <a16:rowId xmlns:a16="http://schemas.microsoft.com/office/drawing/2014/main" val="37534512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Search type : Local search vs global search</a:t>
                      </a:r>
                    </a:p>
                    <a:p>
                      <a:endParaRPr lang="en-GB" sz="1200" dirty="0"/>
                    </a:p>
                  </a:txBody>
                  <a:tcPr/>
                </a:tc>
                <a:tc>
                  <a:txBody>
                    <a:bodyPr/>
                    <a:lstStyle/>
                    <a:p>
                      <a:endParaRPr lang="en-GB" sz="1200" dirty="0"/>
                    </a:p>
                  </a:txBody>
                  <a:tcPr/>
                </a:tc>
                <a:extLst>
                  <a:ext uri="{0D108BD9-81ED-4DB2-BD59-A6C34878D82A}">
                    <a16:rowId xmlns:a16="http://schemas.microsoft.com/office/drawing/2014/main" val="4024642405"/>
                  </a:ext>
                </a:extLst>
              </a:tr>
            </a:tbl>
          </a:graphicData>
        </a:graphic>
      </p:graphicFrame>
    </p:spTree>
    <p:extLst>
      <p:ext uri="{BB962C8B-B14F-4D97-AF65-F5344CB8AC3E}">
        <p14:creationId xmlns:p14="http://schemas.microsoft.com/office/powerpoint/2010/main" val="908274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785B6-14F2-921E-1C11-8A89BA72D07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5FA985B-49F8-B831-0ACF-335022CDB53C}"/>
              </a:ext>
            </a:extLst>
          </p:cNvPr>
          <p:cNvSpPr>
            <a:spLocks noGrp="1"/>
          </p:cNvSpPr>
          <p:nvPr>
            <p:ph idx="1"/>
          </p:nvPr>
        </p:nvSpPr>
        <p:spPr/>
        <p:txBody>
          <a:bodyPr/>
          <a:lstStyle/>
          <a:p>
            <a:r>
              <a:rPr lang="en-GB" dirty="0"/>
              <a:t>Soft constraints</a:t>
            </a:r>
          </a:p>
          <a:p>
            <a:pPr lvl="1"/>
            <a:r>
              <a:rPr lang="en-GB" dirty="0"/>
              <a:t>Conditions that can be broken if no </a:t>
            </a:r>
            <a:r>
              <a:rPr lang="en-GB"/>
              <a:t>feasible solutions </a:t>
            </a:r>
            <a:endParaRPr lang="en-GB" dirty="0"/>
          </a:p>
          <a:p>
            <a:r>
              <a:rPr lang="en-GB" dirty="0"/>
              <a:t>Hard constraints</a:t>
            </a:r>
          </a:p>
          <a:p>
            <a:pPr lvl="1"/>
            <a:r>
              <a:rPr lang="en-GB" dirty="0"/>
              <a:t>Conditions that must be met</a:t>
            </a:r>
          </a:p>
        </p:txBody>
      </p:sp>
    </p:spTree>
    <p:extLst>
      <p:ext uri="{BB962C8B-B14F-4D97-AF65-F5344CB8AC3E}">
        <p14:creationId xmlns:p14="http://schemas.microsoft.com/office/powerpoint/2010/main" val="737495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9B4C-2392-E589-BC4B-C78EB110B292}"/>
              </a:ext>
            </a:extLst>
          </p:cNvPr>
          <p:cNvSpPr>
            <a:spLocks noGrp="1"/>
          </p:cNvSpPr>
          <p:nvPr>
            <p:ph type="title"/>
          </p:nvPr>
        </p:nvSpPr>
        <p:spPr/>
        <p:txBody>
          <a:bodyPr>
            <a:normAutofit/>
          </a:bodyPr>
          <a:lstStyle/>
          <a:p>
            <a:r>
              <a:rPr lang="en-GB" sz="2800" dirty="0"/>
              <a:t>Sometimes optimisation isn’t actually about finding the optimal (i.e. best) solution</a:t>
            </a:r>
          </a:p>
        </p:txBody>
      </p:sp>
      <p:graphicFrame>
        <p:nvGraphicFramePr>
          <p:cNvPr id="4" name="Content Placeholder 3">
            <a:extLst>
              <a:ext uri="{FF2B5EF4-FFF2-40B4-BE49-F238E27FC236}">
                <a16:creationId xmlns:a16="http://schemas.microsoft.com/office/drawing/2014/main" id="{171B7B68-5FBC-8E6E-745F-3ACA4B96BDD8}"/>
              </a:ext>
            </a:extLst>
          </p:cNvPr>
          <p:cNvGraphicFramePr>
            <a:graphicFrameLocks noGrp="1"/>
          </p:cNvGraphicFramePr>
          <p:nvPr>
            <p:ph idx="1"/>
            <p:extLst>
              <p:ext uri="{D42A27DB-BD31-4B8C-83A1-F6EECF244321}">
                <p14:modId xmlns:p14="http://schemas.microsoft.com/office/powerpoint/2010/main" val="1138168513"/>
              </p:ext>
            </p:extLst>
          </p:nvPr>
        </p:nvGraphicFramePr>
        <p:xfrm>
          <a:off x="838200" y="1825625"/>
          <a:ext cx="10515600" cy="2286000"/>
        </p:xfrm>
        <a:graphic>
          <a:graphicData uri="http://schemas.openxmlformats.org/drawingml/2006/table">
            <a:tbl>
              <a:tblPr firstRow="1" bandRow="1">
                <a:tableStyleId>{5C22544A-7EE6-4342-B048-85BDC9FD1C3A}</a:tableStyleId>
              </a:tblPr>
              <a:tblGrid>
                <a:gridCol w="1510528">
                  <a:extLst>
                    <a:ext uri="{9D8B030D-6E8A-4147-A177-3AD203B41FA5}">
                      <a16:colId xmlns:a16="http://schemas.microsoft.com/office/drawing/2014/main" val="3876852329"/>
                    </a:ext>
                  </a:extLst>
                </a:gridCol>
                <a:gridCol w="4502536">
                  <a:extLst>
                    <a:ext uri="{9D8B030D-6E8A-4147-A177-3AD203B41FA5}">
                      <a16:colId xmlns:a16="http://schemas.microsoft.com/office/drawing/2014/main" val="2421405683"/>
                    </a:ext>
                  </a:extLst>
                </a:gridCol>
                <a:gridCol w="4502536">
                  <a:extLst>
                    <a:ext uri="{9D8B030D-6E8A-4147-A177-3AD203B41FA5}">
                      <a16:colId xmlns:a16="http://schemas.microsoft.com/office/drawing/2014/main" val="4189543163"/>
                    </a:ext>
                  </a:extLst>
                </a:gridCol>
              </a:tblGrid>
              <a:tr h="370840">
                <a:tc>
                  <a:txBody>
                    <a:bodyPr/>
                    <a:lstStyle/>
                    <a:p>
                      <a:r>
                        <a:rPr lang="en-GB" sz="1200" dirty="0"/>
                        <a:t>Solution Type</a:t>
                      </a:r>
                    </a:p>
                  </a:txBody>
                  <a:tcPr/>
                </a:tc>
                <a:tc>
                  <a:txBody>
                    <a:bodyPr/>
                    <a:lstStyle/>
                    <a:p>
                      <a:r>
                        <a:rPr lang="en-GB" sz="1200" dirty="0"/>
                        <a:t>Description</a:t>
                      </a:r>
                    </a:p>
                  </a:txBody>
                  <a:tcPr/>
                </a:tc>
                <a:tc>
                  <a:txBody>
                    <a:bodyPr/>
                    <a:lstStyle/>
                    <a:p>
                      <a:r>
                        <a:rPr lang="en-GB" sz="1200" dirty="0"/>
                        <a:t>Approaches that have this aim (doesn’t guarantee this will be the solution type!)</a:t>
                      </a:r>
                    </a:p>
                  </a:txBody>
                  <a:tcPr/>
                </a:tc>
                <a:extLst>
                  <a:ext uri="{0D108BD9-81ED-4DB2-BD59-A6C34878D82A}">
                    <a16:rowId xmlns:a16="http://schemas.microsoft.com/office/drawing/2014/main" val="3709794784"/>
                  </a:ext>
                </a:extLst>
              </a:tr>
              <a:tr h="370840">
                <a:tc>
                  <a:txBody>
                    <a:bodyPr/>
                    <a:lstStyle/>
                    <a:p>
                      <a:r>
                        <a:rPr lang="en-GB" sz="1200" dirty="0"/>
                        <a:t>Optimal Solution</a:t>
                      </a:r>
                    </a:p>
                  </a:txBody>
                  <a:tcPr/>
                </a:tc>
                <a:tc>
                  <a:txBody>
                    <a:bodyPr/>
                    <a:lstStyle/>
                    <a:p>
                      <a:r>
                        <a:rPr lang="en-GB" sz="1800" b="0" i="0" kern="1200" dirty="0">
                          <a:solidFill>
                            <a:schemeClr val="dk1"/>
                          </a:solidFill>
                          <a:effectLst/>
                          <a:latin typeface="+mn-lt"/>
                          <a:ea typeface="+mn-ea"/>
                          <a:cs typeface="+mn-cs"/>
                        </a:rPr>
                        <a:t>one for which the value of the objective function is the best. ("Best" can be either a maximum or a minimum.)</a:t>
                      </a:r>
                      <a:endParaRPr lang="en-GB" sz="1200" dirty="0"/>
                    </a:p>
                  </a:txBody>
                  <a:tcPr/>
                </a:tc>
                <a:tc>
                  <a:txBody>
                    <a:bodyPr/>
                    <a:lstStyle/>
                    <a:p>
                      <a:r>
                        <a:rPr lang="en-GB" sz="1200" dirty="0"/>
                        <a:t>LP</a:t>
                      </a:r>
                    </a:p>
                    <a:p>
                      <a:r>
                        <a:rPr lang="en-GB" sz="1200" dirty="0"/>
                        <a:t>MIP</a:t>
                      </a:r>
                    </a:p>
                  </a:txBody>
                  <a:tcPr/>
                </a:tc>
                <a:extLst>
                  <a:ext uri="{0D108BD9-81ED-4DB2-BD59-A6C34878D82A}">
                    <a16:rowId xmlns:a16="http://schemas.microsoft.com/office/drawing/2014/main" val="3146154328"/>
                  </a:ext>
                </a:extLst>
              </a:tr>
              <a:tr h="370840">
                <a:tc>
                  <a:txBody>
                    <a:bodyPr/>
                    <a:lstStyle/>
                    <a:p>
                      <a:r>
                        <a:rPr lang="en-GB" sz="1200" dirty="0"/>
                        <a:t>Feasible Solution</a:t>
                      </a:r>
                    </a:p>
                  </a:txBody>
                  <a:tcPr/>
                </a:tc>
                <a:tc>
                  <a:txBody>
                    <a:bodyPr/>
                    <a:lstStyle/>
                    <a:p>
                      <a:r>
                        <a:rPr lang="en-GB" sz="1800" b="0" i="0" kern="1200" dirty="0">
                          <a:solidFill>
                            <a:schemeClr val="dk1"/>
                          </a:solidFill>
                          <a:effectLst/>
                          <a:latin typeface="+mn-lt"/>
                          <a:ea typeface="+mn-ea"/>
                          <a:cs typeface="+mn-cs"/>
                        </a:rPr>
                        <a:t>one that satisfies all the given constraints for the problem, without necessarily being optimal</a:t>
                      </a:r>
                      <a:endParaRPr lang="en-GB" sz="1200" dirty="0"/>
                    </a:p>
                  </a:txBody>
                  <a:tcPr/>
                </a:tc>
                <a:tc>
                  <a:txBody>
                    <a:bodyPr/>
                    <a:lstStyle/>
                    <a:p>
                      <a:r>
                        <a:rPr lang="en-GB" sz="1200" dirty="0"/>
                        <a:t>Constraint Programming</a:t>
                      </a:r>
                    </a:p>
                  </a:txBody>
                  <a:tcPr/>
                </a:tc>
                <a:extLst>
                  <a:ext uri="{0D108BD9-81ED-4DB2-BD59-A6C34878D82A}">
                    <a16:rowId xmlns:a16="http://schemas.microsoft.com/office/drawing/2014/main" val="3472961161"/>
                  </a:ext>
                </a:extLst>
              </a:tr>
            </a:tbl>
          </a:graphicData>
        </a:graphic>
      </p:graphicFrame>
    </p:spTree>
    <p:extLst>
      <p:ext uri="{BB962C8B-B14F-4D97-AF65-F5344CB8AC3E}">
        <p14:creationId xmlns:p14="http://schemas.microsoft.com/office/powerpoint/2010/main" val="3152299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225E-5E1F-5DB2-88E6-23697499FF55}"/>
              </a:ext>
            </a:extLst>
          </p:cNvPr>
          <p:cNvSpPr>
            <a:spLocks noGrp="1"/>
          </p:cNvSpPr>
          <p:nvPr>
            <p:ph type="title"/>
          </p:nvPr>
        </p:nvSpPr>
        <p:spPr/>
        <p:txBody>
          <a:bodyPr>
            <a:normAutofit/>
          </a:bodyPr>
          <a:lstStyle/>
          <a:p>
            <a:r>
              <a:rPr lang="en-GB" sz="2400" dirty="0"/>
              <a:t>How to choose which type of algorithm to solve the problem? (geared more towards Operational Research optimisation problems)</a:t>
            </a:r>
          </a:p>
        </p:txBody>
      </p:sp>
      <p:sp>
        <p:nvSpPr>
          <p:cNvPr id="3" name="Content Placeholder 2">
            <a:extLst>
              <a:ext uri="{FF2B5EF4-FFF2-40B4-BE49-F238E27FC236}">
                <a16:creationId xmlns:a16="http://schemas.microsoft.com/office/drawing/2014/main" id="{054E9D73-7F1E-0364-B59E-42FA4F363C9F}"/>
              </a:ext>
            </a:extLst>
          </p:cNvPr>
          <p:cNvSpPr>
            <a:spLocks noGrp="1"/>
          </p:cNvSpPr>
          <p:nvPr>
            <p:ph idx="1"/>
          </p:nvPr>
        </p:nvSpPr>
        <p:spPr/>
        <p:txBody>
          <a:bodyPr>
            <a:normAutofit fontScale="92500" lnSpcReduction="20000"/>
          </a:bodyPr>
          <a:lstStyle/>
          <a:p>
            <a:pPr marL="0" indent="0">
              <a:buNone/>
            </a:pPr>
            <a:r>
              <a:rPr lang="en-GB" sz="1800" b="1" dirty="0"/>
              <a:t>Approaches</a:t>
            </a:r>
          </a:p>
          <a:p>
            <a:r>
              <a:rPr lang="en-GB" sz="1800" dirty="0"/>
              <a:t>Linear programming </a:t>
            </a:r>
          </a:p>
          <a:p>
            <a:r>
              <a:rPr lang="en-GB" sz="1800" dirty="0"/>
              <a:t>Integer programming </a:t>
            </a:r>
          </a:p>
          <a:p>
            <a:r>
              <a:rPr lang="en-GB" sz="1800" dirty="0"/>
              <a:t>Heuristics</a:t>
            </a:r>
          </a:p>
          <a:p>
            <a:pPr lvl="1"/>
            <a:r>
              <a:rPr lang="en-GB" sz="1600" dirty="0"/>
              <a:t>Constraint Programming (CP aka Constraint Optimisation)</a:t>
            </a:r>
          </a:p>
          <a:p>
            <a:r>
              <a:rPr lang="en-GB" sz="1800" dirty="0"/>
              <a:t>Metaheuristics (e.g. Evolutionary algorithms)</a:t>
            </a:r>
          </a:p>
          <a:p>
            <a:r>
              <a:rPr lang="en-GB" sz="1800" dirty="0"/>
              <a:t>Simulation &amp; Monte Carlo Simulations</a:t>
            </a:r>
          </a:p>
          <a:p>
            <a:pPr marL="0" indent="0">
              <a:buNone/>
            </a:pPr>
            <a:endParaRPr lang="en-GB" sz="1800" dirty="0"/>
          </a:p>
          <a:p>
            <a:pPr marL="0" indent="0">
              <a:buNone/>
            </a:pPr>
            <a:r>
              <a:rPr lang="en-GB" sz="1800" b="1" dirty="0"/>
              <a:t>Criterion for which to use?</a:t>
            </a:r>
          </a:p>
          <a:p>
            <a:pPr>
              <a:buFontTx/>
              <a:buChar char="-"/>
            </a:pPr>
            <a:r>
              <a:rPr lang="en-GB" sz="1800" dirty="0"/>
              <a:t>Discrete or continuous decision variables?</a:t>
            </a:r>
          </a:p>
          <a:p>
            <a:pPr>
              <a:buFontTx/>
              <a:buChar char="-"/>
            </a:pPr>
            <a:r>
              <a:rPr lang="en-GB" sz="1800" dirty="0"/>
              <a:t>Can objective and constraints be expressed linearly (similarly, is it smooth)</a:t>
            </a:r>
          </a:p>
          <a:p>
            <a:pPr>
              <a:buFontTx/>
              <a:buChar char="-"/>
            </a:pPr>
            <a:r>
              <a:rPr lang="en-GB" sz="1600" dirty="0"/>
              <a:t>Size of problem (how many decision variables) and respective compute complexity</a:t>
            </a:r>
          </a:p>
          <a:p>
            <a:pPr>
              <a:buFontTx/>
              <a:buChar char="-"/>
            </a:pPr>
            <a:r>
              <a:rPr lang="en-GB" sz="1600" dirty="0"/>
              <a:t>Is objective function convex or non-convex </a:t>
            </a:r>
          </a:p>
          <a:p>
            <a:pPr>
              <a:buFontTx/>
              <a:buChar char="-"/>
            </a:pPr>
            <a:r>
              <a:rPr lang="en-GB" sz="1600" dirty="0"/>
              <a:t>Is objective function differentiable OR non-differentiable </a:t>
            </a:r>
          </a:p>
          <a:p>
            <a:pPr>
              <a:buFontTx/>
              <a:buChar char="-"/>
            </a:pPr>
            <a:endParaRPr lang="en-GB" sz="1600" dirty="0"/>
          </a:p>
          <a:p>
            <a:pPr marL="0" indent="0">
              <a:buNone/>
            </a:pPr>
            <a:endParaRPr lang="en-GB" sz="1800" dirty="0"/>
          </a:p>
        </p:txBody>
      </p:sp>
    </p:spTree>
    <p:extLst>
      <p:ext uri="{BB962C8B-B14F-4D97-AF65-F5344CB8AC3E}">
        <p14:creationId xmlns:p14="http://schemas.microsoft.com/office/powerpoint/2010/main" val="1674784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02A6-A331-653E-F543-3B886CC8D706}"/>
              </a:ext>
            </a:extLst>
          </p:cNvPr>
          <p:cNvSpPr>
            <a:spLocks noGrp="1"/>
          </p:cNvSpPr>
          <p:nvPr>
            <p:ph type="title"/>
          </p:nvPr>
        </p:nvSpPr>
        <p:spPr>
          <a:xfrm>
            <a:off x="0" y="1"/>
            <a:ext cx="10337800" cy="533400"/>
          </a:xfrm>
        </p:spPr>
        <p:txBody>
          <a:bodyPr>
            <a:normAutofit fontScale="90000"/>
          </a:bodyPr>
          <a:lstStyle/>
          <a:p>
            <a:r>
              <a:rPr lang="en-GB" sz="3600" dirty="0"/>
              <a:t>Convex vs Non-convex Optimisation </a:t>
            </a:r>
          </a:p>
        </p:txBody>
      </p:sp>
      <p:sp>
        <p:nvSpPr>
          <p:cNvPr id="3" name="Content Placeholder 2">
            <a:extLst>
              <a:ext uri="{FF2B5EF4-FFF2-40B4-BE49-F238E27FC236}">
                <a16:creationId xmlns:a16="http://schemas.microsoft.com/office/drawing/2014/main" id="{7AF5A1C3-FAE2-4E83-066C-B1E4E402DC85}"/>
              </a:ext>
            </a:extLst>
          </p:cNvPr>
          <p:cNvSpPr>
            <a:spLocks noGrp="1"/>
          </p:cNvSpPr>
          <p:nvPr>
            <p:ph idx="1"/>
          </p:nvPr>
        </p:nvSpPr>
        <p:spPr>
          <a:xfrm>
            <a:off x="0" y="660400"/>
            <a:ext cx="8458200" cy="5969000"/>
          </a:xfrm>
        </p:spPr>
        <p:txBody>
          <a:bodyPr>
            <a:normAutofit lnSpcReduction="10000"/>
          </a:bodyPr>
          <a:lstStyle/>
          <a:p>
            <a:r>
              <a:rPr lang="en-GB" sz="1800" dirty="0">
                <a:effectLst/>
                <a:latin typeface="Calibri" panose="020F0502020204030204" pitchFamily="34" charset="0"/>
                <a:ea typeface="Calibri" panose="020F0502020204030204" pitchFamily="34" charset="0"/>
              </a:rPr>
              <a:t>In few real-world problems can convexity be guaranteed, thus often non-convex approaches used</a:t>
            </a:r>
          </a:p>
          <a:p>
            <a:r>
              <a:rPr lang="en-GB" sz="1800" dirty="0">
                <a:solidFill>
                  <a:srgbClr val="111111"/>
                </a:solidFill>
                <a:latin typeface="Roboto" panose="02000000000000000000" pitchFamily="2" charset="0"/>
              </a:rPr>
              <a:t>C</a:t>
            </a:r>
            <a:r>
              <a:rPr lang="en-GB" sz="1800" b="0" i="0" dirty="0">
                <a:solidFill>
                  <a:srgbClr val="111111"/>
                </a:solidFill>
                <a:effectLst/>
                <a:latin typeface="Roboto" panose="02000000000000000000" pitchFamily="2" charset="0"/>
              </a:rPr>
              <a:t>onvex optimization (convex landscape)</a:t>
            </a:r>
          </a:p>
          <a:p>
            <a:pPr lvl="1"/>
            <a:r>
              <a:rPr lang="en-GB" sz="1600" b="0" i="0" dirty="0">
                <a:solidFill>
                  <a:srgbClr val="111111"/>
                </a:solidFill>
                <a:effectLst/>
                <a:latin typeface="Roboto" panose="02000000000000000000" pitchFamily="2" charset="0"/>
              </a:rPr>
              <a:t>One global optimal solution (or even prove no feasible solution)</a:t>
            </a:r>
          </a:p>
          <a:p>
            <a:pPr lvl="1"/>
            <a:r>
              <a:rPr lang="en-GB" sz="1600" b="0" i="0" dirty="0">
                <a:solidFill>
                  <a:srgbClr val="111111"/>
                </a:solidFill>
                <a:effectLst/>
                <a:latin typeface="Roboto" panose="02000000000000000000" pitchFamily="2" charset="0"/>
              </a:rPr>
              <a:t>Solved quickly + reliably up to </a:t>
            </a:r>
            <a:r>
              <a:rPr lang="en-GB" sz="1600" b="0" i="0" dirty="0" err="1">
                <a:solidFill>
                  <a:srgbClr val="111111"/>
                </a:solidFill>
                <a:effectLst/>
                <a:latin typeface="Roboto" panose="02000000000000000000" pitchFamily="2" charset="0"/>
              </a:rPr>
              <a:t>v.large</a:t>
            </a:r>
            <a:r>
              <a:rPr lang="en-GB" sz="1600" b="0" i="0" dirty="0">
                <a:solidFill>
                  <a:srgbClr val="111111"/>
                </a:solidFill>
                <a:effectLst/>
                <a:latin typeface="Roboto" panose="02000000000000000000" pitchFamily="2" charset="0"/>
              </a:rPr>
              <a:t> size (‘000s of variables/constraints)</a:t>
            </a:r>
          </a:p>
          <a:p>
            <a:pPr lvl="1"/>
            <a:r>
              <a:rPr lang="en-GB" sz="1600" dirty="0">
                <a:solidFill>
                  <a:srgbClr val="111111"/>
                </a:solidFill>
                <a:latin typeface="Roboto" panose="02000000000000000000" pitchFamily="2" charset="0"/>
              </a:rPr>
              <a:t>Most traditional problems in ML / statistics are convex e.g. linear regression / kernel methods / linear programming </a:t>
            </a:r>
            <a:endParaRPr lang="en-GB" sz="1600" b="0" i="0" dirty="0">
              <a:solidFill>
                <a:srgbClr val="111111"/>
              </a:solidFill>
              <a:effectLst/>
              <a:latin typeface="Roboto" panose="02000000000000000000" pitchFamily="2" charset="0"/>
            </a:endParaRPr>
          </a:p>
          <a:p>
            <a:r>
              <a:rPr lang="en-GB" sz="1800" b="0" i="0" dirty="0">
                <a:solidFill>
                  <a:srgbClr val="111111"/>
                </a:solidFill>
                <a:effectLst/>
                <a:latin typeface="Roboto" panose="02000000000000000000" pitchFamily="2" charset="0"/>
              </a:rPr>
              <a:t>Non-convex optimization (non convex landscape)</a:t>
            </a:r>
          </a:p>
          <a:p>
            <a:pPr lvl="1"/>
            <a:r>
              <a:rPr lang="en-GB" sz="1600" b="0" i="0" dirty="0">
                <a:solidFill>
                  <a:srgbClr val="111111"/>
                </a:solidFill>
                <a:effectLst/>
                <a:latin typeface="Roboto" panose="02000000000000000000" pitchFamily="2" charset="0"/>
              </a:rPr>
              <a:t>Multiple locally optimal points (in high dimensions, possibly even infinite)</a:t>
            </a:r>
          </a:p>
          <a:p>
            <a:pPr lvl="1"/>
            <a:r>
              <a:rPr lang="en-GB" sz="1600" b="0" i="0" dirty="0">
                <a:solidFill>
                  <a:srgbClr val="111111"/>
                </a:solidFill>
                <a:effectLst/>
                <a:latin typeface="Roboto" panose="02000000000000000000" pitchFamily="2" charset="0"/>
              </a:rPr>
              <a:t>Can take a lot of time to identify whether the problem has no solution or if the solution is global. </a:t>
            </a:r>
          </a:p>
          <a:p>
            <a:pPr lvl="1"/>
            <a:r>
              <a:rPr lang="en-GB" sz="1400" dirty="0">
                <a:solidFill>
                  <a:srgbClr val="111111"/>
                </a:solidFill>
                <a:latin typeface="Roboto" panose="02000000000000000000" pitchFamily="2" charset="0"/>
              </a:rPr>
              <a:t>Nowadays most problems are non-convex with the use of DL/DNN (their cost functions are non-convex)</a:t>
            </a:r>
          </a:p>
          <a:p>
            <a:pPr lvl="1"/>
            <a:endParaRPr lang="en-GB" sz="1400" dirty="0">
              <a:solidFill>
                <a:srgbClr val="111111"/>
              </a:solidFill>
              <a:latin typeface="Roboto" panose="02000000000000000000" pitchFamily="2" charset="0"/>
            </a:endParaRPr>
          </a:p>
          <a:p>
            <a:r>
              <a:rPr lang="en-GB" sz="1800" dirty="0">
                <a:solidFill>
                  <a:srgbClr val="111111"/>
                </a:solidFill>
                <a:latin typeface="Roboto" panose="02000000000000000000" pitchFamily="2" charset="0"/>
              </a:rPr>
              <a:t>Identifying Convex vs Concave Functions?</a:t>
            </a:r>
          </a:p>
          <a:p>
            <a:pPr lvl="1"/>
            <a:r>
              <a:rPr lang="en-GB" sz="1600" dirty="0">
                <a:solidFill>
                  <a:srgbClr val="111111"/>
                </a:solidFill>
                <a:latin typeface="Roboto" panose="02000000000000000000" pitchFamily="2" charset="0"/>
              </a:rPr>
              <a:t>Convex function = second order derivative of f(x) is &gt;= 0 (or hessian matrix i.e. matrix of second partial derivatives is positively defined) e.g. quadratic or exponential function</a:t>
            </a:r>
          </a:p>
          <a:p>
            <a:pPr lvl="1"/>
            <a:r>
              <a:rPr lang="en-GB" sz="1600" dirty="0">
                <a:solidFill>
                  <a:srgbClr val="111111"/>
                </a:solidFill>
                <a:latin typeface="Roboto" panose="02000000000000000000" pitchFamily="2" charset="0"/>
              </a:rPr>
              <a:t>Concave function = second order derivative of f(x) is &lt;= 0 </a:t>
            </a:r>
          </a:p>
          <a:p>
            <a:pPr marL="914400" lvl="2" indent="0">
              <a:buNone/>
            </a:pPr>
            <a:endParaRPr lang="en-GB" b="0" i="0" dirty="0">
              <a:solidFill>
                <a:srgbClr val="000000"/>
              </a:solidFill>
              <a:effectLst/>
              <a:latin typeface="Gotham SSm A"/>
            </a:endParaRPr>
          </a:p>
          <a:p>
            <a:pPr lvl="1"/>
            <a:r>
              <a:rPr lang="en-GB" b="0" i="0" dirty="0">
                <a:solidFill>
                  <a:srgbClr val="000000"/>
                </a:solidFill>
                <a:effectLst/>
                <a:latin typeface="Gotham SSm A"/>
              </a:rPr>
              <a:t>unless your objective and constraints were linear, it is difficult to determine whether or not they were convex. </a:t>
            </a:r>
            <a:endParaRPr lang="en-GB" dirty="0"/>
          </a:p>
        </p:txBody>
      </p:sp>
      <p:pic>
        <p:nvPicPr>
          <p:cNvPr id="2050" name="Picture 2" descr="What is the difference between non-convex and concave optimization? Are  there any easy to understand examples? - Quora">
            <a:extLst>
              <a:ext uri="{FF2B5EF4-FFF2-40B4-BE49-F238E27FC236}">
                <a16:creationId xmlns:a16="http://schemas.microsoft.com/office/drawing/2014/main" id="{5363DF18-1275-74CF-6084-6AD0B7B38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2025" y="266701"/>
            <a:ext cx="3609975" cy="12668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Quantum Applications for Financial Institutions">
            <a:extLst>
              <a:ext uri="{FF2B5EF4-FFF2-40B4-BE49-F238E27FC236}">
                <a16:creationId xmlns:a16="http://schemas.microsoft.com/office/drawing/2014/main" id="{6E3AC20C-F278-077E-75D9-742EF29BD1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4025" y="1689100"/>
            <a:ext cx="249555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alculus - What does second-order derivative really tell you geometrically?  - Mathematics Stack Exchange">
            <a:extLst>
              <a:ext uri="{FF2B5EF4-FFF2-40B4-BE49-F238E27FC236}">
                <a16:creationId xmlns:a16="http://schemas.microsoft.com/office/drawing/2014/main" id="{3D72E169-D9F2-EF28-7AAB-13E5518648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4899" y="4381500"/>
            <a:ext cx="3324225"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521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03C0-E315-47C7-07F0-6552FC627068}"/>
              </a:ext>
            </a:extLst>
          </p:cNvPr>
          <p:cNvSpPr>
            <a:spLocks noGrp="1"/>
          </p:cNvSpPr>
          <p:nvPr>
            <p:ph type="title"/>
          </p:nvPr>
        </p:nvSpPr>
        <p:spPr/>
        <p:txBody>
          <a:bodyPr/>
          <a:lstStyle/>
          <a:p>
            <a:r>
              <a:rPr lang="en-GB" dirty="0"/>
              <a:t>Evolutionary Algorithms (EAs)</a:t>
            </a:r>
          </a:p>
        </p:txBody>
      </p:sp>
      <p:sp>
        <p:nvSpPr>
          <p:cNvPr id="3" name="Content Placeholder 2">
            <a:extLst>
              <a:ext uri="{FF2B5EF4-FFF2-40B4-BE49-F238E27FC236}">
                <a16:creationId xmlns:a16="http://schemas.microsoft.com/office/drawing/2014/main" id="{9C13CA44-76B2-8996-3B06-5A9CB889CE73}"/>
              </a:ext>
            </a:extLst>
          </p:cNvPr>
          <p:cNvSpPr>
            <a:spLocks noGrp="1"/>
          </p:cNvSpPr>
          <p:nvPr>
            <p:ph idx="1"/>
          </p:nvPr>
        </p:nvSpPr>
        <p:spPr/>
        <p:txBody>
          <a:bodyPr/>
          <a:lstStyle/>
          <a:p>
            <a:r>
              <a:rPr lang="en-GB" dirty="0"/>
              <a:t>Inspired by natural selection + genetic mechanisms</a:t>
            </a:r>
          </a:p>
          <a:p>
            <a:r>
              <a:rPr lang="en-GB" dirty="0"/>
              <a:t>A generic population-based metaheuristic optimization algorithm</a:t>
            </a:r>
          </a:p>
          <a:p>
            <a:r>
              <a:rPr lang="en-GB" b="0" i="0" dirty="0">
                <a:solidFill>
                  <a:srgbClr val="292929"/>
                </a:solidFill>
                <a:effectLst/>
                <a:latin typeface="source-serif-pro"/>
              </a:rPr>
              <a:t>heuristic-based approach to solving problems that otherwise cannot easily be solved in polynomial time e.g. NP-Hard problems</a:t>
            </a:r>
          </a:p>
          <a:p>
            <a:pPr lvl="1"/>
            <a:r>
              <a:rPr lang="en-GB" dirty="0">
                <a:solidFill>
                  <a:srgbClr val="292929"/>
                </a:solidFill>
                <a:latin typeface="source-serif-pro"/>
              </a:rPr>
              <a:t>i.e. means do not find an optimal solution but quasi-optimal</a:t>
            </a:r>
            <a:endParaRPr lang="en-GB" dirty="0"/>
          </a:p>
          <a:p>
            <a:endParaRPr lang="en-GB" dirty="0"/>
          </a:p>
          <a:p>
            <a:r>
              <a:rPr lang="en-GB" dirty="0"/>
              <a:t>Examples</a:t>
            </a:r>
          </a:p>
          <a:p>
            <a:pPr lvl="1"/>
            <a:r>
              <a:rPr lang="en-GB" dirty="0"/>
              <a:t>Genetic algorithms</a:t>
            </a:r>
          </a:p>
          <a:p>
            <a:pPr lvl="1"/>
            <a:r>
              <a:rPr lang="en-GB" dirty="0"/>
              <a:t>Differential evolution </a:t>
            </a:r>
          </a:p>
        </p:txBody>
      </p:sp>
    </p:spTree>
    <p:extLst>
      <p:ext uri="{BB962C8B-B14F-4D97-AF65-F5344CB8AC3E}">
        <p14:creationId xmlns:p14="http://schemas.microsoft.com/office/powerpoint/2010/main" val="3138622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88947-197A-432D-91E3-3345B0E44E51}"/>
              </a:ext>
            </a:extLst>
          </p:cNvPr>
          <p:cNvSpPr>
            <a:spLocks noGrp="1"/>
          </p:cNvSpPr>
          <p:nvPr>
            <p:ph type="title"/>
          </p:nvPr>
        </p:nvSpPr>
        <p:spPr/>
        <p:txBody>
          <a:bodyPr/>
          <a:lstStyle/>
          <a:p>
            <a:r>
              <a:rPr lang="en-GB" dirty="0"/>
              <a:t>Genetic Function Example (</a:t>
            </a:r>
            <a:r>
              <a:rPr lang="en-GB" dirty="0" err="1"/>
              <a:t>PyGAD</a:t>
            </a:r>
            <a:r>
              <a:rPr lang="en-GB" dirty="0"/>
              <a:t>)</a:t>
            </a:r>
          </a:p>
        </p:txBody>
      </p:sp>
      <p:sp>
        <p:nvSpPr>
          <p:cNvPr id="3" name="Content Placeholder 2">
            <a:extLst>
              <a:ext uri="{FF2B5EF4-FFF2-40B4-BE49-F238E27FC236}">
                <a16:creationId xmlns:a16="http://schemas.microsoft.com/office/drawing/2014/main" id="{F71D24E3-EB7C-4E14-908B-1F3E83471F7F}"/>
              </a:ext>
            </a:extLst>
          </p:cNvPr>
          <p:cNvSpPr>
            <a:spLocks noGrp="1"/>
          </p:cNvSpPr>
          <p:nvPr>
            <p:ph idx="1"/>
          </p:nvPr>
        </p:nvSpPr>
        <p:spPr/>
        <p:txBody>
          <a:bodyPr>
            <a:normAutofit fontScale="92500" lnSpcReduction="20000"/>
          </a:bodyPr>
          <a:lstStyle/>
          <a:p>
            <a:r>
              <a:rPr lang="en-GB" sz="1800" dirty="0"/>
              <a:t>Define n offers such that it minimises the difference from their current offer + minimises the impact on churn</a:t>
            </a:r>
          </a:p>
          <a:p>
            <a:r>
              <a:rPr lang="en-GB" sz="1800" dirty="0"/>
              <a:t>Objective function can be either</a:t>
            </a:r>
          </a:p>
          <a:p>
            <a:pPr lvl="1"/>
            <a:r>
              <a:rPr lang="en-GB" sz="1600" dirty="0"/>
              <a:t>Min offer distance</a:t>
            </a:r>
          </a:p>
          <a:p>
            <a:pPr lvl="1"/>
            <a:r>
              <a:rPr lang="en-GB" sz="1600" dirty="0"/>
              <a:t>Min churn impact </a:t>
            </a:r>
          </a:p>
          <a:p>
            <a:r>
              <a:rPr lang="en-GB" sz="1800" dirty="0"/>
              <a:t>Using </a:t>
            </a:r>
            <a:r>
              <a:rPr lang="en-GB" sz="1800" dirty="0" err="1"/>
              <a:t>pyGAD</a:t>
            </a:r>
            <a:r>
              <a:rPr lang="en-GB" sz="1800" dirty="0"/>
              <a:t> (genetic algorithms) at the moment</a:t>
            </a:r>
          </a:p>
          <a:p>
            <a:r>
              <a:rPr lang="en-GB" sz="1800" dirty="0"/>
              <a:t>Genetic algorithms remove the need for formally define constraints etc algebraically and instead cleverly traverse the search space. Uses a strategy a bit like random search except learns from previous parameter attempts whilst not limiting scope too much so don’t get caught in local minima/maxima</a:t>
            </a:r>
          </a:p>
          <a:p>
            <a:r>
              <a:rPr lang="en-GB" sz="1800" dirty="0"/>
              <a:t>Method</a:t>
            </a:r>
          </a:p>
          <a:p>
            <a:pPr lvl="1"/>
            <a:r>
              <a:rPr lang="en-GB" sz="1600" dirty="0"/>
              <a:t>Has a list of all the offers to BT Sports customers </a:t>
            </a:r>
          </a:p>
          <a:p>
            <a:pPr lvl="1"/>
            <a:r>
              <a:rPr lang="en-GB" sz="1600" dirty="0"/>
              <a:t>Finds the unique offers given [0,4,8,10]</a:t>
            </a:r>
          </a:p>
          <a:p>
            <a:pPr lvl="1"/>
            <a:r>
              <a:rPr lang="en-GB" sz="1600" dirty="0"/>
              <a:t>Specifies that we want just 2 offers in our final solution</a:t>
            </a:r>
          </a:p>
          <a:p>
            <a:pPr lvl="1"/>
            <a:r>
              <a:rPr lang="en-GB" sz="1600" dirty="0"/>
              <a:t>For each unique offer, calculates the nearest offer and distance from it – then multiplies this by number of customers with this offer e.g. </a:t>
            </a:r>
            <a:r>
              <a:rPr lang="en-GB" sz="1600" dirty="0" err="1"/>
              <a:t>total_distance_moved_array</a:t>
            </a:r>
            <a:r>
              <a:rPr lang="en-GB" sz="1600" dirty="0"/>
              <a:t> = [4*1000, 4*500, 2*2000, 2*100]</a:t>
            </a:r>
          </a:p>
          <a:p>
            <a:pPr lvl="1"/>
            <a:r>
              <a:rPr lang="en-GB" sz="1600" dirty="0"/>
              <a:t>Solution could be [0,0,1,1], [1,1,0,0],[0,1,1,0] etc. and would multiply by our array</a:t>
            </a:r>
          </a:p>
          <a:p>
            <a:pPr lvl="2"/>
            <a:r>
              <a:rPr lang="en-GB" sz="1200" dirty="0" err="1"/>
              <a:t>Solution_total</a:t>
            </a:r>
            <a:r>
              <a:rPr lang="en-GB" sz="1200" dirty="0"/>
              <a:t> = </a:t>
            </a:r>
            <a:r>
              <a:rPr lang="en-GB" sz="1200" dirty="0" err="1"/>
              <a:t>total_distance_moved_array</a:t>
            </a:r>
            <a:r>
              <a:rPr lang="en-GB" sz="1200" dirty="0"/>
              <a:t> * [0,1,0,1]     </a:t>
            </a:r>
            <a:r>
              <a:rPr lang="en-GB" sz="1200" dirty="0">
                <a:sym typeface="Wingdings" panose="05000000000000000000" pitchFamily="2" charset="2"/>
              </a:rPr>
              <a:t> this is our fitness function</a:t>
            </a:r>
          </a:p>
          <a:p>
            <a:pPr lvl="2"/>
            <a:r>
              <a:rPr lang="en-GB" sz="1200" dirty="0">
                <a:sym typeface="Wingdings" panose="05000000000000000000" pitchFamily="2" charset="2"/>
              </a:rPr>
              <a:t>Aim of GA is to find the one that </a:t>
            </a:r>
            <a:endParaRPr lang="en-GB" sz="1200" dirty="0"/>
          </a:p>
        </p:txBody>
      </p:sp>
    </p:spTree>
    <p:extLst>
      <p:ext uri="{BB962C8B-B14F-4D97-AF65-F5344CB8AC3E}">
        <p14:creationId xmlns:p14="http://schemas.microsoft.com/office/powerpoint/2010/main" val="1500188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702FD-CB5F-4284-9BB4-156108905309}"/>
              </a:ext>
            </a:extLst>
          </p:cNvPr>
          <p:cNvSpPr>
            <a:spLocks noGrp="1"/>
          </p:cNvSpPr>
          <p:nvPr>
            <p:ph type="title"/>
          </p:nvPr>
        </p:nvSpPr>
        <p:spPr/>
        <p:txBody>
          <a:bodyPr/>
          <a:lstStyle/>
          <a:p>
            <a:r>
              <a:rPr lang="en-GB" dirty="0"/>
              <a:t>Combinatorial Optimisation problems</a:t>
            </a:r>
          </a:p>
        </p:txBody>
      </p:sp>
      <p:sp>
        <p:nvSpPr>
          <p:cNvPr id="3" name="Content Placeholder 2">
            <a:extLst>
              <a:ext uri="{FF2B5EF4-FFF2-40B4-BE49-F238E27FC236}">
                <a16:creationId xmlns:a16="http://schemas.microsoft.com/office/drawing/2014/main" id="{DFBE06AE-30CD-4419-9FDB-117E44B2CB3F}"/>
              </a:ext>
            </a:extLst>
          </p:cNvPr>
          <p:cNvSpPr>
            <a:spLocks noGrp="1"/>
          </p:cNvSpPr>
          <p:nvPr>
            <p:ph idx="1"/>
          </p:nvPr>
        </p:nvSpPr>
        <p:spPr/>
        <p:txBody>
          <a:bodyPr>
            <a:normAutofit fontScale="47500" lnSpcReduction="20000"/>
          </a:bodyPr>
          <a:lstStyle/>
          <a:p>
            <a:r>
              <a:rPr lang="en-GB" dirty="0">
                <a:solidFill>
                  <a:srgbClr val="202124"/>
                </a:solidFill>
                <a:latin typeface="arial" panose="020B0604020202020204" pitchFamily="34" charset="0"/>
              </a:rPr>
              <a:t>A type of mathematical optimisation problem</a:t>
            </a:r>
          </a:p>
          <a:p>
            <a:r>
              <a:rPr lang="en-GB" dirty="0">
                <a:solidFill>
                  <a:srgbClr val="202124"/>
                </a:solidFill>
                <a:latin typeface="arial" panose="020B0604020202020204" pitchFamily="34" charset="0"/>
              </a:rPr>
              <a:t>Example</a:t>
            </a:r>
          </a:p>
          <a:p>
            <a:pPr lvl="1"/>
            <a:r>
              <a:rPr lang="en-GB" dirty="0">
                <a:solidFill>
                  <a:srgbClr val="202124"/>
                </a:solidFill>
                <a:latin typeface="arial" panose="020B0604020202020204" pitchFamily="34" charset="0"/>
              </a:rPr>
              <a:t>Price elasticity decision</a:t>
            </a:r>
          </a:p>
          <a:p>
            <a:r>
              <a:rPr lang="en-GB" dirty="0">
                <a:solidFill>
                  <a:srgbClr val="202124"/>
                </a:solidFill>
                <a:latin typeface="arial" panose="020B0604020202020204" pitchFamily="34" charset="0"/>
              </a:rPr>
              <a:t>Characteristics</a:t>
            </a:r>
          </a:p>
          <a:p>
            <a:pPr lvl="1"/>
            <a:r>
              <a:rPr lang="en-GB" dirty="0">
                <a:solidFill>
                  <a:srgbClr val="202124"/>
                </a:solidFill>
                <a:latin typeface="arial" panose="020B0604020202020204" pitchFamily="34" charset="0"/>
              </a:rPr>
              <a:t>Involve (often huge) discrete search spaces i.e. often even too big &amp; expensive for computers</a:t>
            </a:r>
          </a:p>
          <a:p>
            <a:pPr lvl="1"/>
            <a:r>
              <a:rPr lang="en-GB" b="0" i="0" dirty="0">
                <a:solidFill>
                  <a:srgbClr val="202124"/>
                </a:solidFill>
                <a:effectLst/>
                <a:latin typeface="arial" panose="020B0604020202020204" pitchFamily="34" charset="0"/>
              </a:rPr>
              <a:t>Finding an optimal solution </a:t>
            </a:r>
            <a:r>
              <a:rPr lang="en-GB" dirty="0">
                <a:solidFill>
                  <a:srgbClr val="202124"/>
                </a:solidFill>
                <a:latin typeface="arial" panose="020B0604020202020204" pitchFamily="34" charset="0"/>
              </a:rPr>
              <a:t>from a </a:t>
            </a:r>
            <a:r>
              <a:rPr lang="en-GB" b="0" i="0" dirty="0">
                <a:solidFill>
                  <a:srgbClr val="202124"/>
                </a:solidFill>
                <a:effectLst/>
                <a:latin typeface="arial" panose="020B0604020202020204" pitchFamily="34" charset="0"/>
              </a:rPr>
              <a:t>finite set (the set of feasible solutions is discrete or can be reduced to a discrete set) that satisfies all constraints</a:t>
            </a:r>
          </a:p>
          <a:p>
            <a:pPr lvl="1"/>
            <a:r>
              <a:rPr lang="en-GB" b="0" i="0" dirty="0">
                <a:solidFill>
                  <a:srgbClr val="777777"/>
                </a:solidFill>
                <a:effectLst/>
                <a:latin typeface="Roboto" panose="02000000000000000000" pitchFamily="2" charset="0"/>
              </a:rPr>
              <a:t>Most belong to NP-hard problems esp. as no. parameters (aka size of problem) increases</a:t>
            </a:r>
          </a:p>
          <a:p>
            <a:pPr lvl="2"/>
            <a:r>
              <a:rPr lang="en-GB" dirty="0">
                <a:solidFill>
                  <a:srgbClr val="777777"/>
                </a:solidFill>
                <a:latin typeface="Roboto" panose="02000000000000000000" pitchFamily="2" charset="0"/>
              </a:rPr>
              <a:t>To find optimal solution involves exhaustive search which may be computationally infeasible </a:t>
            </a:r>
            <a:r>
              <a:rPr lang="en-GB" dirty="0" err="1">
                <a:solidFill>
                  <a:srgbClr val="777777"/>
                </a:solidFill>
                <a:latin typeface="Roboto" panose="02000000000000000000" pitchFamily="2" charset="0"/>
              </a:rPr>
              <a:t>esp</a:t>
            </a:r>
            <a:r>
              <a:rPr lang="en-GB" dirty="0">
                <a:solidFill>
                  <a:srgbClr val="777777"/>
                </a:solidFill>
                <a:latin typeface="Roboto" panose="02000000000000000000" pitchFamily="2" charset="0"/>
              </a:rPr>
              <a:t> where large problem size</a:t>
            </a:r>
            <a:endParaRPr lang="en-GB" b="0" i="0" dirty="0">
              <a:solidFill>
                <a:srgbClr val="777777"/>
              </a:solidFill>
              <a:effectLst/>
              <a:latin typeface="Roboto" panose="02000000000000000000" pitchFamily="2" charset="0"/>
            </a:endParaRPr>
          </a:p>
          <a:p>
            <a:pPr lvl="1"/>
            <a:r>
              <a:rPr lang="en-GB" dirty="0">
                <a:solidFill>
                  <a:srgbClr val="777777"/>
                </a:solidFill>
                <a:latin typeface="Roboto" panose="02000000000000000000" pitchFamily="2" charset="0"/>
              </a:rPr>
              <a:t>Space can be too larger to find an </a:t>
            </a:r>
            <a:r>
              <a:rPr lang="en-GB" b="0" i="0" dirty="0">
                <a:solidFill>
                  <a:srgbClr val="777777"/>
                </a:solidFill>
                <a:effectLst/>
                <a:latin typeface="Roboto" panose="02000000000000000000" pitchFamily="2" charset="0"/>
              </a:rPr>
              <a:t>exact solution (too large to exhaustively search using brute force)</a:t>
            </a:r>
          </a:p>
          <a:p>
            <a:pPr lvl="1"/>
            <a:r>
              <a:rPr lang="en-GB" b="0" i="0" dirty="0">
                <a:solidFill>
                  <a:srgbClr val="202124"/>
                </a:solidFill>
                <a:effectLst/>
                <a:latin typeface="arial" panose="020B0604020202020204" pitchFamily="34" charset="0"/>
              </a:rPr>
              <a:t>Thus need for quasi-optimal solutions</a:t>
            </a:r>
          </a:p>
          <a:p>
            <a:r>
              <a:rPr lang="en-GB" b="0" i="0" dirty="0">
                <a:solidFill>
                  <a:srgbClr val="202124"/>
                </a:solidFill>
                <a:effectLst/>
                <a:latin typeface="arial" panose="020B0604020202020204" pitchFamily="34" charset="0"/>
              </a:rPr>
              <a:t>Operational Research largely involves algorithms for solving these types of problems</a:t>
            </a:r>
          </a:p>
          <a:p>
            <a:r>
              <a:rPr lang="en-GB" dirty="0">
                <a:solidFill>
                  <a:srgbClr val="202124"/>
                </a:solidFill>
                <a:latin typeface="arial" panose="020B0604020202020204" pitchFamily="34" charset="0"/>
              </a:rPr>
              <a:t>Possible approaches to solve?</a:t>
            </a:r>
            <a:endParaRPr lang="en-GB" b="0" i="0" dirty="0">
              <a:solidFill>
                <a:srgbClr val="202124"/>
              </a:solidFill>
              <a:effectLst/>
              <a:latin typeface="arial" panose="020B0604020202020204" pitchFamily="34" charset="0"/>
            </a:endParaRPr>
          </a:p>
          <a:p>
            <a:pPr lvl="1"/>
            <a:r>
              <a:rPr lang="en-GB" b="0" i="0" dirty="0">
                <a:solidFill>
                  <a:srgbClr val="202124"/>
                </a:solidFill>
                <a:effectLst/>
                <a:latin typeface="arial" panose="020B0604020202020204" pitchFamily="34" charset="0"/>
              </a:rPr>
              <a:t>Integer programming (ILP) e.g. Branch and Bound techniques (i.e. divide and conquer style approach)</a:t>
            </a:r>
          </a:p>
          <a:p>
            <a:pPr lvl="1"/>
            <a:r>
              <a:rPr lang="en-GB" b="0" i="0" dirty="0">
                <a:solidFill>
                  <a:srgbClr val="202124"/>
                </a:solidFill>
                <a:effectLst/>
                <a:latin typeface="arial" panose="020B0604020202020204" pitchFamily="34" charset="0"/>
              </a:rPr>
              <a:t>However often exact algorithms are infeasible, and heuristic/metaheuristic algorithms (using random search) must be employed to find exact solutions or at least good quality solutions E.G.</a:t>
            </a:r>
          </a:p>
          <a:p>
            <a:pPr lvl="2"/>
            <a:r>
              <a:rPr lang="en-GB" b="0" i="0" dirty="0">
                <a:solidFill>
                  <a:srgbClr val="202124"/>
                </a:solidFill>
                <a:effectLst/>
                <a:latin typeface="arial" panose="020B0604020202020204" pitchFamily="34" charset="0"/>
              </a:rPr>
              <a:t>Random-restart hill-climbing</a:t>
            </a:r>
          </a:p>
          <a:p>
            <a:pPr lvl="2"/>
            <a:r>
              <a:rPr lang="en-GB" b="0" i="0" dirty="0">
                <a:solidFill>
                  <a:srgbClr val="202124"/>
                </a:solidFill>
                <a:effectLst/>
                <a:latin typeface="arial" panose="020B0604020202020204" pitchFamily="34" charset="0"/>
              </a:rPr>
              <a:t>Simulated annealing</a:t>
            </a:r>
          </a:p>
          <a:p>
            <a:pPr lvl="2"/>
            <a:r>
              <a:rPr lang="en-GB" b="0" i="0" dirty="0">
                <a:solidFill>
                  <a:srgbClr val="202124"/>
                </a:solidFill>
                <a:effectLst/>
                <a:latin typeface="arial" panose="020B0604020202020204" pitchFamily="34" charset="0"/>
              </a:rPr>
              <a:t>Genetic algorithms</a:t>
            </a:r>
          </a:p>
          <a:p>
            <a:pPr lvl="2"/>
            <a:r>
              <a:rPr lang="en-GB" b="0" i="0" dirty="0">
                <a:solidFill>
                  <a:srgbClr val="202124"/>
                </a:solidFill>
                <a:effectLst/>
                <a:latin typeface="arial" panose="020B0604020202020204" pitchFamily="34" charset="0"/>
              </a:rPr>
              <a:t>Tabu search</a:t>
            </a:r>
          </a:p>
          <a:p>
            <a:pPr lvl="1"/>
            <a:r>
              <a:rPr lang="en-GB" dirty="0">
                <a:solidFill>
                  <a:srgbClr val="202124"/>
                </a:solidFill>
                <a:latin typeface="arial" panose="020B0604020202020204" pitchFamily="34" charset="0"/>
              </a:rPr>
              <a:t>Constraint programming</a:t>
            </a:r>
            <a:endParaRPr lang="en-GB" b="0" i="0" dirty="0">
              <a:solidFill>
                <a:srgbClr val="202124"/>
              </a:solidFill>
              <a:effectLst/>
              <a:latin typeface="arial" panose="020B0604020202020204" pitchFamily="34" charset="0"/>
            </a:endParaRPr>
          </a:p>
          <a:p>
            <a:endParaRPr lang="en-GB" dirty="0"/>
          </a:p>
        </p:txBody>
      </p:sp>
    </p:spTree>
    <p:extLst>
      <p:ext uri="{BB962C8B-B14F-4D97-AF65-F5344CB8AC3E}">
        <p14:creationId xmlns:p14="http://schemas.microsoft.com/office/powerpoint/2010/main" val="16507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7D8E-F6DD-4923-9155-5D9A2201EFF0}"/>
              </a:ext>
            </a:extLst>
          </p:cNvPr>
          <p:cNvSpPr>
            <a:spLocks noGrp="1"/>
          </p:cNvSpPr>
          <p:nvPr>
            <p:ph type="title"/>
          </p:nvPr>
        </p:nvSpPr>
        <p:spPr/>
        <p:txBody>
          <a:bodyPr/>
          <a:lstStyle/>
          <a:p>
            <a:r>
              <a:rPr lang="en-GB" dirty="0"/>
              <a:t>Graphs &amp; Optimisation</a:t>
            </a:r>
          </a:p>
        </p:txBody>
      </p:sp>
      <p:sp>
        <p:nvSpPr>
          <p:cNvPr id="3" name="Content Placeholder 2">
            <a:extLst>
              <a:ext uri="{FF2B5EF4-FFF2-40B4-BE49-F238E27FC236}">
                <a16:creationId xmlns:a16="http://schemas.microsoft.com/office/drawing/2014/main" id="{3BBF3119-1CE3-485E-ADC6-F61BEF7002C3}"/>
              </a:ext>
            </a:extLst>
          </p:cNvPr>
          <p:cNvSpPr>
            <a:spLocks noGrp="1"/>
          </p:cNvSpPr>
          <p:nvPr>
            <p:ph idx="1"/>
          </p:nvPr>
        </p:nvSpPr>
        <p:spPr/>
        <p:txBody>
          <a:bodyPr/>
          <a:lstStyle/>
          <a:p>
            <a:r>
              <a:rPr lang="en-GB" dirty="0"/>
              <a:t>Nodes &amp; vertices</a:t>
            </a:r>
          </a:p>
        </p:txBody>
      </p:sp>
    </p:spTree>
    <p:extLst>
      <p:ext uri="{BB962C8B-B14F-4D97-AF65-F5344CB8AC3E}">
        <p14:creationId xmlns:p14="http://schemas.microsoft.com/office/powerpoint/2010/main" val="1777448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A3A9A-4DB4-8C5E-6DF1-60F8FCE9EC47}"/>
              </a:ext>
            </a:extLst>
          </p:cNvPr>
          <p:cNvSpPr>
            <a:spLocks noGrp="1"/>
          </p:cNvSpPr>
          <p:nvPr>
            <p:ph type="title"/>
          </p:nvPr>
        </p:nvSpPr>
        <p:spPr/>
        <p:txBody>
          <a:bodyPr/>
          <a:lstStyle/>
          <a:p>
            <a:r>
              <a:rPr lang="en-GB" dirty="0"/>
              <a:t>Which framework to use</a:t>
            </a:r>
          </a:p>
        </p:txBody>
      </p:sp>
      <p:sp>
        <p:nvSpPr>
          <p:cNvPr id="3" name="Content Placeholder 2">
            <a:extLst>
              <a:ext uri="{FF2B5EF4-FFF2-40B4-BE49-F238E27FC236}">
                <a16:creationId xmlns:a16="http://schemas.microsoft.com/office/drawing/2014/main" id="{AB2CABE2-6CE0-933E-41D0-B0E9016E4633}"/>
              </a:ext>
            </a:extLst>
          </p:cNvPr>
          <p:cNvSpPr>
            <a:spLocks noGrp="1"/>
          </p:cNvSpPr>
          <p:nvPr>
            <p:ph idx="1"/>
          </p:nvPr>
        </p:nvSpPr>
        <p:spPr/>
        <p:txBody>
          <a:bodyPr/>
          <a:lstStyle/>
          <a:p>
            <a:r>
              <a:rPr lang="en-GB" dirty="0"/>
              <a:t>No matter which you choose, it should be equivalent when written algebraically on paper</a:t>
            </a:r>
          </a:p>
          <a:p>
            <a:r>
              <a:rPr lang="en-GB" dirty="0"/>
              <a:t>Will just need to translate it into the framework syntax so it can then feed it to the solver engine </a:t>
            </a:r>
          </a:p>
          <a:p>
            <a:endParaRPr lang="en-GB" dirty="0"/>
          </a:p>
        </p:txBody>
      </p:sp>
    </p:spTree>
    <p:extLst>
      <p:ext uri="{BB962C8B-B14F-4D97-AF65-F5344CB8AC3E}">
        <p14:creationId xmlns:p14="http://schemas.microsoft.com/office/powerpoint/2010/main" val="2992307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B769-CFE7-4F6E-A359-9E73C761F274}"/>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706EC612-BCA6-4E72-A247-D70F975C89EE}"/>
              </a:ext>
            </a:extLst>
          </p:cNvPr>
          <p:cNvSpPr>
            <a:spLocks noGrp="1"/>
          </p:cNvSpPr>
          <p:nvPr>
            <p:ph idx="1"/>
          </p:nvPr>
        </p:nvSpPr>
        <p:spPr/>
        <p:txBody>
          <a:bodyPr/>
          <a:lstStyle/>
          <a:p>
            <a:r>
              <a:rPr lang="en-GB" dirty="0">
                <a:hlinkClick r:id="rId2"/>
              </a:rPr>
              <a:t>https://www.informs.org/Explore/Operations-Research-Analytics</a:t>
            </a:r>
            <a:endParaRPr lang="en-GB" dirty="0"/>
          </a:p>
          <a:p>
            <a:r>
              <a:rPr lang="en-GB" dirty="0"/>
              <a:t>Look into </a:t>
            </a:r>
          </a:p>
          <a:p>
            <a:pPr lvl="1"/>
            <a:r>
              <a:rPr lang="en-GB" dirty="0"/>
              <a:t>Applied optimisation</a:t>
            </a:r>
          </a:p>
          <a:p>
            <a:pPr lvl="1"/>
            <a:r>
              <a:rPr lang="en-GB" dirty="0"/>
              <a:t>Supply chain optimisation</a:t>
            </a:r>
          </a:p>
          <a:p>
            <a:pPr lvl="2"/>
            <a:r>
              <a:rPr lang="en-GB" dirty="0"/>
              <a:t>Using graph theory </a:t>
            </a:r>
          </a:p>
          <a:p>
            <a:pPr lvl="2"/>
            <a:r>
              <a:rPr lang="en-GB" dirty="0"/>
              <a:t>Using machine learning </a:t>
            </a:r>
          </a:p>
          <a:p>
            <a:pPr lvl="1"/>
            <a:endParaRPr lang="en-GB" dirty="0"/>
          </a:p>
          <a:p>
            <a:endParaRPr lang="en-GB" dirty="0"/>
          </a:p>
        </p:txBody>
      </p:sp>
    </p:spTree>
    <p:extLst>
      <p:ext uri="{BB962C8B-B14F-4D97-AF65-F5344CB8AC3E}">
        <p14:creationId xmlns:p14="http://schemas.microsoft.com/office/powerpoint/2010/main" val="1685593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E5B3E49-8DBE-1372-D4A6-249CF9FE8478}"/>
              </a:ext>
            </a:extLst>
          </p:cNvPr>
          <p:cNvGraphicFramePr>
            <a:graphicFrameLocks noGrp="1"/>
          </p:cNvGraphicFramePr>
          <p:nvPr>
            <p:extLst>
              <p:ext uri="{D42A27DB-BD31-4B8C-83A1-F6EECF244321}">
                <p14:modId xmlns:p14="http://schemas.microsoft.com/office/powerpoint/2010/main" val="1777106704"/>
              </p:ext>
            </p:extLst>
          </p:nvPr>
        </p:nvGraphicFramePr>
        <p:xfrm>
          <a:off x="0" y="-1905"/>
          <a:ext cx="12191999" cy="7713295"/>
        </p:xfrm>
        <a:graphic>
          <a:graphicData uri="http://schemas.openxmlformats.org/drawingml/2006/table">
            <a:tbl>
              <a:tblPr firstRow="1" bandRow="1">
                <a:tableStyleId>{5C22544A-7EE6-4342-B048-85BDC9FD1C3A}</a:tableStyleId>
              </a:tblPr>
              <a:tblGrid>
                <a:gridCol w="1128379">
                  <a:extLst>
                    <a:ext uri="{9D8B030D-6E8A-4147-A177-3AD203B41FA5}">
                      <a16:colId xmlns:a16="http://schemas.microsoft.com/office/drawing/2014/main" val="1857824488"/>
                    </a:ext>
                  </a:extLst>
                </a:gridCol>
                <a:gridCol w="5036423">
                  <a:extLst>
                    <a:ext uri="{9D8B030D-6E8A-4147-A177-3AD203B41FA5}">
                      <a16:colId xmlns:a16="http://schemas.microsoft.com/office/drawing/2014/main" val="4148086160"/>
                    </a:ext>
                  </a:extLst>
                </a:gridCol>
                <a:gridCol w="6027197">
                  <a:extLst>
                    <a:ext uri="{9D8B030D-6E8A-4147-A177-3AD203B41FA5}">
                      <a16:colId xmlns:a16="http://schemas.microsoft.com/office/drawing/2014/main" val="3565285701"/>
                    </a:ext>
                  </a:extLst>
                </a:gridCol>
              </a:tblGrid>
              <a:tr h="309362">
                <a:tc>
                  <a:txBody>
                    <a:bodyPr/>
                    <a:lstStyle/>
                    <a:p>
                      <a:r>
                        <a:rPr lang="en-GB" sz="1200" dirty="0"/>
                        <a:t>Framework</a:t>
                      </a:r>
                    </a:p>
                  </a:txBody>
                  <a:tcPr/>
                </a:tc>
                <a:tc>
                  <a:txBody>
                    <a:bodyPr/>
                    <a:lstStyle/>
                    <a:p>
                      <a:r>
                        <a:rPr lang="en-GB" sz="1200" dirty="0"/>
                        <a:t>Pros</a:t>
                      </a:r>
                    </a:p>
                  </a:txBody>
                  <a:tcPr/>
                </a:tc>
                <a:tc>
                  <a:txBody>
                    <a:bodyPr/>
                    <a:lstStyle/>
                    <a:p>
                      <a:r>
                        <a:rPr lang="en-GB" sz="1200" dirty="0"/>
                        <a:t>Cons</a:t>
                      </a:r>
                    </a:p>
                  </a:txBody>
                  <a:tcPr/>
                </a:tc>
                <a:extLst>
                  <a:ext uri="{0D108BD9-81ED-4DB2-BD59-A6C34878D82A}">
                    <a16:rowId xmlns:a16="http://schemas.microsoft.com/office/drawing/2014/main" val="2307814763"/>
                  </a:ext>
                </a:extLst>
              </a:tr>
              <a:tr h="805112">
                <a:tc>
                  <a:txBody>
                    <a:bodyPr/>
                    <a:lstStyle/>
                    <a:p>
                      <a:r>
                        <a:rPr lang="en-GB" sz="1200" dirty="0" err="1"/>
                        <a:t>PuLP</a:t>
                      </a:r>
                      <a:endParaRPr lang="en-GB" sz="1200" dirty="0"/>
                    </a:p>
                  </a:txBody>
                  <a:tcPr/>
                </a:tc>
                <a:tc>
                  <a:txBody>
                    <a:bodyPr/>
                    <a:lstStyle/>
                    <a:p>
                      <a:pPr marL="285750" indent="-285750">
                        <a:buFontTx/>
                        <a:buChar char="-"/>
                      </a:pPr>
                      <a:r>
                        <a:rPr lang="en-GB" sz="1200" dirty="0"/>
                        <a:t>Very Easy &amp; intuitive API</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200" dirty="0"/>
                        <a:t>No need to mathematically modify problem or use vectors and matrices. Everything is cleaner and less prone to errors</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GB" sz="1200" dirty="0"/>
                    </a:p>
                    <a:p>
                      <a:endParaRPr lang="en-GB" sz="1200" dirty="0"/>
                    </a:p>
                  </a:txBody>
                  <a:tcPr/>
                </a:tc>
                <a:tc>
                  <a:txBody>
                    <a:bodyPr/>
                    <a:lstStyle/>
                    <a:p>
                      <a:r>
                        <a:rPr lang="en-GB" sz="1200" dirty="0"/>
                        <a:t>- Limited to just LP and MIP problems</a:t>
                      </a:r>
                    </a:p>
                  </a:txBody>
                  <a:tcPr/>
                </a:tc>
                <a:extLst>
                  <a:ext uri="{0D108BD9-81ED-4DB2-BD59-A6C34878D82A}">
                    <a16:rowId xmlns:a16="http://schemas.microsoft.com/office/drawing/2014/main" val="1919801514"/>
                  </a:ext>
                </a:extLst>
              </a:tr>
              <a:tr h="1220495">
                <a:tc>
                  <a:txBody>
                    <a:bodyPr/>
                    <a:lstStyle/>
                    <a:p>
                      <a:r>
                        <a:rPr lang="en-GB" sz="1200" dirty="0" err="1"/>
                        <a:t>ORTools</a:t>
                      </a:r>
                      <a:r>
                        <a:rPr lang="en-GB" sz="1200" dirty="0"/>
                        <a:t> </a:t>
                      </a:r>
                    </a:p>
                  </a:txBody>
                  <a:tcPr/>
                </a:tc>
                <a:tc>
                  <a:txBody>
                    <a:bodyPr/>
                    <a:lstStyle/>
                    <a:p>
                      <a:pPr marL="285750" indent="-285750">
                        <a:buFontTx/>
                        <a:buChar char="-"/>
                      </a:pPr>
                      <a:r>
                        <a:rPr lang="en-GB" sz="1200" dirty="0"/>
                        <a:t>Wide range of optimisation algorithms (LP/MIP/CP etc.) that can flexibly be changed without need to rewrite code from scratch i.e. robust &amp; flexible framework that allows you to use same code but just plug in different solvers under a single API</a:t>
                      </a:r>
                    </a:p>
                    <a:p>
                      <a:pPr marL="285750" indent="-285750">
                        <a:buFontTx/>
                        <a:buChar char="-"/>
                      </a:pPr>
                      <a:r>
                        <a:rPr lang="en-GB" sz="1200" dirty="0"/>
                        <a:t>Particularly powerful for large scale optimisation problems i.e. combinatorial optimisation problems – uses state of art algorithms to narrow search set</a:t>
                      </a:r>
                    </a:p>
                    <a:p>
                      <a:pPr marL="285750" indent="-285750">
                        <a:buFontTx/>
                        <a:buChar char="-"/>
                      </a:pPr>
                      <a:r>
                        <a:rPr lang="en-GB" sz="1200" dirty="0"/>
                        <a:t>Finds optimal or approx. optimal solutions</a:t>
                      </a:r>
                    </a:p>
                    <a:p>
                      <a:pPr marL="285750" indent="-285750">
                        <a:buFontTx/>
                        <a:buChar char="-"/>
                      </a:pPr>
                      <a:r>
                        <a:rPr lang="en-GB" sz="1200" dirty="0"/>
                        <a:t>Flexible - can build custom solvers or integrate with existing solvers e.g. </a:t>
                      </a:r>
                      <a:r>
                        <a:rPr lang="en-GB" sz="1200" dirty="0" err="1"/>
                        <a:t>PuLP</a:t>
                      </a:r>
                      <a:endParaRPr lang="en-GB" sz="1200" dirty="0"/>
                    </a:p>
                    <a:p>
                      <a:pPr marL="285750" indent="-285750">
                        <a:buFontTx/>
                        <a:buChar char="-"/>
                      </a:pPr>
                      <a:r>
                        <a:rPr lang="en-GB" sz="1200" dirty="0"/>
                        <a:t>Various solvers incl. CP + LP + MIP + </a:t>
                      </a:r>
                      <a:r>
                        <a:rPr lang="en-GB" sz="1200" dirty="0" err="1"/>
                        <a:t>GraphAlgorithms</a:t>
                      </a:r>
                      <a:endParaRPr lang="en-GB" sz="1200" dirty="0"/>
                    </a:p>
                  </a:txBody>
                  <a:tcPr/>
                </a:tc>
                <a:tc>
                  <a:txBody>
                    <a:bodyPr/>
                    <a:lstStyle/>
                    <a:p>
                      <a:r>
                        <a:rPr lang="en-GB" sz="1200" dirty="0"/>
                        <a:t>- Steep learning curve </a:t>
                      </a:r>
                    </a:p>
                    <a:p>
                      <a:r>
                        <a:rPr lang="en-GB" sz="1200" dirty="0"/>
                        <a:t>- Difficult to convert algebraic problem into code and quite limited documentation</a:t>
                      </a:r>
                    </a:p>
                  </a:txBody>
                  <a:tcPr/>
                </a:tc>
                <a:extLst>
                  <a:ext uri="{0D108BD9-81ED-4DB2-BD59-A6C34878D82A}">
                    <a16:rowId xmlns:a16="http://schemas.microsoft.com/office/drawing/2014/main" val="980058199"/>
                  </a:ext>
                </a:extLst>
              </a:tr>
              <a:tr h="1220495">
                <a:tc>
                  <a:txBody>
                    <a:bodyPr/>
                    <a:lstStyle/>
                    <a:p>
                      <a:r>
                        <a:rPr lang="en-GB" sz="1200" dirty="0" err="1"/>
                        <a:t>Moptipy</a:t>
                      </a:r>
                      <a:endParaRPr lang="en-GB" sz="1200" dirty="0"/>
                    </a:p>
                  </a:txBody>
                  <a:tcPr/>
                </a:tc>
                <a:tc>
                  <a:txBody>
                    <a:bodyPr/>
                    <a:lstStyle/>
                    <a:p>
                      <a:r>
                        <a:rPr lang="en-GB" sz="1200" dirty="0"/>
                        <a:t>- Metaheuristic optimisation methods, that can be adapted to almost any optimisation problem</a:t>
                      </a:r>
                    </a:p>
                  </a:txBody>
                  <a:tcPr/>
                </a:tc>
                <a:tc>
                  <a:txBody>
                    <a:bodyPr/>
                    <a:lstStyle/>
                    <a:p>
                      <a:r>
                        <a:rPr lang="en-GB" sz="1200" dirty="0"/>
                        <a:t>- These methods are a little more black box</a:t>
                      </a:r>
                    </a:p>
                  </a:txBody>
                  <a:tcPr/>
                </a:tc>
                <a:extLst>
                  <a:ext uri="{0D108BD9-81ED-4DB2-BD59-A6C34878D82A}">
                    <a16:rowId xmlns:a16="http://schemas.microsoft.com/office/drawing/2014/main" val="2325926392"/>
                  </a:ext>
                </a:extLst>
              </a:tr>
              <a:tr h="614513">
                <a:tc>
                  <a:txBody>
                    <a:bodyPr/>
                    <a:lstStyle/>
                    <a:p>
                      <a:r>
                        <a:rPr lang="en-GB" sz="1200" dirty="0" err="1"/>
                        <a:t>MiniZinc</a:t>
                      </a:r>
                      <a:endParaRPr lang="en-GB" sz="1200" dirty="0"/>
                    </a:p>
                  </a:txBody>
                  <a:tcPr/>
                </a:tc>
                <a:tc>
                  <a:txBody>
                    <a:bodyPr/>
                    <a:lstStyle/>
                    <a:p>
                      <a:r>
                        <a:rPr lang="en-GB" sz="1200" dirty="0"/>
                        <a:t>- Constraint programming provided</a:t>
                      </a:r>
                    </a:p>
                  </a:txBody>
                  <a:tcPr/>
                </a:tc>
                <a:tc>
                  <a:txBody>
                    <a:bodyPr/>
                    <a:lstStyle/>
                    <a:p>
                      <a:r>
                        <a:rPr lang="en-GB" sz="1200" dirty="0"/>
                        <a:t>- Need to download </a:t>
                      </a:r>
                      <a:r>
                        <a:rPr lang="en-GB" sz="1200" dirty="0" err="1"/>
                        <a:t>MiniZinc</a:t>
                      </a:r>
                      <a:r>
                        <a:rPr lang="en-GB" sz="1200" dirty="0"/>
                        <a:t> distribution and IDE i.e. cannot use in python so steepest learning curve as need to learn high level </a:t>
                      </a:r>
                      <a:r>
                        <a:rPr lang="en-GB" sz="1200" dirty="0" err="1"/>
                        <a:t>languaeg</a:t>
                      </a:r>
                      <a:endParaRPr lang="en-GB" sz="1200" dirty="0"/>
                    </a:p>
                    <a:p>
                      <a:endParaRPr lang="en-GB" sz="1200" dirty="0"/>
                    </a:p>
                  </a:txBody>
                  <a:tcPr/>
                </a:tc>
                <a:extLst>
                  <a:ext uri="{0D108BD9-81ED-4DB2-BD59-A6C34878D82A}">
                    <a16:rowId xmlns:a16="http://schemas.microsoft.com/office/drawing/2014/main" val="414067963"/>
                  </a:ext>
                </a:extLst>
              </a:tr>
              <a:tr h="662723">
                <a:tc>
                  <a:txBody>
                    <a:bodyPr/>
                    <a:lstStyle/>
                    <a:p>
                      <a:r>
                        <a:rPr lang="en-GB" sz="1200" dirty="0" err="1"/>
                        <a:t>PyGAD</a:t>
                      </a:r>
                      <a:endParaRPr lang="en-GB" sz="1200" dirty="0"/>
                    </a:p>
                  </a:txBody>
                  <a:tcPr/>
                </a:tc>
                <a:tc>
                  <a:txBody>
                    <a:bodyPr/>
                    <a:lstStyle/>
                    <a:p>
                      <a:r>
                        <a:rPr lang="en-GB" sz="1200" dirty="0"/>
                        <a:t>- Evolutionary algorithms (EAs), specifically genetic algorithms</a:t>
                      </a:r>
                    </a:p>
                  </a:txBody>
                  <a:tcPr/>
                </a:tc>
                <a:tc>
                  <a:txBody>
                    <a:bodyPr/>
                    <a:lstStyle/>
                    <a:p>
                      <a:endParaRPr lang="en-GB" sz="1200" dirty="0"/>
                    </a:p>
                  </a:txBody>
                  <a:tcPr/>
                </a:tc>
                <a:extLst>
                  <a:ext uri="{0D108BD9-81ED-4DB2-BD59-A6C34878D82A}">
                    <a16:rowId xmlns:a16="http://schemas.microsoft.com/office/drawing/2014/main" val="2338293323"/>
                  </a:ext>
                </a:extLst>
              </a:tr>
              <a:tr h="657910">
                <a:tc>
                  <a:txBody>
                    <a:bodyPr/>
                    <a:lstStyle/>
                    <a:p>
                      <a:r>
                        <a:rPr lang="en-GB" sz="1200" dirty="0" err="1"/>
                        <a:t>Scipy</a:t>
                      </a:r>
                      <a:endParaRPr lang="en-GB" sz="1200" dirty="0"/>
                    </a:p>
                  </a:txBody>
                  <a:tcPr/>
                </a:tc>
                <a:tc>
                  <a:txBody>
                    <a:bodyPr/>
                    <a:lstStyle/>
                    <a:p>
                      <a:r>
                        <a:rPr lang="en-GB" sz="1200" dirty="0"/>
                        <a:t>Suite of optimisation algorithms e.g. scalar optimisation (of a single convex variable); Local &amp; Global Search; Least Squares; Curve Fitting (i.e. mins difference between points to produce a best fit line); Linear programming solutions</a:t>
                      </a:r>
                    </a:p>
                  </a:txBody>
                  <a:tcPr/>
                </a:tc>
                <a:tc>
                  <a:txBody>
                    <a:bodyPr/>
                    <a:lstStyle/>
                    <a:p>
                      <a:r>
                        <a:rPr lang="en-GB" sz="1200" dirty="0"/>
                        <a:t>Most of these are used as building blocks in other algorithms rather than for OR-style optimisation problems</a:t>
                      </a:r>
                    </a:p>
                  </a:txBody>
                  <a:tcPr/>
                </a:tc>
                <a:extLst>
                  <a:ext uri="{0D108BD9-81ED-4DB2-BD59-A6C34878D82A}">
                    <a16:rowId xmlns:a16="http://schemas.microsoft.com/office/drawing/2014/main" val="2513203731"/>
                  </a:ext>
                </a:extLst>
              </a:tr>
              <a:tr h="478815">
                <a:tc>
                  <a:txBody>
                    <a:bodyPr/>
                    <a:lstStyle/>
                    <a:p>
                      <a:r>
                        <a:rPr lang="en-GB" sz="1200" dirty="0" err="1"/>
                        <a:t>Pyomo</a:t>
                      </a:r>
                      <a:endParaRPr lang="en-GB" sz="1200" dirty="0"/>
                    </a:p>
                  </a:txBody>
                  <a:tcPr/>
                </a:tc>
                <a:tc>
                  <a:txBody>
                    <a:bodyPr/>
                    <a:lstStyle/>
                    <a:p>
                      <a:endParaRPr lang="en-GB" sz="1200" dirty="0"/>
                    </a:p>
                  </a:txBody>
                  <a:tcPr/>
                </a:tc>
                <a:tc>
                  <a:txBody>
                    <a:bodyPr/>
                    <a:lstStyle/>
                    <a:p>
                      <a:endParaRPr lang="en-GB" sz="1200" dirty="0"/>
                    </a:p>
                  </a:txBody>
                  <a:tcPr/>
                </a:tc>
                <a:extLst>
                  <a:ext uri="{0D108BD9-81ED-4DB2-BD59-A6C34878D82A}">
                    <a16:rowId xmlns:a16="http://schemas.microsoft.com/office/drawing/2014/main" val="1200951434"/>
                  </a:ext>
                </a:extLst>
              </a:tr>
              <a:tr h="469900">
                <a:tc>
                  <a:txBody>
                    <a:bodyPr/>
                    <a:lstStyle/>
                    <a:p>
                      <a:r>
                        <a:rPr lang="en-GB" sz="1200" dirty="0" err="1"/>
                        <a:t>NetworkX</a:t>
                      </a:r>
                      <a:endParaRPr lang="en-GB" sz="1200" dirty="0"/>
                    </a:p>
                  </a:txBody>
                  <a:tcPr/>
                </a:tc>
                <a:tc>
                  <a:txBody>
                    <a:bodyPr/>
                    <a:lstStyle/>
                    <a:p>
                      <a:endParaRPr lang="en-GB" sz="1200" dirty="0"/>
                    </a:p>
                  </a:txBody>
                  <a:tcPr/>
                </a:tc>
                <a:tc>
                  <a:txBody>
                    <a:bodyPr/>
                    <a:lstStyle/>
                    <a:p>
                      <a:endParaRPr lang="en-GB" sz="1200" dirty="0"/>
                    </a:p>
                  </a:txBody>
                  <a:tcPr/>
                </a:tc>
                <a:extLst>
                  <a:ext uri="{0D108BD9-81ED-4DB2-BD59-A6C34878D82A}">
                    <a16:rowId xmlns:a16="http://schemas.microsoft.com/office/drawing/2014/main" val="2059761845"/>
                  </a:ext>
                </a:extLst>
              </a:tr>
            </a:tbl>
          </a:graphicData>
        </a:graphic>
      </p:graphicFrame>
    </p:spTree>
    <p:extLst>
      <p:ext uri="{BB962C8B-B14F-4D97-AF65-F5344CB8AC3E}">
        <p14:creationId xmlns:p14="http://schemas.microsoft.com/office/powerpoint/2010/main" val="1632099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DCC99-204C-470E-ACC5-0448E4FA56BD}"/>
              </a:ext>
            </a:extLst>
          </p:cNvPr>
          <p:cNvSpPr>
            <a:spLocks noGrp="1"/>
          </p:cNvSpPr>
          <p:nvPr>
            <p:ph type="title"/>
          </p:nvPr>
        </p:nvSpPr>
        <p:spPr>
          <a:xfrm>
            <a:off x="82826" y="0"/>
            <a:ext cx="9650896" cy="681797"/>
          </a:xfrm>
        </p:spPr>
        <p:txBody>
          <a:bodyPr>
            <a:normAutofit fontScale="90000"/>
          </a:bodyPr>
          <a:lstStyle/>
          <a:p>
            <a:r>
              <a:rPr lang="en-GB" dirty="0"/>
              <a:t>Optimisation Steps (at least for LP)</a:t>
            </a:r>
          </a:p>
        </p:txBody>
      </p:sp>
      <p:sp>
        <p:nvSpPr>
          <p:cNvPr id="3" name="Content Placeholder 2">
            <a:extLst>
              <a:ext uri="{FF2B5EF4-FFF2-40B4-BE49-F238E27FC236}">
                <a16:creationId xmlns:a16="http://schemas.microsoft.com/office/drawing/2014/main" id="{F5013725-F7CB-4255-84A5-E6D3246A4E09}"/>
              </a:ext>
            </a:extLst>
          </p:cNvPr>
          <p:cNvSpPr>
            <a:spLocks noGrp="1"/>
          </p:cNvSpPr>
          <p:nvPr>
            <p:ph idx="1"/>
          </p:nvPr>
        </p:nvSpPr>
        <p:spPr>
          <a:xfrm>
            <a:off x="198782" y="768626"/>
            <a:ext cx="11088757" cy="4838493"/>
          </a:xfrm>
        </p:spPr>
        <p:txBody>
          <a:bodyPr>
            <a:normAutofit fontScale="40000" lnSpcReduction="20000"/>
          </a:bodyPr>
          <a:lstStyle/>
          <a:p>
            <a:r>
              <a:rPr lang="en-GB" dirty="0"/>
              <a:t>Decision/optimisation problems have 3 key components</a:t>
            </a:r>
          </a:p>
          <a:p>
            <a:pPr marL="514350" indent="-514350">
              <a:buAutoNum type="arabicPeriod"/>
            </a:pPr>
            <a:r>
              <a:rPr lang="en-GB" b="1" dirty="0"/>
              <a:t>Objective function</a:t>
            </a:r>
          </a:p>
          <a:p>
            <a:pPr marL="457200" lvl="1" indent="0">
              <a:buNone/>
            </a:pPr>
            <a:r>
              <a:rPr lang="en-GB" dirty="0"/>
              <a:t>- Profit / revenue </a:t>
            </a:r>
          </a:p>
          <a:p>
            <a:pPr marL="514350" indent="-514350">
              <a:buAutoNum type="arabicPeriod"/>
            </a:pPr>
            <a:r>
              <a:rPr lang="en-GB" b="1" dirty="0"/>
              <a:t>Decision variables </a:t>
            </a:r>
          </a:p>
          <a:p>
            <a:pPr lvl="1">
              <a:buFontTx/>
              <a:buChar char="-"/>
            </a:pPr>
            <a:r>
              <a:rPr lang="en-GB" dirty="0"/>
              <a:t>The prescription recommended to your company i.e. how many units to supply/ what offers to give</a:t>
            </a:r>
          </a:p>
          <a:p>
            <a:pPr lvl="1">
              <a:buFontTx/>
              <a:buChar char="-"/>
            </a:pPr>
            <a:r>
              <a:rPr lang="en-GB" dirty="0"/>
              <a:t>The solver/optimiser will find these values that min/max some objective value</a:t>
            </a:r>
          </a:p>
          <a:p>
            <a:pPr marL="514350" indent="-514350">
              <a:buAutoNum type="arabicPeriod"/>
            </a:pPr>
            <a:r>
              <a:rPr lang="en-GB" b="1" dirty="0"/>
              <a:t>Constraints</a:t>
            </a:r>
          </a:p>
          <a:p>
            <a:pPr lvl="1">
              <a:buFontTx/>
              <a:buChar char="-"/>
            </a:pPr>
            <a:r>
              <a:rPr lang="en-GB" dirty="0"/>
              <a:t>Used to define/restrict your feasible search space </a:t>
            </a:r>
          </a:p>
          <a:p>
            <a:pPr lvl="1">
              <a:buFontTx/>
              <a:buChar char="-"/>
            </a:pPr>
            <a:r>
              <a:rPr lang="en-GB" dirty="0"/>
              <a:t>Physical constraints = only n boxes can fit in a truck</a:t>
            </a:r>
          </a:p>
          <a:p>
            <a:pPr lvl="1">
              <a:buFontTx/>
              <a:buChar char="-"/>
            </a:pPr>
            <a:r>
              <a:rPr lang="en-GB" dirty="0"/>
              <a:t>Managerial constraints = only 10% of costs can be fixed</a:t>
            </a:r>
          </a:p>
          <a:p>
            <a:pPr marL="0" indent="0">
              <a:buNone/>
            </a:pPr>
            <a:r>
              <a:rPr lang="en-GB" dirty="0"/>
              <a:t>N.B. The objective function &amp; constraint functions are expressed in terms of the decision variable</a:t>
            </a:r>
          </a:p>
          <a:p>
            <a:pPr marL="0" indent="0">
              <a:buNone/>
            </a:pPr>
            <a:endParaRPr lang="en-GB" b="1" dirty="0"/>
          </a:p>
          <a:p>
            <a:pPr marL="0" indent="0">
              <a:buNone/>
            </a:pPr>
            <a:r>
              <a:rPr lang="en-GB" b="1" dirty="0"/>
              <a:t>Steps</a:t>
            </a:r>
          </a:p>
          <a:p>
            <a:r>
              <a:rPr lang="en-GB" dirty="0"/>
              <a:t>Define the variables</a:t>
            </a:r>
          </a:p>
          <a:p>
            <a:r>
              <a:rPr lang="en-GB" dirty="0"/>
              <a:t>Define the constraints</a:t>
            </a:r>
          </a:p>
          <a:p>
            <a:r>
              <a:rPr lang="en-GB" dirty="0"/>
              <a:t>Define the objective </a:t>
            </a:r>
          </a:p>
          <a:p>
            <a:pPr lvl="1"/>
            <a:r>
              <a:rPr lang="en-GB" dirty="0"/>
              <a:t>And specify if min OR max problem</a:t>
            </a:r>
          </a:p>
          <a:p>
            <a:r>
              <a:rPr lang="en-GB" dirty="0"/>
              <a:t>Accordingly choose your solver/algorithm</a:t>
            </a:r>
          </a:p>
          <a:p>
            <a:pPr lvl="1"/>
            <a:r>
              <a:rPr lang="en-GB" dirty="0"/>
              <a:t>Will have a class of algorithms to choose from but worth saying that no single LP algorithm or solver is best</a:t>
            </a:r>
          </a:p>
          <a:p>
            <a:r>
              <a:rPr lang="en-GB" dirty="0"/>
              <a:t>Specify a time limit OR number of iterations</a:t>
            </a:r>
          </a:p>
          <a:p>
            <a:r>
              <a:rPr lang="en-GB" dirty="0"/>
              <a:t>Find (approx.) optimal solution</a:t>
            </a:r>
          </a:p>
          <a:p>
            <a:pPr marL="0" indent="0">
              <a:buNone/>
            </a:pPr>
            <a:endParaRPr lang="en-GB" dirty="0"/>
          </a:p>
        </p:txBody>
      </p:sp>
      <p:sp>
        <p:nvSpPr>
          <p:cNvPr id="5" name="TextBox 4">
            <a:extLst>
              <a:ext uri="{FF2B5EF4-FFF2-40B4-BE49-F238E27FC236}">
                <a16:creationId xmlns:a16="http://schemas.microsoft.com/office/drawing/2014/main" id="{880183F9-83B2-4586-A74E-603DD3978F8F}"/>
              </a:ext>
            </a:extLst>
          </p:cNvPr>
          <p:cNvSpPr txBox="1"/>
          <p:nvPr/>
        </p:nvSpPr>
        <p:spPr>
          <a:xfrm>
            <a:off x="496957" y="6176963"/>
            <a:ext cx="6096000" cy="523220"/>
          </a:xfrm>
          <a:prstGeom prst="rect">
            <a:avLst/>
          </a:prstGeom>
          <a:noFill/>
        </p:spPr>
        <p:txBody>
          <a:bodyPr wrap="square">
            <a:spAutoFit/>
          </a:bodyPr>
          <a:lstStyle/>
          <a:p>
            <a:r>
              <a:rPr lang="en-GB" sz="1400" dirty="0"/>
              <a:t>Example that uses this flow: https://developers.google.com/optimization/lp/lp_example</a:t>
            </a:r>
          </a:p>
        </p:txBody>
      </p:sp>
    </p:spTree>
    <p:extLst>
      <p:ext uri="{BB962C8B-B14F-4D97-AF65-F5344CB8AC3E}">
        <p14:creationId xmlns:p14="http://schemas.microsoft.com/office/powerpoint/2010/main" val="3064526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3274B-D074-4582-96FD-5720DB8BF3FB}"/>
              </a:ext>
            </a:extLst>
          </p:cNvPr>
          <p:cNvSpPr>
            <a:spLocks noGrp="1"/>
          </p:cNvSpPr>
          <p:nvPr>
            <p:ph type="title"/>
          </p:nvPr>
        </p:nvSpPr>
        <p:spPr>
          <a:xfrm>
            <a:off x="838200" y="371751"/>
            <a:ext cx="10515600" cy="1325563"/>
          </a:xfrm>
        </p:spPr>
        <p:txBody>
          <a:bodyPr/>
          <a:lstStyle/>
          <a:p>
            <a:r>
              <a:rPr lang="en-GB" dirty="0"/>
              <a:t>Simulations vs Monte Carlo – what is the difference ?</a:t>
            </a:r>
          </a:p>
        </p:txBody>
      </p:sp>
      <p:graphicFrame>
        <p:nvGraphicFramePr>
          <p:cNvPr id="4" name="Table 4">
            <a:extLst>
              <a:ext uri="{FF2B5EF4-FFF2-40B4-BE49-F238E27FC236}">
                <a16:creationId xmlns:a16="http://schemas.microsoft.com/office/drawing/2014/main" id="{FF7617C0-208C-4C39-9485-78E3BA35613A}"/>
              </a:ext>
            </a:extLst>
          </p:cNvPr>
          <p:cNvGraphicFramePr>
            <a:graphicFrameLocks noGrp="1"/>
          </p:cNvGraphicFramePr>
          <p:nvPr>
            <p:ph idx="1"/>
            <p:extLst>
              <p:ext uri="{D42A27DB-BD31-4B8C-83A1-F6EECF244321}">
                <p14:modId xmlns:p14="http://schemas.microsoft.com/office/powerpoint/2010/main" val="3440108242"/>
              </p:ext>
            </p:extLst>
          </p:nvPr>
        </p:nvGraphicFramePr>
        <p:xfrm>
          <a:off x="495300" y="1830704"/>
          <a:ext cx="10858500" cy="2640965"/>
        </p:xfrm>
        <a:graphic>
          <a:graphicData uri="http://schemas.openxmlformats.org/drawingml/2006/table">
            <a:tbl>
              <a:tblPr firstRow="1" bandRow="1">
                <a:tableStyleId>{5C22544A-7EE6-4342-B048-85BDC9FD1C3A}</a:tableStyleId>
              </a:tblPr>
              <a:tblGrid>
                <a:gridCol w="5429250">
                  <a:extLst>
                    <a:ext uri="{9D8B030D-6E8A-4147-A177-3AD203B41FA5}">
                      <a16:colId xmlns:a16="http://schemas.microsoft.com/office/drawing/2014/main" val="3139360084"/>
                    </a:ext>
                  </a:extLst>
                </a:gridCol>
                <a:gridCol w="5429250">
                  <a:extLst>
                    <a:ext uri="{9D8B030D-6E8A-4147-A177-3AD203B41FA5}">
                      <a16:colId xmlns:a16="http://schemas.microsoft.com/office/drawing/2014/main" val="1564222058"/>
                    </a:ext>
                  </a:extLst>
                </a:gridCol>
              </a:tblGrid>
              <a:tr h="368624">
                <a:tc>
                  <a:txBody>
                    <a:bodyPr/>
                    <a:lstStyle/>
                    <a:p>
                      <a:r>
                        <a:rPr lang="en-GB" dirty="0"/>
                        <a:t>Simulations</a:t>
                      </a:r>
                    </a:p>
                  </a:txBody>
                  <a:tcPr/>
                </a:tc>
                <a:tc>
                  <a:txBody>
                    <a:bodyPr/>
                    <a:lstStyle/>
                    <a:p>
                      <a:r>
                        <a:rPr lang="en-GB" dirty="0"/>
                        <a:t>Monte Carlo</a:t>
                      </a:r>
                    </a:p>
                  </a:txBody>
                  <a:tcPr/>
                </a:tc>
                <a:extLst>
                  <a:ext uri="{0D108BD9-81ED-4DB2-BD59-A6C34878D82A}">
                    <a16:rowId xmlns:a16="http://schemas.microsoft.com/office/drawing/2014/main" val="2442679427"/>
                  </a:ext>
                </a:extLst>
              </a:tr>
              <a:tr h="2272341">
                <a:tc>
                  <a:txBody>
                    <a:bodyPr/>
                    <a:lstStyle/>
                    <a:p>
                      <a:pPr marL="285750" indent="-285750">
                        <a:buFontTx/>
                        <a:buChar char="-"/>
                      </a:pPr>
                      <a:r>
                        <a:rPr lang="en-GB" dirty="0"/>
                        <a:t>Simulations of a model that is inherently random i.e. randomness exists already in the problem</a:t>
                      </a:r>
                    </a:p>
                    <a:p>
                      <a:pPr marL="285750" indent="-285750">
                        <a:buFontTx/>
                        <a:buChar char="-"/>
                      </a:pPr>
                      <a:r>
                        <a:rPr lang="en-GB" dirty="0"/>
                        <a:t>E.G. A dice throw</a:t>
                      </a:r>
                    </a:p>
                    <a:p>
                      <a:pPr marL="285750" indent="-285750">
                        <a:buFontTx/>
                        <a:buChar char="-"/>
                      </a:pPr>
                      <a:endParaRPr lang="en-GB" dirty="0"/>
                    </a:p>
                  </a:txBody>
                  <a:tcPr/>
                </a:tc>
                <a:tc>
                  <a:txBody>
                    <a:bodyPr/>
                    <a:lstStyle/>
                    <a:p>
                      <a:pPr marL="285750" indent="-285750">
                        <a:buFontTx/>
                        <a:buChar char="-"/>
                      </a:pPr>
                      <a:r>
                        <a:rPr lang="en-GB" dirty="0"/>
                        <a:t>Uses random numbers to solve a model that is deterministic</a:t>
                      </a:r>
                    </a:p>
                    <a:p>
                      <a:pPr marL="285750" indent="-285750">
                        <a:buFontTx/>
                        <a:buChar char="-"/>
                      </a:pPr>
                      <a:r>
                        <a:rPr lang="en-GB" dirty="0"/>
                        <a:t>We introduce randomness to get a deterministic solution</a:t>
                      </a:r>
                    </a:p>
                    <a:p>
                      <a:pPr marL="285750" indent="-285750">
                        <a:buFontTx/>
                        <a:buChar char="-"/>
                      </a:pPr>
                      <a:r>
                        <a:rPr lang="en-GB" dirty="0"/>
                        <a:t>E.G. The expected revenue (£) – there is only one possible outcome, but we randomly sample variables as inputs into the model to approx. an answer</a:t>
                      </a:r>
                    </a:p>
                  </a:txBody>
                  <a:tcPr/>
                </a:tc>
                <a:extLst>
                  <a:ext uri="{0D108BD9-81ED-4DB2-BD59-A6C34878D82A}">
                    <a16:rowId xmlns:a16="http://schemas.microsoft.com/office/drawing/2014/main" val="2595443555"/>
                  </a:ext>
                </a:extLst>
              </a:tr>
            </a:tbl>
          </a:graphicData>
        </a:graphic>
      </p:graphicFrame>
    </p:spTree>
    <p:extLst>
      <p:ext uri="{BB962C8B-B14F-4D97-AF65-F5344CB8AC3E}">
        <p14:creationId xmlns:p14="http://schemas.microsoft.com/office/powerpoint/2010/main" val="2140586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D782-C2EE-4CEA-B36C-6A07637BA1C9}"/>
              </a:ext>
            </a:extLst>
          </p:cNvPr>
          <p:cNvSpPr>
            <a:spLocks noGrp="1"/>
          </p:cNvSpPr>
          <p:nvPr>
            <p:ph type="title"/>
          </p:nvPr>
        </p:nvSpPr>
        <p:spPr/>
        <p:txBody>
          <a:bodyPr>
            <a:normAutofit/>
          </a:bodyPr>
          <a:lstStyle/>
          <a:p>
            <a:r>
              <a:rPr lang="en-GB" sz="3200" dirty="0"/>
              <a:t>Example of </a:t>
            </a:r>
            <a:r>
              <a:rPr lang="en-GB" sz="3200" dirty="0" err="1"/>
              <a:t>Scipy’s</a:t>
            </a:r>
            <a:r>
              <a:rPr lang="en-GB" sz="3200" dirty="0"/>
              <a:t> scalar (univariate) optimisation</a:t>
            </a:r>
          </a:p>
        </p:txBody>
      </p:sp>
      <p:pic>
        <p:nvPicPr>
          <p:cNvPr id="5" name="Content Placeholder 4">
            <a:extLst>
              <a:ext uri="{FF2B5EF4-FFF2-40B4-BE49-F238E27FC236}">
                <a16:creationId xmlns:a16="http://schemas.microsoft.com/office/drawing/2014/main" id="{B62DF3C4-E534-457F-BBB7-4DFF90883C8F}"/>
              </a:ext>
            </a:extLst>
          </p:cNvPr>
          <p:cNvPicPr>
            <a:picLocks noGrp="1" noChangeAspect="1"/>
          </p:cNvPicPr>
          <p:nvPr>
            <p:ph idx="1"/>
          </p:nvPr>
        </p:nvPicPr>
        <p:blipFill>
          <a:blip r:embed="rId2"/>
          <a:stretch>
            <a:fillRect/>
          </a:stretch>
        </p:blipFill>
        <p:spPr>
          <a:xfrm>
            <a:off x="610579" y="1739486"/>
            <a:ext cx="5139883" cy="4351338"/>
          </a:xfrm>
        </p:spPr>
      </p:pic>
      <p:sp>
        <p:nvSpPr>
          <p:cNvPr id="7" name="TextBox 6">
            <a:extLst>
              <a:ext uri="{FF2B5EF4-FFF2-40B4-BE49-F238E27FC236}">
                <a16:creationId xmlns:a16="http://schemas.microsoft.com/office/drawing/2014/main" id="{AAC53302-45A5-4DA3-8BEC-4555B15582CF}"/>
              </a:ext>
            </a:extLst>
          </p:cNvPr>
          <p:cNvSpPr txBox="1"/>
          <p:nvPr/>
        </p:nvSpPr>
        <p:spPr>
          <a:xfrm>
            <a:off x="5750462" y="1908313"/>
            <a:ext cx="6668745" cy="4739759"/>
          </a:xfrm>
          <a:prstGeom prst="rect">
            <a:avLst/>
          </a:prstGeom>
          <a:noFill/>
        </p:spPr>
        <p:txBody>
          <a:bodyPr wrap="square">
            <a:spAutoFit/>
          </a:bodyPr>
          <a:lstStyle/>
          <a:p>
            <a:r>
              <a:rPr lang="en-GB" sz="1400" b="0" i="0" dirty="0">
                <a:solidFill>
                  <a:srgbClr val="292929"/>
                </a:solidFill>
                <a:effectLst/>
                <a:latin typeface="Menlo"/>
              </a:rPr>
              <a:t># To find the global minimum </a:t>
            </a:r>
            <a:r>
              <a:rPr lang="en-GB" sz="1400" dirty="0"/>
              <a:t>(unconstrained/unbounded optimisation i.e. no restrictions) </a:t>
            </a:r>
            <a:r>
              <a:rPr lang="en-GB" sz="1400" b="0" i="0" dirty="0">
                <a:solidFill>
                  <a:srgbClr val="292929"/>
                </a:solidFill>
                <a:effectLst/>
                <a:latin typeface="Menlo"/>
              </a:rPr>
              <a:t># </a:t>
            </a:r>
          </a:p>
          <a:p>
            <a:r>
              <a:rPr lang="en-GB" sz="1400" b="0" i="0" dirty="0">
                <a:solidFill>
                  <a:srgbClr val="292929"/>
                </a:solidFill>
                <a:effectLst/>
                <a:latin typeface="Menlo"/>
              </a:rPr>
              <a:t>from </a:t>
            </a:r>
            <a:r>
              <a:rPr lang="en-GB" sz="1400" b="0" i="0" dirty="0" err="1">
                <a:solidFill>
                  <a:srgbClr val="292929"/>
                </a:solidFill>
                <a:effectLst/>
                <a:latin typeface="Menlo"/>
              </a:rPr>
              <a:t>scipy</a:t>
            </a:r>
            <a:r>
              <a:rPr lang="en-GB" sz="1400" b="0" i="0" dirty="0">
                <a:solidFill>
                  <a:srgbClr val="292929"/>
                </a:solidFill>
                <a:effectLst/>
                <a:latin typeface="Menlo"/>
              </a:rPr>
              <a:t> import optimize</a:t>
            </a:r>
            <a:br>
              <a:rPr lang="en-GB" sz="1400" dirty="0"/>
            </a:br>
            <a:r>
              <a:rPr lang="en-GB" sz="1400" b="0" i="0" dirty="0">
                <a:solidFill>
                  <a:srgbClr val="292929"/>
                </a:solidFill>
                <a:effectLst/>
                <a:latin typeface="Menlo"/>
              </a:rPr>
              <a:t>result = </a:t>
            </a:r>
            <a:r>
              <a:rPr lang="en-GB" sz="1400" b="0" i="0" dirty="0" err="1">
                <a:solidFill>
                  <a:srgbClr val="292929"/>
                </a:solidFill>
                <a:effectLst/>
                <a:latin typeface="Menlo"/>
              </a:rPr>
              <a:t>optimize.minimize_scalar</a:t>
            </a:r>
            <a:r>
              <a:rPr lang="en-GB" sz="1400" b="0" i="0" dirty="0">
                <a:solidFill>
                  <a:srgbClr val="292929"/>
                </a:solidFill>
                <a:effectLst/>
                <a:latin typeface="Menlo"/>
              </a:rPr>
              <a:t>(scalar1)</a:t>
            </a:r>
          </a:p>
          <a:p>
            <a:r>
              <a:rPr lang="en-GB" sz="1400" dirty="0">
                <a:solidFill>
                  <a:srgbClr val="292929"/>
                </a:solidFill>
                <a:latin typeface="Menlo"/>
              </a:rPr>
              <a:t>print(result)</a:t>
            </a:r>
          </a:p>
          <a:p>
            <a:r>
              <a:rPr lang="en-GB" sz="1400" dirty="0">
                <a:solidFill>
                  <a:srgbClr val="292929"/>
                </a:solidFill>
                <a:latin typeface="Menlo"/>
              </a:rPr>
              <a:t>&gt;&gt; fun: -0.6743051024666711</a:t>
            </a:r>
          </a:p>
          <a:p>
            <a:r>
              <a:rPr lang="en-GB" sz="1400" dirty="0">
                <a:solidFill>
                  <a:srgbClr val="292929"/>
                </a:solidFill>
                <a:latin typeface="Menlo"/>
              </a:rPr>
              <a:t>   </a:t>
            </a:r>
            <a:r>
              <a:rPr lang="en-GB" sz="1400" dirty="0" err="1">
                <a:solidFill>
                  <a:srgbClr val="292929"/>
                </a:solidFill>
                <a:latin typeface="Menlo"/>
              </a:rPr>
              <a:t>nfev</a:t>
            </a:r>
            <a:r>
              <a:rPr lang="en-GB" sz="1400" dirty="0">
                <a:solidFill>
                  <a:srgbClr val="292929"/>
                </a:solidFill>
                <a:latin typeface="Menlo"/>
              </a:rPr>
              <a:t>: 15</a:t>
            </a:r>
          </a:p>
          <a:p>
            <a:r>
              <a:rPr lang="en-GB" sz="1400" dirty="0">
                <a:solidFill>
                  <a:srgbClr val="292929"/>
                </a:solidFill>
                <a:latin typeface="Menlo"/>
              </a:rPr>
              <a:t>   nit: 10</a:t>
            </a:r>
          </a:p>
          <a:p>
            <a:r>
              <a:rPr lang="en-GB" sz="1400" dirty="0">
                <a:solidFill>
                  <a:srgbClr val="292929"/>
                </a:solidFill>
                <a:latin typeface="Menlo"/>
              </a:rPr>
              <a:t>   success: True</a:t>
            </a:r>
          </a:p>
          <a:p>
            <a:r>
              <a:rPr lang="en-GB" sz="1400" dirty="0">
                <a:solidFill>
                  <a:srgbClr val="292929"/>
                </a:solidFill>
                <a:latin typeface="Menlo"/>
              </a:rPr>
              <a:t>   x: -1.2214484245210282</a:t>
            </a:r>
          </a:p>
          <a:p>
            <a:endParaRPr lang="en-GB" sz="1400" dirty="0">
              <a:solidFill>
                <a:srgbClr val="292929"/>
              </a:solidFill>
              <a:latin typeface="Menlo"/>
            </a:endParaRPr>
          </a:p>
          <a:p>
            <a:r>
              <a:rPr lang="en-GB" sz="1400" dirty="0">
                <a:solidFill>
                  <a:srgbClr val="292929"/>
                </a:solidFill>
                <a:latin typeface="Menlo"/>
              </a:rPr>
              <a:t># </a:t>
            </a:r>
            <a:r>
              <a:rPr lang="en-GB" sz="2000" dirty="0"/>
              <a:t>In real world, often have complex constraints to factor in: </a:t>
            </a:r>
          </a:p>
          <a:p>
            <a:r>
              <a:rPr lang="en-GB" sz="2000" b="0" i="0" dirty="0">
                <a:solidFill>
                  <a:srgbClr val="292929"/>
                </a:solidFill>
                <a:effectLst/>
                <a:latin typeface="Menlo"/>
              </a:rPr>
              <a:t>result = </a:t>
            </a:r>
            <a:r>
              <a:rPr lang="en-GB" sz="2000" b="0" i="0" dirty="0" err="1">
                <a:solidFill>
                  <a:srgbClr val="292929"/>
                </a:solidFill>
                <a:effectLst/>
                <a:latin typeface="Menlo"/>
              </a:rPr>
              <a:t>optimize.minimize_scalar</a:t>
            </a:r>
            <a:r>
              <a:rPr lang="en-GB" sz="2000" b="0" i="0" dirty="0">
                <a:solidFill>
                  <a:srgbClr val="292929"/>
                </a:solidFill>
                <a:effectLst/>
                <a:latin typeface="Menlo"/>
              </a:rPr>
              <a:t>(scalar1, bounds = (0,10),method='Bounded’)</a:t>
            </a:r>
          </a:p>
          <a:p>
            <a:r>
              <a:rPr lang="en-GB" sz="2000" dirty="0"/>
              <a:t>Print(result[‘x’] )</a:t>
            </a:r>
          </a:p>
          <a:p>
            <a:r>
              <a:rPr lang="en-GB" sz="2000" dirty="0"/>
              <a:t>&gt;&gt; When bounded between 0 and 10, minimum occurs at:  4.101466164987216</a:t>
            </a:r>
          </a:p>
          <a:p>
            <a:endParaRPr lang="en-GB" sz="1400" dirty="0">
              <a:solidFill>
                <a:srgbClr val="292929"/>
              </a:solidFill>
              <a:latin typeface="Menlo"/>
            </a:endParaRPr>
          </a:p>
          <a:p>
            <a:endParaRPr lang="en-GB" sz="1400" dirty="0"/>
          </a:p>
        </p:txBody>
      </p:sp>
    </p:spTree>
    <p:extLst>
      <p:ext uri="{BB962C8B-B14F-4D97-AF65-F5344CB8AC3E}">
        <p14:creationId xmlns:p14="http://schemas.microsoft.com/office/powerpoint/2010/main" val="3829187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1771-65DC-7529-0679-0C7622A9F7D9}"/>
              </a:ext>
            </a:extLst>
          </p:cNvPr>
          <p:cNvSpPr>
            <a:spLocks noGrp="1"/>
          </p:cNvSpPr>
          <p:nvPr>
            <p:ph type="title"/>
          </p:nvPr>
        </p:nvSpPr>
        <p:spPr>
          <a:xfrm>
            <a:off x="167640" y="1"/>
            <a:ext cx="11516360" cy="985520"/>
          </a:xfrm>
        </p:spPr>
        <p:txBody>
          <a:bodyPr>
            <a:noAutofit/>
          </a:bodyPr>
          <a:lstStyle/>
          <a:p>
            <a:r>
              <a:rPr lang="en-GB" sz="2800" dirty="0"/>
              <a:t>The solver (optimisation engine) used depends on the type of optimisation problem (are variables continuous or discrete)</a:t>
            </a:r>
          </a:p>
        </p:txBody>
      </p:sp>
      <p:graphicFrame>
        <p:nvGraphicFramePr>
          <p:cNvPr id="4" name="Table 4">
            <a:extLst>
              <a:ext uri="{FF2B5EF4-FFF2-40B4-BE49-F238E27FC236}">
                <a16:creationId xmlns:a16="http://schemas.microsoft.com/office/drawing/2014/main" id="{50F46B87-FDF9-66BB-ED96-D44163F9787F}"/>
              </a:ext>
            </a:extLst>
          </p:cNvPr>
          <p:cNvGraphicFramePr>
            <a:graphicFrameLocks noGrp="1"/>
          </p:cNvGraphicFramePr>
          <p:nvPr>
            <p:ph idx="1"/>
            <p:extLst>
              <p:ext uri="{D42A27DB-BD31-4B8C-83A1-F6EECF244321}">
                <p14:modId xmlns:p14="http://schemas.microsoft.com/office/powerpoint/2010/main" val="2687211651"/>
              </p:ext>
            </p:extLst>
          </p:nvPr>
        </p:nvGraphicFramePr>
        <p:xfrm>
          <a:off x="93681" y="844909"/>
          <a:ext cx="11856719" cy="7662658"/>
        </p:xfrm>
        <a:graphic>
          <a:graphicData uri="http://schemas.openxmlformats.org/drawingml/2006/table">
            <a:tbl>
              <a:tblPr firstRow="1" bandRow="1">
                <a:tableStyleId>{5C22544A-7EE6-4342-B048-85BDC9FD1C3A}</a:tableStyleId>
              </a:tblPr>
              <a:tblGrid>
                <a:gridCol w="1062521">
                  <a:extLst>
                    <a:ext uri="{9D8B030D-6E8A-4147-A177-3AD203B41FA5}">
                      <a16:colId xmlns:a16="http://schemas.microsoft.com/office/drawing/2014/main" val="1784516198"/>
                    </a:ext>
                  </a:extLst>
                </a:gridCol>
                <a:gridCol w="8834465">
                  <a:extLst>
                    <a:ext uri="{9D8B030D-6E8A-4147-A177-3AD203B41FA5}">
                      <a16:colId xmlns:a16="http://schemas.microsoft.com/office/drawing/2014/main" val="2367613217"/>
                    </a:ext>
                  </a:extLst>
                </a:gridCol>
                <a:gridCol w="1959733">
                  <a:extLst>
                    <a:ext uri="{9D8B030D-6E8A-4147-A177-3AD203B41FA5}">
                      <a16:colId xmlns:a16="http://schemas.microsoft.com/office/drawing/2014/main" val="1963050648"/>
                    </a:ext>
                  </a:extLst>
                </a:gridCol>
              </a:tblGrid>
              <a:tr h="408418">
                <a:tc>
                  <a:txBody>
                    <a:bodyPr/>
                    <a:lstStyle/>
                    <a:p>
                      <a:r>
                        <a:rPr lang="en-GB" sz="1100" dirty="0"/>
                        <a:t>Type</a:t>
                      </a:r>
                    </a:p>
                  </a:txBody>
                  <a:tcPr/>
                </a:tc>
                <a:tc>
                  <a:txBody>
                    <a:bodyPr/>
                    <a:lstStyle/>
                    <a:p>
                      <a:r>
                        <a:rPr lang="en-GB" sz="1100" dirty="0"/>
                        <a:t>Explanation</a:t>
                      </a:r>
                    </a:p>
                  </a:txBody>
                  <a:tcPr/>
                </a:tc>
                <a:tc>
                  <a:txBody>
                    <a:bodyPr/>
                    <a:lstStyle/>
                    <a:p>
                      <a:r>
                        <a:rPr lang="en-GB" sz="1100" dirty="0"/>
                        <a:t>Solution Type</a:t>
                      </a:r>
                    </a:p>
                  </a:txBody>
                  <a:tcPr/>
                </a:tc>
                <a:extLst>
                  <a:ext uri="{0D108BD9-81ED-4DB2-BD59-A6C34878D82A}">
                    <a16:rowId xmlns:a16="http://schemas.microsoft.com/office/drawing/2014/main" val="2861727888"/>
                  </a:ext>
                </a:extLst>
              </a:tr>
              <a:tr h="805646">
                <a:tc>
                  <a:txBody>
                    <a:bodyPr/>
                    <a:lstStyle/>
                    <a:p>
                      <a:r>
                        <a:rPr lang="en-GB" sz="1100" dirty="0"/>
                        <a:t>Linear Programming (LP)</a:t>
                      </a:r>
                    </a:p>
                  </a:txBody>
                  <a:tcPr/>
                </a:tc>
                <a:tc>
                  <a:txBody>
                    <a:bodyPr/>
                    <a:lstStyle/>
                    <a:p>
                      <a:r>
                        <a:rPr lang="en-GB" sz="1100" dirty="0"/>
                        <a:t>Continuous values e.g. 0.666 possible</a:t>
                      </a:r>
                    </a:p>
                    <a:p>
                      <a:r>
                        <a:rPr lang="en-GB" sz="1100" dirty="0"/>
                        <a:t>Decision variable must be non-negative</a:t>
                      </a:r>
                    </a:p>
                    <a:p>
                      <a:r>
                        <a:rPr lang="en-GB" sz="1100" dirty="0"/>
                        <a:t>Can solve quickly/efficiently even with larger number of decision variables &amp; constraints (so always best to try to express as linear problem)</a:t>
                      </a:r>
                    </a:p>
                    <a:p>
                      <a:r>
                        <a:rPr lang="en-GB" sz="1100" dirty="0"/>
                        <a:t>All functions in the model can be expressed linearly including constraints (i.e. graphically represented as a straight line. A quadratic would not be for instance x</a:t>
                      </a:r>
                      <a:r>
                        <a:rPr lang="en-GB" sz="1100" baseline="30000" dirty="0"/>
                        <a:t>2</a:t>
                      </a:r>
                      <a:r>
                        <a:rPr lang="en-GB" sz="1100" dirty="0"/>
                        <a:t>) whereas cost=</a:t>
                      </a:r>
                      <a:r>
                        <a:rPr lang="en-GB" sz="1100" dirty="0" err="1"/>
                        <a:t>x+y</a:t>
                      </a:r>
                      <a:r>
                        <a:rPr lang="en-GB" sz="1100" dirty="0"/>
                        <a:t>, profit=(P*Q)-costs are both linear</a:t>
                      </a:r>
                    </a:p>
                    <a:p>
                      <a:r>
                        <a:rPr lang="en-GB" sz="1100" dirty="0"/>
                        <a:t>E.G. GLOP Solver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If your problem can be modelled with a linear objective and linear constraints, then you have a linear programming problem and should consider </a:t>
                      </a:r>
                      <a:r>
                        <a:rPr lang="en-GB" sz="1100" dirty="0" err="1"/>
                        <a:t>sth</a:t>
                      </a:r>
                      <a:r>
                        <a:rPr lang="en-GB" sz="1100" dirty="0"/>
                        <a:t> like </a:t>
                      </a:r>
                      <a:r>
                        <a:rPr lang="en-GB" sz="1100" dirty="0" err="1"/>
                        <a:t>MPSolver</a:t>
                      </a: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1983908271"/>
                  </a:ext>
                </a:extLst>
              </a:tr>
              <a:tr h="805646">
                <a:tc>
                  <a:txBody>
                    <a:bodyPr/>
                    <a:lstStyle/>
                    <a:p>
                      <a:r>
                        <a:rPr lang="en-GB" sz="1100" dirty="0"/>
                        <a:t>(Linear) Integer Programming (IP)</a:t>
                      </a:r>
                    </a:p>
                  </a:txBody>
                  <a:tcPr/>
                </a:tc>
                <a:tc>
                  <a:txBody>
                    <a:bodyPr/>
                    <a:lstStyle/>
                    <a:p>
                      <a:r>
                        <a:rPr lang="en-GB" sz="1100" b="1" dirty="0"/>
                        <a:t>When to use?</a:t>
                      </a:r>
                    </a:p>
                    <a:p>
                      <a:r>
                        <a:rPr lang="en-GB" sz="1100" dirty="0"/>
                        <a:t>Only discrete decision variables possible e.g. 1,8 etc. including binary problems</a:t>
                      </a:r>
                    </a:p>
                    <a:p>
                      <a:r>
                        <a:rPr lang="en-GB" sz="1100" b="0" i="0" kern="1200" dirty="0">
                          <a:solidFill>
                            <a:schemeClr val="dk1"/>
                          </a:solidFill>
                          <a:effectLst/>
                          <a:latin typeface="+mn-lt"/>
                          <a:ea typeface="+mn-ea"/>
                          <a:cs typeface="+mn-cs"/>
                        </a:rPr>
                        <a:t>max a linear combination of a set of integers X</a:t>
                      </a:r>
                      <a:r>
                        <a:rPr lang="en-GB" sz="1100" b="0" i="0" kern="1200" baseline="-25000" dirty="0">
                          <a:solidFill>
                            <a:schemeClr val="dk1"/>
                          </a:solidFill>
                          <a:effectLst/>
                          <a:latin typeface="+mn-lt"/>
                          <a:ea typeface="+mn-ea"/>
                          <a:cs typeface="+mn-cs"/>
                        </a:rPr>
                        <a:t>1</a:t>
                      </a:r>
                      <a:r>
                        <a:rPr lang="en-GB" sz="1100" b="0" i="0" kern="1200" dirty="0">
                          <a:solidFill>
                            <a:schemeClr val="dk1"/>
                          </a:solidFill>
                          <a:effectLst/>
                          <a:latin typeface="+mn-lt"/>
                          <a:ea typeface="+mn-ea"/>
                          <a:cs typeface="+mn-cs"/>
                        </a:rPr>
                        <a:t> ... X</a:t>
                      </a:r>
                      <a:r>
                        <a:rPr lang="en-GB" sz="1100" b="0" i="0" kern="1200" baseline="-25000" dirty="0">
                          <a:solidFill>
                            <a:schemeClr val="dk1"/>
                          </a:solidFill>
                          <a:effectLst/>
                          <a:latin typeface="+mn-lt"/>
                          <a:ea typeface="+mn-ea"/>
                          <a:cs typeface="+mn-cs"/>
                        </a:rPr>
                        <a:t>N</a:t>
                      </a:r>
                      <a:r>
                        <a:rPr lang="en-GB" sz="1100" b="0" i="0" kern="1200" dirty="0">
                          <a:solidFill>
                            <a:schemeClr val="dk1"/>
                          </a:solidFill>
                          <a:effectLst/>
                          <a:latin typeface="+mn-lt"/>
                          <a:ea typeface="+mn-ea"/>
                          <a:cs typeface="+mn-cs"/>
                        </a:rPr>
                        <a:t> subject to a set of linear constraints each of the form a</a:t>
                      </a:r>
                      <a:r>
                        <a:rPr lang="en-GB" sz="1100" b="0" i="0" kern="1200" baseline="-25000" dirty="0">
                          <a:solidFill>
                            <a:schemeClr val="dk1"/>
                          </a:solidFill>
                          <a:effectLst/>
                          <a:latin typeface="+mn-lt"/>
                          <a:ea typeface="+mn-ea"/>
                          <a:cs typeface="+mn-cs"/>
                        </a:rPr>
                        <a:t>1</a:t>
                      </a:r>
                      <a:r>
                        <a:rPr lang="en-GB" sz="1100" b="0" i="0" kern="1200" dirty="0">
                          <a:solidFill>
                            <a:schemeClr val="dk1"/>
                          </a:solidFill>
                          <a:effectLst/>
                          <a:latin typeface="+mn-lt"/>
                          <a:ea typeface="+mn-ea"/>
                          <a:cs typeface="+mn-cs"/>
                        </a:rPr>
                        <a:t>X</a:t>
                      </a:r>
                      <a:r>
                        <a:rPr lang="en-GB" sz="1100" b="0" i="0" kern="1200" baseline="-25000" dirty="0">
                          <a:solidFill>
                            <a:schemeClr val="dk1"/>
                          </a:solidFill>
                          <a:effectLst/>
                          <a:latin typeface="+mn-lt"/>
                          <a:ea typeface="+mn-ea"/>
                          <a:cs typeface="+mn-cs"/>
                        </a:rPr>
                        <a:t>1</a:t>
                      </a:r>
                      <a:r>
                        <a:rPr lang="en-GB" sz="1100" b="0" i="0" kern="1200" dirty="0">
                          <a:solidFill>
                            <a:schemeClr val="dk1"/>
                          </a:solidFill>
                          <a:effectLst/>
                          <a:latin typeface="+mn-lt"/>
                          <a:ea typeface="+mn-ea"/>
                          <a:cs typeface="+mn-cs"/>
                        </a:rPr>
                        <a:t> + ... + </a:t>
                      </a:r>
                      <a:r>
                        <a:rPr lang="en-GB" sz="1100" b="0" i="0" kern="1200" dirty="0" err="1">
                          <a:solidFill>
                            <a:schemeClr val="dk1"/>
                          </a:solidFill>
                          <a:effectLst/>
                          <a:latin typeface="+mn-lt"/>
                          <a:ea typeface="+mn-ea"/>
                          <a:cs typeface="+mn-cs"/>
                        </a:rPr>
                        <a:t>a</a:t>
                      </a:r>
                      <a:r>
                        <a:rPr lang="en-GB" sz="1100" b="0" i="0" kern="1200" baseline="-25000" dirty="0" err="1">
                          <a:solidFill>
                            <a:schemeClr val="dk1"/>
                          </a:solidFill>
                          <a:effectLst/>
                          <a:latin typeface="+mn-lt"/>
                          <a:ea typeface="+mn-ea"/>
                          <a:cs typeface="+mn-cs"/>
                        </a:rPr>
                        <a:t>N</a:t>
                      </a:r>
                      <a:r>
                        <a:rPr lang="en-GB" sz="1100" b="0" i="0" kern="1200" dirty="0" err="1">
                          <a:solidFill>
                            <a:schemeClr val="dk1"/>
                          </a:solidFill>
                          <a:effectLst/>
                          <a:latin typeface="+mn-lt"/>
                          <a:ea typeface="+mn-ea"/>
                          <a:cs typeface="+mn-cs"/>
                        </a:rPr>
                        <a:t>X</a:t>
                      </a:r>
                      <a:r>
                        <a:rPr lang="en-GB" sz="1100" b="0" i="0" kern="1200" baseline="-25000" dirty="0" err="1">
                          <a:solidFill>
                            <a:schemeClr val="dk1"/>
                          </a:solidFill>
                          <a:effectLst/>
                          <a:latin typeface="+mn-lt"/>
                          <a:ea typeface="+mn-ea"/>
                          <a:cs typeface="+mn-cs"/>
                        </a:rPr>
                        <a:t>N</a:t>
                      </a:r>
                      <a:r>
                        <a:rPr lang="en-GB" sz="1100" b="0" i="0" kern="1200" dirty="0">
                          <a:solidFill>
                            <a:schemeClr val="dk1"/>
                          </a:solidFill>
                          <a:effectLst/>
                          <a:latin typeface="+mn-lt"/>
                          <a:ea typeface="+mn-ea"/>
                          <a:cs typeface="+mn-cs"/>
                        </a:rPr>
                        <a:t> &lt;= c.</a:t>
                      </a: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Optimises a linear function </a:t>
                      </a:r>
                      <a:r>
                        <a:rPr lang="en-GB" sz="1100" dirty="0" err="1"/>
                        <a:t>s.t.</a:t>
                      </a:r>
                      <a:r>
                        <a:rPr lang="en-GB" sz="1100" dirty="0"/>
                        <a:t> linear constraints over integer variables</a:t>
                      </a:r>
                    </a:p>
                    <a:p>
                      <a:r>
                        <a:rPr lang="en-GB" sz="1100" b="1" dirty="0"/>
                        <a:t>Limitations = </a:t>
                      </a:r>
                      <a:r>
                        <a:rPr lang="en-GB" sz="1100" dirty="0"/>
                        <a:t>Can take </a:t>
                      </a:r>
                      <a:r>
                        <a:rPr lang="en-GB" sz="1100" dirty="0" err="1"/>
                        <a:t>v.long</a:t>
                      </a:r>
                      <a:r>
                        <a:rPr lang="en-GB" sz="1100" dirty="0"/>
                        <a:t> time to run for big problems compared to LP problems as are </a:t>
                      </a:r>
                      <a:r>
                        <a:rPr lang="en-GB" sz="1100" dirty="0" err="1"/>
                        <a:t>expontentially</a:t>
                      </a:r>
                      <a:r>
                        <a:rPr lang="en-GB" sz="1100" dirty="0"/>
                        <a:t> harder to solve. So where high no. of parameters (time grows exponentially – so what works on a test set might not practically work on a scoring set) might need alternative method as otherwise intractable</a:t>
                      </a:r>
                    </a:p>
                    <a:p>
                      <a:r>
                        <a:rPr lang="en-GB" sz="1100" b="1" dirty="0"/>
                        <a:t>Solutions?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Use (meta)heuristic optimisation approach for quasi-optimal solutions (might even be optimal if lucky)</a:t>
                      </a:r>
                      <a:endParaRPr lang="en-GB" sz="1100" b="1" dirty="0"/>
                    </a:p>
                    <a:p>
                      <a:r>
                        <a:rPr lang="en-GB" sz="1100" dirty="0"/>
                        <a:t>Randomly split problem into smaller subproblems and solve each subproblem in turn (some suboptimality because aren't optimising the big picture, but it should be manageable)</a:t>
                      </a:r>
                    </a:p>
                    <a:p>
                      <a:r>
                        <a:rPr lang="en-GB" sz="1100" dirty="0"/>
                        <a:t>Piecewise linear optimisation? quicker because it doesn't feature the constraint of integers - however does require the price/demand relationship to be convex/concave i.e. no points of inflection</a:t>
                      </a:r>
                    </a:p>
                  </a:txBody>
                  <a:tcPr/>
                </a:tc>
                <a:tc>
                  <a:txBody>
                    <a:bodyPr/>
                    <a:lstStyle/>
                    <a:p>
                      <a:endParaRPr lang="en-GB" sz="1100" dirty="0"/>
                    </a:p>
                  </a:txBody>
                  <a:tcPr/>
                </a:tc>
                <a:extLst>
                  <a:ext uri="{0D108BD9-81ED-4DB2-BD59-A6C34878D82A}">
                    <a16:rowId xmlns:a16="http://schemas.microsoft.com/office/drawing/2014/main" val="409786265"/>
                  </a:ext>
                </a:extLst>
              </a:tr>
              <a:tr h="408418">
                <a:tc>
                  <a:txBody>
                    <a:bodyPr/>
                    <a:lstStyle/>
                    <a:p>
                      <a:r>
                        <a:rPr lang="en-GB" sz="1100" dirty="0"/>
                        <a:t>Mixed Integer Linear Programming (MIP or MILP)</a:t>
                      </a:r>
                    </a:p>
                  </a:txBody>
                  <a:tcPr/>
                </a:tc>
                <a:tc>
                  <a:txBody>
                    <a:bodyPr/>
                    <a:lstStyle/>
                    <a:p>
                      <a:r>
                        <a:rPr lang="en-GB" sz="1100" dirty="0"/>
                        <a:t>Handles both continuous &amp; discrete variables</a:t>
                      </a:r>
                    </a:p>
                  </a:txBody>
                  <a:tcPr/>
                </a:tc>
                <a:tc>
                  <a:txBody>
                    <a:bodyPr/>
                    <a:lstStyle/>
                    <a:p>
                      <a:endParaRPr lang="en-GB" sz="1100" dirty="0"/>
                    </a:p>
                  </a:txBody>
                  <a:tcPr/>
                </a:tc>
                <a:extLst>
                  <a:ext uri="{0D108BD9-81ED-4DB2-BD59-A6C34878D82A}">
                    <a16:rowId xmlns:a16="http://schemas.microsoft.com/office/drawing/2014/main" val="2575340993"/>
                  </a:ext>
                </a:extLst>
              </a:tr>
              <a:tr h="408418">
                <a:tc>
                  <a:txBody>
                    <a:bodyPr/>
                    <a:lstStyle/>
                    <a:p>
                      <a:r>
                        <a:rPr lang="en-GB" sz="1100" dirty="0"/>
                        <a:t>Nonlinear mixed integer programming</a:t>
                      </a:r>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1011046051"/>
                  </a:ext>
                </a:extLst>
              </a:tr>
              <a:tr h="408418">
                <a:tc>
                  <a:txBody>
                    <a:bodyPr/>
                    <a:lstStyle/>
                    <a:p>
                      <a:r>
                        <a:rPr lang="en-GB" sz="1100" dirty="0"/>
                        <a:t>Constraint programming (CP)</a:t>
                      </a:r>
                    </a:p>
                    <a:p>
                      <a:r>
                        <a:rPr lang="en-GB" sz="1100" dirty="0"/>
                        <a:t>Aka Constraint Optimisation</a:t>
                      </a:r>
                    </a:p>
                    <a:p>
                      <a:r>
                        <a:rPr lang="en-GB" sz="1100" dirty="0"/>
                        <a:t>E.G. CP-SAT or CP Solver</a:t>
                      </a:r>
                    </a:p>
                  </a:txBody>
                  <a:tcPr/>
                </a:tc>
                <a:tc>
                  <a:txBody>
                    <a:bodyPr/>
                    <a:lstStyle/>
                    <a:p>
                      <a:r>
                        <a:rPr lang="en-GB" sz="1100" dirty="0"/>
                        <a:t>Efficiently reduces a very large search space (combinatorial explosion), producing a subset of feasible solutions that satisfy the constraints</a:t>
                      </a:r>
                    </a:p>
                    <a:p>
                      <a:r>
                        <a:rPr lang="en-GB" sz="1100" dirty="0"/>
                        <a:t>Often used for combinatorial optimisation problems</a:t>
                      </a:r>
                    </a:p>
                    <a:p>
                      <a:r>
                        <a:rPr lang="en-GB" sz="1100" dirty="0"/>
                        <a:t>Problem can be modelled in terms of arbitrary constraints</a:t>
                      </a:r>
                    </a:p>
                    <a:p>
                      <a:r>
                        <a:rPr lang="en-GB" sz="1100" dirty="0"/>
                        <a:t>Based on feasibility (i.e. heuristics?) rather than optimisation (i.e. finding an optimal solution)</a:t>
                      </a:r>
                    </a:p>
                    <a:p>
                      <a:r>
                        <a:rPr lang="en-GB" sz="1100" dirty="0"/>
                        <a:t>Focuses more on constraints &amp; decision variables than objective function (may not even have one)</a:t>
                      </a:r>
                    </a:p>
                    <a:p>
                      <a:r>
                        <a:rPr lang="en-GB" sz="1100" dirty="0"/>
                        <a:t>Goal may simply be to reduce down the possible solutions into a more manageable subset based on applying the constraints</a:t>
                      </a:r>
                    </a:p>
                    <a:p>
                      <a:r>
                        <a:rPr lang="en-GB" sz="1100" dirty="0"/>
                        <a:t>keeps track of which solutions remain feasible when you add new constraints, which makes it a powerful tool for solving large, real-world scheduling problems</a:t>
                      </a:r>
                    </a:p>
                  </a:txBody>
                  <a:tcPr/>
                </a:tc>
                <a:tc>
                  <a:txBody>
                    <a:bodyPr/>
                    <a:lstStyle/>
                    <a:p>
                      <a:r>
                        <a:rPr lang="en-GB" sz="1100" dirty="0"/>
                        <a:t>Feasible solutions (however can use the value of the objective function for all feasible solutions)</a:t>
                      </a:r>
                    </a:p>
                  </a:txBody>
                  <a:tcPr/>
                </a:tc>
                <a:extLst>
                  <a:ext uri="{0D108BD9-81ED-4DB2-BD59-A6C34878D82A}">
                    <a16:rowId xmlns:a16="http://schemas.microsoft.com/office/drawing/2014/main" val="2244654459"/>
                  </a:ext>
                </a:extLst>
              </a:tr>
              <a:tr h="408418">
                <a:tc>
                  <a:txBody>
                    <a:bodyPr/>
                    <a:lstStyle/>
                    <a:p>
                      <a:r>
                        <a:rPr lang="en-GB" sz="1100" dirty="0"/>
                        <a:t>Dynamic Programming</a:t>
                      </a:r>
                    </a:p>
                  </a:txBody>
                  <a:tcPr/>
                </a:tc>
                <a:tc>
                  <a:txBody>
                    <a:bodyPr/>
                    <a:lstStyle/>
                    <a:p>
                      <a:r>
                        <a:rPr lang="en-GB" sz="1100" dirty="0"/>
                        <a:t>Breaks complex problems into smaller subproblems, solving each individually and storing solutions away to be reused. In this way can solve problem more efficiently</a:t>
                      </a:r>
                    </a:p>
                    <a:p>
                      <a:r>
                        <a:rPr lang="en-GB" sz="1100" dirty="0"/>
                        <a:t>Use the results from smaller subproblems to solve larger subproblems </a:t>
                      </a:r>
                    </a:p>
                    <a:p>
                      <a:r>
                        <a:rPr lang="en-GB" sz="1100" dirty="0"/>
                        <a:t>Used for knapsack problem </a:t>
                      </a:r>
                    </a:p>
                  </a:txBody>
                  <a:tcPr/>
                </a:tc>
                <a:tc>
                  <a:txBody>
                    <a:bodyPr/>
                    <a:lstStyle/>
                    <a:p>
                      <a:endParaRPr lang="en-GB" sz="1100" dirty="0"/>
                    </a:p>
                  </a:txBody>
                  <a:tcPr/>
                </a:tc>
                <a:extLst>
                  <a:ext uri="{0D108BD9-81ED-4DB2-BD59-A6C34878D82A}">
                    <a16:rowId xmlns:a16="http://schemas.microsoft.com/office/drawing/2014/main" val="1467421215"/>
                  </a:ext>
                </a:extLst>
              </a:tr>
            </a:tbl>
          </a:graphicData>
        </a:graphic>
      </p:graphicFrame>
      <p:pic>
        <p:nvPicPr>
          <p:cNvPr id="6" name="Picture 5">
            <a:extLst>
              <a:ext uri="{FF2B5EF4-FFF2-40B4-BE49-F238E27FC236}">
                <a16:creationId xmlns:a16="http://schemas.microsoft.com/office/drawing/2014/main" id="{D7402271-CC75-866C-0872-4A1B88F86B88}"/>
              </a:ext>
            </a:extLst>
          </p:cNvPr>
          <p:cNvPicPr>
            <a:picLocks noChangeAspect="1"/>
          </p:cNvPicPr>
          <p:nvPr/>
        </p:nvPicPr>
        <p:blipFill>
          <a:blip r:embed="rId2"/>
          <a:stretch>
            <a:fillRect/>
          </a:stretch>
        </p:blipFill>
        <p:spPr>
          <a:xfrm>
            <a:off x="9814261" y="4256034"/>
            <a:ext cx="2039919" cy="1035384"/>
          </a:xfrm>
          <a:prstGeom prst="rect">
            <a:avLst/>
          </a:prstGeom>
        </p:spPr>
      </p:pic>
      <p:sp>
        <p:nvSpPr>
          <p:cNvPr id="7" name="TextBox 6">
            <a:extLst>
              <a:ext uri="{FF2B5EF4-FFF2-40B4-BE49-F238E27FC236}">
                <a16:creationId xmlns:a16="http://schemas.microsoft.com/office/drawing/2014/main" id="{1F74E483-0DB0-19F4-AF4A-8286455068A2}"/>
              </a:ext>
            </a:extLst>
          </p:cNvPr>
          <p:cNvSpPr txBox="1"/>
          <p:nvPr/>
        </p:nvSpPr>
        <p:spPr>
          <a:xfrm>
            <a:off x="7139484" y="492761"/>
            <a:ext cx="5588000" cy="276999"/>
          </a:xfrm>
          <a:prstGeom prst="rect">
            <a:avLst/>
          </a:prstGeom>
          <a:noFill/>
        </p:spPr>
        <p:txBody>
          <a:bodyPr wrap="square" rtlCol="0">
            <a:spAutoFit/>
          </a:bodyPr>
          <a:lstStyle/>
          <a:p>
            <a:r>
              <a:rPr lang="en-GB" sz="1200" dirty="0"/>
              <a:t>N.B. Programming is a misnomer here. Just refers to planning</a:t>
            </a:r>
          </a:p>
        </p:txBody>
      </p:sp>
    </p:spTree>
    <p:extLst>
      <p:ext uri="{BB962C8B-B14F-4D97-AF65-F5344CB8AC3E}">
        <p14:creationId xmlns:p14="http://schemas.microsoft.com/office/powerpoint/2010/main" val="3813921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6B694-3716-BA25-16CC-31669E602D4A}"/>
              </a:ext>
            </a:extLst>
          </p:cNvPr>
          <p:cNvSpPr>
            <a:spLocks noGrp="1"/>
          </p:cNvSpPr>
          <p:nvPr>
            <p:ph type="title"/>
          </p:nvPr>
        </p:nvSpPr>
        <p:spPr>
          <a:xfrm>
            <a:off x="0" y="127001"/>
            <a:ext cx="11849100" cy="736600"/>
          </a:xfrm>
        </p:spPr>
        <p:txBody>
          <a:bodyPr>
            <a:noAutofit/>
          </a:bodyPr>
          <a:lstStyle/>
          <a:p>
            <a:r>
              <a:rPr lang="en-GB" sz="2800" dirty="0"/>
              <a:t>Heuristic vs Metaheuristic Optimisation provide alternatives to traditional optimisation techniques that find good-enough solutions</a:t>
            </a:r>
          </a:p>
        </p:txBody>
      </p:sp>
      <p:graphicFrame>
        <p:nvGraphicFramePr>
          <p:cNvPr id="4" name="Table 4">
            <a:extLst>
              <a:ext uri="{FF2B5EF4-FFF2-40B4-BE49-F238E27FC236}">
                <a16:creationId xmlns:a16="http://schemas.microsoft.com/office/drawing/2014/main" id="{1777643C-E066-B64E-5791-958A5118A9A7}"/>
              </a:ext>
            </a:extLst>
          </p:cNvPr>
          <p:cNvGraphicFramePr>
            <a:graphicFrameLocks noGrp="1"/>
          </p:cNvGraphicFramePr>
          <p:nvPr>
            <p:ph idx="1"/>
            <p:extLst>
              <p:ext uri="{D42A27DB-BD31-4B8C-83A1-F6EECF244321}">
                <p14:modId xmlns:p14="http://schemas.microsoft.com/office/powerpoint/2010/main" val="3441774055"/>
              </p:ext>
            </p:extLst>
          </p:nvPr>
        </p:nvGraphicFramePr>
        <p:xfrm>
          <a:off x="69850" y="1081979"/>
          <a:ext cx="11709400" cy="4694041"/>
        </p:xfrm>
        <a:graphic>
          <a:graphicData uri="http://schemas.openxmlformats.org/drawingml/2006/table">
            <a:tbl>
              <a:tblPr firstRow="1" bandRow="1">
                <a:tableStyleId>{5C22544A-7EE6-4342-B048-85BDC9FD1C3A}</a:tableStyleId>
              </a:tblPr>
              <a:tblGrid>
                <a:gridCol w="1612900">
                  <a:extLst>
                    <a:ext uri="{9D8B030D-6E8A-4147-A177-3AD203B41FA5}">
                      <a16:colId xmlns:a16="http://schemas.microsoft.com/office/drawing/2014/main" val="2850556533"/>
                    </a:ext>
                  </a:extLst>
                </a:gridCol>
                <a:gridCol w="4629150">
                  <a:extLst>
                    <a:ext uri="{9D8B030D-6E8A-4147-A177-3AD203B41FA5}">
                      <a16:colId xmlns:a16="http://schemas.microsoft.com/office/drawing/2014/main" val="2779768236"/>
                    </a:ext>
                  </a:extLst>
                </a:gridCol>
                <a:gridCol w="5467350">
                  <a:extLst>
                    <a:ext uri="{9D8B030D-6E8A-4147-A177-3AD203B41FA5}">
                      <a16:colId xmlns:a16="http://schemas.microsoft.com/office/drawing/2014/main" val="3240618704"/>
                    </a:ext>
                  </a:extLst>
                </a:gridCol>
              </a:tblGrid>
              <a:tr h="418137">
                <a:tc>
                  <a:txBody>
                    <a:bodyPr/>
                    <a:lstStyle/>
                    <a:p>
                      <a:endParaRPr lang="en-GB" sz="1100" dirty="0"/>
                    </a:p>
                  </a:txBody>
                  <a:tcPr/>
                </a:tc>
                <a:tc>
                  <a:txBody>
                    <a:bodyPr/>
                    <a:lstStyle/>
                    <a:p>
                      <a:r>
                        <a:rPr lang="en-GB" sz="1100" dirty="0"/>
                        <a:t>Heuristic</a:t>
                      </a:r>
                    </a:p>
                  </a:txBody>
                  <a:tcPr/>
                </a:tc>
                <a:tc>
                  <a:txBody>
                    <a:bodyPr/>
                    <a:lstStyle/>
                    <a:p>
                      <a:r>
                        <a:rPr lang="en-GB" sz="1100" dirty="0"/>
                        <a:t>Metaheuristic</a:t>
                      </a:r>
                    </a:p>
                  </a:txBody>
                  <a:tcPr/>
                </a:tc>
                <a:extLst>
                  <a:ext uri="{0D108BD9-81ED-4DB2-BD59-A6C34878D82A}">
                    <a16:rowId xmlns:a16="http://schemas.microsoft.com/office/drawing/2014/main" val="529149228"/>
                  </a:ext>
                </a:extLst>
              </a:tr>
              <a:tr h="1048207">
                <a:tc>
                  <a:txBody>
                    <a:bodyPr/>
                    <a:lstStyle/>
                    <a:p>
                      <a:r>
                        <a:rPr lang="en-GB" sz="1100" dirty="0"/>
                        <a:t>How they explore the search space</a:t>
                      </a:r>
                    </a:p>
                  </a:txBody>
                  <a:tcPr/>
                </a:tc>
                <a:tc>
                  <a:txBody>
                    <a:bodyPr/>
                    <a:lstStyle/>
                    <a:p>
                      <a:r>
                        <a:rPr lang="en-GB" sz="1100" dirty="0"/>
                        <a:t>Simple, rule-based methods</a:t>
                      </a:r>
                    </a:p>
                    <a:p>
                      <a:r>
                        <a:rPr lang="en-GB" sz="1100" dirty="0"/>
                        <a:t>Use domain-specific knowledge</a:t>
                      </a:r>
                    </a:p>
                    <a:p>
                      <a:endParaRPr lang="en-GB" sz="1100" dirty="0"/>
                    </a:p>
                    <a:p>
                      <a:endParaRPr lang="en-GB" sz="1100" dirty="0"/>
                    </a:p>
                  </a:txBody>
                  <a:tcPr/>
                </a:tc>
                <a:tc>
                  <a:txBody>
                    <a:bodyPr/>
                    <a:lstStyle/>
                    <a:p>
                      <a:r>
                        <a:rPr lang="en-GB" sz="1100" dirty="0"/>
                        <a:t>More sophisticated methods to explore search space</a:t>
                      </a:r>
                    </a:p>
                    <a:p>
                      <a:r>
                        <a:rPr lang="en-GB" sz="1100" dirty="0"/>
                        <a:t>Can range from simple local search procedures to complex learning processes</a:t>
                      </a:r>
                    </a:p>
                    <a:p>
                      <a:endParaRPr lang="en-GB" sz="1100" dirty="0"/>
                    </a:p>
                    <a:p>
                      <a:r>
                        <a:rPr lang="en-GB" sz="1100" dirty="0"/>
                        <a:t>Often some form of randomised search (aka stochastic optimisation) by which sample a subset of solutions but incorporate learning mechanisms to more efficiently explore the search space and avoid getting stuck in local optima</a:t>
                      </a:r>
                    </a:p>
                    <a:p>
                      <a:endParaRPr lang="en-GB" sz="1100" dirty="0"/>
                    </a:p>
                    <a:p>
                      <a:r>
                        <a:rPr lang="en-GB" sz="1100" dirty="0"/>
                        <a:t>Relatively few assumptions</a:t>
                      </a:r>
                    </a:p>
                  </a:txBody>
                  <a:tcPr/>
                </a:tc>
                <a:extLst>
                  <a:ext uri="{0D108BD9-81ED-4DB2-BD59-A6C34878D82A}">
                    <a16:rowId xmlns:a16="http://schemas.microsoft.com/office/drawing/2014/main" val="4137859608"/>
                  </a:ext>
                </a:extLst>
              </a:tr>
              <a:tr h="481144">
                <a:tc>
                  <a:txBody>
                    <a:bodyPr/>
                    <a:lstStyle/>
                    <a:p>
                      <a:r>
                        <a:rPr lang="en-GB" sz="1100" dirty="0"/>
                        <a:t>Solution Type</a:t>
                      </a:r>
                    </a:p>
                  </a:txBody>
                  <a:tcPr/>
                </a:tc>
                <a:tc>
                  <a:txBody>
                    <a:bodyPr/>
                    <a:lstStyle/>
                    <a:p>
                      <a:r>
                        <a:rPr lang="en-GB" sz="1100" dirty="0"/>
                        <a:t>Not guaranteed to be optimal</a:t>
                      </a:r>
                    </a:p>
                    <a:p>
                      <a:r>
                        <a:rPr lang="en-GB" sz="1100" dirty="0"/>
                        <a:t>Can get stuck in local optima</a:t>
                      </a:r>
                    </a:p>
                  </a:txBody>
                  <a:tcPr/>
                </a:tc>
                <a:tc>
                  <a:txBody>
                    <a:bodyPr/>
                    <a:lstStyle/>
                    <a:p>
                      <a:r>
                        <a:rPr lang="en-GB" sz="1100" dirty="0"/>
                        <a:t>Again likely to be suboptimal/</a:t>
                      </a:r>
                      <a:r>
                        <a:rPr lang="en-GB" sz="1100" dirty="0" err="1"/>
                        <a:t>approx</a:t>
                      </a: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Non-deterministic</a:t>
                      </a:r>
                    </a:p>
                  </a:txBody>
                  <a:tcPr/>
                </a:tc>
                <a:extLst>
                  <a:ext uri="{0D108BD9-81ED-4DB2-BD59-A6C34878D82A}">
                    <a16:rowId xmlns:a16="http://schemas.microsoft.com/office/drawing/2014/main" val="3075996714"/>
                  </a:ext>
                </a:extLst>
              </a:tr>
              <a:tr h="481144">
                <a:tc>
                  <a:txBody>
                    <a:bodyPr/>
                    <a:lstStyle/>
                    <a:p>
                      <a:r>
                        <a:rPr lang="en-GB" sz="1100" dirty="0"/>
                        <a:t>Use Case</a:t>
                      </a:r>
                    </a:p>
                  </a:txBody>
                  <a:tcPr/>
                </a:tc>
                <a:tc>
                  <a:txBody>
                    <a:bodyPr/>
                    <a:lstStyle/>
                    <a:p>
                      <a:r>
                        <a:rPr lang="en-GB" sz="1100" dirty="0"/>
                        <a:t>Where finding an optimal solution is not feasible or too time/cost expensive</a:t>
                      </a:r>
                    </a:p>
                    <a:p>
                      <a:r>
                        <a:rPr lang="en-GB" sz="1100" dirty="0"/>
                        <a:t>E.G. Combinatorial optimisation</a:t>
                      </a:r>
                    </a:p>
                  </a:txBody>
                  <a:tcPr/>
                </a:tc>
                <a:tc>
                  <a:txBody>
                    <a:bodyPr/>
                    <a:lstStyle/>
                    <a:p>
                      <a:r>
                        <a:rPr lang="en-GB" sz="1100" dirty="0"/>
                        <a:t>Solving problems pragmatically that may otherwise require too much time / computational effort if using conventional optimization methods</a:t>
                      </a:r>
                    </a:p>
                    <a:p>
                      <a:r>
                        <a:rPr lang="en-GB" sz="1100" dirty="0"/>
                        <a:t>Complex optimisation problems that might otherwise be too expensive to exhaustively explore search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E.G. Combinatorial optimisation (metaheuristic tends to require less computational effort than simple heuristics)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Can handle nonlinear (exponential/logarithmic etc.), non-convex and/or non-smooth (</a:t>
                      </a:r>
                      <a:r>
                        <a:rPr lang="en-GB" sz="1100" dirty="0" err="1"/>
                        <a:t>non-differentiable+discontinuous</a:t>
                      </a:r>
                      <a:r>
                        <a:rPr lang="en-GB" sz="1100" dirty="0"/>
                        <a:t>) problems</a:t>
                      </a:r>
                    </a:p>
                  </a:txBody>
                  <a:tcPr/>
                </a:tc>
                <a:extLst>
                  <a:ext uri="{0D108BD9-81ED-4DB2-BD59-A6C34878D82A}">
                    <a16:rowId xmlns:a16="http://schemas.microsoft.com/office/drawing/2014/main" val="2965723442"/>
                  </a:ext>
                </a:extLst>
              </a:tr>
              <a:tr h="670166">
                <a:tc>
                  <a:txBody>
                    <a:bodyPr/>
                    <a:lstStyle/>
                    <a:p>
                      <a:r>
                        <a:rPr lang="en-GB" sz="1100" dirty="0"/>
                        <a:t>Examples</a:t>
                      </a:r>
                    </a:p>
                  </a:txBody>
                  <a:tcPr/>
                </a:tc>
                <a:tc>
                  <a:txBody>
                    <a:bodyPr/>
                    <a:lstStyle/>
                    <a:p>
                      <a:r>
                        <a:rPr lang="en-GB" sz="1100" dirty="0"/>
                        <a:t>Random Search</a:t>
                      </a:r>
                    </a:p>
                    <a:p>
                      <a:r>
                        <a:rPr lang="en-GB" sz="1100" dirty="0"/>
                        <a:t>Hill Climbing</a:t>
                      </a:r>
                    </a:p>
                    <a:p>
                      <a:r>
                        <a:rPr lang="en-GB" sz="1100" dirty="0"/>
                        <a:t>Random Search</a:t>
                      </a:r>
                    </a:p>
                  </a:txBody>
                  <a:tcPr/>
                </a:tc>
                <a:tc>
                  <a:txBody>
                    <a:bodyPr/>
                    <a:lstStyle/>
                    <a:p>
                      <a:r>
                        <a:rPr lang="en-GB" sz="1100" dirty="0"/>
                        <a:t>Evolutionary (e.g. Genetic) algorithms</a:t>
                      </a:r>
                    </a:p>
                    <a:p>
                      <a:r>
                        <a:rPr lang="en-GB" sz="1100" dirty="0"/>
                        <a:t>Simulated annealing</a:t>
                      </a:r>
                    </a:p>
                    <a:p>
                      <a:r>
                        <a:rPr lang="en-GB" sz="1100" dirty="0"/>
                        <a:t>Tabu</a:t>
                      </a:r>
                    </a:p>
                    <a:p>
                      <a:r>
                        <a:rPr lang="en-GB" sz="1100" dirty="0"/>
                        <a:t>Swarm Intelligence</a:t>
                      </a:r>
                    </a:p>
                    <a:p>
                      <a:r>
                        <a:rPr lang="en-GB" sz="1100" dirty="0"/>
                        <a:t>Variable Neighbourhood Search</a:t>
                      </a:r>
                    </a:p>
                  </a:txBody>
                  <a:tcPr/>
                </a:tc>
                <a:extLst>
                  <a:ext uri="{0D108BD9-81ED-4DB2-BD59-A6C34878D82A}">
                    <a16:rowId xmlns:a16="http://schemas.microsoft.com/office/drawing/2014/main" val="2732354771"/>
                  </a:ext>
                </a:extLst>
              </a:tr>
            </a:tbl>
          </a:graphicData>
        </a:graphic>
      </p:graphicFrame>
    </p:spTree>
    <p:extLst>
      <p:ext uri="{BB962C8B-B14F-4D97-AF65-F5344CB8AC3E}">
        <p14:creationId xmlns:p14="http://schemas.microsoft.com/office/powerpoint/2010/main" val="2541446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D451B-6913-939B-D7F0-44BE31F17640}"/>
              </a:ext>
            </a:extLst>
          </p:cNvPr>
          <p:cNvSpPr>
            <a:spLocks noGrp="1"/>
          </p:cNvSpPr>
          <p:nvPr>
            <p:ph type="title"/>
          </p:nvPr>
        </p:nvSpPr>
        <p:spPr>
          <a:xfrm>
            <a:off x="313266" y="1"/>
            <a:ext cx="11040533" cy="787400"/>
          </a:xfrm>
        </p:spPr>
        <p:txBody>
          <a:bodyPr>
            <a:normAutofit/>
          </a:bodyPr>
          <a:lstStyle/>
          <a:p>
            <a:r>
              <a:rPr lang="en-GB" sz="3600" dirty="0"/>
              <a:t>Other types of problem covered by OR-Tools</a:t>
            </a:r>
          </a:p>
        </p:txBody>
      </p:sp>
      <p:graphicFrame>
        <p:nvGraphicFramePr>
          <p:cNvPr id="4" name="Table 4">
            <a:extLst>
              <a:ext uri="{FF2B5EF4-FFF2-40B4-BE49-F238E27FC236}">
                <a16:creationId xmlns:a16="http://schemas.microsoft.com/office/drawing/2014/main" id="{A5841702-A8A7-5D83-CEEC-88A7ED7676E3}"/>
              </a:ext>
            </a:extLst>
          </p:cNvPr>
          <p:cNvGraphicFramePr>
            <a:graphicFrameLocks noGrp="1"/>
          </p:cNvGraphicFramePr>
          <p:nvPr>
            <p:ph idx="1"/>
            <p:extLst>
              <p:ext uri="{D42A27DB-BD31-4B8C-83A1-F6EECF244321}">
                <p14:modId xmlns:p14="http://schemas.microsoft.com/office/powerpoint/2010/main" val="3131356417"/>
              </p:ext>
            </p:extLst>
          </p:nvPr>
        </p:nvGraphicFramePr>
        <p:xfrm>
          <a:off x="414867" y="1058333"/>
          <a:ext cx="10820400" cy="5313607"/>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3698184465"/>
                    </a:ext>
                  </a:extLst>
                </a:gridCol>
                <a:gridCol w="8890000">
                  <a:extLst>
                    <a:ext uri="{9D8B030D-6E8A-4147-A177-3AD203B41FA5}">
                      <a16:colId xmlns:a16="http://schemas.microsoft.com/office/drawing/2014/main" val="499566144"/>
                    </a:ext>
                  </a:extLst>
                </a:gridCol>
              </a:tblGrid>
              <a:tr h="403155">
                <a:tc>
                  <a:txBody>
                    <a:bodyPr/>
                    <a:lstStyle/>
                    <a:p>
                      <a:r>
                        <a:rPr lang="en-GB" sz="1200" dirty="0"/>
                        <a:t>Problem Type</a:t>
                      </a:r>
                    </a:p>
                  </a:txBody>
                  <a:tcPr/>
                </a:tc>
                <a:tc>
                  <a:txBody>
                    <a:bodyPr/>
                    <a:lstStyle/>
                    <a:p>
                      <a:r>
                        <a:rPr lang="en-GB" sz="1200" dirty="0"/>
                        <a:t>Description</a:t>
                      </a:r>
                    </a:p>
                  </a:txBody>
                  <a:tcPr/>
                </a:tc>
                <a:extLst>
                  <a:ext uri="{0D108BD9-81ED-4DB2-BD59-A6C34878D82A}">
                    <a16:rowId xmlns:a16="http://schemas.microsoft.com/office/drawing/2014/main" val="19828335"/>
                  </a:ext>
                </a:extLst>
              </a:tr>
              <a:tr h="894673">
                <a:tc>
                  <a:txBody>
                    <a:bodyPr/>
                    <a:lstStyle/>
                    <a:p>
                      <a:r>
                        <a:rPr lang="en-GB" sz="1200" dirty="0"/>
                        <a:t>Assignment</a:t>
                      </a:r>
                    </a:p>
                  </a:txBody>
                  <a:tcPr/>
                </a:tc>
                <a:tc>
                  <a:txBody>
                    <a:bodyPr/>
                    <a:lstStyle/>
                    <a:p>
                      <a:r>
                        <a:rPr lang="en-GB" sz="1200" dirty="0"/>
                        <a:t>assigning a group of agents (say, workers or machines) to a set of tasks, where there is a fixed cost for assigning each agent to a specific task. The problem is to find the assignment with the least total cost. Assignment problems are actually a special case of network flow problems.</a:t>
                      </a:r>
                    </a:p>
                  </a:txBody>
                  <a:tcPr/>
                </a:tc>
                <a:extLst>
                  <a:ext uri="{0D108BD9-81ED-4DB2-BD59-A6C34878D82A}">
                    <a16:rowId xmlns:a16="http://schemas.microsoft.com/office/drawing/2014/main" val="4195171753"/>
                  </a:ext>
                </a:extLst>
              </a:tr>
              <a:tr h="894673">
                <a:tc>
                  <a:txBody>
                    <a:bodyPr/>
                    <a:lstStyle/>
                    <a:p>
                      <a:r>
                        <a:rPr lang="en-GB" sz="1200" dirty="0"/>
                        <a:t>Packing</a:t>
                      </a:r>
                    </a:p>
                  </a:txBody>
                  <a:tcPr/>
                </a:tc>
                <a:tc>
                  <a:txBody>
                    <a:bodyPr/>
                    <a:lstStyle/>
                    <a:p>
                      <a:r>
                        <a:rPr lang="en-GB" sz="1200" dirty="0"/>
                        <a:t>packing a set of objects of different sizes into containers with different capacities. The goal is to pack as many of the objects as possible, subject to the capacities of the containers. A special case of this is the Knapsack problem, in which there is just one container.</a:t>
                      </a:r>
                    </a:p>
                  </a:txBody>
                  <a:tcPr/>
                </a:tc>
                <a:extLst>
                  <a:ext uri="{0D108BD9-81ED-4DB2-BD59-A6C34878D82A}">
                    <a16:rowId xmlns:a16="http://schemas.microsoft.com/office/drawing/2014/main" val="3317243810"/>
                  </a:ext>
                </a:extLst>
              </a:tr>
              <a:tr h="1292306">
                <a:tc>
                  <a:txBody>
                    <a:bodyPr/>
                    <a:lstStyle/>
                    <a:p>
                      <a:r>
                        <a:rPr lang="en-GB" sz="1200" dirty="0"/>
                        <a:t>Scheduling</a:t>
                      </a:r>
                    </a:p>
                  </a:txBody>
                  <a:tcPr/>
                </a:tc>
                <a:tc>
                  <a:txBody>
                    <a:bodyPr/>
                    <a:lstStyle/>
                    <a:p>
                      <a:r>
                        <a:rPr lang="en-GB" sz="1200" dirty="0"/>
                        <a:t>assigning resources to perform a set of tasks at specific times. An important example is the job shop problem, in which multiple jobs are processed on several machines. Each job consists of a sequence of tasks, which must be performed in a given order, and each task must be processed on a specific machine. The problem is to assign a schedule so that all jobs are completed in as short an interval of time as possible.</a:t>
                      </a:r>
                    </a:p>
                  </a:txBody>
                  <a:tcPr/>
                </a:tc>
                <a:extLst>
                  <a:ext uri="{0D108BD9-81ED-4DB2-BD59-A6C34878D82A}">
                    <a16:rowId xmlns:a16="http://schemas.microsoft.com/office/drawing/2014/main" val="3122854636"/>
                  </a:ext>
                </a:extLst>
              </a:tr>
              <a:tr h="403155">
                <a:tc>
                  <a:txBody>
                    <a:bodyPr/>
                    <a:lstStyle/>
                    <a:p>
                      <a:r>
                        <a:rPr lang="en-GB" sz="1200" dirty="0"/>
                        <a:t>Routing</a:t>
                      </a:r>
                    </a:p>
                  </a:txBody>
                  <a:tcPr/>
                </a:tc>
                <a:tc>
                  <a:txBody>
                    <a:bodyPr/>
                    <a:lstStyle/>
                    <a:p>
                      <a:r>
                        <a:rPr lang="en-GB" sz="1200" dirty="0"/>
                        <a:t> finding the optimal routes for a fleet of vehicles to traverse a network, defined by a directed graph. The problem of assigning packages to delivery trucks, described in What is an optimization problem ?, is one example of a routing problem. Another is the traveling salesperson problem.</a:t>
                      </a:r>
                    </a:p>
                  </a:txBody>
                  <a:tcPr/>
                </a:tc>
                <a:extLst>
                  <a:ext uri="{0D108BD9-81ED-4DB2-BD59-A6C34878D82A}">
                    <a16:rowId xmlns:a16="http://schemas.microsoft.com/office/drawing/2014/main" val="476440043"/>
                  </a:ext>
                </a:extLst>
              </a:tr>
              <a:tr h="403155">
                <a:tc>
                  <a:txBody>
                    <a:bodyPr/>
                    <a:lstStyle/>
                    <a:p>
                      <a:r>
                        <a:rPr lang="en-GB" sz="1200" dirty="0"/>
                        <a:t>Network Flows</a:t>
                      </a:r>
                    </a:p>
                  </a:txBody>
                  <a:tcPr/>
                </a:tc>
                <a:tc>
                  <a:txBody>
                    <a:bodyPr/>
                    <a:lstStyle/>
                    <a:p>
                      <a:r>
                        <a:rPr lang="en-GB" sz="1200" dirty="0"/>
                        <a:t>Many optimization problems can be represented by a directed graph consisting of nodes and directed arcs between them. For example, transportation problems, in which goods are shipped across a railway network, can be represented by a graph in which the arcs are rail lines and the nodes are distribution </a:t>
                      </a:r>
                      <a:r>
                        <a:rPr lang="en-GB" sz="1200" dirty="0" err="1"/>
                        <a:t>centers</a:t>
                      </a:r>
                      <a:r>
                        <a:rPr lang="en-GB" sz="1200" dirty="0"/>
                        <a:t>.</a:t>
                      </a:r>
                    </a:p>
                    <a:p>
                      <a:endParaRPr lang="en-GB" sz="1200" dirty="0"/>
                    </a:p>
                    <a:p>
                      <a:r>
                        <a:rPr lang="en-GB" sz="1200" dirty="0"/>
                        <a:t>In the maximum flow problem, each arc has a maximum capacity that can be transported across it. The problem is to assign the amount of goods to be shipped across each arc so that the total quantity being transported is as large as possible.</a:t>
                      </a:r>
                    </a:p>
                  </a:txBody>
                  <a:tcPr/>
                </a:tc>
                <a:extLst>
                  <a:ext uri="{0D108BD9-81ED-4DB2-BD59-A6C34878D82A}">
                    <a16:rowId xmlns:a16="http://schemas.microsoft.com/office/drawing/2014/main" val="1714733276"/>
                  </a:ext>
                </a:extLst>
              </a:tr>
            </a:tbl>
          </a:graphicData>
        </a:graphic>
      </p:graphicFrame>
    </p:spTree>
    <p:extLst>
      <p:ext uri="{BB962C8B-B14F-4D97-AF65-F5344CB8AC3E}">
        <p14:creationId xmlns:p14="http://schemas.microsoft.com/office/powerpoint/2010/main" val="948014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E72CD-282C-4B65-B17C-A77DA6A3C796}"/>
              </a:ext>
            </a:extLst>
          </p:cNvPr>
          <p:cNvSpPr>
            <a:spLocks noGrp="1"/>
          </p:cNvSpPr>
          <p:nvPr>
            <p:ph type="title"/>
          </p:nvPr>
        </p:nvSpPr>
        <p:spPr>
          <a:xfrm>
            <a:off x="182217" y="0"/>
            <a:ext cx="10515600" cy="1325563"/>
          </a:xfrm>
        </p:spPr>
        <p:txBody>
          <a:bodyPr>
            <a:noAutofit/>
          </a:bodyPr>
          <a:lstStyle/>
          <a:p>
            <a:r>
              <a:rPr lang="en-GB" sz="2400" dirty="0"/>
              <a:t>Computational Complexity (i.e. NP Hardness) for Decision Problems</a:t>
            </a:r>
            <a:br>
              <a:rPr lang="en-GB" sz="2400" dirty="0"/>
            </a:br>
            <a:r>
              <a:rPr lang="en-GB" sz="1800" dirty="0"/>
              <a:t>Decision Problem = Computational problem with a Yes-No answer</a:t>
            </a:r>
            <a:endParaRPr lang="en-GB" sz="2400" dirty="0"/>
          </a:p>
        </p:txBody>
      </p:sp>
      <p:graphicFrame>
        <p:nvGraphicFramePr>
          <p:cNvPr id="4" name="Table 4">
            <a:extLst>
              <a:ext uri="{FF2B5EF4-FFF2-40B4-BE49-F238E27FC236}">
                <a16:creationId xmlns:a16="http://schemas.microsoft.com/office/drawing/2014/main" id="{DBA9018A-B615-4127-8F74-9219B5BFC78A}"/>
              </a:ext>
            </a:extLst>
          </p:cNvPr>
          <p:cNvGraphicFramePr>
            <a:graphicFrameLocks noGrp="1"/>
          </p:cNvGraphicFramePr>
          <p:nvPr>
            <p:ph idx="1"/>
            <p:extLst>
              <p:ext uri="{D42A27DB-BD31-4B8C-83A1-F6EECF244321}">
                <p14:modId xmlns:p14="http://schemas.microsoft.com/office/powerpoint/2010/main" val="3070667545"/>
              </p:ext>
            </p:extLst>
          </p:nvPr>
        </p:nvGraphicFramePr>
        <p:xfrm>
          <a:off x="480391" y="1182894"/>
          <a:ext cx="7372847" cy="3209318"/>
        </p:xfrm>
        <a:graphic>
          <a:graphicData uri="http://schemas.openxmlformats.org/drawingml/2006/table">
            <a:tbl>
              <a:tblPr firstRow="1" bandRow="1">
                <a:tableStyleId>{5C22544A-7EE6-4342-B048-85BDC9FD1C3A}</a:tableStyleId>
              </a:tblPr>
              <a:tblGrid>
                <a:gridCol w="1373809">
                  <a:extLst>
                    <a:ext uri="{9D8B030D-6E8A-4147-A177-3AD203B41FA5}">
                      <a16:colId xmlns:a16="http://schemas.microsoft.com/office/drawing/2014/main" val="3306979580"/>
                    </a:ext>
                  </a:extLst>
                </a:gridCol>
                <a:gridCol w="2832431">
                  <a:extLst>
                    <a:ext uri="{9D8B030D-6E8A-4147-A177-3AD203B41FA5}">
                      <a16:colId xmlns:a16="http://schemas.microsoft.com/office/drawing/2014/main" val="3961675056"/>
                    </a:ext>
                  </a:extLst>
                </a:gridCol>
                <a:gridCol w="2103120">
                  <a:extLst>
                    <a:ext uri="{9D8B030D-6E8A-4147-A177-3AD203B41FA5}">
                      <a16:colId xmlns:a16="http://schemas.microsoft.com/office/drawing/2014/main" val="270495746"/>
                    </a:ext>
                  </a:extLst>
                </a:gridCol>
                <a:gridCol w="1063487">
                  <a:extLst>
                    <a:ext uri="{9D8B030D-6E8A-4147-A177-3AD203B41FA5}">
                      <a16:colId xmlns:a16="http://schemas.microsoft.com/office/drawing/2014/main" val="1737701093"/>
                    </a:ext>
                  </a:extLst>
                </a:gridCol>
              </a:tblGrid>
              <a:tr h="370840">
                <a:tc>
                  <a:txBody>
                    <a:bodyPr/>
                    <a:lstStyle/>
                    <a:p>
                      <a:r>
                        <a:rPr lang="en-GB" sz="1100" dirty="0"/>
                        <a:t>Complexity Type</a:t>
                      </a:r>
                    </a:p>
                  </a:txBody>
                  <a:tcPr/>
                </a:tc>
                <a:tc>
                  <a:txBody>
                    <a:bodyPr/>
                    <a:lstStyle/>
                    <a:p>
                      <a:r>
                        <a:rPr lang="en-GB" sz="1100" dirty="0"/>
                        <a:t>Description</a:t>
                      </a:r>
                    </a:p>
                  </a:txBody>
                  <a:tcPr/>
                </a:tc>
                <a:tc>
                  <a:txBody>
                    <a:bodyPr/>
                    <a:lstStyle/>
                    <a:p>
                      <a:r>
                        <a:rPr lang="en-GB" sz="1100" dirty="0"/>
                        <a:t>Solvable in polynomial time</a:t>
                      </a:r>
                    </a:p>
                  </a:txBody>
                  <a:tcPr/>
                </a:tc>
                <a:tc>
                  <a:txBody>
                    <a:bodyPr/>
                    <a:lstStyle/>
                    <a:p>
                      <a:r>
                        <a:rPr lang="en-GB" sz="1100" dirty="0"/>
                        <a:t>Difficulty Level (Least to most) </a:t>
                      </a:r>
                    </a:p>
                  </a:txBody>
                  <a:tcPr/>
                </a:tc>
                <a:extLst>
                  <a:ext uri="{0D108BD9-81ED-4DB2-BD59-A6C34878D82A}">
                    <a16:rowId xmlns:a16="http://schemas.microsoft.com/office/drawing/2014/main" val="1247905465"/>
                  </a:ext>
                </a:extLst>
              </a:tr>
              <a:tr h="370840">
                <a:tc>
                  <a:txBody>
                    <a:bodyPr/>
                    <a:lstStyle/>
                    <a:p>
                      <a:r>
                        <a:rPr lang="en-GB" sz="1100" dirty="0"/>
                        <a:t>P</a:t>
                      </a:r>
                    </a:p>
                  </a:txBody>
                  <a:tcPr/>
                </a:tc>
                <a:tc>
                  <a:txBody>
                    <a:bodyPr/>
                    <a:lstStyle/>
                    <a:p>
                      <a:r>
                        <a:rPr lang="en-GB" sz="1100" dirty="0"/>
                        <a:t>Can be solved in </a:t>
                      </a:r>
                      <a:r>
                        <a:rPr lang="en-GB" sz="1100" b="1" u="sng" dirty="0"/>
                        <a:t>polynomial</a:t>
                      </a:r>
                      <a:r>
                        <a:rPr lang="en-GB" sz="1100" dirty="0"/>
                        <a:t> time i.e. reasonable run time</a:t>
                      </a:r>
                    </a:p>
                    <a:p>
                      <a:r>
                        <a:rPr lang="en-GB" sz="1100" dirty="0"/>
                        <a:t>Time to solve is proportional to the size of the dataset </a:t>
                      </a:r>
                      <a:r>
                        <a:rPr lang="en-GB" sz="1100" dirty="0" err="1"/>
                        <a:t>n</a:t>
                      </a:r>
                      <a:r>
                        <a:rPr lang="en-GB" sz="1100" baseline="30000" dirty="0" err="1"/>
                        <a:t>c</a:t>
                      </a:r>
                      <a:r>
                        <a:rPr lang="en-GB" sz="1100" baseline="0" dirty="0"/>
                        <a:t> where n=size of dataset. (As opposed to exponential </a:t>
                      </a:r>
                      <a:r>
                        <a:rPr lang="en-GB" sz="1100" baseline="0" dirty="0" err="1"/>
                        <a:t>c</a:t>
                      </a:r>
                      <a:r>
                        <a:rPr lang="en-GB" sz="1100" baseline="30000" dirty="0" err="1"/>
                        <a:t>n</a:t>
                      </a:r>
                      <a:r>
                        <a:rPr lang="en-GB" sz="1100" baseline="0" dirty="0"/>
                        <a:t>)</a:t>
                      </a:r>
                    </a:p>
                    <a:p>
                      <a:r>
                        <a:rPr lang="en-GB" sz="1100" baseline="0" dirty="0"/>
                        <a:t>Few algorithms are guaranteed to converge to optimality in this time</a:t>
                      </a:r>
                      <a:endParaRPr lang="en-GB" sz="1100" dirty="0"/>
                    </a:p>
                  </a:txBody>
                  <a:tcPr/>
                </a:tc>
                <a:tc>
                  <a:txBody>
                    <a:bodyPr/>
                    <a:lstStyle/>
                    <a:p>
                      <a:r>
                        <a:rPr lang="en-GB" sz="1100" dirty="0"/>
                        <a:t>Yes</a:t>
                      </a:r>
                    </a:p>
                  </a:txBody>
                  <a:tcPr/>
                </a:tc>
                <a:tc>
                  <a:txBody>
                    <a:bodyPr/>
                    <a:lstStyle/>
                    <a:p>
                      <a:r>
                        <a:rPr lang="en-GB" sz="1100" dirty="0"/>
                        <a:t>1</a:t>
                      </a:r>
                    </a:p>
                  </a:txBody>
                  <a:tcPr/>
                </a:tc>
                <a:extLst>
                  <a:ext uri="{0D108BD9-81ED-4DB2-BD59-A6C34878D82A}">
                    <a16:rowId xmlns:a16="http://schemas.microsoft.com/office/drawing/2014/main" val="3283873330"/>
                  </a:ext>
                </a:extLst>
              </a:tr>
              <a:tr h="370840">
                <a:tc>
                  <a:txBody>
                    <a:bodyPr/>
                    <a:lstStyle/>
                    <a:p>
                      <a:r>
                        <a:rPr lang="en-GB" sz="1100" dirty="0"/>
                        <a:t>NP</a:t>
                      </a:r>
                    </a:p>
                    <a:p>
                      <a:r>
                        <a:rPr lang="en-GB" sz="1100" dirty="0"/>
                        <a:t>(Non-deterministic polynomial time)</a:t>
                      </a:r>
                    </a:p>
                  </a:txBody>
                  <a:tcPr/>
                </a:tc>
                <a:tc>
                  <a:txBody>
                    <a:bodyPr/>
                    <a:lstStyle/>
                    <a:p>
                      <a:r>
                        <a:rPr lang="en-GB" sz="1100" dirty="0"/>
                        <a:t>Many real-world problems</a:t>
                      </a:r>
                    </a:p>
                  </a:txBody>
                  <a:tcPr/>
                </a:tc>
                <a:tc>
                  <a:txBody>
                    <a:bodyPr/>
                    <a:lstStyle/>
                    <a:p>
                      <a:r>
                        <a:rPr lang="en-GB" sz="1100" dirty="0"/>
                        <a:t>Yes or No</a:t>
                      </a:r>
                    </a:p>
                  </a:txBody>
                  <a:tcPr/>
                </a:tc>
                <a:tc>
                  <a:txBody>
                    <a:bodyPr/>
                    <a:lstStyle/>
                    <a:p>
                      <a:r>
                        <a:rPr lang="en-GB" sz="1100" dirty="0"/>
                        <a:t>2</a:t>
                      </a:r>
                    </a:p>
                  </a:txBody>
                  <a:tcPr/>
                </a:tc>
                <a:extLst>
                  <a:ext uri="{0D108BD9-81ED-4DB2-BD59-A6C34878D82A}">
                    <a16:rowId xmlns:a16="http://schemas.microsoft.com/office/drawing/2014/main" val="40661275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NP-Complete</a:t>
                      </a:r>
                    </a:p>
                  </a:txBody>
                  <a:tcPr/>
                </a:tc>
                <a:tc>
                  <a:txBody>
                    <a:bodyPr/>
                    <a:lstStyle/>
                    <a:p>
                      <a:r>
                        <a:rPr lang="en-GB" sz="1100" dirty="0"/>
                        <a:t>Both NP and NP-hard</a:t>
                      </a:r>
                    </a:p>
                  </a:txBody>
                  <a:tcPr/>
                </a:tc>
                <a:tc>
                  <a:txBody>
                    <a:bodyPr/>
                    <a:lstStyle/>
                    <a:p>
                      <a:r>
                        <a:rPr lang="en-GB" sz="1100" dirty="0"/>
                        <a:t>Unknown</a:t>
                      </a:r>
                    </a:p>
                  </a:txBody>
                  <a:tcPr/>
                </a:tc>
                <a:tc>
                  <a:txBody>
                    <a:bodyPr/>
                    <a:lstStyle/>
                    <a:p>
                      <a:r>
                        <a:rPr lang="en-GB" sz="1100" dirty="0"/>
                        <a:t>3</a:t>
                      </a:r>
                    </a:p>
                  </a:txBody>
                  <a:tcPr/>
                </a:tc>
                <a:extLst>
                  <a:ext uri="{0D108BD9-81ED-4DB2-BD59-A6C34878D82A}">
                    <a16:rowId xmlns:a16="http://schemas.microsoft.com/office/drawing/2014/main" val="1115827176"/>
                  </a:ext>
                </a:extLst>
              </a:tr>
              <a:tr h="5524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NP Hard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Set of problems at least as hard as the hardest</a:t>
                      </a:r>
                    </a:p>
                    <a:p>
                      <a:endParaRPr lang="en-GB" sz="1100" dirty="0"/>
                    </a:p>
                  </a:txBody>
                  <a:tcPr/>
                </a:tc>
                <a:tc>
                  <a:txBody>
                    <a:bodyPr/>
                    <a:lstStyle/>
                    <a:p>
                      <a:r>
                        <a:rPr lang="en-GB" sz="1100" dirty="0"/>
                        <a:t>Unknown</a:t>
                      </a:r>
                    </a:p>
                  </a:txBody>
                  <a:tcPr/>
                </a:tc>
                <a:tc>
                  <a:txBody>
                    <a:bodyPr/>
                    <a:lstStyle/>
                    <a:p>
                      <a:r>
                        <a:rPr lang="en-GB" sz="1100" dirty="0"/>
                        <a:t>4</a:t>
                      </a:r>
                    </a:p>
                  </a:txBody>
                  <a:tcPr/>
                </a:tc>
                <a:extLst>
                  <a:ext uri="{0D108BD9-81ED-4DB2-BD59-A6C34878D82A}">
                    <a16:rowId xmlns:a16="http://schemas.microsoft.com/office/drawing/2014/main" val="1454848566"/>
                  </a:ext>
                </a:extLst>
              </a:tr>
            </a:tbl>
          </a:graphicData>
        </a:graphic>
      </p:graphicFrame>
      <p:pic>
        <p:nvPicPr>
          <p:cNvPr id="3" name="Picture 2">
            <a:extLst>
              <a:ext uri="{FF2B5EF4-FFF2-40B4-BE49-F238E27FC236}">
                <a16:creationId xmlns:a16="http://schemas.microsoft.com/office/drawing/2014/main" id="{20BE320E-B67A-A04C-4F8C-1FD17271D809}"/>
              </a:ext>
            </a:extLst>
          </p:cNvPr>
          <p:cNvPicPr>
            <a:picLocks noChangeAspect="1"/>
          </p:cNvPicPr>
          <p:nvPr/>
        </p:nvPicPr>
        <p:blipFill>
          <a:blip r:embed="rId2"/>
          <a:stretch>
            <a:fillRect/>
          </a:stretch>
        </p:blipFill>
        <p:spPr>
          <a:xfrm>
            <a:off x="8158856" y="2638189"/>
            <a:ext cx="3552753" cy="3984488"/>
          </a:xfrm>
          <a:prstGeom prst="rect">
            <a:avLst/>
          </a:prstGeom>
        </p:spPr>
      </p:pic>
    </p:spTree>
    <p:extLst>
      <p:ext uri="{BB962C8B-B14F-4D97-AF65-F5344CB8AC3E}">
        <p14:creationId xmlns:p14="http://schemas.microsoft.com/office/powerpoint/2010/main" val="948773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3C83F-154E-4A3A-B9D6-7814D311BEE9}"/>
              </a:ext>
            </a:extLst>
          </p:cNvPr>
          <p:cNvSpPr>
            <a:spLocks noGrp="1"/>
          </p:cNvSpPr>
          <p:nvPr>
            <p:ph type="title"/>
          </p:nvPr>
        </p:nvSpPr>
        <p:spPr/>
        <p:txBody>
          <a:bodyPr>
            <a:normAutofit/>
          </a:bodyPr>
          <a:lstStyle/>
          <a:p>
            <a:r>
              <a:rPr lang="en-GB" sz="2400" dirty="0"/>
              <a:t>Linear Programming problem – where aim is to max profit</a:t>
            </a:r>
          </a:p>
        </p:txBody>
      </p:sp>
      <p:sp>
        <p:nvSpPr>
          <p:cNvPr id="3" name="Content Placeholder 2">
            <a:extLst>
              <a:ext uri="{FF2B5EF4-FFF2-40B4-BE49-F238E27FC236}">
                <a16:creationId xmlns:a16="http://schemas.microsoft.com/office/drawing/2014/main" id="{4D905501-DFBB-4FF2-A6F1-2B33BB9CA53A}"/>
              </a:ext>
            </a:extLst>
          </p:cNvPr>
          <p:cNvSpPr>
            <a:spLocks noGrp="1"/>
          </p:cNvSpPr>
          <p:nvPr>
            <p:ph idx="1"/>
          </p:nvPr>
        </p:nvSpPr>
        <p:spPr>
          <a:xfrm>
            <a:off x="1188328" y="5165324"/>
            <a:ext cx="3713871" cy="1133876"/>
          </a:xfrm>
        </p:spPr>
        <p:txBody>
          <a:bodyPr>
            <a:normAutofit fontScale="62500" lnSpcReduction="20000"/>
          </a:bodyPr>
          <a:lstStyle/>
          <a:p>
            <a:pPr marL="0" indent="0">
              <a:buNone/>
            </a:pPr>
            <a:r>
              <a:rPr lang="en-GB" sz="4000" b="1" dirty="0"/>
              <a:t>Solution </a:t>
            </a:r>
          </a:p>
          <a:p>
            <a:r>
              <a:rPr lang="en-GB" sz="1400" dirty="0"/>
              <a:t>Red line</a:t>
            </a:r>
          </a:p>
          <a:p>
            <a:r>
              <a:rPr lang="en-GB" sz="1400" dirty="0"/>
              <a:t>Lower dashed line </a:t>
            </a:r>
            <a:r>
              <a:rPr lang="en-GB" sz="1400" dirty="0">
                <a:sym typeface="Wingdings" panose="05000000000000000000" pitchFamily="2" charset="2"/>
              </a:rPr>
              <a:t> </a:t>
            </a:r>
            <a:r>
              <a:rPr lang="en-GB" sz="1400" dirty="0"/>
              <a:t>suboptimal as underutilises resources so does not max profit</a:t>
            </a:r>
          </a:p>
          <a:p>
            <a:r>
              <a:rPr lang="en-GB" sz="1400" dirty="0"/>
              <a:t>Upper dashed line </a:t>
            </a:r>
            <a:r>
              <a:rPr lang="en-GB" sz="1400" dirty="0">
                <a:sym typeface="Wingdings" panose="05000000000000000000" pitchFamily="2" charset="2"/>
              </a:rPr>
              <a:t> </a:t>
            </a:r>
            <a:r>
              <a:rPr lang="en-GB" sz="1400" dirty="0"/>
              <a:t>not within feasible region</a:t>
            </a:r>
          </a:p>
        </p:txBody>
      </p:sp>
      <p:pic>
        <p:nvPicPr>
          <p:cNvPr id="5" name="Picture 4">
            <a:extLst>
              <a:ext uri="{FF2B5EF4-FFF2-40B4-BE49-F238E27FC236}">
                <a16:creationId xmlns:a16="http://schemas.microsoft.com/office/drawing/2014/main" id="{9CBA30E5-5360-4042-B92D-15842A6A4358}"/>
              </a:ext>
            </a:extLst>
          </p:cNvPr>
          <p:cNvPicPr>
            <a:picLocks noChangeAspect="1"/>
          </p:cNvPicPr>
          <p:nvPr/>
        </p:nvPicPr>
        <p:blipFill>
          <a:blip r:embed="rId2"/>
          <a:stretch>
            <a:fillRect/>
          </a:stretch>
        </p:blipFill>
        <p:spPr>
          <a:xfrm>
            <a:off x="838200" y="1781955"/>
            <a:ext cx="4117412" cy="2291936"/>
          </a:xfrm>
          <a:prstGeom prst="rect">
            <a:avLst/>
          </a:prstGeom>
        </p:spPr>
      </p:pic>
      <p:pic>
        <p:nvPicPr>
          <p:cNvPr id="7" name="Picture 6">
            <a:extLst>
              <a:ext uri="{FF2B5EF4-FFF2-40B4-BE49-F238E27FC236}">
                <a16:creationId xmlns:a16="http://schemas.microsoft.com/office/drawing/2014/main" id="{B52BF407-CA7D-4D29-950C-4A937A98A2DA}"/>
              </a:ext>
            </a:extLst>
          </p:cNvPr>
          <p:cNvPicPr>
            <a:picLocks noChangeAspect="1"/>
          </p:cNvPicPr>
          <p:nvPr/>
        </p:nvPicPr>
        <p:blipFill>
          <a:blip r:embed="rId3"/>
          <a:stretch>
            <a:fillRect/>
          </a:stretch>
        </p:blipFill>
        <p:spPr>
          <a:xfrm>
            <a:off x="5380935" y="1855270"/>
            <a:ext cx="4200939" cy="2218621"/>
          </a:xfrm>
          <a:prstGeom prst="rect">
            <a:avLst/>
          </a:prstGeom>
        </p:spPr>
      </p:pic>
      <p:pic>
        <p:nvPicPr>
          <p:cNvPr id="9" name="Picture 8">
            <a:extLst>
              <a:ext uri="{FF2B5EF4-FFF2-40B4-BE49-F238E27FC236}">
                <a16:creationId xmlns:a16="http://schemas.microsoft.com/office/drawing/2014/main" id="{34DC18E6-50F4-4EFE-BC1B-B2C2B0E75565}"/>
              </a:ext>
            </a:extLst>
          </p:cNvPr>
          <p:cNvPicPr>
            <a:picLocks noChangeAspect="1"/>
          </p:cNvPicPr>
          <p:nvPr/>
        </p:nvPicPr>
        <p:blipFill>
          <a:blip r:embed="rId4"/>
          <a:stretch>
            <a:fillRect/>
          </a:stretch>
        </p:blipFill>
        <p:spPr>
          <a:xfrm>
            <a:off x="5703957" y="4538311"/>
            <a:ext cx="3877917" cy="1926327"/>
          </a:xfrm>
          <a:prstGeom prst="rect">
            <a:avLst/>
          </a:prstGeom>
        </p:spPr>
      </p:pic>
    </p:spTree>
    <p:extLst>
      <p:ext uri="{BB962C8B-B14F-4D97-AF65-F5344CB8AC3E}">
        <p14:creationId xmlns:p14="http://schemas.microsoft.com/office/powerpoint/2010/main" val="3432971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A8234-626B-2D1F-1F9C-AE2C0C1631AB}"/>
              </a:ext>
            </a:extLst>
          </p:cNvPr>
          <p:cNvSpPr>
            <a:spLocks noGrp="1"/>
          </p:cNvSpPr>
          <p:nvPr>
            <p:ph type="title"/>
          </p:nvPr>
        </p:nvSpPr>
        <p:spPr>
          <a:xfrm>
            <a:off x="186266" y="47891"/>
            <a:ext cx="5486400" cy="738664"/>
          </a:xfrm>
        </p:spPr>
        <p:txBody>
          <a:bodyPr>
            <a:normAutofit/>
          </a:bodyPr>
          <a:lstStyle/>
          <a:p>
            <a:r>
              <a:rPr lang="en-GB" sz="3600" dirty="0"/>
              <a:t>OR-Tools</a:t>
            </a:r>
          </a:p>
        </p:txBody>
      </p:sp>
      <p:graphicFrame>
        <p:nvGraphicFramePr>
          <p:cNvPr id="4" name="Table 4">
            <a:extLst>
              <a:ext uri="{FF2B5EF4-FFF2-40B4-BE49-F238E27FC236}">
                <a16:creationId xmlns:a16="http://schemas.microsoft.com/office/drawing/2014/main" id="{3D4BC9F9-78FF-8986-50E5-0F2D36575380}"/>
              </a:ext>
            </a:extLst>
          </p:cNvPr>
          <p:cNvGraphicFramePr>
            <a:graphicFrameLocks noGrp="1"/>
          </p:cNvGraphicFramePr>
          <p:nvPr>
            <p:ph idx="1"/>
            <p:extLst>
              <p:ext uri="{D42A27DB-BD31-4B8C-83A1-F6EECF244321}">
                <p14:modId xmlns:p14="http://schemas.microsoft.com/office/powerpoint/2010/main" val="386358427"/>
              </p:ext>
            </p:extLst>
          </p:nvPr>
        </p:nvGraphicFramePr>
        <p:xfrm>
          <a:off x="414867" y="1825623"/>
          <a:ext cx="11497733" cy="3694643"/>
        </p:xfrm>
        <a:graphic>
          <a:graphicData uri="http://schemas.openxmlformats.org/drawingml/2006/table">
            <a:tbl>
              <a:tblPr firstRow="1" bandRow="1">
                <a:tableStyleId>{5C22544A-7EE6-4342-B048-85BDC9FD1C3A}</a:tableStyleId>
              </a:tblPr>
              <a:tblGrid>
                <a:gridCol w="2073665">
                  <a:extLst>
                    <a:ext uri="{9D8B030D-6E8A-4147-A177-3AD203B41FA5}">
                      <a16:colId xmlns:a16="http://schemas.microsoft.com/office/drawing/2014/main" val="499485566"/>
                    </a:ext>
                  </a:extLst>
                </a:gridCol>
                <a:gridCol w="5591490">
                  <a:extLst>
                    <a:ext uri="{9D8B030D-6E8A-4147-A177-3AD203B41FA5}">
                      <a16:colId xmlns:a16="http://schemas.microsoft.com/office/drawing/2014/main" val="1473841844"/>
                    </a:ext>
                  </a:extLst>
                </a:gridCol>
                <a:gridCol w="3832578">
                  <a:extLst>
                    <a:ext uri="{9D8B030D-6E8A-4147-A177-3AD203B41FA5}">
                      <a16:colId xmlns:a16="http://schemas.microsoft.com/office/drawing/2014/main" val="2418508853"/>
                    </a:ext>
                  </a:extLst>
                </a:gridCol>
              </a:tblGrid>
              <a:tr h="374076">
                <a:tc>
                  <a:txBody>
                    <a:bodyPr/>
                    <a:lstStyle/>
                    <a:p>
                      <a:r>
                        <a:rPr lang="en-GB" dirty="0"/>
                        <a:t>Solution</a:t>
                      </a:r>
                    </a:p>
                  </a:txBody>
                  <a:tcPr/>
                </a:tc>
                <a:tc>
                  <a:txBody>
                    <a:bodyPr/>
                    <a:lstStyle/>
                    <a:p>
                      <a:r>
                        <a:rPr lang="en-GB" dirty="0"/>
                        <a:t>Problem Type</a:t>
                      </a:r>
                    </a:p>
                  </a:txBody>
                  <a:tcPr/>
                </a:tc>
                <a:tc>
                  <a:txBody>
                    <a:bodyPr/>
                    <a:lstStyle/>
                    <a:p>
                      <a:r>
                        <a:rPr lang="en-GB" dirty="0"/>
                        <a:t>Solution Type</a:t>
                      </a:r>
                    </a:p>
                  </a:txBody>
                  <a:tcPr/>
                </a:tc>
                <a:extLst>
                  <a:ext uri="{0D108BD9-81ED-4DB2-BD59-A6C34878D82A}">
                    <a16:rowId xmlns:a16="http://schemas.microsoft.com/office/drawing/2014/main" val="204056785"/>
                  </a:ext>
                </a:extLst>
              </a:tr>
              <a:tr h="922380">
                <a:tc>
                  <a:txBody>
                    <a:bodyPr/>
                    <a:lstStyle/>
                    <a:p>
                      <a:r>
                        <a:rPr lang="en-GB" sz="1800" b="0" i="0" kern="1200" dirty="0">
                          <a:solidFill>
                            <a:schemeClr val="dk1"/>
                          </a:solidFill>
                          <a:effectLst/>
                          <a:latin typeface="+mn-lt"/>
                          <a:ea typeface="+mn-ea"/>
                          <a:cs typeface="+mn-cs"/>
                        </a:rPr>
                        <a:t>CP-SAT Solver</a:t>
                      </a:r>
                      <a:endParaRPr lang="en-GB" dirty="0"/>
                    </a:p>
                  </a:txBody>
                  <a:tcPr/>
                </a:tc>
                <a:tc>
                  <a:txBody>
                    <a:bodyPr/>
                    <a:lstStyle/>
                    <a:p>
                      <a:r>
                        <a:rPr lang="en-GB" dirty="0"/>
                        <a:t>- Problem expressed as constraints (i.e. does not need objective function)</a:t>
                      </a:r>
                    </a:p>
                    <a:p>
                      <a:r>
                        <a:rPr lang="en-GB" dirty="0"/>
                        <a:t>- </a:t>
                      </a:r>
                    </a:p>
                  </a:txBody>
                  <a:tcPr/>
                </a:tc>
                <a:tc>
                  <a:txBody>
                    <a:bodyPr/>
                    <a:lstStyle/>
                    <a:p>
                      <a:r>
                        <a:rPr lang="en-GB" dirty="0"/>
                        <a:t>Feasible solution sets</a:t>
                      </a:r>
                    </a:p>
                  </a:txBody>
                  <a:tcPr/>
                </a:tc>
                <a:extLst>
                  <a:ext uri="{0D108BD9-81ED-4DB2-BD59-A6C34878D82A}">
                    <a16:rowId xmlns:a16="http://schemas.microsoft.com/office/drawing/2014/main" val="881440043"/>
                  </a:ext>
                </a:extLst>
              </a:tr>
              <a:tr h="922380">
                <a:tc>
                  <a:txBody>
                    <a:bodyPr/>
                    <a:lstStyle/>
                    <a:p>
                      <a:r>
                        <a:rPr lang="en-GB" dirty="0"/>
                        <a:t>Linear (LP) </a:t>
                      </a:r>
                    </a:p>
                  </a:txBody>
                  <a:tcPr/>
                </a:tc>
                <a:tc>
                  <a:txBody>
                    <a:bodyPr/>
                    <a:lstStyle/>
                    <a:p>
                      <a:pPr marL="285750" indent="-285750">
                        <a:buFontTx/>
                        <a:buChar char="-"/>
                      </a:pPr>
                      <a:r>
                        <a:rPr lang="en-GB" dirty="0"/>
                        <a:t>Linear objective function &amp; linear inequalities as constraints</a:t>
                      </a:r>
                    </a:p>
                    <a:p>
                      <a:pPr marL="285750" indent="-285750">
                        <a:buFontTx/>
                        <a:buChar char="-"/>
                      </a:pPr>
                      <a:r>
                        <a:rPr lang="en-GB" dirty="0"/>
                        <a:t>Includes GLOP optimisers</a:t>
                      </a:r>
                    </a:p>
                  </a:txBody>
                  <a:tcPr/>
                </a:tc>
                <a:tc>
                  <a:txBody>
                    <a:bodyPr/>
                    <a:lstStyle/>
                    <a:p>
                      <a:r>
                        <a:rPr lang="en-GB" dirty="0"/>
                        <a:t>Optimal value</a:t>
                      </a:r>
                    </a:p>
                    <a:p>
                      <a:r>
                        <a:rPr lang="en-GB" dirty="0"/>
                        <a:t>Decision variables can be float</a:t>
                      </a:r>
                    </a:p>
                  </a:txBody>
                  <a:tcPr/>
                </a:tc>
                <a:extLst>
                  <a:ext uri="{0D108BD9-81ED-4DB2-BD59-A6C34878D82A}">
                    <a16:rowId xmlns:a16="http://schemas.microsoft.com/office/drawing/2014/main" val="2224258998"/>
                  </a:ext>
                </a:extLst>
              </a:tr>
              <a:tr h="1475807">
                <a:tc>
                  <a:txBody>
                    <a:bodyPr/>
                    <a:lstStyle/>
                    <a:p>
                      <a:r>
                        <a:rPr lang="en-GB" dirty="0"/>
                        <a:t>Mixed Integer (MIP)</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dirty="0"/>
                        <a:t>Linear objective function &amp; linear inequalities as constraints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dirty="0"/>
                        <a:t>Includes SCIP optimisers</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GB" dirty="0"/>
                    </a:p>
                    <a:p>
                      <a:endParaRPr lang="en-GB" dirty="0"/>
                    </a:p>
                  </a:txBody>
                  <a:tcPr/>
                </a:tc>
                <a:tc>
                  <a:txBody>
                    <a:bodyPr/>
                    <a:lstStyle/>
                    <a:p>
                      <a:r>
                        <a:rPr lang="en-GB" dirty="0"/>
                        <a:t>Decision variables can </a:t>
                      </a:r>
                      <a:r>
                        <a:rPr lang="en-GB"/>
                        <a:t>be integer only</a:t>
                      </a:r>
                      <a:endParaRPr lang="en-GB" dirty="0"/>
                    </a:p>
                  </a:txBody>
                  <a:tcPr/>
                </a:tc>
                <a:extLst>
                  <a:ext uri="{0D108BD9-81ED-4DB2-BD59-A6C34878D82A}">
                    <a16:rowId xmlns:a16="http://schemas.microsoft.com/office/drawing/2014/main" val="952200651"/>
                  </a:ext>
                </a:extLst>
              </a:tr>
            </a:tbl>
          </a:graphicData>
        </a:graphic>
      </p:graphicFrame>
      <p:sp>
        <p:nvSpPr>
          <p:cNvPr id="5" name="TextBox 4">
            <a:extLst>
              <a:ext uri="{FF2B5EF4-FFF2-40B4-BE49-F238E27FC236}">
                <a16:creationId xmlns:a16="http://schemas.microsoft.com/office/drawing/2014/main" id="{E5417F30-04B2-1C7D-CAE4-31D2B2B87F10}"/>
              </a:ext>
            </a:extLst>
          </p:cNvPr>
          <p:cNvSpPr txBox="1"/>
          <p:nvPr/>
        </p:nvSpPr>
        <p:spPr>
          <a:xfrm>
            <a:off x="524931" y="867992"/>
            <a:ext cx="9821334" cy="738664"/>
          </a:xfrm>
          <a:prstGeom prst="rect">
            <a:avLst/>
          </a:prstGeom>
          <a:noFill/>
        </p:spPr>
        <p:txBody>
          <a:bodyPr wrap="square" rtlCol="0">
            <a:spAutoFit/>
          </a:bodyPr>
          <a:lstStyle/>
          <a:p>
            <a:r>
              <a:rPr lang="en-GB" sz="1400" dirty="0"/>
              <a:t>Has two interfaces:</a:t>
            </a:r>
          </a:p>
          <a:p>
            <a:pPr marL="342900" indent="-342900">
              <a:buAutoNum type="arabicPeriod"/>
            </a:pPr>
            <a:r>
              <a:rPr lang="en-GB" sz="1400" dirty="0" err="1"/>
              <a:t>MPSolver</a:t>
            </a:r>
            <a:r>
              <a:rPr lang="en-GB" sz="1400" dirty="0"/>
              <a:t> (for linear programming) i.e. $ from </a:t>
            </a:r>
            <a:r>
              <a:rPr lang="en-GB" sz="1400" dirty="0" err="1"/>
              <a:t>ortools.linear_solver</a:t>
            </a:r>
            <a:r>
              <a:rPr lang="en-GB" sz="1400" dirty="0"/>
              <a:t> import </a:t>
            </a:r>
            <a:r>
              <a:rPr lang="en-GB" sz="1400" dirty="0" err="1"/>
              <a:t>pywraplp</a:t>
            </a:r>
            <a:endParaRPr lang="en-GB" sz="1400" dirty="0"/>
          </a:p>
          <a:p>
            <a:pPr marL="342900" indent="-342900">
              <a:buAutoNum type="arabicPeriod"/>
            </a:pPr>
            <a:r>
              <a:rPr lang="en-GB" sz="1400" dirty="0"/>
              <a:t>CP-SAT Solver (for constraint programming) i.e. $ from </a:t>
            </a:r>
            <a:r>
              <a:rPr lang="en-GB" sz="1400" dirty="0" err="1"/>
              <a:t>ortools.sat.python</a:t>
            </a:r>
            <a:r>
              <a:rPr lang="en-GB" sz="1400" dirty="0"/>
              <a:t> import </a:t>
            </a:r>
            <a:r>
              <a:rPr lang="en-GB" sz="1400" dirty="0" err="1"/>
              <a:t>cp_model</a:t>
            </a:r>
            <a:r>
              <a:rPr lang="en-GB" sz="1400" dirty="0"/>
              <a:t> </a:t>
            </a:r>
          </a:p>
        </p:txBody>
      </p:sp>
    </p:spTree>
    <p:extLst>
      <p:ext uri="{BB962C8B-B14F-4D97-AF65-F5344CB8AC3E}">
        <p14:creationId xmlns:p14="http://schemas.microsoft.com/office/powerpoint/2010/main" val="4193949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C8D54-7B40-6525-9F88-5FBBAE78C27D}"/>
              </a:ext>
            </a:extLst>
          </p:cNvPr>
          <p:cNvSpPr>
            <a:spLocks noGrp="1"/>
          </p:cNvSpPr>
          <p:nvPr>
            <p:ph type="title"/>
          </p:nvPr>
        </p:nvSpPr>
        <p:spPr/>
        <p:txBody>
          <a:bodyPr/>
          <a:lstStyle/>
          <a:p>
            <a:r>
              <a:rPr lang="en-GB" dirty="0"/>
              <a:t>Advice	</a:t>
            </a:r>
          </a:p>
        </p:txBody>
      </p:sp>
      <p:sp>
        <p:nvSpPr>
          <p:cNvPr id="3" name="Content Placeholder 2">
            <a:extLst>
              <a:ext uri="{FF2B5EF4-FFF2-40B4-BE49-F238E27FC236}">
                <a16:creationId xmlns:a16="http://schemas.microsoft.com/office/drawing/2014/main" id="{75CCBAAA-FC34-85F5-2AC5-0549C5BB27FD}"/>
              </a:ext>
            </a:extLst>
          </p:cNvPr>
          <p:cNvSpPr>
            <a:spLocks noGrp="1"/>
          </p:cNvSpPr>
          <p:nvPr>
            <p:ph idx="1"/>
          </p:nvPr>
        </p:nvSpPr>
        <p:spPr/>
        <p:txBody>
          <a:bodyPr/>
          <a:lstStyle/>
          <a:p>
            <a:r>
              <a:rPr lang="en-GB" dirty="0"/>
              <a:t>Try to write algebraically</a:t>
            </a:r>
          </a:p>
          <a:p>
            <a:r>
              <a:rPr lang="en-GB" dirty="0"/>
              <a:t>Create dummy data in excel and use excel solver</a:t>
            </a:r>
          </a:p>
          <a:p>
            <a:r>
              <a:rPr lang="en-GB" dirty="0"/>
              <a:t>Then try to translate to your python package, again using just dummy data and handful of accounts to trace what </a:t>
            </a:r>
            <a:r>
              <a:rPr lang="en-GB"/>
              <a:t>is happening</a:t>
            </a:r>
            <a:endParaRPr lang="en-GB" dirty="0"/>
          </a:p>
        </p:txBody>
      </p:sp>
    </p:spTree>
    <p:extLst>
      <p:ext uri="{BB962C8B-B14F-4D97-AF65-F5344CB8AC3E}">
        <p14:creationId xmlns:p14="http://schemas.microsoft.com/office/powerpoint/2010/main" val="2243697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78CA6-5925-3164-6B67-D60112E127F8}"/>
              </a:ext>
            </a:extLst>
          </p:cNvPr>
          <p:cNvSpPr>
            <a:spLocks noGrp="1"/>
          </p:cNvSpPr>
          <p:nvPr>
            <p:ph type="title"/>
          </p:nvPr>
        </p:nvSpPr>
        <p:spPr/>
        <p:txBody>
          <a:bodyPr/>
          <a:lstStyle/>
          <a:p>
            <a:r>
              <a:rPr lang="en-GB" dirty="0"/>
              <a:t>OR-Tools Pros &amp; Cons</a:t>
            </a:r>
          </a:p>
        </p:txBody>
      </p:sp>
      <p:graphicFrame>
        <p:nvGraphicFramePr>
          <p:cNvPr id="4" name="Table 4">
            <a:extLst>
              <a:ext uri="{FF2B5EF4-FFF2-40B4-BE49-F238E27FC236}">
                <a16:creationId xmlns:a16="http://schemas.microsoft.com/office/drawing/2014/main" id="{C13B5145-0A0C-D121-BA31-3F4042CA7D8C}"/>
              </a:ext>
            </a:extLst>
          </p:cNvPr>
          <p:cNvGraphicFramePr>
            <a:graphicFrameLocks noGrp="1"/>
          </p:cNvGraphicFramePr>
          <p:nvPr>
            <p:ph idx="1"/>
            <p:extLst>
              <p:ext uri="{D42A27DB-BD31-4B8C-83A1-F6EECF244321}">
                <p14:modId xmlns:p14="http://schemas.microsoft.com/office/powerpoint/2010/main" val="943602553"/>
              </p:ext>
            </p:extLst>
          </p:nvPr>
        </p:nvGraphicFramePr>
        <p:xfrm>
          <a:off x="838200" y="1825625"/>
          <a:ext cx="10515600" cy="2656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4218256"/>
                    </a:ext>
                  </a:extLst>
                </a:gridCol>
                <a:gridCol w="5257800">
                  <a:extLst>
                    <a:ext uri="{9D8B030D-6E8A-4147-A177-3AD203B41FA5}">
                      <a16:colId xmlns:a16="http://schemas.microsoft.com/office/drawing/2014/main" val="3852823605"/>
                    </a:ext>
                  </a:extLst>
                </a:gridCol>
              </a:tblGrid>
              <a:tr h="370840">
                <a:tc>
                  <a:txBody>
                    <a:bodyPr/>
                    <a:lstStyle/>
                    <a:p>
                      <a:r>
                        <a:rPr lang="en-GB" dirty="0"/>
                        <a:t>Pros</a:t>
                      </a:r>
                    </a:p>
                  </a:txBody>
                  <a:tcPr/>
                </a:tc>
                <a:tc>
                  <a:txBody>
                    <a:bodyPr/>
                    <a:lstStyle/>
                    <a:p>
                      <a:r>
                        <a:rPr lang="en-GB" dirty="0"/>
                        <a:t>Cons</a:t>
                      </a:r>
                    </a:p>
                  </a:txBody>
                  <a:tcPr/>
                </a:tc>
                <a:extLst>
                  <a:ext uri="{0D108BD9-81ED-4DB2-BD59-A6C34878D82A}">
                    <a16:rowId xmlns:a16="http://schemas.microsoft.com/office/drawing/2014/main" val="2049708039"/>
                  </a:ext>
                </a:extLst>
              </a:tr>
              <a:tr h="370840">
                <a:tc>
                  <a:txBody>
                    <a:bodyPr/>
                    <a:lstStyle/>
                    <a:p>
                      <a:r>
                        <a:rPr lang="en-GB" dirty="0"/>
                        <a:t>Hosted by google</a:t>
                      </a:r>
                    </a:p>
                  </a:txBody>
                  <a:tcPr/>
                </a:tc>
                <a:tc>
                  <a:txBody>
                    <a:bodyPr/>
                    <a:lstStyle/>
                    <a:p>
                      <a:r>
                        <a:rPr lang="en-GB" dirty="0"/>
                        <a:t>Extremely steep learning curve – doesn’t feel overly intuitive at times and dissimilar to python </a:t>
                      </a:r>
                    </a:p>
                    <a:p>
                      <a:r>
                        <a:rPr lang="en-GB" dirty="0"/>
                        <a:t>Hard to know what you can and cannot do with variables and what functions are available</a:t>
                      </a:r>
                    </a:p>
                    <a:p>
                      <a:r>
                        <a:rPr lang="en-GB" dirty="0"/>
                        <a:t>Few examples available online</a:t>
                      </a:r>
                    </a:p>
                    <a:p>
                      <a:r>
                        <a:rPr lang="en-GB" dirty="0"/>
                        <a:t>Limited stack overflow contributions</a:t>
                      </a:r>
                    </a:p>
                    <a:p>
                      <a:r>
                        <a:rPr lang="en-GB" dirty="0"/>
                        <a:t>Overall dependent on contributions of Laurent Perron in community questions etc. </a:t>
                      </a:r>
                    </a:p>
                  </a:txBody>
                  <a:tcPr/>
                </a:tc>
                <a:extLst>
                  <a:ext uri="{0D108BD9-81ED-4DB2-BD59-A6C34878D82A}">
                    <a16:rowId xmlns:a16="http://schemas.microsoft.com/office/drawing/2014/main" val="1299665052"/>
                  </a:ext>
                </a:extLst>
              </a:tr>
            </a:tbl>
          </a:graphicData>
        </a:graphic>
      </p:graphicFrame>
    </p:spTree>
    <p:extLst>
      <p:ext uri="{BB962C8B-B14F-4D97-AF65-F5344CB8AC3E}">
        <p14:creationId xmlns:p14="http://schemas.microsoft.com/office/powerpoint/2010/main" val="4270437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7440-7FF3-46B8-9AEC-2EEFA4394FDC}"/>
              </a:ext>
            </a:extLst>
          </p:cNvPr>
          <p:cNvSpPr>
            <a:spLocks noGrp="1"/>
          </p:cNvSpPr>
          <p:nvPr>
            <p:ph type="title"/>
          </p:nvPr>
        </p:nvSpPr>
        <p:spPr>
          <a:xfrm>
            <a:off x="838200" y="365125"/>
            <a:ext cx="9014791" cy="675171"/>
          </a:xfrm>
        </p:spPr>
        <p:txBody>
          <a:bodyPr>
            <a:normAutofit fontScale="90000"/>
          </a:bodyPr>
          <a:lstStyle/>
          <a:p>
            <a:r>
              <a:rPr lang="en-GB" dirty="0"/>
              <a:t>Forecasting</a:t>
            </a:r>
          </a:p>
        </p:txBody>
      </p:sp>
      <p:sp>
        <p:nvSpPr>
          <p:cNvPr id="3" name="Content Placeholder 2">
            <a:extLst>
              <a:ext uri="{FF2B5EF4-FFF2-40B4-BE49-F238E27FC236}">
                <a16:creationId xmlns:a16="http://schemas.microsoft.com/office/drawing/2014/main" id="{C07EA00E-B954-4160-907B-D99E83452F13}"/>
              </a:ext>
            </a:extLst>
          </p:cNvPr>
          <p:cNvSpPr>
            <a:spLocks noGrp="1"/>
          </p:cNvSpPr>
          <p:nvPr>
            <p:ph idx="1"/>
          </p:nvPr>
        </p:nvSpPr>
        <p:spPr>
          <a:xfrm>
            <a:off x="364435" y="1146313"/>
            <a:ext cx="10989365" cy="5030650"/>
          </a:xfrm>
        </p:spPr>
        <p:txBody>
          <a:bodyPr>
            <a:normAutofit fontScale="92500" lnSpcReduction="10000"/>
          </a:bodyPr>
          <a:lstStyle/>
          <a:p>
            <a:r>
              <a:rPr lang="en-GB" sz="800" dirty="0"/>
              <a:t>Newsvendor problem</a:t>
            </a:r>
          </a:p>
          <a:p>
            <a:pPr lvl="1"/>
            <a:r>
              <a:rPr lang="en-GB" sz="800" dirty="0"/>
              <a:t>Need to order products that customer wants</a:t>
            </a:r>
          </a:p>
          <a:p>
            <a:pPr lvl="1"/>
            <a:r>
              <a:rPr lang="en-GB" sz="800" dirty="0" err="1"/>
              <a:t>i.e</a:t>
            </a:r>
            <a:r>
              <a:rPr lang="en-GB" sz="800" dirty="0"/>
              <a:t> need to forecast demand</a:t>
            </a:r>
          </a:p>
          <a:p>
            <a:pPr lvl="1"/>
            <a:r>
              <a:rPr lang="en-GB" sz="800" dirty="0"/>
              <a:t>Use past demand to forecast future demand</a:t>
            </a:r>
          </a:p>
          <a:p>
            <a:pPr lvl="1"/>
            <a:r>
              <a:rPr lang="en-GB" sz="800" dirty="0"/>
              <a:t>Objective function is to maximise profits/sales/revenue</a:t>
            </a:r>
          </a:p>
          <a:p>
            <a:r>
              <a:rPr lang="en-GB" sz="800" dirty="0"/>
              <a:t>Point forecasts often wrong </a:t>
            </a:r>
          </a:p>
          <a:p>
            <a:pPr lvl="1"/>
            <a:r>
              <a:rPr lang="en-GB" sz="800" dirty="0"/>
              <a:t>Forecasts should have distributional information </a:t>
            </a:r>
          </a:p>
          <a:p>
            <a:pPr lvl="2"/>
            <a:r>
              <a:rPr lang="en-GB" sz="800" dirty="0"/>
              <a:t>I.E. confidence interval </a:t>
            </a:r>
          </a:p>
          <a:p>
            <a:pPr lvl="2"/>
            <a:r>
              <a:rPr lang="en-GB" sz="800" dirty="0"/>
              <a:t>Mean and standard deviation</a:t>
            </a:r>
          </a:p>
          <a:p>
            <a:r>
              <a:rPr lang="en-GB" sz="800" dirty="0"/>
              <a:t>Accuracy of forecasts decreases the further into the future you go</a:t>
            </a:r>
          </a:p>
          <a:p>
            <a:r>
              <a:rPr lang="en-GB" sz="800" dirty="0"/>
              <a:t>To create forecasting models can either use:</a:t>
            </a:r>
          </a:p>
          <a:p>
            <a:pPr lvl="1"/>
            <a:r>
              <a:rPr lang="en-GB" sz="800" dirty="0"/>
              <a:t>Time series models</a:t>
            </a:r>
          </a:p>
          <a:p>
            <a:pPr lvl="2"/>
            <a:r>
              <a:rPr lang="en-GB" sz="800" dirty="0"/>
              <a:t>Naïve method </a:t>
            </a:r>
          </a:p>
          <a:p>
            <a:pPr lvl="2"/>
            <a:r>
              <a:rPr lang="en-GB" sz="800" dirty="0"/>
              <a:t>Utilises patterns such as trends + cycles + seasonality whilst accounting for randomness</a:t>
            </a:r>
          </a:p>
          <a:p>
            <a:pPr lvl="2"/>
            <a:r>
              <a:rPr lang="en-GB" sz="800" dirty="0"/>
              <a:t>Very </a:t>
            </a:r>
            <a:r>
              <a:rPr lang="en-GB" sz="800" dirty="0" err="1"/>
              <a:t>very</a:t>
            </a:r>
            <a:r>
              <a:rPr lang="en-GB" sz="800" dirty="0"/>
              <a:t> simple methods include just using the previous target to predict the future target. Moving average + exponential smoothing methods can be suitable where stationary time series (lack of seasonality etc.)</a:t>
            </a:r>
          </a:p>
          <a:p>
            <a:pPr marL="1371600" lvl="3" indent="0">
              <a:buNone/>
            </a:pPr>
            <a:r>
              <a:rPr lang="en-GB" sz="800" b="1" dirty="0"/>
              <a:t>a) Moving averages </a:t>
            </a:r>
            <a:r>
              <a:rPr lang="en-GB" sz="800" dirty="0"/>
              <a:t>– arithmetic average of the n most recent observations. Experiment with different n to see which performs best</a:t>
            </a:r>
          </a:p>
          <a:p>
            <a:pPr lvl="3"/>
            <a:r>
              <a:rPr lang="en-GB" sz="800" dirty="0"/>
              <a:t>Issues include</a:t>
            </a:r>
          </a:p>
          <a:p>
            <a:pPr lvl="4"/>
            <a:r>
              <a:rPr lang="en-GB" sz="800" dirty="0"/>
              <a:t>Lags behind a trend e.g. seasonal trends (will use autumn observations to predict winter observations) .E.G When decreasing trend, will forecast above the trend. When increasing trend, will forecast above the </a:t>
            </a:r>
            <a:r>
              <a:rPr lang="en-GB" sz="800" dirty="0" err="1"/>
              <a:t>trned</a:t>
            </a:r>
            <a:r>
              <a:rPr lang="en-GB" sz="800" dirty="0"/>
              <a:t>.</a:t>
            </a:r>
          </a:p>
          <a:p>
            <a:pPr lvl="4"/>
            <a:r>
              <a:rPr lang="en-GB" sz="800" dirty="0"/>
              <a:t>Not a casual model</a:t>
            </a:r>
          </a:p>
          <a:p>
            <a:pPr marL="1371600" lvl="3" indent="0">
              <a:buNone/>
            </a:pPr>
            <a:r>
              <a:rPr lang="en-GB" sz="800" b="1" dirty="0"/>
              <a:t>b) Exponential Smoothing</a:t>
            </a:r>
          </a:p>
          <a:p>
            <a:pPr lvl="4"/>
            <a:r>
              <a:rPr lang="en-GB" sz="800" dirty="0"/>
              <a:t>Placing higher weight on most recent predictions</a:t>
            </a:r>
          </a:p>
          <a:p>
            <a:pPr lvl="4"/>
            <a:r>
              <a:rPr lang="en-GB" sz="800" dirty="0"/>
              <a:t>Weights should be small to ensure stable forecasts</a:t>
            </a:r>
          </a:p>
          <a:p>
            <a:pPr lvl="2"/>
            <a:r>
              <a:rPr lang="en-GB" sz="1000" b="1" dirty="0"/>
              <a:t>Regression</a:t>
            </a:r>
          </a:p>
          <a:p>
            <a:pPr lvl="1"/>
            <a:r>
              <a:rPr lang="en-GB" sz="800" dirty="0"/>
              <a:t>Casual models </a:t>
            </a:r>
          </a:p>
          <a:p>
            <a:pPr lvl="2"/>
            <a:r>
              <a:rPr lang="en-GB" sz="800" dirty="0"/>
              <a:t>Demand is modelled as a theoretical function of n root causes</a:t>
            </a:r>
          </a:p>
          <a:p>
            <a:pPr lvl="2"/>
            <a:r>
              <a:rPr lang="en-GB" sz="800" dirty="0"/>
              <a:t>Causal models are very complex and require advanced tools &amp; all the data &amp; lots of domain expertise </a:t>
            </a:r>
          </a:p>
          <a:p>
            <a:r>
              <a:rPr lang="en-GB" sz="800" dirty="0"/>
              <a:t>Evaluating forecasting models</a:t>
            </a:r>
          </a:p>
          <a:p>
            <a:pPr lvl="1"/>
            <a:r>
              <a:rPr lang="en-GB" sz="800" dirty="0"/>
              <a:t>Mean absolute deviation</a:t>
            </a:r>
          </a:p>
          <a:p>
            <a:pPr lvl="1"/>
            <a:r>
              <a:rPr lang="en-GB" sz="800" dirty="0"/>
              <a:t>Mean squared error</a:t>
            </a:r>
          </a:p>
          <a:p>
            <a:pPr lvl="1"/>
            <a:r>
              <a:rPr lang="en-GB" sz="800" dirty="0"/>
              <a:t>MAPE (Mean average percentage error)</a:t>
            </a:r>
          </a:p>
        </p:txBody>
      </p:sp>
    </p:spTree>
    <p:extLst>
      <p:ext uri="{BB962C8B-B14F-4D97-AF65-F5344CB8AC3E}">
        <p14:creationId xmlns:p14="http://schemas.microsoft.com/office/powerpoint/2010/main" val="279281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A48F-86F7-4CA4-9883-EB69C40B87C1}"/>
              </a:ext>
            </a:extLst>
          </p:cNvPr>
          <p:cNvSpPr>
            <a:spLocks noGrp="1"/>
          </p:cNvSpPr>
          <p:nvPr>
            <p:ph type="title"/>
          </p:nvPr>
        </p:nvSpPr>
        <p:spPr/>
        <p:txBody>
          <a:bodyPr/>
          <a:lstStyle/>
          <a:p>
            <a:r>
              <a:rPr lang="en-GB" dirty="0"/>
              <a:t>Forecasting cont.</a:t>
            </a:r>
          </a:p>
        </p:txBody>
      </p:sp>
      <p:sp>
        <p:nvSpPr>
          <p:cNvPr id="3" name="Content Placeholder 2">
            <a:extLst>
              <a:ext uri="{FF2B5EF4-FFF2-40B4-BE49-F238E27FC236}">
                <a16:creationId xmlns:a16="http://schemas.microsoft.com/office/drawing/2014/main" id="{C6E0DC56-CFCD-4548-B8BF-D4F62EC28057}"/>
              </a:ext>
            </a:extLst>
          </p:cNvPr>
          <p:cNvSpPr>
            <a:spLocks noGrp="1"/>
          </p:cNvSpPr>
          <p:nvPr>
            <p:ph idx="1"/>
          </p:nvPr>
        </p:nvSpPr>
        <p:spPr/>
        <p:txBody>
          <a:bodyPr/>
          <a:lstStyle/>
          <a:p>
            <a:r>
              <a:rPr lang="en-GB" dirty="0"/>
              <a:t>Stationary trend </a:t>
            </a:r>
          </a:p>
          <a:p>
            <a:pPr lvl="1"/>
            <a:r>
              <a:rPr lang="en-GB" dirty="0"/>
              <a:t>i.e. steady response variable with obvious noise/random fluctuations</a:t>
            </a:r>
          </a:p>
          <a:p>
            <a:pPr lvl="1"/>
            <a:endParaRPr lang="en-GB" dirty="0"/>
          </a:p>
          <a:p>
            <a:r>
              <a:rPr lang="en-GB" dirty="0"/>
              <a:t>Considerations</a:t>
            </a:r>
          </a:p>
          <a:p>
            <a:pPr lvl="1"/>
            <a:r>
              <a:rPr lang="en-GB" dirty="0"/>
              <a:t>How to forecast for brand new products?</a:t>
            </a:r>
          </a:p>
        </p:txBody>
      </p:sp>
      <p:pic>
        <p:nvPicPr>
          <p:cNvPr id="5" name="Picture 4">
            <a:extLst>
              <a:ext uri="{FF2B5EF4-FFF2-40B4-BE49-F238E27FC236}">
                <a16:creationId xmlns:a16="http://schemas.microsoft.com/office/drawing/2014/main" id="{F01D15BA-D75C-492A-BD1F-99EAD5368854}"/>
              </a:ext>
            </a:extLst>
          </p:cNvPr>
          <p:cNvPicPr>
            <a:picLocks noChangeAspect="1"/>
          </p:cNvPicPr>
          <p:nvPr/>
        </p:nvPicPr>
        <p:blipFill>
          <a:blip r:embed="rId2"/>
          <a:stretch>
            <a:fillRect/>
          </a:stretch>
        </p:blipFill>
        <p:spPr>
          <a:xfrm>
            <a:off x="7341704" y="0"/>
            <a:ext cx="3787844" cy="1874618"/>
          </a:xfrm>
          <a:prstGeom prst="rect">
            <a:avLst/>
          </a:prstGeom>
        </p:spPr>
      </p:pic>
    </p:spTree>
    <p:extLst>
      <p:ext uri="{BB962C8B-B14F-4D97-AF65-F5344CB8AC3E}">
        <p14:creationId xmlns:p14="http://schemas.microsoft.com/office/powerpoint/2010/main" val="754741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FAF9-C6A0-4BBD-8016-CE48D7C7F81C}"/>
              </a:ext>
            </a:extLst>
          </p:cNvPr>
          <p:cNvSpPr>
            <a:spLocks noGrp="1"/>
          </p:cNvSpPr>
          <p:nvPr>
            <p:ph type="title"/>
          </p:nvPr>
        </p:nvSpPr>
        <p:spPr/>
        <p:txBody>
          <a:bodyPr/>
          <a:lstStyle/>
          <a:p>
            <a:r>
              <a:rPr lang="en-GB" dirty="0"/>
              <a:t>Excel Solver – an excel add-in within data tab</a:t>
            </a:r>
          </a:p>
        </p:txBody>
      </p:sp>
      <p:sp>
        <p:nvSpPr>
          <p:cNvPr id="3" name="Content Placeholder 2">
            <a:extLst>
              <a:ext uri="{FF2B5EF4-FFF2-40B4-BE49-F238E27FC236}">
                <a16:creationId xmlns:a16="http://schemas.microsoft.com/office/drawing/2014/main" id="{9313E2BE-F9AC-46DE-B395-FABA78A0497E}"/>
              </a:ext>
            </a:extLst>
          </p:cNvPr>
          <p:cNvSpPr>
            <a:spLocks noGrp="1"/>
          </p:cNvSpPr>
          <p:nvPr>
            <p:ph idx="1"/>
          </p:nvPr>
        </p:nvSpPr>
        <p:spPr/>
        <p:txBody>
          <a:bodyPr>
            <a:normAutofit fontScale="85000" lnSpcReduction="20000"/>
          </a:bodyPr>
          <a:lstStyle/>
          <a:p>
            <a:r>
              <a:rPr lang="en-GB" sz="1600" dirty="0"/>
              <a:t>N.B. Can use in google sheets &amp; mac equivalent </a:t>
            </a:r>
          </a:p>
          <a:p>
            <a:r>
              <a:rPr lang="en-GB" sz="1600" dirty="0"/>
              <a:t>Chris recommends using this initially to better understand integer programming and do PoC stuff before converting to a formulation in pulp or whatever python package you may use 	</a:t>
            </a:r>
          </a:p>
          <a:p>
            <a:r>
              <a:rPr lang="en-GB" sz="1600" dirty="0"/>
              <a:t>Figure out how to turn algebra into decision function, decision variables, constraints for excel</a:t>
            </a:r>
          </a:p>
          <a:p>
            <a:pPr lvl="1"/>
            <a:r>
              <a:rPr lang="en-GB" sz="1200" dirty="0"/>
              <a:t>Using PE example:</a:t>
            </a:r>
          </a:p>
          <a:p>
            <a:pPr lvl="1"/>
            <a:r>
              <a:rPr lang="en-GB" sz="1200" b="1" dirty="0"/>
              <a:t>Decision variables </a:t>
            </a:r>
            <a:r>
              <a:rPr lang="en-GB" sz="1200" dirty="0"/>
              <a:t>= Discount levels (number of decision variables is equal to number of accounts)</a:t>
            </a:r>
          </a:p>
          <a:p>
            <a:pPr lvl="1"/>
            <a:r>
              <a:rPr lang="en-GB" sz="1200" b="1" dirty="0"/>
              <a:t>Objective function value</a:t>
            </a:r>
            <a:r>
              <a:rPr lang="en-GB" sz="1200" dirty="0"/>
              <a:t> = SUM(profit)</a:t>
            </a:r>
          </a:p>
          <a:p>
            <a:pPr lvl="1"/>
            <a:r>
              <a:rPr lang="en-GB" sz="1200" b="1" dirty="0"/>
              <a:t>Constraints (including hidden conditions e.g. decision variable must be an integer, or values must be non-negative)</a:t>
            </a:r>
          </a:p>
          <a:p>
            <a:r>
              <a:rPr lang="en-GB" sz="1600" dirty="0"/>
              <a:t>Optimisation model MUST have one objective to be min/max, but can have many decision variables and constraints</a:t>
            </a:r>
          </a:p>
          <a:p>
            <a:pPr lvl="1"/>
            <a:r>
              <a:rPr lang="en-GB" sz="1400" dirty="0"/>
              <a:t>Might have multiple KPIs you want to keep track of and that could be your objective. So just choose one, and could use the other KPIs as constraints e.g. Profit as Objective and cost / sales as constraints</a:t>
            </a:r>
          </a:p>
          <a:p>
            <a:r>
              <a:rPr lang="en-GB" sz="1600" dirty="0"/>
              <a:t>When uncertainty high, optimisation can become very complex </a:t>
            </a:r>
          </a:p>
          <a:p>
            <a:r>
              <a:rPr lang="en-GB" sz="1600" dirty="0"/>
              <a:t>Need to convert our problem into an algebraic formulation</a:t>
            </a:r>
          </a:p>
          <a:p>
            <a:r>
              <a:rPr lang="en-GB" sz="1600" dirty="0"/>
              <a:t>Use Excel Solver to optimise our model</a:t>
            </a:r>
          </a:p>
          <a:p>
            <a:r>
              <a:rPr lang="en-GB" sz="1600" dirty="0"/>
              <a:t>Linear Models</a:t>
            </a:r>
          </a:p>
          <a:p>
            <a:pPr lvl="1"/>
            <a:r>
              <a:rPr lang="en-GB" sz="1200" dirty="0"/>
              <a:t>Such as the example screenshotted is </a:t>
            </a:r>
            <a:r>
              <a:rPr lang="en-GB" sz="1200" dirty="0" err="1"/>
              <a:t>eassy</a:t>
            </a:r>
            <a:r>
              <a:rPr lang="en-GB" sz="1200" dirty="0"/>
              <a:t> to optimise</a:t>
            </a:r>
          </a:p>
          <a:p>
            <a:r>
              <a:rPr lang="en-GB" sz="2000" dirty="0"/>
              <a:t>Non-linear models</a:t>
            </a:r>
          </a:p>
          <a:p>
            <a:pPr lvl="1"/>
            <a:r>
              <a:rPr lang="en-GB" sz="1600" dirty="0"/>
              <a:t>Non-linear expression of decision variables are harder to optimise, especially as the number of variables + constraints grows</a:t>
            </a:r>
          </a:p>
          <a:p>
            <a:pPr lvl="1"/>
            <a:r>
              <a:rPr lang="en-GB" sz="1600" dirty="0"/>
              <a:t>Objectives such as these are non-linear: R*N, R</a:t>
            </a:r>
            <a:r>
              <a:rPr lang="en-GB" sz="1600" baseline="30000" dirty="0"/>
              <a:t>2</a:t>
            </a:r>
            <a:r>
              <a:rPr lang="en-GB" sz="1600" dirty="0"/>
              <a:t>, N/(R+N)</a:t>
            </a:r>
          </a:p>
        </p:txBody>
      </p:sp>
      <p:pic>
        <p:nvPicPr>
          <p:cNvPr id="5" name="Picture 4">
            <a:extLst>
              <a:ext uri="{FF2B5EF4-FFF2-40B4-BE49-F238E27FC236}">
                <a16:creationId xmlns:a16="http://schemas.microsoft.com/office/drawing/2014/main" id="{2844C54E-247C-4CD7-9A82-8AFB0BB4E145}"/>
              </a:ext>
            </a:extLst>
          </p:cNvPr>
          <p:cNvPicPr>
            <a:picLocks noChangeAspect="1"/>
          </p:cNvPicPr>
          <p:nvPr/>
        </p:nvPicPr>
        <p:blipFill>
          <a:blip r:embed="rId2"/>
          <a:stretch>
            <a:fillRect/>
          </a:stretch>
        </p:blipFill>
        <p:spPr>
          <a:xfrm>
            <a:off x="8110330" y="5323062"/>
            <a:ext cx="3079711" cy="1169813"/>
          </a:xfrm>
          <a:prstGeom prst="rect">
            <a:avLst/>
          </a:prstGeom>
        </p:spPr>
      </p:pic>
    </p:spTree>
    <p:extLst>
      <p:ext uri="{BB962C8B-B14F-4D97-AF65-F5344CB8AC3E}">
        <p14:creationId xmlns:p14="http://schemas.microsoft.com/office/powerpoint/2010/main" val="3284194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47DE-C75D-45A1-8B79-749FBDC25B1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F0D3AD1-94B2-421A-B479-47D379374247}"/>
              </a:ext>
            </a:extLst>
          </p:cNvPr>
          <p:cNvSpPr>
            <a:spLocks noGrp="1"/>
          </p:cNvSpPr>
          <p:nvPr>
            <p:ph idx="1"/>
          </p:nvPr>
        </p:nvSpPr>
        <p:spPr/>
        <p:txBody>
          <a:bodyPr/>
          <a:lstStyle/>
          <a:p>
            <a:r>
              <a:rPr lang="en-GB" dirty="0"/>
              <a:t>Adds constraint that </a:t>
            </a:r>
            <a:r>
              <a:rPr lang="en-GB" dirty="0" err="1"/>
              <a:t>n_units</a:t>
            </a:r>
            <a:r>
              <a:rPr lang="en-GB" dirty="0"/>
              <a:t> must be a positive integer</a:t>
            </a:r>
          </a:p>
          <a:p>
            <a:r>
              <a:rPr lang="en-GB" dirty="0"/>
              <a:t>And that each </a:t>
            </a:r>
            <a:r>
              <a:rPr lang="en-GB" dirty="0" err="1"/>
              <a:t>n_hours</a:t>
            </a:r>
            <a:r>
              <a:rPr lang="en-GB" dirty="0"/>
              <a:t> should be below the pre-specified amount</a:t>
            </a:r>
          </a:p>
          <a:p>
            <a:endParaRPr lang="en-GB" dirty="0"/>
          </a:p>
        </p:txBody>
      </p:sp>
      <p:pic>
        <p:nvPicPr>
          <p:cNvPr id="5" name="Picture 4">
            <a:extLst>
              <a:ext uri="{FF2B5EF4-FFF2-40B4-BE49-F238E27FC236}">
                <a16:creationId xmlns:a16="http://schemas.microsoft.com/office/drawing/2014/main" id="{75BEEAEF-5006-4C99-8355-438867CA626F}"/>
              </a:ext>
            </a:extLst>
          </p:cNvPr>
          <p:cNvPicPr>
            <a:picLocks noChangeAspect="1"/>
          </p:cNvPicPr>
          <p:nvPr/>
        </p:nvPicPr>
        <p:blipFill>
          <a:blip r:embed="rId2"/>
          <a:stretch>
            <a:fillRect/>
          </a:stretch>
        </p:blipFill>
        <p:spPr>
          <a:xfrm>
            <a:off x="3165221" y="4096238"/>
            <a:ext cx="5538204" cy="2494495"/>
          </a:xfrm>
          <a:prstGeom prst="rect">
            <a:avLst/>
          </a:prstGeom>
        </p:spPr>
      </p:pic>
    </p:spTree>
    <p:extLst>
      <p:ext uri="{BB962C8B-B14F-4D97-AF65-F5344CB8AC3E}">
        <p14:creationId xmlns:p14="http://schemas.microsoft.com/office/powerpoint/2010/main" val="428842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8F72-7647-4082-ABCB-9DFB0DA84801}"/>
              </a:ext>
            </a:extLst>
          </p:cNvPr>
          <p:cNvSpPr>
            <a:spLocks noGrp="1"/>
          </p:cNvSpPr>
          <p:nvPr>
            <p:ph type="title"/>
          </p:nvPr>
        </p:nvSpPr>
        <p:spPr/>
        <p:txBody>
          <a:bodyPr/>
          <a:lstStyle/>
          <a:p>
            <a:r>
              <a:rPr lang="en-GB" dirty="0"/>
              <a:t>Solver</a:t>
            </a:r>
          </a:p>
        </p:txBody>
      </p:sp>
      <p:sp>
        <p:nvSpPr>
          <p:cNvPr id="3" name="Content Placeholder 2">
            <a:extLst>
              <a:ext uri="{FF2B5EF4-FFF2-40B4-BE49-F238E27FC236}">
                <a16:creationId xmlns:a16="http://schemas.microsoft.com/office/drawing/2014/main" id="{924D9AA2-2FB0-47C3-80EE-540D8638210F}"/>
              </a:ext>
            </a:extLst>
          </p:cNvPr>
          <p:cNvSpPr>
            <a:spLocks noGrp="1"/>
          </p:cNvSpPr>
          <p:nvPr>
            <p:ph idx="1"/>
          </p:nvPr>
        </p:nvSpPr>
        <p:spPr/>
        <p:txBody>
          <a:bodyPr>
            <a:normAutofit fontScale="92500" lnSpcReduction="20000"/>
          </a:bodyPr>
          <a:lstStyle/>
          <a:p>
            <a:r>
              <a:rPr lang="en-GB" dirty="0"/>
              <a:t>Has various solving methods </a:t>
            </a:r>
          </a:p>
          <a:p>
            <a:pPr lvl="1"/>
            <a:r>
              <a:rPr lang="en-GB" dirty="0"/>
              <a:t>GRG </a:t>
            </a:r>
            <a:r>
              <a:rPr lang="en-GB" dirty="0" err="1"/>
              <a:t>NonLinear</a:t>
            </a:r>
            <a:r>
              <a:rPr lang="en-GB" dirty="0"/>
              <a:t> </a:t>
            </a:r>
          </a:p>
          <a:p>
            <a:pPr lvl="2"/>
            <a:r>
              <a:rPr lang="en-GB" dirty="0"/>
              <a:t>For </a:t>
            </a:r>
            <a:r>
              <a:rPr lang="en-GB" dirty="0" err="1"/>
              <a:t>lonear</a:t>
            </a:r>
            <a:r>
              <a:rPr lang="en-GB" dirty="0"/>
              <a:t> and non-linear problems </a:t>
            </a:r>
          </a:p>
          <a:p>
            <a:pPr lvl="2"/>
            <a:r>
              <a:rPr lang="en-GB" dirty="0"/>
              <a:t>General method</a:t>
            </a:r>
          </a:p>
          <a:p>
            <a:pPr lvl="2"/>
            <a:r>
              <a:rPr lang="en-GB" dirty="0"/>
              <a:t>Hence why default</a:t>
            </a:r>
          </a:p>
          <a:p>
            <a:pPr lvl="2"/>
            <a:r>
              <a:rPr lang="en-GB" dirty="0"/>
              <a:t>But cannot guarantee </a:t>
            </a:r>
          </a:p>
          <a:p>
            <a:pPr lvl="2"/>
            <a:r>
              <a:rPr lang="en-GB" dirty="0"/>
              <a:t>Depends on initial trial value </a:t>
            </a:r>
            <a:r>
              <a:rPr lang="en-GB" dirty="0" err="1"/>
              <a:t>i.e</a:t>
            </a:r>
            <a:r>
              <a:rPr lang="en-GB" dirty="0"/>
              <a:t> stochastic – so recommend trialling multiple times with different initial trial values </a:t>
            </a:r>
          </a:p>
          <a:p>
            <a:pPr lvl="1"/>
            <a:r>
              <a:rPr lang="en-GB" dirty="0"/>
              <a:t>Simplex LP </a:t>
            </a:r>
          </a:p>
          <a:p>
            <a:pPr lvl="2"/>
            <a:r>
              <a:rPr lang="en-GB" dirty="0"/>
              <a:t>If model is linear</a:t>
            </a:r>
          </a:p>
          <a:p>
            <a:pPr lvl="1"/>
            <a:r>
              <a:rPr lang="en-GB" dirty="0"/>
              <a:t>Evolutionary</a:t>
            </a:r>
          </a:p>
          <a:p>
            <a:r>
              <a:rPr lang="en-GB" dirty="0"/>
              <a:t>Feasible solution = choice of decision variables that satisfies all constraints (though may not necessarily be the optimum)</a:t>
            </a:r>
          </a:p>
          <a:p>
            <a:r>
              <a:rPr lang="en-GB" dirty="0"/>
              <a:t>Optimal solution = best feasible solution i.e. that satisfied all constraints </a:t>
            </a:r>
          </a:p>
        </p:txBody>
      </p:sp>
    </p:spTree>
    <p:extLst>
      <p:ext uri="{BB962C8B-B14F-4D97-AF65-F5344CB8AC3E}">
        <p14:creationId xmlns:p14="http://schemas.microsoft.com/office/powerpoint/2010/main" val="21542650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22A8-740A-4577-9CF0-F667392C8B9E}"/>
              </a:ext>
            </a:extLst>
          </p:cNvPr>
          <p:cNvSpPr>
            <a:spLocks noGrp="1"/>
          </p:cNvSpPr>
          <p:nvPr>
            <p:ph type="title"/>
          </p:nvPr>
        </p:nvSpPr>
        <p:spPr/>
        <p:txBody>
          <a:bodyPr/>
          <a:lstStyle/>
          <a:p>
            <a:r>
              <a:rPr lang="en-GB" dirty="0"/>
              <a:t>Solver Limitations</a:t>
            </a:r>
          </a:p>
        </p:txBody>
      </p:sp>
      <p:sp>
        <p:nvSpPr>
          <p:cNvPr id="3" name="Content Placeholder 2">
            <a:extLst>
              <a:ext uri="{FF2B5EF4-FFF2-40B4-BE49-F238E27FC236}">
                <a16:creationId xmlns:a16="http://schemas.microsoft.com/office/drawing/2014/main" id="{790BBDB8-AB00-4F57-8817-E453911D9A5D}"/>
              </a:ext>
            </a:extLst>
          </p:cNvPr>
          <p:cNvSpPr>
            <a:spLocks noGrp="1"/>
          </p:cNvSpPr>
          <p:nvPr>
            <p:ph idx="1"/>
          </p:nvPr>
        </p:nvSpPr>
        <p:spPr/>
        <p:txBody>
          <a:bodyPr/>
          <a:lstStyle/>
          <a:p>
            <a:r>
              <a:rPr lang="en-GB" dirty="0"/>
              <a:t>Useful for learning optimisation but for problems of practical size where ‘000s of decision variables + constraints, will need commercial alternative </a:t>
            </a:r>
          </a:p>
          <a:p>
            <a:endParaRPr lang="en-GB" dirty="0"/>
          </a:p>
        </p:txBody>
      </p:sp>
    </p:spTree>
    <p:extLst>
      <p:ext uri="{BB962C8B-B14F-4D97-AF65-F5344CB8AC3E}">
        <p14:creationId xmlns:p14="http://schemas.microsoft.com/office/powerpoint/2010/main" val="3254115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B483E-337D-4830-831E-E2076E5B45B3}"/>
              </a:ext>
            </a:extLst>
          </p:cNvPr>
          <p:cNvSpPr>
            <a:spLocks noGrp="1"/>
          </p:cNvSpPr>
          <p:nvPr>
            <p:ph type="title"/>
          </p:nvPr>
        </p:nvSpPr>
        <p:spPr/>
        <p:txBody>
          <a:bodyPr/>
          <a:lstStyle/>
          <a:p>
            <a:r>
              <a:rPr lang="en-GB" dirty="0"/>
              <a:t>Examples of optimisation in industry</a:t>
            </a:r>
          </a:p>
        </p:txBody>
      </p:sp>
      <p:sp>
        <p:nvSpPr>
          <p:cNvPr id="3" name="Content Placeholder 2">
            <a:extLst>
              <a:ext uri="{FF2B5EF4-FFF2-40B4-BE49-F238E27FC236}">
                <a16:creationId xmlns:a16="http://schemas.microsoft.com/office/drawing/2014/main" id="{B66B75D1-E8EB-4423-9195-B9F7A3D4355D}"/>
              </a:ext>
            </a:extLst>
          </p:cNvPr>
          <p:cNvSpPr>
            <a:spLocks noGrp="1"/>
          </p:cNvSpPr>
          <p:nvPr>
            <p:ph idx="1"/>
          </p:nvPr>
        </p:nvSpPr>
        <p:spPr/>
        <p:txBody>
          <a:bodyPr/>
          <a:lstStyle/>
          <a:p>
            <a:pPr marL="514350" indent="-514350">
              <a:buAutoNum type="arabicPeriod"/>
            </a:pPr>
            <a:r>
              <a:rPr lang="en-GB" dirty="0"/>
              <a:t>Chevron</a:t>
            </a:r>
          </a:p>
          <a:p>
            <a:pPr lvl="1">
              <a:buFontTx/>
              <a:buChar char="-"/>
            </a:pPr>
            <a:r>
              <a:rPr lang="en-GB" dirty="0"/>
              <a:t>Determines for each of its 7 </a:t>
            </a:r>
            <a:r>
              <a:rPr lang="en-GB" b="0" i="0" dirty="0">
                <a:solidFill>
                  <a:srgbClr val="202225"/>
                </a:solidFill>
                <a:effectLst/>
                <a:latin typeface="Roboto" panose="02000000000000000000" pitchFamily="2" charset="0"/>
              </a:rPr>
              <a:t>refineries, which raw material will be most profitable</a:t>
            </a:r>
          </a:p>
          <a:p>
            <a:pPr lvl="1">
              <a:buFontTx/>
              <a:buChar char="-"/>
            </a:pPr>
            <a:r>
              <a:rPr lang="en-GB" b="0" i="0" dirty="0">
                <a:solidFill>
                  <a:srgbClr val="202225"/>
                </a:solidFill>
                <a:effectLst/>
                <a:latin typeface="Roboto" panose="02000000000000000000" pitchFamily="2" charset="0"/>
              </a:rPr>
              <a:t>A linear program with distributive recursion mathematics</a:t>
            </a:r>
            <a:endParaRPr lang="en-GB" dirty="0"/>
          </a:p>
          <a:p>
            <a:pPr marL="514350" indent="-514350">
              <a:buAutoNum type="arabicPeriod"/>
            </a:pPr>
            <a:r>
              <a:rPr lang="en-GB" dirty="0"/>
              <a:t>Zara</a:t>
            </a:r>
          </a:p>
          <a:p>
            <a:pPr lvl="1">
              <a:buFontTx/>
              <a:buChar char="-"/>
            </a:pPr>
            <a:r>
              <a:rPr lang="en-GB" dirty="0"/>
              <a:t>model to incorporate the link between stock levels and demand to select store replenishment quantities</a:t>
            </a:r>
          </a:p>
          <a:p>
            <a:pPr lvl="1">
              <a:buFontTx/>
              <a:buChar char="-"/>
            </a:pPr>
            <a:r>
              <a:rPr lang="en-GB" dirty="0"/>
              <a:t>increased sales by 3–4 percent due to more stock available where demanded</a:t>
            </a:r>
          </a:p>
        </p:txBody>
      </p:sp>
    </p:spTree>
    <p:extLst>
      <p:ext uri="{BB962C8B-B14F-4D97-AF65-F5344CB8AC3E}">
        <p14:creationId xmlns:p14="http://schemas.microsoft.com/office/powerpoint/2010/main" val="27905003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D772C-6361-4CCE-A21A-21FEE643E56E}"/>
              </a:ext>
            </a:extLst>
          </p:cNvPr>
          <p:cNvSpPr>
            <a:spLocks noGrp="1"/>
          </p:cNvSpPr>
          <p:nvPr>
            <p:ph type="title"/>
          </p:nvPr>
        </p:nvSpPr>
        <p:spPr>
          <a:xfrm>
            <a:off x="274983" y="67918"/>
            <a:ext cx="10515600" cy="1325563"/>
          </a:xfrm>
        </p:spPr>
        <p:txBody>
          <a:bodyPr/>
          <a:lstStyle/>
          <a:p>
            <a:r>
              <a:rPr lang="en-GB" sz="4400" dirty="0"/>
              <a:t>Dealing with uncertainty </a:t>
            </a:r>
            <a:endParaRPr lang="en-GB" dirty="0"/>
          </a:p>
        </p:txBody>
      </p:sp>
      <p:sp>
        <p:nvSpPr>
          <p:cNvPr id="3" name="Content Placeholder 2">
            <a:extLst>
              <a:ext uri="{FF2B5EF4-FFF2-40B4-BE49-F238E27FC236}">
                <a16:creationId xmlns:a16="http://schemas.microsoft.com/office/drawing/2014/main" id="{575F296A-E2AF-48BD-9F6B-86F75552C1CB}"/>
              </a:ext>
            </a:extLst>
          </p:cNvPr>
          <p:cNvSpPr>
            <a:spLocks noGrp="1"/>
          </p:cNvSpPr>
          <p:nvPr>
            <p:ph idx="1"/>
          </p:nvPr>
        </p:nvSpPr>
        <p:spPr>
          <a:xfrm>
            <a:off x="159025" y="1182894"/>
            <a:ext cx="11224592" cy="4351338"/>
          </a:xfrm>
        </p:spPr>
        <p:txBody>
          <a:bodyPr>
            <a:normAutofit lnSpcReduction="10000"/>
          </a:bodyPr>
          <a:lstStyle/>
          <a:p>
            <a:pPr lvl="1"/>
            <a:r>
              <a:rPr lang="en-GB" sz="1800" dirty="0"/>
              <a:t>Sometimes variables are unknown e.g. sales/demand</a:t>
            </a:r>
          </a:p>
          <a:p>
            <a:pPr lvl="1"/>
            <a:r>
              <a:rPr lang="en-GB" sz="1800" dirty="0"/>
              <a:t>Need to model random variables using scenarios i.e. simulations so that we have an expected value (mean) and risk measures (</a:t>
            </a:r>
            <a:r>
              <a:rPr lang="en-GB" sz="1800" dirty="0" err="1"/>
              <a:t>s.d</a:t>
            </a:r>
            <a:r>
              <a:rPr lang="en-GB" sz="1800" dirty="0"/>
              <a:t>)</a:t>
            </a:r>
          </a:p>
          <a:p>
            <a:pPr lvl="1"/>
            <a:r>
              <a:rPr lang="en-GB" sz="1800" dirty="0"/>
              <a:t>If we produce 50 units, we cannot know what demand will be until it has happened so could be 40, 50 or 60 Depending on which it is, we will receive one of three profit (objective function) values</a:t>
            </a:r>
          </a:p>
          <a:p>
            <a:pPr lvl="1"/>
            <a:r>
              <a:rPr lang="en-GB" sz="1800" dirty="0"/>
              <a:t>In high uncertainty need to learn the distribution of our KPI (profit/cost/resource utilisation etc.)</a:t>
            </a:r>
          </a:p>
          <a:p>
            <a:pPr lvl="2"/>
            <a:r>
              <a:rPr lang="en-GB" sz="1400" dirty="0"/>
              <a:t>How do you pick the distribution?? </a:t>
            </a:r>
          </a:p>
          <a:p>
            <a:pPr lvl="1"/>
            <a:endParaRPr lang="en-GB" sz="1800" dirty="0"/>
          </a:p>
          <a:p>
            <a:pPr lvl="1"/>
            <a:r>
              <a:rPr lang="en-GB" sz="1800" dirty="0"/>
              <a:t>E.G. How much will I pay on next month’s mobile data plan? </a:t>
            </a:r>
          </a:p>
          <a:p>
            <a:pPr lvl="2"/>
            <a:r>
              <a:rPr lang="en-GB" sz="1400" dirty="0"/>
              <a:t>Depends on data usage. For every GB over I must pay £10</a:t>
            </a:r>
          </a:p>
          <a:p>
            <a:pPr lvl="2"/>
            <a:r>
              <a:rPr lang="en-GB" sz="1400" dirty="0"/>
              <a:t>Cannot therefore predict bill until know monthly usage</a:t>
            </a:r>
          </a:p>
          <a:p>
            <a:pPr lvl="2"/>
            <a:r>
              <a:rPr lang="en-GB" sz="1400" dirty="0"/>
              <a:t>So, we use time series model to forecast monthly usage based on previous usage</a:t>
            </a:r>
          </a:p>
          <a:p>
            <a:pPr lvl="2"/>
            <a:r>
              <a:rPr lang="en-GB" sz="1400" dirty="0"/>
              <a:t>Most time series models spit out a predicted mean (23GB) and prediction interval (which will be +/- 2 standard errors depending on the confidence interval used) of 13GB to 33GB (given </a:t>
            </a:r>
            <a:r>
              <a:rPr lang="en-GB" sz="1400" dirty="0" err="1"/>
              <a:t>s.e</a:t>
            </a:r>
            <a:r>
              <a:rPr lang="en-GB" sz="1400" dirty="0"/>
              <a:t> = 5GB)</a:t>
            </a:r>
          </a:p>
          <a:p>
            <a:pPr lvl="2"/>
            <a:r>
              <a:rPr lang="en-GB" sz="1400" dirty="0"/>
              <a:t>Using this, we plot her monthly bill as a normal random variable with mean = £23GB*£10 = £230 and </a:t>
            </a:r>
            <a:r>
              <a:rPr lang="en-GB" sz="1400" dirty="0" err="1"/>
              <a:t>s.d</a:t>
            </a:r>
            <a:r>
              <a:rPr lang="en-GB" sz="1400" dirty="0"/>
              <a:t> = £50</a:t>
            </a:r>
          </a:p>
          <a:p>
            <a:pPr lvl="2"/>
            <a:r>
              <a:rPr lang="en-GB" sz="1400" dirty="0"/>
              <a:t>N.B. This assumes E(V) is a normal random variable i.e. normal distribution</a:t>
            </a:r>
          </a:p>
        </p:txBody>
      </p:sp>
      <p:pic>
        <p:nvPicPr>
          <p:cNvPr id="5" name="Picture 4">
            <a:extLst>
              <a:ext uri="{FF2B5EF4-FFF2-40B4-BE49-F238E27FC236}">
                <a16:creationId xmlns:a16="http://schemas.microsoft.com/office/drawing/2014/main" id="{BCAA8EAA-7FA0-4569-96ED-D5E7C7A1461D}"/>
              </a:ext>
            </a:extLst>
          </p:cNvPr>
          <p:cNvPicPr>
            <a:picLocks noChangeAspect="1"/>
          </p:cNvPicPr>
          <p:nvPr/>
        </p:nvPicPr>
        <p:blipFill>
          <a:blip r:embed="rId2"/>
          <a:stretch>
            <a:fillRect/>
          </a:stretch>
        </p:blipFill>
        <p:spPr>
          <a:xfrm>
            <a:off x="9568070" y="4982828"/>
            <a:ext cx="2568643" cy="1807254"/>
          </a:xfrm>
          <a:prstGeom prst="rect">
            <a:avLst/>
          </a:prstGeom>
        </p:spPr>
      </p:pic>
    </p:spTree>
    <p:extLst>
      <p:ext uri="{BB962C8B-B14F-4D97-AF65-F5344CB8AC3E}">
        <p14:creationId xmlns:p14="http://schemas.microsoft.com/office/powerpoint/2010/main" val="1795653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7CE43-0C77-40E2-8401-D7C2771E8A96}"/>
              </a:ext>
            </a:extLst>
          </p:cNvPr>
          <p:cNvSpPr>
            <a:spLocks noGrp="1"/>
          </p:cNvSpPr>
          <p:nvPr>
            <p:ph type="title"/>
          </p:nvPr>
        </p:nvSpPr>
        <p:spPr>
          <a:xfrm>
            <a:off x="44642" y="133468"/>
            <a:ext cx="6381095" cy="1072977"/>
          </a:xfrm>
        </p:spPr>
        <p:txBody>
          <a:bodyPr>
            <a:noAutofit/>
          </a:bodyPr>
          <a:lstStyle/>
          <a:p>
            <a:r>
              <a:rPr lang="en-GB" sz="2400" b="1" dirty="0"/>
              <a:t>Simulations provide us with reward (expected value) and risk (</a:t>
            </a:r>
            <a:r>
              <a:rPr lang="en-GB" sz="2400" b="1" dirty="0" err="1"/>
              <a:t>s.d</a:t>
            </a:r>
            <a:r>
              <a:rPr lang="en-GB" sz="2400" b="1" dirty="0"/>
              <a:t>) measures</a:t>
            </a:r>
          </a:p>
        </p:txBody>
      </p:sp>
      <p:sp>
        <p:nvSpPr>
          <p:cNvPr id="3" name="Content Placeholder 2">
            <a:extLst>
              <a:ext uri="{FF2B5EF4-FFF2-40B4-BE49-F238E27FC236}">
                <a16:creationId xmlns:a16="http://schemas.microsoft.com/office/drawing/2014/main" id="{180BD228-52BC-4B99-B96E-FF015622FF6B}"/>
              </a:ext>
            </a:extLst>
          </p:cNvPr>
          <p:cNvSpPr>
            <a:spLocks noGrp="1"/>
          </p:cNvSpPr>
          <p:nvPr>
            <p:ph idx="1"/>
          </p:nvPr>
        </p:nvSpPr>
        <p:spPr>
          <a:xfrm>
            <a:off x="304800" y="1557130"/>
            <a:ext cx="4956313" cy="5102087"/>
          </a:xfrm>
        </p:spPr>
        <p:txBody>
          <a:bodyPr>
            <a:normAutofit fontScale="85000" lnSpcReduction="20000"/>
          </a:bodyPr>
          <a:lstStyle/>
          <a:p>
            <a:r>
              <a:rPr lang="en-GB" sz="1800" dirty="0"/>
              <a:t>E.G. </a:t>
            </a:r>
            <a:r>
              <a:rPr lang="en-GB" sz="1800" dirty="0" err="1"/>
              <a:t>ToolPak</a:t>
            </a:r>
            <a:r>
              <a:rPr lang="en-GB" sz="1800" dirty="0"/>
              <a:t> add-in for excel can do simple examples but might need commercial packages to fit data to a wider range of distributions (beyond just normally distributed)</a:t>
            </a:r>
          </a:p>
          <a:p>
            <a:pPr lvl="1"/>
            <a:r>
              <a:rPr lang="en-GB" sz="1400" dirty="0"/>
              <a:t>Data </a:t>
            </a:r>
            <a:r>
              <a:rPr lang="en-GB" sz="1400" dirty="0">
                <a:sym typeface="Wingdings" panose="05000000000000000000" pitchFamily="2" charset="2"/>
              </a:rPr>
              <a:t> Data Analysis  Random Number Generation (can then choose </a:t>
            </a:r>
            <a:r>
              <a:rPr lang="en-GB" sz="1400" dirty="0" err="1">
                <a:sym typeface="Wingdings" panose="05000000000000000000" pitchFamily="2" charset="2"/>
              </a:rPr>
              <a:t>n_simulations</a:t>
            </a:r>
            <a:r>
              <a:rPr lang="en-GB" sz="1400" dirty="0">
                <a:sym typeface="Wingdings" panose="05000000000000000000" pitchFamily="2" charset="2"/>
              </a:rPr>
              <a:t>/starting seed/RV distribution )</a:t>
            </a:r>
            <a:r>
              <a:rPr lang="en-GB" sz="1400" dirty="0"/>
              <a:t> </a:t>
            </a:r>
          </a:p>
          <a:p>
            <a:r>
              <a:rPr lang="en-GB" sz="1800" dirty="0"/>
              <a:t>Define </a:t>
            </a:r>
            <a:r>
              <a:rPr lang="en-GB" sz="1800" dirty="0" err="1"/>
              <a:t>n_simulations</a:t>
            </a:r>
            <a:r>
              <a:rPr lang="en-GB" sz="1800" dirty="0"/>
              <a:t> and your seed</a:t>
            </a:r>
          </a:p>
          <a:p>
            <a:pPr lvl="1"/>
            <a:r>
              <a:rPr lang="en-GB" sz="1400" dirty="0"/>
              <a:t>More simulations result in mean approaching the true value &amp; lower </a:t>
            </a:r>
            <a:r>
              <a:rPr lang="en-GB" sz="1400" dirty="0" err="1"/>
              <a:t>s.d.</a:t>
            </a:r>
            <a:r>
              <a:rPr lang="en-GB" sz="1400" dirty="0"/>
              <a:t> but at the expense of higher compute</a:t>
            </a:r>
          </a:p>
          <a:p>
            <a:r>
              <a:rPr lang="en-GB" sz="1800" dirty="0"/>
              <a:t>Determine probability distribution from which to sample from (i.e. know the </a:t>
            </a:r>
            <a:r>
              <a:rPr lang="en-GB" sz="1800" dirty="0" err="1"/>
              <a:t>mean,s.d</a:t>
            </a:r>
            <a:r>
              <a:rPr lang="en-GB" sz="1800" dirty="0"/>
              <a:t>, whether it is normal/uniform etc.), in order to produce a random variable for each run</a:t>
            </a:r>
          </a:p>
          <a:p>
            <a:r>
              <a:rPr lang="en-GB" sz="1800" dirty="0"/>
              <a:t>Uses a probability distribution of the input random variable (e.g. monthly usage) to create an output random variable (e.g. monthly payments)</a:t>
            </a:r>
          </a:p>
          <a:p>
            <a:pPr lvl="1"/>
            <a:r>
              <a:rPr lang="en-GB" sz="1600" dirty="0"/>
              <a:t>Given our random input variable, we generate a value for each simulation. Plugging this value in should give us an objective function value e.g. monthly payment. </a:t>
            </a:r>
          </a:p>
          <a:p>
            <a:pPr lvl="1"/>
            <a:r>
              <a:rPr lang="en-GB" sz="1600" dirty="0"/>
              <a:t>We repeat for all simulation runs</a:t>
            </a:r>
          </a:p>
          <a:p>
            <a:pPr lvl="1"/>
            <a:r>
              <a:rPr lang="en-GB" sz="1600" dirty="0"/>
              <a:t>Can then simply take mean of outputs and STDEV of output values to get our reward (expected value) and risk (uncertainty) measures</a:t>
            </a:r>
          </a:p>
          <a:p>
            <a:r>
              <a:rPr lang="en-GB" sz="1800" dirty="0"/>
              <a:t>Use histograms to visualise simulation and understand the distribution of future outcomes (note that distribution of output will not necessarily be distribution of input as per our example)</a:t>
            </a:r>
          </a:p>
        </p:txBody>
      </p:sp>
      <p:pic>
        <p:nvPicPr>
          <p:cNvPr id="5" name="Picture 4">
            <a:extLst>
              <a:ext uri="{FF2B5EF4-FFF2-40B4-BE49-F238E27FC236}">
                <a16:creationId xmlns:a16="http://schemas.microsoft.com/office/drawing/2014/main" id="{3DEF49E1-2DE5-45C9-B65C-A72CC46CF35C}"/>
              </a:ext>
            </a:extLst>
          </p:cNvPr>
          <p:cNvPicPr>
            <a:picLocks noChangeAspect="1"/>
          </p:cNvPicPr>
          <p:nvPr/>
        </p:nvPicPr>
        <p:blipFill>
          <a:blip r:embed="rId2"/>
          <a:stretch>
            <a:fillRect/>
          </a:stretch>
        </p:blipFill>
        <p:spPr>
          <a:xfrm>
            <a:off x="7260090" y="669957"/>
            <a:ext cx="4627110" cy="3303933"/>
          </a:xfrm>
          <a:prstGeom prst="rect">
            <a:avLst/>
          </a:prstGeom>
        </p:spPr>
      </p:pic>
      <p:pic>
        <p:nvPicPr>
          <p:cNvPr id="7" name="Picture 6">
            <a:extLst>
              <a:ext uri="{FF2B5EF4-FFF2-40B4-BE49-F238E27FC236}">
                <a16:creationId xmlns:a16="http://schemas.microsoft.com/office/drawing/2014/main" id="{9A710DC2-729B-4456-B1B2-503AA628985B}"/>
              </a:ext>
            </a:extLst>
          </p:cNvPr>
          <p:cNvPicPr>
            <a:picLocks noChangeAspect="1"/>
          </p:cNvPicPr>
          <p:nvPr/>
        </p:nvPicPr>
        <p:blipFill>
          <a:blip r:embed="rId3"/>
          <a:stretch>
            <a:fillRect/>
          </a:stretch>
        </p:blipFill>
        <p:spPr>
          <a:xfrm>
            <a:off x="6691745" y="4876058"/>
            <a:ext cx="4554422" cy="1981942"/>
          </a:xfrm>
          <a:prstGeom prst="rect">
            <a:avLst/>
          </a:prstGeom>
        </p:spPr>
      </p:pic>
      <p:sp>
        <p:nvSpPr>
          <p:cNvPr id="8" name="TextBox 7">
            <a:extLst>
              <a:ext uri="{FF2B5EF4-FFF2-40B4-BE49-F238E27FC236}">
                <a16:creationId xmlns:a16="http://schemas.microsoft.com/office/drawing/2014/main" id="{34C65B74-5FA3-44AB-AE9E-901D1F3FBC6F}"/>
              </a:ext>
            </a:extLst>
          </p:cNvPr>
          <p:cNvSpPr txBox="1"/>
          <p:nvPr/>
        </p:nvSpPr>
        <p:spPr>
          <a:xfrm>
            <a:off x="6096000" y="4108173"/>
            <a:ext cx="5685061" cy="830997"/>
          </a:xfrm>
          <a:prstGeom prst="rect">
            <a:avLst/>
          </a:prstGeom>
          <a:noFill/>
        </p:spPr>
        <p:txBody>
          <a:bodyPr wrap="square" rtlCol="0">
            <a:spAutoFit/>
          </a:bodyPr>
          <a:lstStyle/>
          <a:p>
            <a:r>
              <a:rPr lang="en-GB" sz="1600" dirty="0"/>
              <a:t>Histogram of simulated output values </a:t>
            </a:r>
          </a:p>
          <a:p>
            <a:r>
              <a:rPr lang="en-GB" sz="1600" dirty="0"/>
              <a:t>i.e. output distribution when using normally distributed input RV (data usage)</a:t>
            </a:r>
          </a:p>
        </p:txBody>
      </p:sp>
    </p:spTree>
    <p:extLst>
      <p:ext uri="{BB962C8B-B14F-4D97-AF65-F5344CB8AC3E}">
        <p14:creationId xmlns:p14="http://schemas.microsoft.com/office/powerpoint/2010/main" val="381849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3BA3-23B9-549F-AE30-D26C0C03DFF2}"/>
              </a:ext>
            </a:extLst>
          </p:cNvPr>
          <p:cNvSpPr>
            <a:spLocks noGrp="1"/>
          </p:cNvSpPr>
          <p:nvPr>
            <p:ph type="title"/>
          </p:nvPr>
        </p:nvSpPr>
        <p:spPr/>
        <p:txBody>
          <a:bodyPr/>
          <a:lstStyle/>
          <a:p>
            <a:r>
              <a:rPr lang="en-GB" dirty="0"/>
              <a:t>Optimisation in the widest possible sense</a:t>
            </a:r>
          </a:p>
        </p:txBody>
      </p:sp>
      <p:sp>
        <p:nvSpPr>
          <p:cNvPr id="3" name="Content Placeholder 2">
            <a:extLst>
              <a:ext uri="{FF2B5EF4-FFF2-40B4-BE49-F238E27FC236}">
                <a16:creationId xmlns:a16="http://schemas.microsoft.com/office/drawing/2014/main" id="{AA3EFEAD-6F60-F9AC-3D0D-54BBEB11AA73}"/>
              </a:ext>
            </a:extLst>
          </p:cNvPr>
          <p:cNvSpPr>
            <a:spLocks noGrp="1"/>
          </p:cNvSpPr>
          <p:nvPr>
            <p:ph idx="1"/>
          </p:nvPr>
        </p:nvSpPr>
        <p:spPr/>
        <p:txBody>
          <a:bodyPr>
            <a:normAutofit/>
          </a:bodyPr>
          <a:lstStyle/>
          <a:p>
            <a:r>
              <a:rPr lang="en-GB" sz="1800" dirty="0">
                <a:solidFill>
                  <a:srgbClr val="374151"/>
                </a:solidFill>
                <a:latin typeface="Söhne"/>
              </a:rPr>
              <a:t>Various d</a:t>
            </a:r>
            <a:r>
              <a:rPr lang="en-GB" sz="1800" b="0" i="0" dirty="0">
                <a:solidFill>
                  <a:srgbClr val="374151"/>
                </a:solidFill>
                <a:effectLst/>
                <a:latin typeface="Söhne"/>
              </a:rPr>
              <a:t>ifferent types of optimization algorithms</a:t>
            </a:r>
          </a:p>
          <a:p>
            <a:r>
              <a:rPr lang="en-GB" sz="1800" b="0" i="0" dirty="0">
                <a:solidFill>
                  <a:srgbClr val="374151"/>
                </a:solidFill>
                <a:effectLst/>
                <a:latin typeface="Söhne"/>
              </a:rPr>
              <a:t>The choice of which algorithm to use depends on </a:t>
            </a:r>
          </a:p>
          <a:p>
            <a:pPr lvl="1"/>
            <a:r>
              <a:rPr lang="en-GB" sz="1600" b="0" i="0" dirty="0">
                <a:solidFill>
                  <a:srgbClr val="374151"/>
                </a:solidFill>
                <a:effectLst/>
                <a:latin typeface="Söhne"/>
              </a:rPr>
              <a:t>the specific problem being solved</a:t>
            </a:r>
          </a:p>
          <a:p>
            <a:pPr lvl="1"/>
            <a:r>
              <a:rPr lang="en-GB" sz="1600" b="0" i="0" dirty="0">
                <a:solidFill>
                  <a:srgbClr val="374151"/>
                </a:solidFill>
                <a:effectLst/>
                <a:latin typeface="Söhne"/>
              </a:rPr>
              <a:t>the properties of the objective function, decision variables and constraints</a:t>
            </a:r>
          </a:p>
          <a:p>
            <a:pPr lvl="1"/>
            <a:r>
              <a:rPr lang="en-GB" sz="1600" dirty="0">
                <a:solidFill>
                  <a:srgbClr val="374151"/>
                </a:solidFill>
                <a:latin typeface="Söhne"/>
              </a:rPr>
              <a:t>T</a:t>
            </a:r>
            <a:r>
              <a:rPr lang="en-GB" sz="1600" b="0" i="0" dirty="0">
                <a:solidFill>
                  <a:srgbClr val="374151"/>
                </a:solidFill>
                <a:effectLst/>
                <a:latin typeface="Söhne"/>
              </a:rPr>
              <a:t>he available computational resources</a:t>
            </a:r>
          </a:p>
          <a:p>
            <a:r>
              <a:rPr lang="en-GB" sz="1800" dirty="0"/>
              <a:t>Includes: gradient-based algorithms (i.e. where have differentiable functions e.g. gradient descent)/ evolutionary algorithms / dynamic programming / linear programming etc. </a:t>
            </a:r>
          </a:p>
          <a:p>
            <a:r>
              <a:rPr lang="en-GB" sz="1800" dirty="0"/>
              <a:t>Optimisation algorithms specific to Data Science include: Gradient Descent / ADAM / </a:t>
            </a:r>
            <a:r>
              <a:rPr lang="en-GB" sz="1800" dirty="0" err="1"/>
              <a:t>Adagrad</a:t>
            </a:r>
            <a:r>
              <a:rPr lang="en-GB" sz="1800" dirty="0"/>
              <a:t> / Bayesian Optimisation / Simulated annealing / </a:t>
            </a:r>
            <a:r>
              <a:rPr lang="en-GB" sz="1800" dirty="0" err="1"/>
              <a:t>Nelder</a:t>
            </a:r>
            <a:r>
              <a:rPr lang="en-GB" sz="1800" dirty="0"/>
              <a:t>-Mead (for non-differentiable</a:t>
            </a:r>
          </a:p>
          <a:p>
            <a:pPr lvl="1"/>
            <a:r>
              <a:rPr lang="en-GB" sz="1400" dirty="0"/>
              <a:t>Used to find weights in NN or parameters in model that min the loss function</a:t>
            </a:r>
          </a:p>
          <a:p>
            <a:pPr lvl="1"/>
            <a:endParaRPr lang="en-GB" sz="1400" dirty="0"/>
          </a:p>
          <a:p>
            <a:pPr lvl="1"/>
            <a:endParaRPr lang="en-GB" sz="1400" dirty="0"/>
          </a:p>
          <a:p>
            <a:pPr lvl="1"/>
            <a:endParaRPr lang="en-GB" sz="1400" dirty="0"/>
          </a:p>
          <a:p>
            <a:endParaRPr lang="en-GB" dirty="0"/>
          </a:p>
          <a:p>
            <a:endParaRPr lang="en-GB" dirty="0"/>
          </a:p>
          <a:p>
            <a:endParaRPr lang="en-GB" sz="1800" dirty="0"/>
          </a:p>
        </p:txBody>
      </p:sp>
    </p:spTree>
    <p:extLst>
      <p:ext uri="{BB962C8B-B14F-4D97-AF65-F5344CB8AC3E}">
        <p14:creationId xmlns:p14="http://schemas.microsoft.com/office/powerpoint/2010/main" val="167359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003B-EB36-493F-A389-742E6A8C91D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9A045F1-3B4F-4EAE-8E5D-58EB3DBCC014}"/>
              </a:ext>
            </a:extLst>
          </p:cNvPr>
          <p:cNvSpPr>
            <a:spLocks noGrp="1"/>
          </p:cNvSpPr>
          <p:nvPr>
            <p:ph idx="1"/>
          </p:nvPr>
        </p:nvSpPr>
        <p:spPr/>
        <p:txBody>
          <a:bodyPr/>
          <a:lstStyle/>
          <a:p>
            <a:r>
              <a:rPr lang="en-GB" dirty="0"/>
              <a:t>Examples </a:t>
            </a:r>
          </a:p>
          <a:p>
            <a:pPr lvl="1"/>
            <a:r>
              <a:rPr lang="en-GB" dirty="0"/>
              <a:t>Intel </a:t>
            </a:r>
          </a:p>
          <a:p>
            <a:pPr lvl="2"/>
            <a:r>
              <a:rPr lang="en-GB" dirty="0"/>
              <a:t>Used forecasting, monte </a:t>
            </a:r>
            <a:r>
              <a:rPr lang="en-GB" dirty="0" err="1"/>
              <a:t>carlo</a:t>
            </a:r>
            <a:r>
              <a:rPr lang="en-GB" dirty="0"/>
              <a:t> simulation and stochastic programming for determining the number of capital investment options to buy and exercise. Imagine this involves predicting demand for a product, then raw materials needed for this etc. </a:t>
            </a:r>
          </a:p>
          <a:p>
            <a:pPr lvl="2"/>
            <a:r>
              <a:rPr lang="en-GB" dirty="0" err="1"/>
              <a:t>Sensitivty</a:t>
            </a:r>
            <a:r>
              <a:rPr lang="en-GB" dirty="0"/>
              <a:t> analysis built into it </a:t>
            </a:r>
          </a:p>
        </p:txBody>
      </p:sp>
    </p:spTree>
    <p:extLst>
      <p:ext uri="{BB962C8B-B14F-4D97-AF65-F5344CB8AC3E}">
        <p14:creationId xmlns:p14="http://schemas.microsoft.com/office/powerpoint/2010/main" val="1477917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69F2F-B2F7-4103-91D2-8A481BA32D5B}"/>
              </a:ext>
            </a:extLst>
          </p:cNvPr>
          <p:cNvSpPr>
            <a:spLocks noGrp="1"/>
          </p:cNvSpPr>
          <p:nvPr>
            <p:ph type="title"/>
          </p:nvPr>
        </p:nvSpPr>
        <p:spPr>
          <a:xfrm>
            <a:off x="0" y="0"/>
            <a:ext cx="9336578" cy="707217"/>
          </a:xfrm>
        </p:spPr>
        <p:txBody>
          <a:bodyPr>
            <a:normAutofit fontScale="90000"/>
          </a:bodyPr>
          <a:lstStyle/>
          <a:p>
            <a:r>
              <a:rPr lang="en-GB" sz="3200" dirty="0"/>
              <a:t>Combining decision trees with simulations to make decisions under </a:t>
            </a:r>
            <a:r>
              <a:rPr lang="en-GB" sz="3200" b="1" u="sng" dirty="0"/>
              <a:t>high </a:t>
            </a:r>
            <a:r>
              <a:rPr lang="en-GB" sz="3200" dirty="0"/>
              <a:t>uncertainty</a:t>
            </a:r>
          </a:p>
        </p:txBody>
      </p:sp>
      <p:sp>
        <p:nvSpPr>
          <p:cNvPr id="3" name="Content Placeholder 2">
            <a:extLst>
              <a:ext uri="{FF2B5EF4-FFF2-40B4-BE49-F238E27FC236}">
                <a16:creationId xmlns:a16="http://schemas.microsoft.com/office/drawing/2014/main" id="{EB19E402-3B5F-4438-B06F-4DF838900777}"/>
              </a:ext>
            </a:extLst>
          </p:cNvPr>
          <p:cNvSpPr>
            <a:spLocks noGrp="1"/>
          </p:cNvSpPr>
          <p:nvPr>
            <p:ph idx="1"/>
          </p:nvPr>
        </p:nvSpPr>
        <p:spPr>
          <a:xfrm>
            <a:off x="6891251" y="180802"/>
            <a:ext cx="5130686" cy="999605"/>
          </a:xfrm>
        </p:spPr>
        <p:txBody>
          <a:bodyPr>
            <a:normAutofit/>
          </a:bodyPr>
          <a:lstStyle/>
          <a:p>
            <a:r>
              <a:rPr lang="en-GB" sz="2000" dirty="0"/>
              <a:t>Need the distribution of outcomes under each decision to apply this or a decision tree like below</a:t>
            </a:r>
          </a:p>
        </p:txBody>
      </p:sp>
      <p:pic>
        <p:nvPicPr>
          <p:cNvPr id="5" name="Picture 4">
            <a:extLst>
              <a:ext uri="{FF2B5EF4-FFF2-40B4-BE49-F238E27FC236}">
                <a16:creationId xmlns:a16="http://schemas.microsoft.com/office/drawing/2014/main" id="{2E064293-BA8B-4437-B907-3243B276A8C0}"/>
              </a:ext>
            </a:extLst>
          </p:cNvPr>
          <p:cNvPicPr>
            <a:picLocks noChangeAspect="1"/>
          </p:cNvPicPr>
          <p:nvPr/>
        </p:nvPicPr>
        <p:blipFill>
          <a:blip r:embed="rId2"/>
          <a:stretch>
            <a:fillRect/>
          </a:stretch>
        </p:blipFill>
        <p:spPr>
          <a:xfrm>
            <a:off x="51397" y="2788065"/>
            <a:ext cx="4517701" cy="2971800"/>
          </a:xfrm>
          <a:prstGeom prst="rect">
            <a:avLst/>
          </a:prstGeom>
        </p:spPr>
      </p:pic>
      <p:pic>
        <p:nvPicPr>
          <p:cNvPr id="7" name="Picture 6">
            <a:extLst>
              <a:ext uri="{FF2B5EF4-FFF2-40B4-BE49-F238E27FC236}">
                <a16:creationId xmlns:a16="http://schemas.microsoft.com/office/drawing/2014/main" id="{09B65E31-6CE1-4C96-981B-F097FB228C5B}"/>
              </a:ext>
            </a:extLst>
          </p:cNvPr>
          <p:cNvPicPr>
            <a:picLocks noChangeAspect="1"/>
          </p:cNvPicPr>
          <p:nvPr/>
        </p:nvPicPr>
        <p:blipFill>
          <a:blip r:embed="rId3"/>
          <a:stretch>
            <a:fillRect/>
          </a:stretch>
        </p:blipFill>
        <p:spPr>
          <a:xfrm>
            <a:off x="6891251" y="1169675"/>
            <a:ext cx="4735921" cy="2315999"/>
          </a:xfrm>
          <a:prstGeom prst="rect">
            <a:avLst/>
          </a:prstGeom>
        </p:spPr>
      </p:pic>
      <p:pic>
        <p:nvPicPr>
          <p:cNvPr id="9" name="Picture 8">
            <a:extLst>
              <a:ext uri="{FF2B5EF4-FFF2-40B4-BE49-F238E27FC236}">
                <a16:creationId xmlns:a16="http://schemas.microsoft.com/office/drawing/2014/main" id="{D3425F23-B0C9-4AD4-B7C2-233F86527FBB}"/>
              </a:ext>
            </a:extLst>
          </p:cNvPr>
          <p:cNvPicPr>
            <a:picLocks noChangeAspect="1"/>
          </p:cNvPicPr>
          <p:nvPr/>
        </p:nvPicPr>
        <p:blipFill>
          <a:blip r:embed="rId4"/>
          <a:stretch>
            <a:fillRect/>
          </a:stretch>
        </p:blipFill>
        <p:spPr>
          <a:xfrm>
            <a:off x="3165432" y="4643136"/>
            <a:ext cx="3005713" cy="2442502"/>
          </a:xfrm>
          <a:prstGeom prst="rect">
            <a:avLst/>
          </a:prstGeom>
        </p:spPr>
      </p:pic>
      <p:sp>
        <p:nvSpPr>
          <p:cNvPr id="10" name="TextBox 9">
            <a:extLst>
              <a:ext uri="{FF2B5EF4-FFF2-40B4-BE49-F238E27FC236}">
                <a16:creationId xmlns:a16="http://schemas.microsoft.com/office/drawing/2014/main" id="{A127C2A6-18AA-4C18-8992-F544403FD069}"/>
              </a:ext>
            </a:extLst>
          </p:cNvPr>
          <p:cNvSpPr txBox="1"/>
          <p:nvPr/>
        </p:nvSpPr>
        <p:spPr>
          <a:xfrm>
            <a:off x="51397" y="652218"/>
            <a:ext cx="5844209" cy="2031325"/>
          </a:xfrm>
          <a:prstGeom prst="rect">
            <a:avLst/>
          </a:prstGeom>
          <a:noFill/>
        </p:spPr>
        <p:txBody>
          <a:bodyPr wrap="square" rtlCol="0">
            <a:spAutoFit/>
          </a:bodyPr>
          <a:lstStyle/>
          <a:p>
            <a:r>
              <a:rPr lang="en-GB" sz="900" dirty="0"/>
              <a:t>- Useful to use decision trees when evaluating decisions!</a:t>
            </a:r>
          </a:p>
          <a:p>
            <a:r>
              <a:rPr lang="en-GB" sz="900" dirty="0"/>
              <a:t>- Assume we have the probabilities of different events that make up the tree splits</a:t>
            </a:r>
          </a:p>
          <a:p>
            <a:pPr marL="171450" indent="-171450">
              <a:buFontTx/>
              <a:buChar char="-"/>
            </a:pPr>
            <a:r>
              <a:rPr lang="en-GB" sz="900" dirty="0"/>
              <a:t>We derive the outcomes (expected value at the end of each leaf node)by using our optimisation (solver) and simulation approach. So there might be a 50% probability of strong market, but what does that mean for demand, Q. Could be anywhere within range of 8K-12K sales. Given a uniform distribution we simulate from this distribution and achieve our event outcome that maximises profit</a:t>
            </a:r>
          </a:p>
          <a:p>
            <a:pPr marL="171450" indent="-171450">
              <a:buFontTx/>
              <a:buChar char="-"/>
            </a:pPr>
            <a:r>
              <a:rPr lang="en-GB" sz="900" dirty="0"/>
              <a:t>Can then traverse down each branch until we get to the terminal node, multiplying our probabilities by our expected outcome value to allow us to evaluate the best option for our your risk appetite (neutral/loving/averse)</a:t>
            </a:r>
          </a:p>
          <a:p>
            <a:pPr marL="171450" indent="-171450">
              <a:buFontTx/>
              <a:buChar char="-"/>
            </a:pPr>
            <a:r>
              <a:rPr lang="en-GB" sz="900" dirty="0"/>
              <a:t>N.B. May need to apply cash discounting if time element over each tree depth</a:t>
            </a:r>
          </a:p>
          <a:p>
            <a:pPr marL="171450" indent="-171450">
              <a:buFontTx/>
              <a:buChar char="-"/>
            </a:pPr>
            <a:r>
              <a:rPr lang="en-GB" sz="900" dirty="0"/>
              <a:t>In effect we are answering two questions:</a:t>
            </a:r>
          </a:p>
          <a:p>
            <a:pPr marL="685800" lvl="1" indent="-228600">
              <a:buAutoNum type="arabicPeriod"/>
            </a:pPr>
            <a:r>
              <a:rPr lang="en-GB" sz="900" dirty="0"/>
              <a:t>Which Q will maximise profit for each scenario (i.e. under a weak economy vs strong or using supplier A vs supplier B)</a:t>
            </a:r>
          </a:p>
          <a:p>
            <a:pPr marL="685800" lvl="1" indent="-228600">
              <a:buAutoNum type="arabicPeriod"/>
            </a:pPr>
            <a:r>
              <a:rPr lang="en-GB" sz="900" dirty="0"/>
              <a:t>Given these expected values from each scenario, which choice to make (and this is where risk </a:t>
            </a:r>
            <a:r>
              <a:rPr lang="en-GB" sz="900" dirty="0" err="1"/>
              <a:t>appetitre</a:t>
            </a:r>
            <a:r>
              <a:rPr lang="en-GB" sz="900" dirty="0"/>
              <a:t> must be factored in)</a:t>
            </a:r>
          </a:p>
        </p:txBody>
      </p:sp>
      <p:pic>
        <p:nvPicPr>
          <p:cNvPr id="12" name="Picture 11">
            <a:extLst>
              <a:ext uri="{FF2B5EF4-FFF2-40B4-BE49-F238E27FC236}">
                <a16:creationId xmlns:a16="http://schemas.microsoft.com/office/drawing/2014/main" id="{44AF3582-F3D7-4E32-A67C-B07A5997F826}"/>
              </a:ext>
            </a:extLst>
          </p:cNvPr>
          <p:cNvPicPr>
            <a:picLocks noChangeAspect="1"/>
          </p:cNvPicPr>
          <p:nvPr/>
        </p:nvPicPr>
        <p:blipFill>
          <a:blip r:embed="rId5"/>
          <a:stretch>
            <a:fillRect/>
          </a:stretch>
        </p:blipFill>
        <p:spPr>
          <a:xfrm>
            <a:off x="7153046" y="3632819"/>
            <a:ext cx="4065104" cy="2570233"/>
          </a:xfrm>
          <a:prstGeom prst="rect">
            <a:avLst/>
          </a:prstGeom>
        </p:spPr>
      </p:pic>
    </p:spTree>
    <p:extLst>
      <p:ext uri="{BB962C8B-B14F-4D97-AF65-F5344CB8AC3E}">
        <p14:creationId xmlns:p14="http://schemas.microsoft.com/office/powerpoint/2010/main" val="2462147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66616-A921-4B7E-B3E2-7A5F9BD2F1FE}"/>
              </a:ext>
            </a:extLst>
          </p:cNvPr>
          <p:cNvSpPr>
            <a:spLocks noGrp="1"/>
          </p:cNvSpPr>
          <p:nvPr>
            <p:ph type="title"/>
          </p:nvPr>
        </p:nvSpPr>
        <p:spPr/>
        <p:txBody>
          <a:bodyPr>
            <a:normAutofit/>
          </a:bodyPr>
          <a:lstStyle/>
          <a:p>
            <a:r>
              <a:rPr lang="en-GB" dirty="0"/>
              <a:t>Using simulations to provide expected values under high uncertainty</a:t>
            </a:r>
          </a:p>
        </p:txBody>
      </p:sp>
      <p:sp>
        <p:nvSpPr>
          <p:cNvPr id="3" name="Content Placeholder 2">
            <a:extLst>
              <a:ext uri="{FF2B5EF4-FFF2-40B4-BE49-F238E27FC236}">
                <a16:creationId xmlns:a16="http://schemas.microsoft.com/office/drawing/2014/main" id="{4A77F07C-384A-4C6E-B3C0-B2BDD831BA0B}"/>
              </a:ext>
            </a:extLst>
          </p:cNvPr>
          <p:cNvSpPr>
            <a:spLocks noGrp="1"/>
          </p:cNvSpPr>
          <p:nvPr>
            <p:ph idx="1"/>
          </p:nvPr>
        </p:nvSpPr>
        <p:spPr/>
        <p:txBody>
          <a:bodyPr>
            <a:normAutofit fontScale="92500" lnSpcReduction="20000"/>
          </a:bodyPr>
          <a:lstStyle/>
          <a:p>
            <a:r>
              <a:rPr lang="en-GB" dirty="0"/>
              <a:t>Simulations provide a range of answers rather than a single deterministic answer, and so as part of this have a confidence interval attached </a:t>
            </a:r>
          </a:p>
          <a:p>
            <a:r>
              <a:rPr lang="en-GB" dirty="0"/>
              <a:t>A simplified example might be that there is only one outcome for each scenario e.g. </a:t>
            </a:r>
          </a:p>
          <a:p>
            <a:pPr lvl="1"/>
            <a:r>
              <a:rPr lang="en-GB" dirty="0"/>
              <a:t>if strong economy (50% chance), profit = </a:t>
            </a:r>
            <a:r>
              <a:rPr lang="en-GB" dirty="0" err="1"/>
              <a:t>Y</a:t>
            </a:r>
            <a:r>
              <a:rPr lang="en-GB" baseline="-25000" dirty="0" err="1"/>
              <a:t>strong</a:t>
            </a:r>
            <a:r>
              <a:rPr lang="en-GB" dirty="0"/>
              <a:t> (e.g. £200k)</a:t>
            </a:r>
          </a:p>
          <a:p>
            <a:pPr lvl="1"/>
            <a:r>
              <a:rPr lang="en-GB" dirty="0"/>
              <a:t>If weak economy (50% chance), profit = </a:t>
            </a:r>
            <a:r>
              <a:rPr lang="en-GB" dirty="0" err="1"/>
              <a:t>Y</a:t>
            </a:r>
            <a:r>
              <a:rPr lang="en-GB" baseline="-25000" dirty="0" err="1"/>
              <a:t>weak</a:t>
            </a:r>
            <a:r>
              <a:rPr lang="en-GB" dirty="0"/>
              <a:t> (e.g. £5k)</a:t>
            </a:r>
          </a:p>
          <a:p>
            <a:r>
              <a:rPr lang="en-GB" dirty="0"/>
              <a:t>But in reality, even if we know economy is set to be strong, we do not know the extent of this so profit falls within a random distribution of values</a:t>
            </a:r>
          </a:p>
          <a:p>
            <a:pPr lvl="1"/>
            <a:r>
              <a:rPr lang="en-GB" dirty="0"/>
              <a:t>For strong: 6K-14K units sold</a:t>
            </a:r>
          </a:p>
          <a:p>
            <a:pPr lvl="1"/>
            <a:r>
              <a:rPr lang="en-GB" dirty="0"/>
              <a:t>For weak: 2K-8K units sold</a:t>
            </a:r>
          </a:p>
          <a:p>
            <a:r>
              <a:rPr lang="en-GB" dirty="0"/>
              <a:t>Calculating the value for this is tricky using a decision tree, so use simulations to get an expected (</a:t>
            </a:r>
            <a:r>
              <a:rPr lang="en-GB" dirty="0" err="1"/>
              <a:t>avg</a:t>
            </a:r>
            <a:r>
              <a:rPr lang="en-GB" dirty="0"/>
              <a:t>) value as our profit estimation (i.e. terminal node outcome value)</a:t>
            </a:r>
          </a:p>
        </p:txBody>
      </p:sp>
    </p:spTree>
    <p:extLst>
      <p:ext uri="{BB962C8B-B14F-4D97-AF65-F5344CB8AC3E}">
        <p14:creationId xmlns:p14="http://schemas.microsoft.com/office/powerpoint/2010/main" val="22716083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8C78-AAD2-4124-A8F4-8AE5E70C660B}"/>
              </a:ext>
            </a:extLst>
          </p:cNvPr>
          <p:cNvSpPr>
            <a:spLocks noGrp="1"/>
          </p:cNvSpPr>
          <p:nvPr>
            <p:ph type="title"/>
          </p:nvPr>
        </p:nvSpPr>
        <p:spPr/>
        <p:txBody>
          <a:bodyPr>
            <a:noAutofit/>
          </a:bodyPr>
          <a:lstStyle/>
          <a:p>
            <a:r>
              <a:rPr lang="en-GB" sz="3200" b="1" dirty="0"/>
              <a:t>Steps to solve their problem i.e. choose which company as supplier to maximise profit given our demand forecasts under different conditions</a:t>
            </a:r>
            <a:br>
              <a:rPr lang="en-GB" sz="3200" b="1" dirty="0"/>
            </a:br>
            <a:r>
              <a:rPr lang="en-GB" sz="1800" b="1" dirty="0"/>
              <a:t>Many suppliers to choose from – which one to choose and how many units, Q, to order given different costs etc.</a:t>
            </a:r>
          </a:p>
        </p:txBody>
      </p:sp>
      <p:sp>
        <p:nvSpPr>
          <p:cNvPr id="3" name="Content Placeholder 2">
            <a:extLst>
              <a:ext uri="{FF2B5EF4-FFF2-40B4-BE49-F238E27FC236}">
                <a16:creationId xmlns:a16="http://schemas.microsoft.com/office/drawing/2014/main" id="{C3BA897A-7635-4105-A017-3C904A7F9489}"/>
              </a:ext>
            </a:extLst>
          </p:cNvPr>
          <p:cNvSpPr>
            <a:spLocks noGrp="1"/>
          </p:cNvSpPr>
          <p:nvPr>
            <p:ph idx="1"/>
          </p:nvPr>
        </p:nvSpPr>
        <p:spPr/>
        <p:txBody>
          <a:bodyPr>
            <a:normAutofit fontScale="70000" lnSpcReduction="20000"/>
          </a:bodyPr>
          <a:lstStyle/>
          <a:p>
            <a:pPr marL="514350" indent="-514350">
              <a:buAutoNum type="arabicPeriod"/>
            </a:pPr>
            <a:r>
              <a:rPr lang="en-GB" dirty="0"/>
              <a:t>Identify the problems and its decisions/constraints/objective</a:t>
            </a:r>
          </a:p>
          <a:p>
            <a:pPr marL="514350" indent="-514350">
              <a:buAutoNum type="arabicPeriod"/>
            </a:pPr>
            <a:r>
              <a:rPr lang="en-GB" dirty="0"/>
              <a:t>Formulate the optimisation problem as a mathematical model</a:t>
            </a:r>
          </a:p>
          <a:p>
            <a:pPr marL="514350" indent="-514350">
              <a:buAutoNum type="arabicPeriod"/>
            </a:pPr>
            <a:r>
              <a:rPr lang="en-GB" dirty="0"/>
              <a:t>Develop a spreadsheet model (I.e. use toy data in excel to start analysis or all data if simple enough)</a:t>
            </a:r>
          </a:p>
          <a:p>
            <a:pPr marL="514350" indent="-514350">
              <a:buAutoNum type="arabicPeriod"/>
            </a:pPr>
            <a:r>
              <a:rPr lang="en-GB" dirty="0"/>
              <a:t>Predictive model fitted (e.g. time series to predict demand) – point estimate and prediction interval (</a:t>
            </a:r>
            <a:r>
              <a:rPr lang="en-GB" dirty="0" err="1"/>
              <a:t>s.e</a:t>
            </a:r>
            <a:r>
              <a:rPr lang="en-GB" dirty="0"/>
              <a:t>)</a:t>
            </a:r>
          </a:p>
          <a:p>
            <a:pPr marL="514350" indent="-514350">
              <a:buAutoNum type="arabicPeriod"/>
            </a:pPr>
            <a:r>
              <a:rPr lang="en-GB" dirty="0"/>
              <a:t>Ran the simulation using randomly sampled values from our predictive model (profit using different demand estimates from our RV distribution from our fitted model), potentially for each supplier</a:t>
            </a:r>
          </a:p>
          <a:p>
            <a:pPr marL="514350" indent="-514350">
              <a:buAutoNum type="arabicPeriod"/>
            </a:pPr>
            <a:r>
              <a:rPr lang="en-GB" dirty="0"/>
              <a:t>Given the expected value (</a:t>
            </a:r>
            <a:r>
              <a:rPr lang="en-GB" dirty="0" err="1"/>
              <a:t>avg</a:t>
            </a:r>
            <a:r>
              <a:rPr lang="en-GB" dirty="0"/>
              <a:t>) across all simulations for each supplier, we performed the optimisation (Excel solver) to find the expected (</a:t>
            </a:r>
            <a:r>
              <a:rPr lang="en-GB" dirty="0" err="1"/>
              <a:t>avg</a:t>
            </a:r>
            <a:r>
              <a:rPr lang="en-GB" dirty="0"/>
              <a:t>) profit maximising quantity, Q, given our simulation samples</a:t>
            </a:r>
          </a:p>
          <a:p>
            <a:pPr marL="457200" lvl="1" indent="0">
              <a:buNone/>
            </a:pPr>
            <a:r>
              <a:rPr lang="en-GB" dirty="0"/>
              <a:t>-i.e. what quantity do we need to supply under each scenario to maximise profit</a:t>
            </a:r>
          </a:p>
          <a:p>
            <a:pPr marL="514350" indent="-514350">
              <a:buAutoNum type="arabicPeriod"/>
            </a:pPr>
            <a:r>
              <a:rPr lang="en-GB" dirty="0"/>
              <a:t>If multiple suppliers, plug these into a decision tree and use your evaluation framework to make your decision (i.e. is your risk preference maximin, minmax etc. – will determine your choice)</a:t>
            </a:r>
          </a:p>
          <a:p>
            <a:pPr marL="0" indent="0">
              <a:buNone/>
            </a:pPr>
            <a:endParaRPr lang="en-GB" dirty="0"/>
          </a:p>
          <a:p>
            <a:pPr marL="514350" indent="-514350">
              <a:buAutoNum type="arabicPeriod"/>
            </a:pPr>
            <a:endParaRPr lang="en-GB" dirty="0"/>
          </a:p>
        </p:txBody>
      </p:sp>
    </p:spTree>
    <p:extLst>
      <p:ext uri="{BB962C8B-B14F-4D97-AF65-F5344CB8AC3E}">
        <p14:creationId xmlns:p14="http://schemas.microsoft.com/office/powerpoint/2010/main" val="38014325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48C5-909C-4DE3-9DE6-2530E3C79F3E}"/>
              </a:ext>
            </a:extLst>
          </p:cNvPr>
          <p:cNvSpPr>
            <a:spLocks noGrp="1"/>
          </p:cNvSpPr>
          <p:nvPr>
            <p:ph type="title"/>
          </p:nvPr>
        </p:nvSpPr>
        <p:spPr/>
        <p:txBody>
          <a:bodyPr/>
          <a:lstStyle/>
          <a:p>
            <a:r>
              <a:rPr lang="en-GB" dirty="0"/>
              <a:t>????</a:t>
            </a:r>
          </a:p>
        </p:txBody>
      </p:sp>
      <p:sp>
        <p:nvSpPr>
          <p:cNvPr id="3" name="Content Placeholder 2">
            <a:extLst>
              <a:ext uri="{FF2B5EF4-FFF2-40B4-BE49-F238E27FC236}">
                <a16:creationId xmlns:a16="http://schemas.microsoft.com/office/drawing/2014/main" id="{19275919-710C-49FB-80AD-FC1F7FDFBA48}"/>
              </a:ext>
            </a:extLst>
          </p:cNvPr>
          <p:cNvSpPr>
            <a:spLocks noGrp="1"/>
          </p:cNvSpPr>
          <p:nvPr>
            <p:ph idx="1"/>
          </p:nvPr>
        </p:nvSpPr>
        <p:spPr/>
        <p:txBody>
          <a:bodyPr/>
          <a:lstStyle/>
          <a:p>
            <a:r>
              <a:rPr lang="en-GB" dirty="0"/>
              <a:t>Can do sensitivity analysis</a:t>
            </a:r>
          </a:p>
          <a:p>
            <a:pPr lvl="1"/>
            <a:r>
              <a:rPr lang="en-GB" dirty="0"/>
              <a:t>i.e. find “break-even” probabilities (where we become indifferent between choosing decision A or decision B)</a:t>
            </a:r>
          </a:p>
          <a:p>
            <a:pPr lvl="1"/>
            <a:r>
              <a:rPr lang="en-GB" dirty="0"/>
              <a:t>Probability of a strong market needed so that P maximises expected value </a:t>
            </a:r>
          </a:p>
        </p:txBody>
      </p:sp>
    </p:spTree>
    <p:extLst>
      <p:ext uri="{BB962C8B-B14F-4D97-AF65-F5344CB8AC3E}">
        <p14:creationId xmlns:p14="http://schemas.microsoft.com/office/powerpoint/2010/main" val="3192504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302F-9658-4199-B8C9-78A20FBF4DBD}"/>
              </a:ext>
            </a:extLst>
          </p:cNvPr>
          <p:cNvSpPr>
            <a:spLocks noGrp="1"/>
          </p:cNvSpPr>
          <p:nvPr>
            <p:ph type="title"/>
          </p:nvPr>
        </p:nvSpPr>
        <p:spPr>
          <a:xfrm>
            <a:off x="0" y="0"/>
            <a:ext cx="8444948" cy="681037"/>
          </a:xfrm>
        </p:spPr>
        <p:txBody>
          <a:bodyPr>
            <a:noAutofit/>
          </a:bodyPr>
          <a:lstStyle/>
          <a:p>
            <a:r>
              <a:rPr lang="en-GB" sz="2400" dirty="0"/>
              <a:t>Transforming a non-linear optimisation problem (NLP) into a linear (LP) one </a:t>
            </a:r>
          </a:p>
        </p:txBody>
      </p:sp>
      <p:sp>
        <p:nvSpPr>
          <p:cNvPr id="3" name="Content Placeholder 2">
            <a:extLst>
              <a:ext uri="{FF2B5EF4-FFF2-40B4-BE49-F238E27FC236}">
                <a16:creationId xmlns:a16="http://schemas.microsoft.com/office/drawing/2014/main" id="{BB5EE89E-9796-442A-92B1-E2B7C9C5881E}"/>
              </a:ext>
            </a:extLst>
          </p:cNvPr>
          <p:cNvSpPr>
            <a:spLocks noGrp="1"/>
          </p:cNvSpPr>
          <p:nvPr>
            <p:ph idx="1"/>
          </p:nvPr>
        </p:nvSpPr>
        <p:spPr>
          <a:xfrm>
            <a:off x="-100577" y="858469"/>
            <a:ext cx="6991828" cy="4351338"/>
          </a:xfrm>
        </p:spPr>
        <p:txBody>
          <a:bodyPr>
            <a:normAutofit fontScale="77500" lnSpcReduction="20000"/>
          </a:bodyPr>
          <a:lstStyle/>
          <a:p>
            <a:r>
              <a:rPr lang="en-GB" sz="1200" dirty="0"/>
              <a:t>What does non-linear mean?</a:t>
            </a:r>
          </a:p>
          <a:p>
            <a:pPr lvl="1"/>
            <a:r>
              <a:rPr lang="en-GB" sz="800" dirty="0"/>
              <a:t>Where the constraint or objective is non-linear</a:t>
            </a:r>
          </a:p>
          <a:p>
            <a:r>
              <a:rPr lang="en-GB" sz="1200" dirty="0"/>
              <a:t>Why do we need to transform them?</a:t>
            </a:r>
          </a:p>
          <a:p>
            <a:pPr lvl="1"/>
            <a:r>
              <a:rPr lang="en-GB" sz="800" dirty="0"/>
              <a:t>Linear programs are so much easier to solve than nonlinear programs</a:t>
            </a:r>
          </a:p>
          <a:p>
            <a:pPr lvl="1"/>
            <a:r>
              <a:rPr lang="en-GB" sz="1800" dirty="0"/>
              <a:t>There is a chance that excel solver cannot solve it if non-linear</a:t>
            </a:r>
          </a:p>
          <a:p>
            <a:r>
              <a:rPr lang="en-GB" sz="1800" dirty="0"/>
              <a:t>Objective function value = max revenue = 150 * min(D,Q)</a:t>
            </a:r>
          </a:p>
          <a:p>
            <a:pPr lvl="1"/>
            <a:r>
              <a:rPr lang="en-GB" sz="1600" dirty="0"/>
              <a:t>Graph shows Min(</a:t>
            </a:r>
            <a:r>
              <a:rPr lang="en-GB" sz="1600" dirty="0" err="1"/>
              <a:t>D</a:t>
            </a:r>
            <a:r>
              <a:rPr lang="en-GB" sz="1600" baseline="-25000" dirty="0" err="1"/>
              <a:t>i</a:t>
            </a:r>
            <a:r>
              <a:rPr lang="en-GB" sz="1600" dirty="0" err="1"/>
              <a:t>,Q</a:t>
            </a:r>
            <a:r>
              <a:rPr lang="en-GB" sz="1600" dirty="0"/>
              <a:t>) and indicates a kink exists i.e. non-linear</a:t>
            </a:r>
          </a:p>
          <a:p>
            <a:r>
              <a:rPr lang="en-GB" sz="1800" dirty="0">
                <a:sym typeface="Wingdings" panose="05000000000000000000" pitchFamily="2" charset="2"/>
              </a:rPr>
              <a:t>Where non-linear cannot use default GRG Nonlinear solving method</a:t>
            </a:r>
          </a:p>
          <a:p>
            <a:r>
              <a:rPr lang="en-GB" sz="1800" dirty="0">
                <a:sym typeface="Wingdings" panose="05000000000000000000" pitchFamily="2" charset="2"/>
              </a:rPr>
              <a:t>Transforming your problem into a linear one can be an “art” form</a:t>
            </a:r>
          </a:p>
          <a:p>
            <a:pPr marL="0" indent="0">
              <a:buNone/>
            </a:pPr>
            <a:r>
              <a:rPr lang="en-GB" sz="1800" dirty="0">
                <a:sym typeface="Wingdings" panose="05000000000000000000" pitchFamily="2" charset="2"/>
              </a:rPr>
              <a:t>Solution for this problem?</a:t>
            </a:r>
          </a:p>
          <a:p>
            <a:r>
              <a:rPr lang="en-GB" sz="1200" dirty="0"/>
              <a:t>Add extra decision variables + extra constraints</a:t>
            </a:r>
          </a:p>
          <a:p>
            <a:pPr lvl="1"/>
            <a:r>
              <a:rPr lang="en-GB" sz="1100" dirty="0"/>
              <a:t>S</a:t>
            </a:r>
            <a:r>
              <a:rPr lang="en-GB" sz="1100" baseline="-25000" dirty="0"/>
              <a:t>i</a:t>
            </a:r>
            <a:r>
              <a:rPr lang="en-GB" sz="1100" dirty="0"/>
              <a:t> – an additional decision variable for each simulation sample</a:t>
            </a:r>
          </a:p>
          <a:p>
            <a:pPr lvl="1"/>
            <a:r>
              <a:rPr lang="en-GB" sz="1100" dirty="0"/>
              <a:t>S</a:t>
            </a:r>
            <a:r>
              <a:rPr lang="en-GB" sz="1100" baseline="-25000" dirty="0"/>
              <a:t>i</a:t>
            </a:r>
            <a:r>
              <a:rPr lang="en-GB" sz="1100" dirty="0"/>
              <a:t>&lt;D</a:t>
            </a:r>
            <a:r>
              <a:rPr lang="en-GB" sz="1100" baseline="-25000" dirty="0"/>
              <a:t>i</a:t>
            </a:r>
            <a:r>
              <a:rPr lang="en-GB" sz="1100" dirty="0"/>
              <a:t> so sales are never more than demand</a:t>
            </a:r>
          </a:p>
          <a:p>
            <a:pPr lvl="1"/>
            <a:r>
              <a:rPr lang="en-GB" sz="1100" dirty="0"/>
              <a:t>S</a:t>
            </a:r>
            <a:r>
              <a:rPr lang="en-GB" sz="1100" baseline="-25000" dirty="0"/>
              <a:t>i </a:t>
            </a:r>
            <a:r>
              <a:rPr lang="en-GB" sz="1100" dirty="0"/>
              <a:t>&lt; Q so sales are never more than the order quantity</a:t>
            </a:r>
          </a:p>
          <a:p>
            <a:pPr lvl="1"/>
            <a:r>
              <a:rPr lang="en-GB" sz="1100" dirty="0"/>
              <a:t>Means that when solver maximises the expected (</a:t>
            </a:r>
            <a:r>
              <a:rPr lang="en-GB" sz="1100" dirty="0" err="1"/>
              <a:t>avg</a:t>
            </a:r>
            <a:r>
              <a:rPr lang="en-GB" sz="1100" dirty="0"/>
              <a:t>) profits, each S</a:t>
            </a:r>
            <a:r>
              <a:rPr lang="en-GB" sz="1100" baseline="-25000" dirty="0"/>
              <a:t>i</a:t>
            </a:r>
            <a:r>
              <a:rPr lang="en-GB" sz="1100" dirty="0"/>
              <a:t> is maximised </a:t>
            </a:r>
          </a:p>
          <a:p>
            <a:endParaRPr lang="en-GB" sz="1800" dirty="0">
              <a:sym typeface="Wingdings" panose="05000000000000000000" pitchFamily="2" charset="2"/>
            </a:endParaRPr>
          </a:p>
          <a:p>
            <a:pPr marL="0" indent="0">
              <a:buNone/>
            </a:pPr>
            <a:r>
              <a:rPr lang="en-GB" sz="1800" dirty="0">
                <a:sym typeface="Wingdings" panose="05000000000000000000" pitchFamily="2" charset="2"/>
              </a:rPr>
              <a:t>Tricks:</a:t>
            </a:r>
          </a:p>
          <a:p>
            <a:pPr>
              <a:buAutoNum type="arabicPeriod"/>
            </a:pPr>
            <a:r>
              <a:rPr lang="en-GB" sz="1200" dirty="0"/>
              <a:t>transform constraints or objectives involving absolute values into linear constraints and objectives</a:t>
            </a:r>
          </a:p>
          <a:p>
            <a:pPr>
              <a:buAutoNum type="arabicPeriod"/>
            </a:pPr>
            <a:r>
              <a:rPr lang="en-GB" sz="1200" dirty="0"/>
              <a:t>transform maximizing the min of linear functions or minimizing the max of linear functions</a:t>
            </a:r>
          </a:p>
          <a:p>
            <a:pPr>
              <a:buAutoNum type="arabicPeriod"/>
            </a:pPr>
            <a:r>
              <a:rPr lang="en-GB" sz="1200" dirty="0"/>
              <a:t>transform ratio constraints into linear constraints</a:t>
            </a:r>
            <a:endParaRPr lang="en-GB" sz="1800" dirty="0"/>
          </a:p>
        </p:txBody>
      </p:sp>
      <p:pic>
        <p:nvPicPr>
          <p:cNvPr id="6" name="Picture 5">
            <a:extLst>
              <a:ext uri="{FF2B5EF4-FFF2-40B4-BE49-F238E27FC236}">
                <a16:creationId xmlns:a16="http://schemas.microsoft.com/office/drawing/2014/main" id="{995B9AC5-CA9F-477E-BC2C-ACE470ABA6CE}"/>
              </a:ext>
            </a:extLst>
          </p:cNvPr>
          <p:cNvPicPr>
            <a:picLocks noChangeAspect="1"/>
          </p:cNvPicPr>
          <p:nvPr/>
        </p:nvPicPr>
        <p:blipFill>
          <a:blip r:embed="rId3"/>
          <a:stretch>
            <a:fillRect/>
          </a:stretch>
        </p:blipFill>
        <p:spPr>
          <a:xfrm>
            <a:off x="8839200" y="155175"/>
            <a:ext cx="3151647" cy="1985385"/>
          </a:xfrm>
          <a:prstGeom prst="rect">
            <a:avLst/>
          </a:prstGeom>
        </p:spPr>
      </p:pic>
      <p:pic>
        <p:nvPicPr>
          <p:cNvPr id="8" name="Picture 7">
            <a:extLst>
              <a:ext uri="{FF2B5EF4-FFF2-40B4-BE49-F238E27FC236}">
                <a16:creationId xmlns:a16="http://schemas.microsoft.com/office/drawing/2014/main" id="{25C1A25D-FA51-4205-9AE9-C5AC82D481AE}"/>
              </a:ext>
            </a:extLst>
          </p:cNvPr>
          <p:cNvPicPr>
            <a:picLocks noChangeAspect="1"/>
          </p:cNvPicPr>
          <p:nvPr/>
        </p:nvPicPr>
        <p:blipFill>
          <a:blip r:embed="rId4"/>
          <a:stretch>
            <a:fillRect/>
          </a:stretch>
        </p:blipFill>
        <p:spPr>
          <a:xfrm>
            <a:off x="8802192" y="4592212"/>
            <a:ext cx="3225662" cy="2372594"/>
          </a:xfrm>
          <a:prstGeom prst="rect">
            <a:avLst/>
          </a:prstGeom>
        </p:spPr>
      </p:pic>
      <p:pic>
        <p:nvPicPr>
          <p:cNvPr id="10" name="Picture 9">
            <a:extLst>
              <a:ext uri="{FF2B5EF4-FFF2-40B4-BE49-F238E27FC236}">
                <a16:creationId xmlns:a16="http://schemas.microsoft.com/office/drawing/2014/main" id="{2C005AD7-AD00-45EE-9C6C-28ED8FDBEBE0}"/>
              </a:ext>
            </a:extLst>
          </p:cNvPr>
          <p:cNvPicPr>
            <a:picLocks noChangeAspect="1"/>
          </p:cNvPicPr>
          <p:nvPr/>
        </p:nvPicPr>
        <p:blipFill>
          <a:blip r:embed="rId5"/>
          <a:stretch>
            <a:fillRect/>
          </a:stretch>
        </p:blipFill>
        <p:spPr>
          <a:xfrm>
            <a:off x="8802192" y="2239111"/>
            <a:ext cx="3425699" cy="2353101"/>
          </a:xfrm>
          <a:prstGeom prst="rect">
            <a:avLst/>
          </a:prstGeom>
        </p:spPr>
      </p:pic>
      <p:sp>
        <p:nvSpPr>
          <p:cNvPr id="11" name="TextBox 10">
            <a:extLst>
              <a:ext uri="{FF2B5EF4-FFF2-40B4-BE49-F238E27FC236}">
                <a16:creationId xmlns:a16="http://schemas.microsoft.com/office/drawing/2014/main" id="{FF05AA01-008E-4CA1-AA5D-4167FA1B95B4}"/>
              </a:ext>
            </a:extLst>
          </p:cNvPr>
          <p:cNvSpPr txBox="1"/>
          <p:nvPr/>
        </p:nvSpPr>
        <p:spPr>
          <a:xfrm>
            <a:off x="6463265" y="3338704"/>
            <a:ext cx="1812717" cy="307777"/>
          </a:xfrm>
          <a:prstGeom prst="rect">
            <a:avLst/>
          </a:prstGeom>
          <a:noFill/>
        </p:spPr>
        <p:txBody>
          <a:bodyPr wrap="square" rtlCol="0">
            <a:spAutoFit/>
          </a:bodyPr>
          <a:lstStyle/>
          <a:p>
            <a:r>
              <a:rPr lang="en-GB" sz="1400" dirty="0"/>
              <a:t>Non-linear problem … </a:t>
            </a:r>
          </a:p>
        </p:txBody>
      </p:sp>
      <p:sp>
        <p:nvSpPr>
          <p:cNvPr id="13" name="TextBox 12">
            <a:extLst>
              <a:ext uri="{FF2B5EF4-FFF2-40B4-BE49-F238E27FC236}">
                <a16:creationId xmlns:a16="http://schemas.microsoft.com/office/drawing/2014/main" id="{90CF954B-9988-4DFB-A494-9AB986B6B5D0}"/>
              </a:ext>
            </a:extLst>
          </p:cNvPr>
          <p:cNvSpPr txBox="1"/>
          <p:nvPr/>
        </p:nvSpPr>
        <p:spPr>
          <a:xfrm>
            <a:off x="5886767" y="5691754"/>
            <a:ext cx="2839790" cy="307777"/>
          </a:xfrm>
          <a:prstGeom prst="rect">
            <a:avLst/>
          </a:prstGeom>
          <a:noFill/>
        </p:spPr>
        <p:txBody>
          <a:bodyPr wrap="square">
            <a:spAutoFit/>
          </a:bodyPr>
          <a:lstStyle/>
          <a:p>
            <a:r>
              <a:rPr lang="en-GB" sz="1400" dirty="0"/>
              <a:t>…. transformed to a linear problem</a:t>
            </a:r>
          </a:p>
        </p:txBody>
      </p:sp>
    </p:spTree>
    <p:extLst>
      <p:ext uri="{BB962C8B-B14F-4D97-AF65-F5344CB8AC3E}">
        <p14:creationId xmlns:p14="http://schemas.microsoft.com/office/powerpoint/2010/main" val="4105440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45ED-D105-47DC-8158-454EFD7C60E7}"/>
              </a:ext>
            </a:extLst>
          </p:cNvPr>
          <p:cNvSpPr>
            <a:spLocks noGrp="1"/>
          </p:cNvSpPr>
          <p:nvPr>
            <p:ph type="title"/>
          </p:nvPr>
        </p:nvSpPr>
        <p:spPr/>
        <p:txBody>
          <a:bodyPr/>
          <a:lstStyle/>
          <a:p>
            <a:r>
              <a:rPr lang="en-GB" dirty="0"/>
              <a:t>Transforming linear to non-linear continued…</a:t>
            </a:r>
          </a:p>
        </p:txBody>
      </p:sp>
      <p:sp>
        <p:nvSpPr>
          <p:cNvPr id="3" name="Content Placeholder 2">
            <a:extLst>
              <a:ext uri="{FF2B5EF4-FFF2-40B4-BE49-F238E27FC236}">
                <a16:creationId xmlns:a16="http://schemas.microsoft.com/office/drawing/2014/main" id="{CF3E2653-A83B-49F0-88F4-27CE4214F5E3}"/>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0F97CFAA-B6E1-4943-9354-2C490D638AF7}"/>
              </a:ext>
            </a:extLst>
          </p:cNvPr>
          <p:cNvPicPr>
            <a:picLocks noChangeAspect="1"/>
          </p:cNvPicPr>
          <p:nvPr/>
        </p:nvPicPr>
        <p:blipFill>
          <a:blip r:embed="rId2"/>
          <a:stretch>
            <a:fillRect/>
          </a:stretch>
        </p:blipFill>
        <p:spPr>
          <a:xfrm>
            <a:off x="7152845" y="2747990"/>
            <a:ext cx="4200955" cy="3563910"/>
          </a:xfrm>
          <a:prstGeom prst="rect">
            <a:avLst/>
          </a:prstGeom>
        </p:spPr>
      </p:pic>
    </p:spTree>
    <p:extLst>
      <p:ext uri="{BB962C8B-B14F-4D97-AF65-F5344CB8AC3E}">
        <p14:creationId xmlns:p14="http://schemas.microsoft.com/office/powerpoint/2010/main" val="22076446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0DD8-4294-4F6C-B760-F0A89C757305}"/>
              </a:ext>
            </a:extLst>
          </p:cNvPr>
          <p:cNvSpPr>
            <a:spLocks noGrp="1"/>
          </p:cNvSpPr>
          <p:nvPr>
            <p:ph type="title"/>
          </p:nvPr>
        </p:nvSpPr>
        <p:spPr/>
        <p:txBody>
          <a:bodyPr/>
          <a:lstStyle/>
          <a:p>
            <a:r>
              <a:rPr lang="en-GB" dirty="0"/>
              <a:t>Sometimes you won’t be able to transform it into a linear problem</a:t>
            </a:r>
          </a:p>
        </p:txBody>
      </p:sp>
      <p:pic>
        <p:nvPicPr>
          <p:cNvPr id="5" name="Content Placeholder 4">
            <a:extLst>
              <a:ext uri="{FF2B5EF4-FFF2-40B4-BE49-F238E27FC236}">
                <a16:creationId xmlns:a16="http://schemas.microsoft.com/office/drawing/2014/main" id="{6DE56DA2-8A7F-4E3E-8B3D-4832ACDA08DE}"/>
              </a:ext>
            </a:extLst>
          </p:cNvPr>
          <p:cNvPicPr>
            <a:picLocks noGrp="1" noChangeAspect="1"/>
          </p:cNvPicPr>
          <p:nvPr>
            <p:ph idx="1"/>
          </p:nvPr>
        </p:nvPicPr>
        <p:blipFill>
          <a:blip r:embed="rId2"/>
          <a:stretch>
            <a:fillRect/>
          </a:stretch>
        </p:blipFill>
        <p:spPr>
          <a:xfrm>
            <a:off x="3093832" y="1825625"/>
            <a:ext cx="6004336" cy="4351338"/>
          </a:xfrm>
        </p:spPr>
      </p:pic>
    </p:spTree>
    <p:extLst>
      <p:ext uri="{BB962C8B-B14F-4D97-AF65-F5344CB8AC3E}">
        <p14:creationId xmlns:p14="http://schemas.microsoft.com/office/powerpoint/2010/main" val="4754831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8397-F710-4C39-9B6A-E175405223C6}"/>
              </a:ext>
            </a:extLst>
          </p:cNvPr>
          <p:cNvSpPr>
            <a:spLocks noGrp="1"/>
          </p:cNvSpPr>
          <p:nvPr>
            <p:ph type="title"/>
          </p:nvPr>
        </p:nvSpPr>
        <p:spPr/>
        <p:txBody>
          <a:bodyPr>
            <a:normAutofit/>
          </a:bodyPr>
          <a:lstStyle/>
          <a:p>
            <a:r>
              <a:rPr lang="en-GB" sz="3600" b="1" dirty="0"/>
              <a:t>Constraints on risk i.e. ensuring the solution fits their risk tolerance</a:t>
            </a:r>
          </a:p>
        </p:txBody>
      </p:sp>
      <p:sp>
        <p:nvSpPr>
          <p:cNvPr id="3" name="Content Placeholder 2">
            <a:extLst>
              <a:ext uri="{FF2B5EF4-FFF2-40B4-BE49-F238E27FC236}">
                <a16:creationId xmlns:a16="http://schemas.microsoft.com/office/drawing/2014/main" id="{71B8BEFF-D3CA-4FB0-B7FF-5DE5F7094A07}"/>
              </a:ext>
            </a:extLst>
          </p:cNvPr>
          <p:cNvSpPr>
            <a:spLocks noGrp="1"/>
          </p:cNvSpPr>
          <p:nvPr>
            <p:ph idx="1"/>
          </p:nvPr>
        </p:nvSpPr>
        <p:spPr/>
        <p:txBody>
          <a:bodyPr/>
          <a:lstStyle/>
          <a:p>
            <a:r>
              <a:rPr lang="en-GB" dirty="0"/>
              <a:t>Can also add constraints on risk (i.e. extent of standard deviation)</a:t>
            </a:r>
          </a:p>
          <a:p>
            <a:pPr lvl="1"/>
            <a:r>
              <a:rPr lang="en-GB" dirty="0"/>
              <a:t>When using simulation, we have an expected value (mean) and a risk value (</a:t>
            </a:r>
            <a:r>
              <a:rPr lang="en-GB" dirty="0" err="1"/>
              <a:t>stdev</a:t>
            </a:r>
            <a:r>
              <a:rPr lang="en-GB" dirty="0"/>
              <a:t>)</a:t>
            </a:r>
          </a:p>
          <a:p>
            <a:pPr lvl="1"/>
            <a:r>
              <a:rPr lang="en-GB" dirty="0"/>
              <a:t>Might want to limit that </a:t>
            </a:r>
            <a:r>
              <a:rPr lang="en-GB" dirty="0" err="1"/>
              <a:t>stdev</a:t>
            </a:r>
            <a:r>
              <a:rPr lang="en-GB" dirty="0"/>
              <a:t> so that lower chance of getting negative profit </a:t>
            </a:r>
          </a:p>
          <a:p>
            <a:pPr lvl="1"/>
            <a:r>
              <a:rPr lang="en-GB" dirty="0"/>
              <a:t>E.G. Mean Profit = £500,  </a:t>
            </a:r>
            <a:r>
              <a:rPr lang="en-GB" dirty="0" err="1"/>
              <a:t>stdev</a:t>
            </a:r>
            <a:r>
              <a:rPr lang="en-GB" dirty="0"/>
              <a:t> = £300 </a:t>
            </a:r>
            <a:r>
              <a:rPr lang="en-GB" dirty="0">
                <a:sym typeface="Wingdings" panose="05000000000000000000" pitchFamily="2" charset="2"/>
              </a:rPr>
              <a:t> seems a bit risky with 95% chance of profit being between -£100 and £1100 vs….</a:t>
            </a:r>
          </a:p>
          <a:p>
            <a:pPr lvl="1"/>
            <a:r>
              <a:rPr lang="en-GB" dirty="0">
                <a:sym typeface="Wingdings" panose="05000000000000000000" pitchFamily="2" charset="2"/>
              </a:rPr>
              <a:t>Mean profit = £400, </a:t>
            </a:r>
            <a:r>
              <a:rPr lang="en-GB" dirty="0" err="1">
                <a:sym typeface="Wingdings" panose="05000000000000000000" pitchFamily="2" charset="2"/>
              </a:rPr>
              <a:t>stdev</a:t>
            </a:r>
            <a:r>
              <a:rPr lang="en-GB" dirty="0">
                <a:sym typeface="Wingdings" panose="05000000000000000000" pitchFamily="2" charset="2"/>
              </a:rPr>
              <a:t> = £100  between £200 and £600 </a:t>
            </a:r>
          </a:p>
          <a:p>
            <a:pPr lvl="1"/>
            <a:endParaRPr lang="en-GB" dirty="0">
              <a:sym typeface="Wingdings" panose="05000000000000000000" pitchFamily="2" charset="2"/>
            </a:endParaRPr>
          </a:p>
          <a:p>
            <a:pPr lvl="1"/>
            <a:r>
              <a:rPr lang="en-GB" dirty="0">
                <a:sym typeface="Wingdings" panose="05000000000000000000" pitchFamily="2" charset="2"/>
              </a:rPr>
              <a:t>N.B. standard deviation term is not linear, is quadratic. However is a well-behaved type of non-linear function</a:t>
            </a:r>
            <a:endParaRPr lang="en-GB" dirty="0"/>
          </a:p>
        </p:txBody>
      </p:sp>
    </p:spTree>
    <p:extLst>
      <p:ext uri="{BB962C8B-B14F-4D97-AF65-F5344CB8AC3E}">
        <p14:creationId xmlns:p14="http://schemas.microsoft.com/office/powerpoint/2010/main" val="8278582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1FF70-0EAD-44C1-B407-222CF137F53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ADEE15E-F22E-47F3-A99F-08D8FAB93A6F}"/>
              </a:ext>
            </a:extLst>
          </p:cNvPr>
          <p:cNvSpPr>
            <a:spLocks noGrp="1"/>
          </p:cNvSpPr>
          <p:nvPr>
            <p:ph idx="1"/>
          </p:nvPr>
        </p:nvSpPr>
        <p:spPr/>
        <p:txBody>
          <a:bodyPr/>
          <a:lstStyle/>
          <a:p>
            <a:r>
              <a:rPr lang="en-GB" dirty="0"/>
              <a:t>What about uncertainty in binary classification?</a:t>
            </a:r>
          </a:p>
          <a:p>
            <a:pPr lvl="1"/>
            <a:r>
              <a:rPr lang="en-GB" dirty="0"/>
              <a:t>How do we get a prediction interval?</a:t>
            </a:r>
          </a:p>
          <a:p>
            <a:pPr lvl="1"/>
            <a:r>
              <a:rPr lang="en-GB" dirty="0"/>
              <a:t>For each customer, how do you get their save probability distribution ? </a:t>
            </a:r>
          </a:p>
        </p:txBody>
      </p:sp>
    </p:spTree>
    <p:extLst>
      <p:ext uri="{BB962C8B-B14F-4D97-AF65-F5344CB8AC3E}">
        <p14:creationId xmlns:p14="http://schemas.microsoft.com/office/powerpoint/2010/main" val="2492200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48F1-0634-86FA-26F1-6B3C906954E8}"/>
              </a:ext>
            </a:extLst>
          </p:cNvPr>
          <p:cNvSpPr>
            <a:spLocks noGrp="1"/>
          </p:cNvSpPr>
          <p:nvPr>
            <p:ph type="title"/>
          </p:nvPr>
        </p:nvSpPr>
        <p:spPr/>
        <p:txBody>
          <a:bodyPr/>
          <a:lstStyle/>
          <a:p>
            <a:r>
              <a:rPr lang="en-GB" dirty="0"/>
              <a:t>Fields where optimisation algorithms are applied</a:t>
            </a:r>
          </a:p>
        </p:txBody>
      </p:sp>
      <p:sp>
        <p:nvSpPr>
          <p:cNvPr id="3" name="Content Placeholder 2">
            <a:extLst>
              <a:ext uri="{FF2B5EF4-FFF2-40B4-BE49-F238E27FC236}">
                <a16:creationId xmlns:a16="http://schemas.microsoft.com/office/drawing/2014/main" id="{1FFCA512-5FB3-4294-347A-5BB80EB63CDF}"/>
              </a:ext>
            </a:extLst>
          </p:cNvPr>
          <p:cNvSpPr>
            <a:spLocks noGrp="1"/>
          </p:cNvSpPr>
          <p:nvPr>
            <p:ph idx="1"/>
          </p:nvPr>
        </p:nvSpPr>
        <p:spPr/>
        <p:txBody>
          <a:bodyPr>
            <a:normAutofit fontScale="92500" lnSpcReduction="10000"/>
          </a:bodyPr>
          <a:lstStyle/>
          <a:p>
            <a:pPr marL="514350" indent="-514350">
              <a:buAutoNum type="arabicPeriod"/>
            </a:pPr>
            <a:r>
              <a:rPr lang="en-GB" dirty="0"/>
              <a:t>Operational Research</a:t>
            </a:r>
          </a:p>
          <a:p>
            <a:pPr marL="457200" lvl="1" indent="0">
              <a:buNone/>
            </a:pPr>
            <a:r>
              <a:rPr lang="en-GB" dirty="0"/>
              <a:t>- Optimal decision variables for business decision</a:t>
            </a:r>
          </a:p>
          <a:p>
            <a:pPr marL="514350" indent="-514350">
              <a:buAutoNum type="arabicPeriod"/>
            </a:pPr>
            <a:r>
              <a:rPr lang="en-GB" dirty="0"/>
              <a:t>Finance</a:t>
            </a:r>
          </a:p>
          <a:p>
            <a:pPr marL="457200" lvl="1" indent="0">
              <a:buNone/>
            </a:pPr>
            <a:r>
              <a:rPr lang="en-GB" dirty="0"/>
              <a:t>- e.g. portfolio management</a:t>
            </a:r>
          </a:p>
          <a:p>
            <a:pPr marL="514350" indent="-514350">
              <a:buAutoNum type="arabicPeriod"/>
            </a:pPr>
            <a:r>
              <a:rPr lang="en-GB" dirty="0"/>
              <a:t>Engineering </a:t>
            </a:r>
          </a:p>
          <a:p>
            <a:pPr marL="457200" lvl="1" indent="0">
              <a:buNone/>
            </a:pPr>
            <a:r>
              <a:rPr lang="en-GB" dirty="0"/>
              <a:t>- To help design structures etc.</a:t>
            </a:r>
          </a:p>
          <a:p>
            <a:pPr marL="514350" indent="-514350">
              <a:buAutoNum type="arabicPeriod"/>
            </a:pPr>
            <a:r>
              <a:rPr lang="en-GB" dirty="0"/>
              <a:t>ML algorithms </a:t>
            </a:r>
          </a:p>
          <a:p>
            <a:pPr marL="457200" lvl="1" indent="0">
              <a:buNone/>
            </a:pPr>
            <a:r>
              <a:rPr lang="en-GB" dirty="0"/>
              <a:t>- Model optimisation i.e. finding parameters that min loss function / hyperparameter tuning / reinforcement learning</a:t>
            </a:r>
          </a:p>
          <a:p>
            <a:pPr marL="514350" indent="-514350">
              <a:buAutoNum type="arabicPeriod"/>
            </a:pPr>
            <a:r>
              <a:rPr lang="en-GB" dirty="0"/>
              <a:t>Marketing</a:t>
            </a:r>
          </a:p>
          <a:p>
            <a:pPr marL="0" indent="0">
              <a:buNone/>
            </a:pPr>
            <a:r>
              <a:rPr lang="en-GB" dirty="0"/>
              <a:t>	- optimise campaigns and performance</a:t>
            </a:r>
          </a:p>
        </p:txBody>
      </p:sp>
    </p:spTree>
    <p:extLst>
      <p:ext uri="{BB962C8B-B14F-4D97-AF65-F5344CB8AC3E}">
        <p14:creationId xmlns:p14="http://schemas.microsoft.com/office/powerpoint/2010/main" val="16595383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2787-6107-48A2-9DED-63FA496D2BBA}"/>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5BA2DAAE-C622-444A-9F6C-9B027A76E38C}"/>
              </a:ext>
            </a:extLst>
          </p:cNvPr>
          <p:cNvSpPr>
            <a:spLocks noGrp="1"/>
          </p:cNvSpPr>
          <p:nvPr>
            <p:ph idx="1"/>
          </p:nvPr>
        </p:nvSpPr>
        <p:spPr/>
        <p:txBody>
          <a:bodyPr>
            <a:normAutofit lnSpcReduction="10000"/>
          </a:bodyPr>
          <a:lstStyle/>
          <a:p>
            <a:r>
              <a:rPr lang="en-GB" dirty="0"/>
              <a:t>Monte Carlo is a simulation technique for modelling high uncertainty</a:t>
            </a:r>
          </a:p>
          <a:p>
            <a:r>
              <a:rPr lang="en-GB" dirty="0"/>
              <a:t>Use distribution fitting on historical data to get a probability distribution from which to sample from</a:t>
            </a:r>
          </a:p>
          <a:p>
            <a:pPr lvl="1"/>
            <a:r>
              <a:rPr lang="en-GB" b="0" i="0" dirty="0">
                <a:solidFill>
                  <a:srgbClr val="1F1F1F"/>
                </a:solidFill>
                <a:effectLst/>
                <a:latin typeface="Source Sans Pro" panose="020B0503030403020204" pitchFamily="34" charset="0"/>
              </a:rPr>
              <a:t>Can then run n simulations using this probability distribution function for each of your uncertain variables, which </a:t>
            </a:r>
            <a:r>
              <a:rPr lang="en-GB" dirty="0">
                <a:solidFill>
                  <a:srgbClr val="1F1F1F"/>
                </a:solidFill>
                <a:latin typeface="Source Sans Pro" panose="020B0503030403020204" pitchFamily="34" charset="0"/>
              </a:rPr>
              <a:t>in turn can generate a </a:t>
            </a:r>
            <a:r>
              <a:rPr lang="en-GB" b="0" i="0" dirty="0">
                <a:solidFill>
                  <a:srgbClr val="1F1F1F"/>
                </a:solidFill>
                <a:effectLst/>
                <a:latin typeface="Source Sans Pro" panose="020B0503030403020204" pitchFamily="34" charset="0"/>
              </a:rPr>
              <a:t>predicted objective function value</a:t>
            </a:r>
            <a:endParaRPr lang="en-GB" dirty="0"/>
          </a:p>
          <a:p>
            <a:r>
              <a:rPr lang="en-GB" dirty="0"/>
              <a:t>Managers want to analyse risk so they can understand the distribution of outcomes and associated confidence interval for these</a:t>
            </a:r>
          </a:p>
          <a:p>
            <a:r>
              <a:rPr lang="en-GB" dirty="0"/>
              <a:t>Consider correlation when building a simulation model – some uncertain variables might well be correlated e.g. ticket demand and number of no-shows</a:t>
            </a:r>
          </a:p>
          <a:p>
            <a:endParaRPr lang="en-GB" dirty="0"/>
          </a:p>
        </p:txBody>
      </p:sp>
    </p:spTree>
    <p:extLst>
      <p:ext uri="{BB962C8B-B14F-4D97-AF65-F5344CB8AC3E}">
        <p14:creationId xmlns:p14="http://schemas.microsoft.com/office/powerpoint/2010/main" val="2149765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FF26E-B99C-4E00-B18D-66BEF412BF4C}"/>
              </a:ext>
            </a:extLst>
          </p:cNvPr>
          <p:cNvSpPr>
            <a:spLocks noGrp="1"/>
          </p:cNvSpPr>
          <p:nvPr>
            <p:ph type="title"/>
          </p:nvPr>
        </p:nvSpPr>
        <p:spPr/>
        <p:txBody>
          <a:bodyPr>
            <a:noAutofit/>
          </a:bodyPr>
          <a:lstStyle/>
          <a:p>
            <a:r>
              <a:rPr lang="en-GB" sz="2400" dirty="0"/>
              <a:t>If uncertainty present in system then there is an element of risk to be considered in the decision making process</a:t>
            </a:r>
          </a:p>
        </p:txBody>
      </p:sp>
      <p:sp>
        <p:nvSpPr>
          <p:cNvPr id="3" name="Content Placeholder 2">
            <a:extLst>
              <a:ext uri="{FF2B5EF4-FFF2-40B4-BE49-F238E27FC236}">
                <a16:creationId xmlns:a16="http://schemas.microsoft.com/office/drawing/2014/main" id="{CBC35590-5C6F-4D64-931D-ED06862B571C}"/>
              </a:ext>
            </a:extLst>
          </p:cNvPr>
          <p:cNvSpPr>
            <a:spLocks noGrp="1"/>
          </p:cNvSpPr>
          <p:nvPr>
            <p:ph idx="1"/>
          </p:nvPr>
        </p:nvSpPr>
        <p:spPr>
          <a:xfrm>
            <a:off x="0" y="1690688"/>
            <a:ext cx="6208643" cy="4486275"/>
          </a:xfrm>
        </p:spPr>
        <p:txBody>
          <a:bodyPr>
            <a:normAutofit fontScale="70000" lnSpcReduction="20000"/>
          </a:bodyPr>
          <a:lstStyle/>
          <a:p>
            <a:pPr marL="0" indent="0">
              <a:buNone/>
            </a:pPr>
            <a:r>
              <a:rPr lang="en-GB" dirty="0"/>
              <a:t>Types of uncertainty:</a:t>
            </a:r>
          </a:p>
          <a:p>
            <a:pPr marL="514350" indent="-514350">
              <a:buAutoNum type="arabicPeriod"/>
            </a:pPr>
            <a:r>
              <a:rPr lang="en-GB" dirty="0"/>
              <a:t>Know all outcomes + know probability of each outcome</a:t>
            </a:r>
          </a:p>
          <a:p>
            <a:pPr lvl="1">
              <a:buFontTx/>
              <a:buChar char="-"/>
            </a:pPr>
            <a:r>
              <a:rPr lang="en-GB" dirty="0"/>
              <a:t>e.g. dice roll</a:t>
            </a:r>
          </a:p>
          <a:p>
            <a:pPr marL="514350" indent="-514350">
              <a:buAutoNum type="arabicPeriod"/>
            </a:pPr>
            <a:r>
              <a:rPr lang="en-GB" dirty="0"/>
              <a:t>May not know outcomes and/or know probability of each</a:t>
            </a:r>
          </a:p>
          <a:p>
            <a:pPr lvl="1">
              <a:buFontTx/>
              <a:buChar char="-"/>
            </a:pPr>
            <a:r>
              <a:rPr lang="en-GB" dirty="0"/>
              <a:t>e.g. profit – we know Profit = (Demand*Price)-Cost</a:t>
            </a:r>
          </a:p>
          <a:p>
            <a:pPr lvl="2">
              <a:buFontTx/>
              <a:buChar char="-"/>
            </a:pPr>
            <a:r>
              <a:rPr lang="en-GB" dirty="0"/>
              <a:t>Price and cost are known by demand is not</a:t>
            </a:r>
          </a:p>
          <a:p>
            <a:pPr lvl="2">
              <a:buFontTx/>
              <a:buChar char="-"/>
            </a:pPr>
            <a:r>
              <a:rPr lang="en-GB" dirty="0"/>
              <a:t>Variability in demand introduces randomness</a:t>
            </a:r>
          </a:p>
          <a:p>
            <a:pPr lvl="2">
              <a:buFontTx/>
              <a:buChar char="-"/>
            </a:pPr>
            <a:r>
              <a:rPr lang="en-GB" dirty="0"/>
              <a:t>Will need to rely upon historical patterns to assess risk</a:t>
            </a:r>
          </a:p>
          <a:p>
            <a:pPr lvl="2">
              <a:buFontTx/>
              <a:buChar char="-"/>
            </a:pPr>
            <a:r>
              <a:rPr lang="en-GB" dirty="0"/>
              <a:t>Expected values (</a:t>
            </a:r>
            <a:r>
              <a:rPr lang="en-GB" dirty="0" err="1"/>
              <a:t>avg</a:t>
            </a:r>
            <a:r>
              <a:rPr lang="en-GB" dirty="0"/>
              <a:t>) good but do not include risk (</a:t>
            </a:r>
            <a:r>
              <a:rPr lang="en-GB" dirty="0" err="1"/>
              <a:t>s.d</a:t>
            </a:r>
            <a:r>
              <a:rPr lang="en-GB" dirty="0"/>
              <a:t>/distributions)</a:t>
            </a:r>
          </a:p>
          <a:p>
            <a:pPr lvl="2">
              <a:buFontTx/>
              <a:buChar char="-"/>
            </a:pPr>
            <a:r>
              <a:rPr lang="en-GB" dirty="0"/>
              <a:t>Risk analysis required</a:t>
            </a:r>
          </a:p>
          <a:p>
            <a:pPr lvl="3">
              <a:buFontTx/>
              <a:buChar char="-"/>
            </a:pPr>
            <a:r>
              <a:rPr lang="en-GB" dirty="0"/>
              <a:t>Most simplest form of this is best case vs worst case analysis </a:t>
            </a:r>
          </a:p>
          <a:p>
            <a:pPr lvl="4">
              <a:buFontTx/>
              <a:buChar char="-"/>
            </a:pPr>
            <a:r>
              <a:rPr lang="en-GB" dirty="0"/>
              <a:t>Limitation of this is that it tells us nothing about the distribution of outcomes.</a:t>
            </a:r>
          </a:p>
          <a:p>
            <a:pPr lvl="4">
              <a:buFontTx/>
              <a:buChar char="-"/>
            </a:pPr>
            <a:r>
              <a:rPr lang="en-GB" dirty="0"/>
              <a:t>Could have any distribution with very different risk profiles </a:t>
            </a:r>
          </a:p>
          <a:p>
            <a:pPr lvl="4">
              <a:buFontTx/>
              <a:buChar char="-"/>
            </a:pPr>
            <a:r>
              <a:rPr lang="en-GB" dirty="0"/>
              <a:t>But how to get this distribution of values</a:t>
            </a:r>
          </a:p>
          <a:p>
            <a:pPr lvl="5">
              <a:buFontTx/>
              <a:buChar char="-"/>
            </a:pPr>
            <a:r>
              <a:rPr lang="en-GB" b="1" dirty="0"/>
              <a:t>USE MONTE CARLO SIMULATION !!</a:t>
            </a:r>
          </a:p>
          <a:p>
            <a:pPr lvl="4">
              <a:buFontTx/>
              <a:buChar char="-"/>
            </a:pPr>
            <a:endParaRPr lang="en-GB" dirty="0"/>
          </a:p>
        </p:txBody>
      </p:sp>
      <p:pic>
        <p:nvPicPr>
          <p:cNvPr id="5" name="Picture 4">
            <a:extLst>
              <a:ext uri="{FF2B5EF4-FFF2-40B4-BE49-F238E27FC236}">
                <a16:creationId xmlns:a16="http://schemas.microsoft.com/office/drawing/2014/main" id="{F0D86B95-3AAD-4E09-8EC3-E6E45EB30BF7}"/>
              </a:ext>
            </a:extLst>
          </p:cNvPr>
          <p:cNvPicPr>
            <a:picLocks noChangeAspect="1"/>
          </p:cNvPicPr>
          <p:nvPr/>
        </p:nvPicPr>
        <p:blipFill>
          <a:blip r:embed="rId2"/>
          <a:stretch>
            <a:fillRect/>
          </a:stretch>
        </p:blipFill>
        <p:spPr>
          <a:xfrm>
            <a:off x="8070574" y="2117287"/>
            <a:ext cx="3746430" cy="2508136"/>
          </a:xfrm>
          <a:prstGeom prst="rect">
            <a:avLst/>
          </a:prstGeom>
        </p:spPr>
      </p:pic>
      <p:sp>
        <p:nvSpPr>
          <p:cNvPr id="6" name="TextBox 5">
            <a:extLst>
              <a:ext uri="{FF2B5EF4-FFF2-40B4-BE49-F238E27FC236}">
                <a16:creationId xmlns:a16="http://schemas.microsoft.com/office/drawing/2014/main" id="{BB03B87E-A248-42CB-B53C-DB979D9BCD0A}"/>
              </a:ext>
            </a:extLst>
          </p:cNvPr>
          <p:cNvSpPr txBox="1"/>
          <p:nvPr/>
        </p:nvSpPr>
        <p:spPr>
          <a:xfrm>
            <a:off x="7673009" y="1671736"/>
            <a:ext cx="4541560" cy="307777"/>
          </a:xfrm>
          <a:prstGeom prst="rect">
            <a:avLst/>
          </a:prstGeom>
          <a:noFill/>
        </p:spPr>
        <p:txBody>
          <a:bodyPr wrap="square" rtlCol="0">
            <a:spAutoFit/>
          </a:bodyPr>
          <a:lstStyle/>
          <a:p>
            <a:r>
              <a:rPr lang="en-GB" sz="1400" b="1" dirty="0"/>
              <a:t>Limitation of best-worst case scenario to evaluate risk</a:t>
            </a:r>
          </a:p>
        </p:txBody>
      </p:sp>
    </p:spTree>
    <p:extLst>
      <p:ext uri="{BB962C8B-B14F-4D97-AF65-F5344CB8AC3E}">
        <p14:creationId xmlns:p14="http://schemas.microsoft.com/office/powerpoint/2010/main" val="32722176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348C-30E6-415C-80B6-C3ADCAF75EA7}"/>
              </a:ext>
            </a:extLst>
          </p:cNvPr>
          <p:cNvSpPr>
            <a:spLocks noGrp="1"/>
          </p:cNvSpPr>
          <p:nvPr>
            <p:ph type="title"/>
          </p:nvPr>
        </p:nvSpPr>
        <p:spPr>
          <a:xfrm>
            <a:off x="0" y="73577"/>
            <a:ext cx="5724939" cy="1325563"/>
          </a:xfrm>
        </p:spPr>
        <p:txBody>
          <a:bodyPr/>
          <a:lstStyle/>
          <a:p>
            <a:r>
              <a:rPr lang="en-GB" dirty="0"/>
              <a:t>Monte Carlo Simulation</a:t>
            </a:r>
          </a:p>
        </p:txBody>
      </p:sp>
      <p:sp>
        <p:nvSpPr>
          <p:cNvPr id="3" name="Content Placeholder 2">
            <a:extLst>
              <a:ext uri="{FF2B5EF4-FFF2-40B4-BE49-F238E27FC236}">
                <a16:creationId xmlns:a16="http://schemas.microsoft.com/office/drawing/2014/main" id="{149705C5-3BCE-43EB-8ED3-7287B3C53AAE}"/>
              </a:ext>
            </a:extLst>
          </p:cNvPr>
          <p:cNvSpPr>
            <a:spLocks noGrp="1"/>
          </p:cNvSpPr>
          <p:nvPr>
            <p:ph idx="1"/>
          </p:nvPr>
        </p:nvSpPr>
        <p:spPr>
          <a:xfrm>
            <a:off x="58856" y="1159565"/>
            <a:ext cx="5811858" cy="5499652"/>
          </a:xfrm>
        </p:spPr>
        <p:txBody>
          <a:bodyPr>
            <a:normAutofit fontScale="55000" lnSpcReduction="20000"/>
          </a:bodyPr>
          <a:lstStyle/>
          <a:p>
            <a:r>
              <a:rPr lang="en-GB" dirty="0"/>
              <a:t>A predictive analytics tool for modelling uncertainty</a:t>
            </a:r>
          </a:p>
          <a:p>
            <a:r>
              <a:rPr lang="en-GB" b="0" i="0" dirty="0">
                <a:solidFill>
                  <a:srgbClr val="333333"/>
                </a:solidFill>
                <a:effectLst/>
                <a:latin typeface="AmazonEmber"/>
              </a:rPr>
              <a:t>clearer picture than a deterministic forecast</a:t>
            </a:r>
            <a:endParaRPr lang="en-GB" dirty="0"/>
          </a:p>
          <a:p>
            <a:r>
              <a:rPr lang="en-GB" b="1" i="0" u="sng" dirty="0">
                <a:solidFill>
                  <a:srgbClr val="1F1F1F"/>
                </a:solidFill>
                <a:effectLst/>
                <a:latin typeface="Source Sans Pro" panose="020B0503030403020204" pitchFamily="34" charset="0"/>
              </a:rPr>
              <a:t>Definition - </a:t>
            </a:r>
            <a:r>
              <a:rPr lang="en-GB" b="0" i="0" dirty="0">
                <a:solidFill>
                  <a:srgbClr val="1F1F1F"/>
                </a:solidFill>
                <a:effectLst/>
                <a:latin typeface="Source Sans Pro" panose="020B0503030403020204" pitchFamily="34" charset="0"/>
              </a:rPr>
              <a:t>the process of generating random values for uncertain inputs in a model and computing the output variables of interest</a:t>
            </a:r>
          </a:p>
          <a:p>
            <a:r>
              <a:rPr lang="en-GB" b="0" i="0" dirty="0">
                <a:solidFill>
                  <a:srgbClr val="222222"/>
                </a:solidFill>
                <a:effectLst/>
                <a:latin typeface="-apple-system"/>
              </a:rPr>
              <a:t>can be used to simulate risk/uncertainty (it models the probability of different outcomes in a process that cant otherwise be easily predicted due to the intervention of RVs) which in turn may impact the chosen decision variable (i.e. units supplied / offers given)</a:t>
            </a:r>
          </a:p>
          <a:p>
            <a:r>
              <a:rPr lang="en-GB" b="0" i="0" dirty="0">
                <a:solidFill>
                  <a:srgbClr val="333333"/>
                </a:solidFill>
                <a:effectLst/>
                <a:latin typeface="AmazonEmber"/>
              </a:rPr>
              <a:t>Uses past data to predict a range of future outcomes based on a choice of action e.g. to estimate first month’s sales of a new product, you can give the Monte Carlo simulation your historical sales data and it will estimate different sales values based on factors such as general market conditions, product price, and advertising budget</a:t>
            </a:r>
            <a:endParaRPr lang="en-GB" b="0" i="0" dirty="0">
              <a:solidFill>
                <a:srgbClr val="222222"/>
              </a:solidFill>
              <a:effectLst/>
              <a:latin typeface="-apple-system"/>
            </a:endParaRPr>
          </a:p>
          <a:p>
            <a:r>
              <a:rPr lang="en-GB" b="0" i="0" dirty="0">
                <a:solidFill>
                  <a:srgbClr val="222222"/>
                </a:solidFill>
                <a:effectLst/>
                <a:latin typeface="-apple-system"/>
              </a:rPr>
              <a:t>Useful where too many variables affecting the outcome, then it can simulate them and find the optimal based on the values</a:t>
            </a:r>
            <a:endParaRPr lang="en-GB" dirty="0"/>
          </a:p>
          <a:p>
            <a:r>
              <a:rPr lang="en-GB" dirty="0"/>
              <a:t>Whereas we could use what-if analysis that involves plugging in possible input values, this is:</a:t>
            </a:r>
          </a:p>
          <a:p>
            <a:pPr lvl="1"/>
            <a:r>
              <a:rPr lang="en-GB" dirty="0"/>
              <a:t>A biased sample of input values</a:t>
            </a:r>
          </a:p>
          <a:p>
            <a:pPr lvl="1"/>
            <a:r>
              <a:rPr lang="en-GB" dirty="0"/>
              <a:t>Hard to do many what-ifs</a:t>
            </a:r>
          </a:p>
          <a:p>
            <a:r>
              <a:rPr lang="en-GB" dirty="0"/>
              <a:t>Monte Carlo instead randomly generates a number from a distribution – thus requires assumptions about the behaviour of uncertain value cells e.g. uniform / normal etc. </a:t>
            </a:r>
          </a:p>
          <a:p>
            <a:pPr lvl="1"/>
            <a:r>
              <a:rPr lang="en-GB" dirty="0"/>
              <a:t>This is based on using historical data (i.e. empirical distribution) / domain knowledge etc. </a:t>
            </a:r>
          </a:p>
          <a:p>
            <a:pPr lvl="1"/>
            <a:r>
              <a:rPr lang="en-GB" dirty="0"/>
              <a:t>E.G. use a density plot (proportional histogram) of demand over past 365 days to conclude demand follows a </a:t>
            </a:r>
            <a:r>
              <a:rPr lang="en-GB" dirty="0" err="1"/>
              <a:t>poisson</a:t>
            </a:r>
            <a:r>
              <a:rPr lang="en-GB" dirty="0"/>
              <a:t> distribution</a:t>
            </a:r>
          </a:p>
        </p:txBody>
      </p:sp>
      <p:pic>
        <p:nvPicPr>
          <p:cNvPr id="5" name="Picture 4">
            <a:extLst>
              <a:ext uri="{FF2B5EF4-FFF2-40B4-BE49-F238E27FC236}">
                <a16:creationId xmlns:a16="http://schemas.microsoft.com/office/drawing/2014/main" id="{8326AF0B-0110-46CC-8042-21DE02D3CC2D}"/>
              </a:ext>
            </a:extLst>
          </p:cNvPr>
          <p:cNvPicPr>
            <a:picLocks noChangeAspect="1"/>
          </p:cNvPicPr>
          <p:nvPr/>
        </p:nvPicPr>
        <p:blipFill>
          <a:blip r:embed="rId2"/>
          <a:stretch>
            <a:fillRect/>
          </a:stretch>
        </p:blipFill>
        <p:spPr>
          <a:xfrm>
            <a:off x="8049612" y="324798"/>
            <a:ext cx="4083533" cy="1556706"/>
          </a:xfrm>
          <a:prstGeom prst="rect">
            <a:avLst/>
          </a:prstGeom>
        </p:spPr>
      </p:pic>
      <p:sp>
        <p:nvSpPr>
          <p:cNvPr id="6" name="TextBox 5">
            <a:extLst>
              <a:ext uri="{FF2B5EF4-FFF2-40B4-BE49-F238E27FC236}">
                <a16:creationId xmlns:a16="http://schemas.microsoft.com/office/drawing/2014/main" id="{881709E6-FE7F-446D-ACFF-15EAD9842B2C}"/>
              </a:ext>
            </a:extLst>
          </p:cNvPr>
          <p:cNvSpPr txBox="1"/>
          <p:nvPr/>
        </p:nvSpPr>
        <p:spPr>
          <a:xfrm>
            <a:off x="5677472" y="804782"/>
            <a:ext cx="2372140" cy="646331"/>
          </a:xfrm>
          <a:prstGeom prst="rect">
            <a:avLst/>
          </a:prstGeom>
          <a:noFill/>
        </p:spPr>
        <p:txBody>
          <a:bodyPr wrap="square" rtlCol="0">
            <a:spAutoFit/>
          </a:bodyPr>
          <a:lstStyle/>
          <a:p>
            <a:r>
              <a:rPr lang="en-GB" sz="1200" dirty="0"/>
              <a:t>Using empirical data to estimate our distributions for highly uncertain variables</a:t>
            </a:r>
          </a:p>
        </p:txBody>
      </p:sp>
      <p:sp>
        <p:nvSpPr>
          <p:cNvPr id="7" name="TextBox 6">
            <a:extLst>
              <a:ext uri="{FF2B5EF4-FFF2-40B4-BE49-F238E27FC236}">
                <a16:creationId xmlns:a16="http://schemas.microsoft.com/office/drawing/2014/main" id="{D8A2DD42-6E95-44D8-A746-288943F1888D}"/>
              </a:ext>
            </a:extLst>
          </p:cNvPr>
          <p:cNvSpPr txBox="1"/>
          <p:nvPr/>
        </p:nvSpPr>
        <p:spPr>
          <a:xfrm>
            <a:off x="6440557" y="2063315"/>
            <a:ext cx="5161721" cy="2308324"/>
          </a:xfrm>
          <a:prstGeom prst="rect">
            <a:avLst/>
          </a:prstGeom>
          <a:noFill/>
        </p:spPr>
        <p:txBody>
          <a:bodyPr wrap="square" rtlCol="0">
            <a:spAutoFit/>
          </a:bodyPr>
          <a:lstStyle/>
          <a:p>
            <a:r>
              <a:rPr lang="en-GB" sz="1200" b="1" dirty="0"/>
              <a:t>DISTRIBUTION FITTING = Useful approach to convert historical data into probability distribution functions (which can then be used in simulations)</a:t>
            </a:r>
          </a:p>
          <a:p>
            <a:r>
              <a:rPr lang="en-GB" sz="1200" b="1" dirty="0"/>
              <a:t>You fit your data to a probability distribution function</a:t>
            </a:r>
          </a:p>
          <a:p>
            <a:pPr marL="171450" indent="-171450">
              <a:buFontTx/>
              <a:buChar char="-"/>
            </a:pPr>
            <a:r>
              <a:rPr lang="en-GB" sz="1200" dirty="0"/>
              <a:t>Use distribution tests i.e. hypothesis tests that determine whether drawn from a population that follows a specific distribution (do this for range of possible distributions and choose one that has lowest p-value??) </a:t>
            </a:r>
          </a:p>
          <a:p>
            <a:pPr marL="171450" indent="-171450">
              <a:buFontTx/>
              <a:buChar char="-"/>
            </a:pPr>
            <a:r>
              <a:rPr lang="en-GB" sz="1200" dirty="0"/>
              <a:t>OR fit to a QQ-plot and see which fits closest to line</a:t>
            </a:r>
          </a:p>
          <a:p>
            <a:pPr marL="171450" indent="-171450">
              <a:buFontTx/>
              <a:buChar char="-"/>
            </a:pPr>
            <a:r>
              <a:rPr lang="en-GB" sz="1200" dirty="0"/>
              <a:t>OR directly use </a:t>
            </a:r>
            <a:r>
              <a:rPr lang="en-GB" sz="1200" dirty="0" err="1"/>
              <a:t>pytjon</a:t>
            </a:r>
            <a:r>
              <a:rPr lang="en-GB" sz="1200" dirty="0"/>
              <a:t> package that fits data to some function e.g. </a:t>
            </a:r>
            <a:r>
              <a:rPr lang="en-GB" sz="1200" b="0" i="0" dirty="0">
                <a:solidFill>
                  <a:srgbClr val="292929"/>
                </a:solidFill>
                <a:effectLst/>
                <a:latin typeface="source-code-pro"/>
              </a:rPr>
              <a:t>Fitter library (from fitter import Fitter, </a:t>
            </a:r>
            <a:r>
              <a:rPr lang="en-GB" sz="1200" b="0" i="0" dirty="0" err="1">
                <a:solidFill>
                  <a:srgbClr val="292929"/>
                </a:solidFill>
                <a:effectLst/>
                <a:latin typeface="source-code-pro"/>
              </a:rPr>
              <a:t>get_common_distributions</a:t>
            </a:r>
            <a:r>
              <a:rPr lang="en-GB" sz="1200" b="0" i="0" dirty="0">
                <a:solidFill>
                  <a:srgbClr val="292929"/>
                </a:solidFill>
                <a:effectLst/>
                <a:latin typeface="source-code-pro"/>
              </a:rPr>
              <a:t>, </a:t>
            </a:r>
            <a:r>
              <a:rPr lang="en-GB" sz="1200" b="0" i="0" dirty="0" err="1">
                <a:solidFill>
                  <a:srgbClr val="292929"/>
                </a:solidFill>
                <a:effectLst/>
                <a:latin typeface="source-code-pro"/>
              </a:rPr>
              <a:t>get_distributions</a:t>
            </a:r>
            <a:r>
              <a:rPr lang="en-GB" sz="1200" b="0" i="0" dirty="0">
                <a:solidFill>
                  <a:srgbClr val="292929"/>
                </a:solidFill>
                <a:effectLst/>
                <a:latin typeface="source-code-pro"/>
              </a:rPr>
              <a:t>)  OR </a:t>
            </a:r>
            <a:r>
              <a:rPr lang="en-GB" sz="1200" b="0" i="0" dirty="0" err="1">
                <a:solidFill>
                  <a:srgbClr val="292929"/>
                </a:solidFill>
                <a:effectLst/>
                <a:latin typeface="source-code-pro"/>
              </a:rPr>
              <a:t>scipy</a:t>
            </a:r>
            <a:r>
              <a:rPr lang="en-GB" sz="1200" b="0" i="0" dirty="0">
                <a:solidFill>
                  <a:srgbClr val="292929"/>
                </a:solidFill>
                <a:effectLst/>
                <a:latin typeface="source-code-pro"/>
              </a:rPr>
              <a:t> where can fit to &gt;90 distributions and calc SSE for each and choose one that minimises it </a:t>
            </a:r>
            <a:endParaRPr lang="en-GB" sz="1200" dirty="0"/>
          </a:p>
          <a:p>
            <a:endParaRPr lang="en-GB" sz="1200" dirty="0"/>
          </a:p>
        </p:txBody>
      </p:sp>
      <p:pic>
        <p:nvPicPr>
          <p:cNvPr id="9" name="Picture 8">
            <a:extLst>
              <a:ext uri="{FF2B5EF4-FFF2-40B4-BE49-F238E27FC236}">
                <a16:creationId xmlns:a16="http://schemas.microsoft.com/office/drawing/2014/main" id="{46B36F6A-CBE8-4F62-964D-36A648671876}"/>
              </a:ext>
            </a:extLst>
          </p:cNvPr>
          <p:cNvPicPr>
            <a:picLocks noChangeAspect="1"/>
          </p:cNvPicPr>
          <p:nvPr/>
        </p:nvPicPr>
        <p:blipFill>
          <a:blip r:embed="rId3"/>
          <a:stretch>
            <a:fillRect/>
          </a:stretch>
        </p:blipFill>
        <p:spPr>
          <a:xfrm>
            <a:off x="9336155" y="3765541"/>
            <a:ext cx="1978245" cy="3032824"/>
          </a:xfrm>
          <a:prstGeom prst="rect">
            <a:avLst/>
          </a:prstGeom>
        </p:spPr>
      </p:pic>
    </p:spTree>
    <p:extLst>
      <p:ext uri="{BB962C8B-B14F-4D97-AF65-F5344CB8AC3E}">
        <p14:creationId xmlns:p14="http://schemas.microsoft.com/office/powerpoint/2010/main" val="41677710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DABA-E608-44C5-8548-A678686BCD7A}"/>
              </a:ext>
            </a:extLst>
          </p:cNvPr>
          <p:cNvSpPr>
            <a:spLocks noGrp="1"/>
          </p:cNvSpPr>
          <p:nvPr>
            <p:ph type="title"/>
          </p:nvPr>
        </p:nvSpPr>
        <p:spPr/>
        <p:txBody>
          <a:bodyPr/>
          <a:lstStyle/>
          <a:p>
            <a:r>
              <a:rPr lang="en-GB" dirty="0"/>
              <a:t>Issues with Monte Carlo</a:t>
            </a:r>
          </a:p>
        </p:txBody>
      </p:sp>
      <p:sp>
        <p:nvSpPr>
          <p:cNvPr id="3" name="Content Placeholder 2">
            <a:extLst>
              <a:ext uri="{FF2B5EF4-FFF2-40B4-BE49-F238E27FC236}">
                <a16:creationId xmlns:a16="http://schemas.microsoft.com/office/drawing/2014/main" id="{7F51E3EA-8637-476F-A144-1C7E3A126BA0}"/>
              </a:ext>
            </a:extLst>
          </p:cNvPr>
          <p:cNvSpPr>
            <a:spLocks noGrp="1"/>
          </p:cNvSpPr>
          <p:nvPr>
            <p:ph idx="1"/>
          </p:nvPr>
        </p:nvSpPr>
        <p:spPr/>
        <p:txBody>
          <a:bodyPr>
            <a:normAutofit/>
          </a:bodyPr>
          <a:lstStyle/>
          <a:p>
            <a:pPr algn="l">
              <a:buFont typeface="Arial" panose="020B0604020202020204" pitchFamily="34" charset="0"/>
              <a:buChar char="•"/>
            </a:pPr>
            <a:r>
              <a:rPr lang="en-GB" sz="1800" b="0" i="0" dirty="0">
                <a:solidFill>
                  <a:srgbClr val="333333"/>
                </a:solidFill>
                <a:effectLst/>
                <a:latin typeface="AmazonEmber"/>
              </a:rPr>
              <a:t>highly dependent on input values and distribution. If mistakes are made when electing the input and probability distribution, it can lead to inaccurate results</a:t>
            </a:r>
          </a:p>
          <a:p>
            <a:pPr algn="l"/>
            <a:r>
              <a:rPr lang="en-GB" sz="1800" b="0" i="0" dirty="0">
                <a:solidFill>
                  <a:srgbClr val="333333"/>
                </a:solidFill>
                <a:effectLst/>
                <a:latin typeface="AmazonEmber"/>
              </a:rPr>
              <a:t>Potentially excessive computational power to perform MC experiments - can take hours or days to complete on a single computer. </a:t>
            </a:r>
          </a:p>
          <a:p>
            <a:endParaRPr lang="en-GB" sz="1800" dirty="0"/>
          </a:p>
        </p:txBody>
      </p:sp>
    </p:spTree>
    <p:extLst>
      <p:ext uri="{BB962C8B-B14F-4D97-AF65-F5344CB8AC3E}">
        <p14:creationId xmlns:p14="http://schemas.microsoft.com/office/powerpoint/2010/main" val="35919737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A67A-CBB9-4DB8-BC7F-FED339D867B7}"/>
              </a:ext>
            </a:extLst>
          </p:cNvPr>
          <p:cNvSpPr>
            <a:spLocks noGrp="1"/>
          </p:cNvSpPr>
          <p:nvPr>
            <p:ph type="title"/>
          </p:nvPr>
        </p:nvSpPr>
        <p:spPr/>
        <p:txBody>
          <a:bodyPr>
            <a:noAutofit/>
          </a:bodyPr>
          <a:lstStyle/>
          <a:p>
            <a:r>
              <a:rPr lang="en-GB" sz="3200" dirty="0"/>
              <a:t>Aviation industry – use of monte </a:t>
            </a:r>
            <a:r>
              <a:rPr lang="en-GB" sz="3200" dirty="0" err="1"/>
              <a:t>carlo</a:t>
            </a:r>
            <a:r>
              <a:rPr lang="en-GB" sz="3200" dirty="0"/>
              <a:t> simulations to decide their policy on how many seats to overbook</a:t>
            </a:r>
          </a:p>
        </p:txBody>
      </p:sp>
      <p:sp>
        <p:nvSpPr>
          <p:cNvPr id="3" name="Content Placeholder 2">
            <a:extLst>
              <a:ext uri="{FF2B5EF4-FFF2-40B4-BE49-F238E27FC236}">
                <a16:creationId xmlns:a16="http://schemas.microsoft.com/office/drawing/2014/main" id="{7828253A-661B-40FB-8C02-40B5D0088A15}"/>
              </a:ext>
            </a:extLst>
          </p:cNvPr>
          <p:cNvSpPr>
            <a:spLocks noGrp="1"/>
          </p:cNvSpPr>
          <p:nvPr>
            <p:ph idx="1"/>
          </p:nvPr>
        </p:nvSpPr>
        <p:spPr/>
        <p:txBody>
          <a:bodyPr>
            <a:normAutofit fontScale="62500" lnSpcReduction="20000"/>
          </a:bodyPr>
          <a:lstStyle/>
          <a:p>
            <a:r>
              <a:rPr lang="en-GB" dirty="0"/>
              <a:t>Overbook flights as know some passengers do not show up, allows them to max profit</a:t>
            </a:r>
          </a:p>
          <a:p>
            <a:r>
              <a:rPr lang="en-GB" dirty="0"/>
              <a:t>But risk that everyone shows up and some cannot get on (involving huge cost to airline as must compensate), so need model to assess risk and extent to which they should overbook for certain routes</a:t>
            </a:r>
          </a:p>
          <a:p>
            <a:pPr lvl="1"/>
            <a:r>
              <a:rPr lang="en-GB" b="1" dirty="0"/>
              <a:t>Uncertain variables </a:t>
            </a:r>
          </a:p>
          <a:p>
            <a:pPr marL="914400" lvl="2" indent="0">
              <a:buNone/>
            </a:pPr>
            <a:r>
              <a:rPr lang="en-GB" dirty="0"/>
              <a:t>1. Ticket demand (i.e. tickets sold for aeroplane)</a:t>
            </a:r>
          </a:p>
          <a:p>
            <a:pPr lvl="3"/>
            <a:r>
              <a:rPr lang="en-GB" dirty="0"/>
              <a:t>Use historical data know it is from </a:t>
            </a:r>
            <a:r>
              <a:rPr lang="en-GB" dirty="0" err="1"/>
              <a:t>poisson</a:t>
            </a:r>
            <a:r>
              <a:rPr lang="en-GB" dirty="0"/>
              <a:t> distribution – </a:t>
            </a:r>
            <a:r>
              <a:rPr lang="en-GB" dirty="0" err="1"/>
              <a:t>avg</a:t>
            </a:r>
            <a:r>
              <a:rPr lang="en-GB" dirty="0"/>
              <a:t> demand = 150 passengers for this route</a:t>
            </a:r>
          </a:p>
          <a:p>
            <a:pPr marL="914400" lvl="2" indent="0">
              <a:buNone/>
            </a:pPr>
            <a:r>
              <a:rPr lang="en-GB" dirty="0"/>
              <a:t>2. Show-up rate (i.e. % of ticketed passengers that show up at gate)</a:t>
            </a:r>
          </a:p>
          <a:p>
            <a:pPr lvl="3"/>
            <a:r>
              <a:rPr lang="en-GB" dirty="0"/>
              <a:t>Use historical data and plot using binomial distribution – 92%</a:t>
            </a:r>
          </a:p>
          <a:p>
            <a:pPr lvl="1"/>
            <a:r>
              <a:rPr lang="en-GB" b="1" dirty="0"/>
              <a:t>Constraints</a:t>
            </a:r>
          </a:p>
          <a:p>
            <a:pPr lvl="2"/>
            <a:r>
              <a:rPr lang="en-GB" dirty="0" err="1"/>
              <a:t>n_seats</a:t>
            </a:r>
            <a:r>
              <a:rPr lang="en-GB" dirty="0"/>
              <a:t> on plane</a:t>
            </a:r>
          </a:p>
          <a:p>
            <a:pPr lvl="1"/>
            <a:r>
              <a:rPr lang="en-GB" dirty="0"/>
              <a:t>Perform </a:t>
            </a:r>
            <a:r>
              <a:rPr lang="en-GB" dirty="0" err="1"/>
              <a:t>n_simulations</a:t>
            </a:r>
            <a:r>
              <a:rPr lang="en-GB" dirty="0"/>
              <a:t> </a:t>
            </a:r>
          </a:p>
          <a:p>
            <a:pPr lvl="2"/>
            <a:r>
              <a:rPr lang="en-GB" dirty="0"/>
              <a:t>For each run, will extract RV from demand and show up rate distributions </a:t>
            </a:r>
          </a:p>
          <a:p>
            <a:pPr lvl="2"/>
            <a:r>
              <a:rPr lang="en-GB" dirty="0">
                <a:sym typeface="Wingdings" panose="05000000000000000000" pitchFamily="2" charset="2"/>
              </a:rPr>
              <a:t>Gives us the </a:t>
            </a:r>
            <a:r>
              <a:rPr lang="en-GB" dirty="0" err="1">
                <a:sym typeface="Wingdings" panose="05000000000000000000" pitchFamily="2" charset="2"/>
              </a:rPr>
              <a:t>n_customers_bumped</a:t>
            </a:r>
            <a:r>
              <a:rPr lang="en-GB" dirty="0">
                <a:sym typeface="Wingdings" panose="05000000000000000000" pitchFamily="2" charset="2"/>
              </a:rPr>
              <a:t> which is then used to derive net revenue KPI</a:t>
            </a:r>
          </a:p>
          <a:p>
            <a:pPr lvl="2"/>
            <a:r>
              <a:rPr lang="en-GB" dirty="0">
                <a:sym typeface="Wingdings" panose="05000000000000000000" pitchFamily="2" charset="2"/>
              </a:rPr>
              <a:t>N.B what to do if correlated </a:t>
            </a:r>
            <a:r>
              <a:rPr lang="en-GB" dirty="0" err="1">
                <a:sym typeface="Wingdings" panose="05000000000000000000" pitchFamily="2" charset="2"/>
              </a:rPr>
              <a:t>Ivs</a:t>
            </a:r>
            <a:r>
              <a:rPr lang="en-GB" dirty="0">
                <a:sym typeface="Wingdings" panose="05000000000000000000" pitchFamily="2" charset="2"/>
              </a:rPr>
              <a:t>???? Where the random variable from one is somewhat dependent on the other?? Do you just reduce to one?? </a:t>
            </a:r>
          </a:p>
          <a:p>
            <a:pPr lvl="1"/>
            <a:r>
              <a:rPr lang="en-GB" dirty="0"/>
              <a:t>Using the expected </a:t>
            </a:r>
            <a:r>
              <a:rPr lang="en-GB" dirty="0" err="1"/>
              <a:t>n_customers_bumped</a:t>
            </a:r>
            <a:r>
              <a:rPr lang="en-GB" dirty="0"/>
              <a:t> across all simulations, can say something that there is a 95% chance that bumped passengers is &lt;= 2 when overbooked tickets = 9 </a:t>
            </a:r>
            <a:r>
              <a:rPr lang="en-GB" dirty="0">
                <a:sym typeface="Wingdings" panose="05000000000000000000" pitchFamily="2" charset="2"/>
              </a:rPr>
              <a:t> based on airline’s risk appetite, will say if this is okay. If risk averse, might want 99% chance so overbooked tickets =7 instead</a:t>
            </a:r>
          </a:p>
          <a:p>
            <a:pPr lvl="1"/>
            <a:r>
              <a:rPr lang="en-GB" dirty="0">
                <a:sym typeface="Wingdings" panose="05000000000000000000" pitchFamily="2" charset="2"/>
              </a:rPr>
              <a:t>Will also have associated profit for each of these decisions …. </a:t>
            </a:r>
            <a:endParaRPr lang="en-GB" dirty="0"/>
          </a:p>
          <a:p>
            <a:endParaRPr lang="en-GB" dirty="0"/>
          </a:p>
        </p:txBody>
      </p:sp>
    </p:spTree>
    <p:extLst>
      <p:ext uri="{BB962C8B-B14F-4D97-AF65-F5344CB8AC3E}">
        <p14:creationId xmlns:p14="http://schemas.microsoft.com/office/powerpoint/2010/main" val="29101278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FCA0-3BF6-42B9-875C-8448F06179C0}"/>
              </a:ext>
            </a:extLst>
          </p:cNvPr>
          <p:cNvSpPr>
            <a:spLocks noGrp="1"/>
          </p:cNvSpPr>
          <p:nvPr>
            <p:ph type="title"/>
          </p:nvPr>
        </p:nvSpPr>
        <p:spPr>
          <a:xfrm>
            <a:off x="0" y="0"/>
            <a:ext cx="9306339" cy="728179"/>
          </a:xfrm>
        </p:spPr>
        <p:txBody>
          <a:bodyPr>
            <a:normAutofit/>
          </a:bodyPr>
          <a:lstStyle/>
          <a:p>
            <a:r>
              <a:rPr lang="en-GB" sz="3600" dirty="0"/>
              <a:t>Monte Carlo use case – Portfolio Optimisation</a:t>
            </a:r>
          </a:p>
        </p:txBody>
      </p:sp>
      <p:sp>
        <p:nvSpPr>
          <p:cNvPr id="3" name="Content Placeholder 2">
            <a:extLst>
              <a:ext uri="{FF2B5EF4-FFF2-40B4-BE49-F238E27FC236}">
                <a16:creationId xmlns:a16="http://schemas.microsoft.com/office/drawing/2014/main" id="{5AB99894-0C37-4E54-AB27-FFE3F515607B}"/>
              </a:ext>
            </a:extLst>
          </p:cNvPr>
          <p:cNvSpPr>
            <a:spLocks noGrp="1"/>
          </p:cNvSpPr>
          <p:nvPr>
            <p:ph idx="1"/>
          </p:nvPr>
        </p:nvSpPr>
        <p:spPr>
          <a:xfrm>
            <a:off x="0" y="593173"/>
            <a:ext cx="8544339" cy="3077679"/>
          </a:xfrm>
        </p:spPr>
        <p:txBody>
          <a:bodyPr>
            <a:normAutofit lnSpcReduction="10000"/>
          </a:bodyPr>
          <a:lstStyle/>
          <a:p>
            <a:r>
              <a:rPr lang="en-GB" sz="1400" dirty="0"/>
              <a:t>Optimal portfolio management</a:t>
            </a:r>
          </a:p>
          <a:p>
            <a:r>
              <a:rPr lang="en-GB" sz="1400" dirty="0"/>
              <a:t>Wanted to produce a portfolio that was as robust to all the possible outcomes as is possible</a:t>
            </a:r>
          </a:p>
          <a:p>
            <a:r>
              <a:rPr lang="en-GB" sz="1400" dirty="0"/>
              <a:t>Simulated ~20,000 potential futures</a:t>
            </a:r>
          </a:p>
          <a:p>
            <a:pPr lvl="1"/>
            <a:r>
              <a:rPr lang="en-GB" sz="1200" dirty="0"/>
              <a:t>Simulation based on bootstrapped historical data + novel simulated data</a:t>
            </a:r>
          </a:p>
          <a:p>
            <a:pPr lvl="2"/>
            <a:r>
              <a:rPr lang="en-GB" sz="1100" dirty="0"/>
              <a:t>Historical data incorporates important aspects of asset return movements e.g. autocorrelation / skew /fat tails</a:t>
            </a:r>
          </a:p>
          <a:p>
            <a:pPr lvl="2"/>
            <a:r>
              <a:rPr lang="en-GB" sz="1100" dirty="0"/>
              <a:t>Novel – can generate other potential outcomes like market crashes that may not be available in recent historic data</a:t>
            </a:r>
          </a:p>
          <a:p>
            <a:pPr lvl="1"/>
            <a:r>
              <a:rPr lang="en-GB" sz="1200" dirty="0"/>
              <a:t>Bootstrapping = take random chunks (contiguous) of historical data and reorder it (robust to risk that is solely optimised for the past)</a:t>
            </a:r>
          </a:p>
          <a:p>
            <a:r>
              <a:rPr lang="en-GB" sz="1600" dirty="0"/>
              <a:t>E.G.2 Get historic stock prices. We can then calculate daily returns using this. But these are dependent on various variables e.g. </a:t>
            </a:r>
            <a:r>
              <a:rPr lang="en-GB" sz="1600" dirty="0" err="1"/>
              <a:t>gdp_growth</a:t>
            </a:r>
            <a:r>
              <a:rPr lang="en-GB" sz="1600" dirty="0"/>
              <a:t>. For each variable we know it will fall within certain ranges (-2 to 2% growth) so we sample from this for each iteration and plug into our formula to get expected returns or more specifically our </a:t>
            </a:r>
            <a:r>
              <a:rPr lang="en-GB" sz="1600" dirty="0" err="1"/>
              <a:t>sharpe</a:t>
            </a:r>
            <a:r>
              <a:rPr lang="en-GB" sz="1600" dirty="0"/>
              <a:t> ratio. We run </a:t>
            </a:r>
            <a:r>
              <a:rPr lang="en-GB" sz="1600" dirty="0" err="1"/>
              <a:t>n_simulations</a:t>
            </a:r>
            <a:r>
              <a:rPr lang="en-GB" sz="1600" dirty="0"/>
              <a:t>, storing the RV each time and the resultant outputs. Can then plot this to get our efficient frontier </a:t>
            </a:r>
          </a:p>
        </p:txBody>
      </p:sp>
      <p:pic>
        <p:nvPicPr>
          <p:cNvPr id="5" name="Picture 4">
            <a:extLst>
              <a:ext uri="{FF2B5EF4-FFF2-40B4-BE49-F238E27FC236}">
                <a16:creationId xmlns:a16="http://schemas.microsoft.com/office/drawing/2014/main" id="{7D5763EC-676E-4ADE-B45C-4BDDA44D9602}"/>
              </a:ext>
            </a:extLst>
          </p:cNvPr>
          <p:cNvPicPr>
            <a:picLocks noChangeAspect="1"/>
          </p:cNvPicPr>
          <p:nvPr/>
        </p:nvPicPr>
        <p:blipFill>
          <a:blip r:embed="rId2"/>
          <a:stretch>
            <a:fillRect/>
          </a:stretch>
        </p:blipFill>
        <p:spPr>
          <a:xfrm>
            <a:off x="8544339" y="927453"/>
            <a:ext cx="3531704" cy="2656638"/>
          </a:xfrm>
          <a:prstGeom prst="rect">
            <a:avLst/>
          </a:prstGeom>
        </p:spPr>
      </p:pic>
      <p:sp>
        <p:nvSpPr>
          <p:cNvPr id="6" name="TextBox 5">
            <a:extLst>
              <a:ext uri="{FF2B5EF4-FFF2-40B4-BE49-F238E27FC236}">
                <a16:creationId xmlns:a16="http://schemas.microsoft.com/office/drawing/2014/main" id="{5197F9BA-81D2-4DEE-848C-35C95A59F785}"/>
              </a:ext>
            </a:extLst>
          </p:cNvPr>
          <p:cNvSpPr txBox="1"/>
          <p:nvPr/>
        </p:nvSpPr>
        <p:spPr>
          <a:xfrm>
            <a:off x="8971722" y="656026"/>
            <a:ext cx="1855304" cy="369332"/>
          </a:xfrm>
          <a:prstGeom prst="rect">
            <a:avLst/>
          </a:prstGeom>
          <a:noFill/>
        </p:spPr>
        <p:txBody>
          <a:bodyPr wrap="square" rtlCol="0">
            <a:spAutoFit/>
          </a:bodyPr>
          <a:lstStyle/>
          <a:p>
            <a:r>
              <a:rPr lang="en-GB" b="1" dirty="0"/>
              <a:t>Efficient frontier</a:t>
            </a:r>
          </a:p>
        </p:txBody>
      </p:sp>
    </p:spTree>
    <p:extLst>
      <p:ext uri="{BB962C8B-B14F-4D97-AF65-F5344CB8AC3E}">
        <p14:creationId xmlns:p14="http://schemas.microsoft.com/office/powerpoint/2010/main" val="901547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325A-01AE-42BF-889F-BF122A343ACD}"/>
              </a:ext>
            </a:extLst>
          </p:cNvPr>
          <p:cNvSpPr>
            <a:spLocks noGrp="1"/>
          </p:cNvSpPr>
          <p:nvPr>
            <p:ph type="title"/>
          </p:nvPr>
        </p:nvSpPr>
        <p:spPr>
          <a:xfrm>
            <a:off x="-59574" y="18255"/>
            <a:ext cx="6501938" cy="1325563"/>
          </a:xfrm>
        </p:spPr>
        <p:txBody>
          <a:bodyPr>
            <a:normAutofit/>
          </a:bodyPr>
          <a:lstStyle/>
          <a:p>
            <a:r>
              <a:rPr lang="en-GB" sz="3200" dirty="0"/>
              <a:t>Tornado charts are used for Sensitivity Analysis</a:t>
            </a:r>
          </a:p>
        </p:txBody>
      </p:sp>
      <p:sp>
        <p:nvSpPr>
          <p:cNvPr id="3" name="Content Placeholder 2">
            <a:extLst>
              <a:ext uri="{FF2B5EF4-FFF2-40B4-BE49-F238E27FC236}">
                <a16:creationId xmlns:a16="http://schemas.microsoft.com/office/drawing/2014/main" id="{417CB999-8D59-424B-B376-A7702BB122F4}"/>
              </a:ext>
            </a:extLst>
          </p:cNvPr>
          <p:cNvSpPr>
            <a:spLocks noGrp="1"/>
          </p:cNvSpPr>
          <p:nvPr>
            <p:ph idx="1"/>
          </p:nvPr>
        </p:nvSpPr>
        <p:spPr>
          <a:xfrm>
            <a:off x="191712" y="1253331"/>
            <a:ext cx="7107384" cy="4351338"/>
          </a:xfrm>
        </p:spPr>
        <p:txBody>
          <a:bodyPr>
            <a:normAutofit/>
          </a:bodyPr>
          <a:lstStyle/>
          <a:p>
            <a:r>
              <a:rPr lang="en-GB" sz="1200" b="0" i="0" dirty="0">
                <a:solidFill>
                  <a:srgbClr val="222222"/>
                </a:solidFill>
                <a:effectLst/>
                <a:latin typeface="Helvetica Neue"/>
              </a:rPr>
              <a:t>Get objective value estimates for what the </a:t>
            </a:r>
            <a:r>
              <a:rPr lang="en-GB" sz="1200" b="0" i="0" dirty="0" err="1">
                <a:solidFill>
                  <a:srgbClr val="222222"/>
                </a:solidFill>
                <a:effectLst/>
                <a:latin typeface="Helvetica Neue"/>
              </a:rPr>
              <a:t>low,base</a:t>
            </a:r>
            <a:r>
              <a:rPr lang="en-GB" sz="1200" b="0" i="0" dirty="0">
                <a:solidFill>
                  <a:srgbClr val="222222"/>
                </a:solidFill>
                <a:effectLst/>
                <a:latin typeface="Helvetica Neue"/>
              </a:rPr>
              <a:t> and high outcomes would be of ea</a:t>
            </a:r>
            <a:r>
              <a:rPr lang="en-GB" sz="1200" dirty="0">
                <a:solidFill>
                  <a:srgbClr val="222222"/>
                </a:solidFill>
                <a:latin typeface="Helvetica Neue"/>
              </a:rPr>
              <a:t>ch decision variable</a:t>
            </a:r>
          </a:p>
          <a:p>
            <a:r>
              <a:rPr lang="en-GB" sz="1200" b="0" i="0" dirty="0">
                <a:solidFill>
                  <a:srgbClr val="222222"/>
                </a:solidFill>
                <a:effectLst/>
                <a:latin typeface="Helvetica Neue"/>
              </a:rPr>
              <a:t>Believe it is based on the correlation between inputs &amp; output </a:t>
            </a:r>
          </a:p>
          <a:p>
            <a:r>
              <a:rPr lang="en-GB" sz="1200" b="0" i="0" dirty="0">
                <a:solidFill>
                  <a:srgbClr val="222222"/>
                </a:solidFill>
                <a:effectLst/>
                <a:latin typeface="Helvetica Neue"/>
              </a:rPr>
              <a:t>One of the easiest ways to increase the effectiveness of your optimization is to remove decision variables that require a lot of effort to evaluate and </a:t>
            </a:r>
            <a:r>
              <a:rPr lang="en-GB" sz="1200" b="0" i="0" dirty="0" err="1">
                <a:solidFill>
                  <a:srgbClr val="222222"/>
                </a:solidFill>
                <a:effectLst/>
                <a:latin typeface="Helvetica Neue"/>
              </a:rPr>
              <a:t>analyze</a:t>
            </a:r>
            <a:r>
              <a:rPr lang="en-GB" sz="1200" b="0" i="0" dirty="0">
                <a:solidFill>
                  <a:srgbClr val="222222"/>
                </a:solidFill>
                <a:effectLst/>
                <a:latin typeface="Helvetica Neue"/>
              </a:rPr>
              <a:t>, but that do not affect the objective very much </a:t>
            </a:r>
            <a:r>
              <a:rPr lang="en-GB" sz="1200" b="0" i="0" dirty="0">
                <a:solidFill>
                  <a:srgbClr val="222222"/>
                </a:solidFill>
                <a:effectLst/>
                <a:latin typeface="Helvetica Neue"/>
                <a:sym typeface="Wingdings" panose="05000000000000000000" pitchFamily="2" charset="2"/>
              </a:rPr>
              <a:t> hence we use a tornado chart to visualise how sensitive our objective is to each decision variable </a:t>
            </a:r>
            <a:endParaRPr lang="en-GB" sz="1200" b="0" i="0" dirty="0">
              <a:solidFill>
                <a:srgbClr val="222222"/>
              </a:solidFill>
              <a:effectLst/>
              <a:latin typeface="Helvetica Neue"/>
            </a:endParaRPr>
          </a:p>
          <a:p>
            <a:r>
              <a:rPr lang="en-GB" sz="1200" b="0" i="0" dirty="0">
                <a:solidFill>
                  <a:srgbClr val="222222"/>
                </a:solidFill>
                <a:effectLst/>
                <a:latin typeface="Helvetica Neue"/>
              </a:rPr>
              <a:t>Charts shows how sensitive the objective is to each decision variable as they change over their allowed ranges (ordered by impact magnitude on the objective)</a:t>
            </a:r>
            <a:endParaRPr lang="en-GB" sz="1200" dirty="0">
              <a:solidFill>
                <a:srgbClr val="222222"/>
              </a:solidFill>
              <a:latin typeface="Helvetica Neue"/>
            </a:endParaRPr>
          </a:p>
          <a:p>
            <a:r>
              <a:rPr lang="en-GB" sz="1200" b="0" i="0" dirty="0">
                <a:solidFill>
                  <a:srgbClr val="222222"/>
                </a:solidFill>
                <a:effectLst/>
                <a:latin typeface="Helvetica Neue"/>
              </a:rPr>
              <a:t>If effect is significantly smaller than those at the top, you can probably eliminate them as variables and just let them assume a constant value OR can just put less effort into ensuring they are precise estimates </a:t>
            </a:r>
            <a:endParaRPr lang="en-GB" sz="1200" dirty="0"/>
          </a:p>
        </p:txBody>
      </p:sp>
      <p:pic>
        <p:nvPicPr>
          <p:cNvPr id="7" name="Picture 6">
            <a:extLst>
              <a:ext uri="{FF2B5EF4-FFF2-40B4-BE49-F238E27FC236}">
                <a16:creationId xmlns:a16="http://schemas.microsoft.com/office/drawing/2014/main" id="{0DD7D001-C006-45CC-AA6A-5E8C04E6E2A3}"/>
              </a:ext>
            </a:extLst>
          </p:cNvPr>
          <p:cNvPicPr>
            <a:picLocks noChangeAspect="1"/>
          </p:cNvPicPr>
          <p:nvPr/>
        </p:nvPicPr>
        <p:blipFill>
          <a:blip r:embed="rId2"/>
          <a:stretch>
            <a:fillRect/>
          </a:stretch>
        </p:blipFill>
        <p:spPr>
          <a:xfrm>
            <a:off x="8437938" y="4022076"/>
            <a:ext cx="3562350" cy="2190750"/>
          </a:xfrm>
          <a:prstGeom prst="rect">
            <a:avLst/>
          </a:prstGeom>
        </p:spPr>
      </p:pic>
      <p:pic>
        <p:nvPicPr>
          <p:cNvPr id="9" name="Picture 8">
            <a:extLst>
              <a:ext uri="{FF2B5EF4-FFF2-40B4-BE49-F238E27FC236}">
                <a16:creationId xmlns:a16="http://schemas.microsoft.com/office/drawing/2014/main" id="{31E0FA73-D104-4B4E-B356-BF11FB2C2248}"/>
              </a:ext>
            </a:extLst>
          </p:cNvPr>
          <p:cNvPicPr>
            <a:picLocks noChangeAspect="1"/>
          </p:cNvPicPr>
          <p:nvPr/>
        </p:nvPicPr>
        <p:blipFill>
          <a:blip r:embed="rId3"/>
          <a:stretch>
            <a:fillRect/>
          </a:stretch>
        </p:blipFill>
        <p:spPr>
          <a:xfrm>
            <a:off x="7581206" y="631254"/>
            <a:ext cx="4510867" cy="3390822"/>
          </a:xfrm>
          <a:prstGeom prst="rect">
            <a:avLst/>
          </a:prstGeom>
        </p:spPr>
      </p:pic>
    </p:spTree>
    <p:extLst>
      <p:ext uri="{BB962C8B-B14F-4D97-AF65-F5344CB8AC3E}">
        <p14:creationId xmlns:p14="http://schemas.microsoft.com/office/powerpoint/2010/main" val="35559443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D5E4-D8E2-4F00-91ED-B3E579F2EB95}"/>
              </a:ext>
            </a:extLst>
          </p:cNvPr>
          <p:cNvSpPr>
            <a:spLocks noGrp="1"/>
          </p:cNvSpPr>
          <p:nvPr>
            <p:ph type="title"/>
          </p:nvPr>
        </p:nvSpPr>
        <p:spPr/>
        <p:txBody>
          <a:bodyPr/>
          <a:lstStyle/>
          <a:p>
            <a:r>
              <a:rPr lang="en-GB" dirty="0"/>
              <a:t>Optimisation in digital marketing</a:t>
            </a:r>
          </a:p>
        </p:txBody>
      </p:sp>
      <p:sp>
        <p:nvSpPr>
          <p:cNvPr id="3" name="Content Placeholder 2">
            <a:extLst>
              <a:ext uri="{FF2B5EF4-FFF2-40B4-BE49-F238E27FC236}">
                <a16:creationId xmlns:a16="http://schemas.microsoft.com/office/drawing/2014/main" id="{0B714C7C-2F99-4526-A9F1-2298137E90E7}"/>
              </a:ext>
            </a:extLst>
          </p:cNvPr>
          <p:cNvSpPr>
            <a:spLocks noGrp="1"/>
          </p:cNvSpPr>
          <p:nvPr>
            <p:ph idx="1"/>
          </p:nvPr>
        </p:nvSpPr>
        <p:spPr/>
        <p:txBody>
          <a:bodyPr>
            <a:normAutofit/>
          </a:bodyPr>
          <a:lstStyle/>
          <a:p>
            <a:r>
              <a:rPr lang="en-GB" sz="2000" dirty="0"/>
              <a:t>Limited advertising budgets</a:t>
            </a:r>
          </a:p>
          <a:p>
            <a:r>
              <a:rPr lang="en-GB" sz="2000" dirty="0"/>
              <a:t>How best to allocate budget across different channels </a:t>
            </a:r>
          </a:p>
          <a:p>
            <a:pPr lvl="1"/>
            <a:r>
              <a:rPr lang="en-GB" sz="1800" dirty="0"/>
              <a:t>Gmail ads</a:t>
            </a:r>
          </a:p>
          <a:p>
            <a:pPr lvl="1"/>
            <a:r>
              <a:rPr lang="en-GB" sz="1800" dirty="0"/>
              <a:t>Search ads</a:t>
            </a:r>
          </a:p>
          <a:p>
            <a:pPr lvl="1"/>
            <a:r>
              <a:rPr lang="en-GB" sz="1800" dirty="0"/>
              <a:t>Display ads</a:t>
            </a:r>
          </a:p>
          <a:p>
            <a:r>
              <a:rPr lang="en-GB" sz="2000" dirty="0"/>
              <a:t>Track conversions, not clicks</a:t>
            </a:r>
          </a:p>
          <a:p>
            <a:r>
              <a:rPr lang="en-GB" sz="2000" dirty="0"/>
              <a:t>Want to get at least 1500 conversions (benchmark)</a:t>
            </a:r>
          </a:p>
          <a:p>
            <a:r>
              <a:rPr lang="en-GB" sz="2000" dirty="0"/>
              <a:t>Objective function value = max net revenue </a:t>
            </a:r>
          </a:p>
          <a:p>
            <a:endParaRPr lang="en-GB" sz="2000" dirty="0"/>
          </a:p>
        </p:txBody>
      </p:sp>
      <p:pic>
        <p:nvPicPr>
          <p:cNvPr id="5" name="Picture 4">
            <a:extLst>
              <a:ext uri="{FF2B5EF4-FFF2-40B4-BE49-F238E27FC236}">
                <a16:creationId xmlns:a16="http://schemas.microsoft.com/office/drawing/2014/main" id="{85DEF67D-834C-495F-B289-DCE76EEB18A8}"/>
              </a:ext>
            </a:extLst>
          </p:cNvPr>
          <p:cNvPicPr>
            <a:picLocks noChangeAspect="1"/>
          </p:cNvPicPr>
          <p:nvPr/>
        </p:nvPicPr>
        <p:blipFill>
          <a:blip r:embed="rId2"/>
          <a:stretch>
            <a:fillRect/>
          </a:stretch>
        </p:blipFill>
        <p:spPr>
          <a:xfrm>
            <a:off x="7482715" y="5102294"/>
            <a:ext cx="4581525" cy="1609725"/>
          </a:xfrm>
          <a:prstGeom prst="rect">
            <a:avLst/>
          </a:prstGeom>
        </p:spPr>
      </p:pic>
    </p:spTree>
    <p:extLst>
      <p:ext uri="{BB962C8B-B14F-4D97-AF65-F5344CB8AC3E}">
        <p14:creationId xmlns:p14="http://schemas.microsoft.com/office/powerpoint/2010/main" val="25192782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B344-8277-4719-BB6E-48F74C0774A0}"/>
              </a:ext>
            </a:extLst>
          </p:cNvPr>
          <p:cNvSpPr>
            <a:spLocks noGrp="1"/>
          </p:cNvSpPr>
          <p:nvPr>
            <p:ph type="title"/>
          </p:nvPr>
        </p:nvSpPr>
        <p:spPr/>
        <p:txBody>
          <a:bodyPr>
            <a:normAutofit/>
          </a:bodyPr>
          <a:lstStyle/>
          <a:p>
            <a:r>
              <a:rPr lang="en-GB" sz="3600" dirty="0"/>
              <a:t>Using average values vs simulation to predict your objective function value</a:t>
            </a:r>
          </a:p>
        </p:txBody>
      </p:sp>
      <p:sp>
        <p:nvSpPr>
          <p:cNvPr id="3" name="Content Placeholder 2">
            <a:extLst>
              <a:ext uri="{FF2B5EF4-FFF2-40B4-BE49-F238E27FC236}">
                <a16:creationId xmlns:a16="http://schemas.microsoft.com/office/drawing/2014/main" id="{B761237F-5D4D-4858-BC07-EF264C164497}"/>
              </a:ext>
            </a:extLst>
          </p:cNvPr>
          <p:cNvSpPr>
            <a:spLocks noGrp="1"/>
          </p:cNvSpPr>
          <p:nvPr>
            <p:ph idx="1"/>
          </p:nvPr>
        </p:nvSpPr>
        <p:spPr/>
        <p:txBody>
          <a:bodyPr/>
          <a:lstStyle/>
          <a:p>
            <a:r>
              <a:rPr lang="en-GB" dirty="0"/>
              <a:t>Will not lead to the same answer</a:t>
            </a:r>
          </a:p>
          <a:p>
            <a:r>
              <a:rPr lang="en-GB" dirty="0"/>
              <a:t>If use </a:t>
            </a:r>
            <a:r>
              <a:rPr lang="en-GB" dirty="0" err="1"/>
              <a:t>avg</a:t>
            </a:r>
            <a:r>
              <a:rPr lang="en-GB" dirty="0"/>
              <a:t> value for uncertain decision variable, expect </a:t>
            </a:r>
            <a:r>
              <a:rPr lang="en-GB" dirty="0" err="1"/>
              <a:t>avg</a:t>
            </a:r>
            <a:r>
              <a:rPr lang="en-GB" dirty="0"/>
              <a:t> value for uncertain output </a:t>
            </a:r>
            <a:r>
              <a:rPr lang="en-GB" dirty="0">
                <a:sym typeface="Wingdings" panose="05000000000000000000" pitchFamily="2" charset="2"/>
              </a:rPr>
              <a:t> THS IS NOT NECESSARILY TRUE  Called the “flaw of averages”</a:t>
            </a:r>
          </a:p>
          <a:p>
            <a:r>
              <a:rPr lang="en-GB" dirty="0">
                <a:sym typeface="Wingdings" panose="05000000000000000000" pitchFamily="2" charset="2"/>
              </a:rPr>
              <a:t>Flaw of averages = when average value is used to represent an uncertain future quantity </a:t>
            </a:r>
          </a:p>
          <a:p>
            <a:endParaRPr lang="en-GB" dirty="0"/>
          </a:p>
        </p:txBody>
      </p:sp>
    </p:spTree>
    <p:extLst>
      <p:ext uri="{BB962C8B-B14F-4D97-AF65-F5344CB8AC3E}">
        <p14:creationId xmlns:p14="http://schemas.microsoft.com/office/powerpoint/2010/main" val="7003627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7653A-5E61-4CDE-9254-6FE23AB37BA6}"/>
              </a:ext>
            </a:extLst>
          </p:cNvPr>
          <p:cNvSpPr>
            <a:spLocks noGrp="1"/>
          </p:cNvSpPr>
          <p:nvPr>
            <p:ph type="title"/>
          </p:nvPr>
        </p:nvSpPr>
        <p:spPr/>
        <p:txBody>
          <a:bodyPr/>
          <a:lstStyle/>
          <a:p>
            <a:r>
              <a:rPr lang="en-GB" dirty="0"/>
              <a:t>Chance constraints</a:t>
            </a:r>
          </a:p>
        </p:txBody>
      </p:sp>
      <p:sp>
        <p:nvSpPr>
          <p:cNvPr id="3" name="Content Placeholder 2">
            <a:extLst>
              <a:ext uri="{FF2B5EF4-FFF2-40B4-BE49-F238E27FC236}">
                <a16:creationId xmlns:a16="http://schemas.microsoft.com/office/drawing/2014/main" id="{6226BA19-337A-4307-A301-ED5FEE321754}"/>
              </a:ext>
            </a:extLst>
          </p:cNvPr>
          <p:cNvSpPr>
            <a:spLocks noGrp="1"/>
          </p:cNvSpPr>
          <p:nvPr>
            <p:ph idx="1"/>
          </p:nvPr>
        </p:nvSpPr>
        <p:spPr/>
        <p:txBody>
          <a:bodyPr>
            <a:normAutofit fontScale="77500" lnSpcReduction="20000"/>
          </a:bodyPr>
          <a:lstStyle/>
          <a:p>
            <a:r>
              <a:rPr lang="en-GB" dirty="0"/>
              <a:t>Can be used to add uncertainty to models</a:t>
            </a:r>
          </a:p>
          <a:p>
            <a:r>
              <a:rPr lang="en-GB" dirty="0"/>
              <a:t>Instead of insisting that a constraint is satisfied 100% of the time, we allow it to be satisfied a fraction of the times. </a:t>
            </a:r>
          </a:p>
          <a:p>
            <a:r>
              <a:rPr lang="en-GB" dirty="0"/>
              <a:t>Allows for more robust solutions. This is in contrast to solutions that cover all possible scenarios which can be expensive due to resources required to find this optimal  </a:t>
            </a:r>
          </a:p>
          <a:p>
            <a:r>
              <a:rPr lang="en-GB" dirty="0"/>
              <a:t>E.G. number of workers needed at each shift is x. Sometimes this is not met, so may need to provide more workers . Does not account for the magnitude of the constraint violation, just the number of times i.e. shifts where fewer workers turned up than needed. Need conditional value at risk for this </a:t>
            </a:r>
          </a:p>
          <a:p>
            <a:r>
              <a:rPr lang="en-GB" dirty="0"/>
              <a:t>Simulation is most common mechanism for developing a model with </a:t>
            </a:r>
            <a:r>
              <a:rPr lang="en-GB" dirty="0" err="1"/>
              <a:t>VaR</a:t>
            </a:r>
            <a:r>
              <a:rPr lang="en-GB" dirty="0"/>
              <a:t> constraints</a:t>
            </a:r>
          </a:p>
          <a:p>
            <a:r>
              <a:rPr lang="en-GB" dirty="0"/>
              <a:t>Will decide how conservative you want </a:t>
            </a:r>
            <a:r>
              <a:rPr lang="en-GB" dirty="0" err="1"/>
              <a:t>VaR</a:t>
            </a:r>
            <a:r>
              <a:rPr lang="en-GB" dirty="0"/>
              <a:t> to be e.g. % of times you want enough staff – 90%. The higher this is, the higher the number of workers </a:t>
            </a:r>
            <a:r>
              <a:rPr lang="en-GB" dirty="0" err="1"/>
              <a:t>youll</a:t>
            </a:r>
            <a:r>
              <a:rPr lang="en-GB" dirty="0"/>
              <a:t> employ on each shift which may decrease profit…..so trade-off based on risk appetite</a:t>
            </a:r>
          </a:p>
        </p:txBody>
      </p:sp>
    </p:spTree>
    <p:extLst>
      <p:ext uri="{BB962C8B-B14F-4D97-AF65-F5344CB8AC3E}">
        <p14:creationId xmlns:p14="http://schemas.microsoft.com/office/powerpoint/2010/main" val="3348813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8B958-1C1D-48D3-ACA5-39C9C7A7AE36}"/>
              </a:ext>
            </a:extLst>
          </p:cNvPr>
          <p:cNvSpPr>
            <a:spLocks noGrp="1"/>
          </p:cNvSpPr>
          <p:nvPr>
            <p:ph type="title"/>
          </p:nvPr>
        </p:nvSpPr>
        <p:spPr>
          <a:xfrm>
            <a:off x="-1" y="-345"/>
            <a:ext cx="11085443" cy="603320"/>
          </a:xfrm>
        </p:spPr>
        <p:txBody>
          <a:bodyPr>
            <a:noAutofit/>
          </a:bodyPr>
          <a:lstStyle/>
          <a:p>
            <a:r>
              <a:rPr lang="en-GB" sz="2800" dirty="0"/>
              <a:t>Potential courses</a:t>
            </a:r>
          </a:p>
        </p:txBody>
      </p:sp>
      <p:graphicFrame>
        <p:nvGraphicFramePr>
          <p:cNvPr id="4" name="Table 4">
            <a:extLst>
              <a:ext uri="{FF2B5EF4-FFF2-40B4-BE49-F238E27FC236}">
                <a16:creationId xmlns:a16="http://schemas.microsoft.com/office/drawing/2014/main" id="{A91CD613-CAC9-434A-80E8-F82E3F29DF3F}"/>
              </a:ext>
            </a:extLst>
          </p:cNvPr>
          <p:cNvGraphicFramePr>
            <a:graphicFrameLocks noGrp="1"/>
          </p:cNvGraphicFramePr>
          <p:nvPr>
            <p:ph idx="1"/>
            <p:extLst>
              <p:ext uri="{D42A27DB-BD31-4B8C-83A1-F6EECF244321}">
                <p14:modId xmlns:p14="http://schemas.microsoft.com/office/powerpoint/2010/main" val="1506500059"/>
              </p:ext>
            </p:extLst>
          </p:nvPr>
        </p:nvGraphicFramePr>
        <p:xfrm>
          <a:off x="66261" y="549965"/>
          <a:ext cx="11241157" cy="5490242"/>
        </p:xfrm>
        <a:graphic>
          <a:graphicData uri="http://schemas.openxmlformats.org/drawingml/2006/table">
            <a:tbl>
              <a:tblPr firstRow="1" bandRow="1">
                <a:tableStyleId>{5C22544A-7EE6-4342-B048-85BDC9FD1C3A}</a:tableStyleId>
              </a:tblPr>
              <a:tblGrid>
                <a:gridCol w="4949378">
                  <a:extLst>
                    <a:ext uri="{9D8B030D-6E8A-4147-A177-3AD203B41FA5}">
                      <a16:colId xmlns:a16="http://schemas.microsoft.com/office/drawing/2014/main" val="1519051802"/>
                    </a:ext>
                  </a:extLst>
                </a:gridCol>
                <a:gridCol w="3612811">
                  <a:extLst>
                    <a:ext uri="{9D8B030D-6E8A-4147-A177-3AD203B41FA5}">
                      <a16:colId xmlns:a16="http://schemas.microsoft.com/office/drawing/2014/main" val="1531685282"/>
                    </a:ext>
                  </a:extLst>
                </a:gridCol>
                <a:gridCol w="1339484">
                  <a:extLst>
                    <a:ext uri="{9D8B030D-6E8A-4147-A177-3AD203B41FA5}">
                      <a16:colId xmlns:a16="http://schemas.microsoft.com/office/drawing/2014/main" val="379756355"/>
                    </a:ext>
                  </a:extLst>
                </a:gridCol>
                <a:gridCol w="1339484">
                  <a:extLst>
                    <a:ext uri="{9D8B030D-6E8A-4147-A177-3AD203B41FA5}">
                      <a16:colId xmlns:a16="http://schemas.microsoft.com/office/drawing/2014/main" val="3443157419"/>
                    </a:ext>
                  </a:extLst>
                </a:gridCol>
              </a:tblGrid>
              <a:tr h="402522">
                <a:tc>
                  <a:txBody>
                    <a:bodyPr/>
                    <a:lstStyle/>
                    <a:p>
                      <a:r>
                        <a:rPr lang="en-GB" sz="1050" dirty="0"/>
                        <a:t>Course</a:t>
                      </a:r>
                    </a:p>
                  </a:txBody>
                  <a:tcPr/>
                </a:tc>
                <a:tc>
                  <a:txBody>
                    <a:bodyPr/>
                    <a:lstStyle/>
                    <a:p>
                      <a:r>
                        <a:rPr lang="en-GB" sz="1050" dirty="0"/>
                        <a:t>Thoughts</a:t>
                      </a:r>
                    </a:p>
                  </a:txBody>
                  <a:tcPr/>
                </a:tc>
                <a:tc>
                  <a:txBody>
                    <a:bodyPr/>
                    <a:lstStyle/>
                    <a:p>
                      <a:r>
                        <a:rPr lang="en-GB" sz="1050" dirty="0"/>
                        <a:t>Rank</a:t>
                      </a:r>
                    </a:p>
                  </a:txBody>
                  <a:tcPr/>
                </a:tc>
                <a:tc>
                  <a:txBody>
                    <a:bodyPr/>
                    <a:lstStyle/>
                    <a:p>
                      <a:r>
                        <a:rPr lang="en-GB" sz="1050" dirty="0"/>
                        <a:t>Completed?</a:t>
                      </a:r>
                    </a:p>
                  </a:txBody>
                  <a:tcPr/>
                </a:tc>
                <a:extLst>
                  <a:ext uri="{0D108BD9-81ED-4DB2-BD59-A6C34878D82A}">
                    <a16:rowId xmlns:a16="http://schemas.microsoft.com/office/drawing/2014/main" val="328350797"/>
                  </a:ext>
                </a:extLst>
              </a:tr>
              <a:tr h="564887">
                <a:tc>
                  <a:txBody>
                    <a:bodyPr/>
                    <a:lstStyle/>
                    <a:p>
                      <a:r>
                        <a:rPr lang="en-GB" sz="1050" dirty="0">
                          <a:hlinkClick r:id="rId2"/>
                        </a:rPr>
                        <a:t>https://www.youtube.com/watch?v=dbZJky2RbnE</a:t>
                      </a:r>
                      <a:endParaRPr lang="en-GB" sz="1050" dirty="0"/>
                    </a:p>
                    <a:p>
                      <a:r>
                        <a:rPr lang="en-GB" sz="1050" dirty="0">
                          <a:hlinkClick r:id="rId3"/>
                        </a:rPr>
                        <a:t>https://www.youtube.com/watch?v=KxMUE8igQ5I</a:t>
                      </a:r>
                      <a:endParaRPr lang="en-GB" sz="1050" dirty="0"/>
                    </a:p>
                    <a:p>
                      <a:endParaRPr lang="en-GB" sz="1050" dirty="0"/>
                    </a:p>
                  </a:txBody>
                  <a:tcPr/>
                </a:tc>
                <a:tc>
                  <a:txBody>
                    <a:bodyPr/>
                    <a:lstStyle/>
                    <a:p>
                      <a:endParaRPr lang="en-GB" sz="1050" dirty="0"/>
                    </a:p>
                  </a:txBody>
                  <a:tcPr/>
                </a:tc>
                <a:tc>
                  <a:txBody>
                    <a:bodyPr/>
                    <a:lstStyle/>
                    <a:p>
                      <a:endParaRPr lang="en-GB" sz="1050" dirty="0"/>
                    </a:p>
                  </a:txBody>
                  <a:tcPr/>
                </a:tc>
                <a:tc>
                  <a:txBody>
                    <a:bodyPr/>
                    <a:lstStyle/>
                    <a:p>
                      <a:endParaRPr lang="en-GB" sz="1050" dirty="0"/>
                    </a:p>
                  </a:txBody>
                  <a:tcPr/>
                </a:tc>
                <a:extLst>
                  <a:ext uri="{0D108BD9-81ED-4DB2-BD59-A6C34878D82A}">
                    <a16:rowId xmlns:a16="http://schemas.microsoft.com/office/drawing/2014/main" val="2315523983"/>
                  </a:ext>
                </a:extLst>
              </a:tr>
              <a:tr h="371074">
                <a:tc>
                  <a:txBody>
                    <a:bodyPr/>
                    <a:lstStyle/>
                    <a:p>
                      <a:r>
                        <a:rPr lang="en-GB" sz="1050" dirty="0">
                          <a:hlinkClick r:id="rId4"/>
                        </a:rPr>
                        <a:t>https://developers.google.com/optimization/introduction/overview</a:t>
                      </a:r>
                      <a:r>
                        <a:rPr lang="en-GB" sz="1050" dirty="0"/>
                        <a:t> </a:t>
                      </a:r>
                    </a:p>
                  </a:txBody>
                  <a:tcPr/>
                </a:tc>
                <a:tc>
                  <a:txBody>
                    <a:bodyPr/>
                    <a:lstStyle/>
                    <a:p>
                      <a:endParaRPr lang="en-GB" sz="1050" dirty="0"/>
                    </a:p>
                  </a:txBody>
                  <a:tcPr/>
                </a:tc>
                <a:tc>
                  <a:txBody>
                    <a:bodyPr/>
                    <a:lstStyle/>
                    <a:p>
                      <a:endParaRPr lang="en-GB" sz="1050" dirty="0"/>
                    </a:p>
                  </a:txBody>
                  <a:tcPr/>
                </a:tc>
                <a:tc>
                  <a:txBody>
                    <a:bodyPr/>
                    <a:lstStyle/>
                    <a:p>
                      <a:endParaRPr lang="en-GB" sz="1050" dirty="0"/>
                    </a:p>
                  </a:txBody>
                  <a:tcPr/>
                </a:tc>
                <a:extLst>
                  <a:ext uri="{0D108BD9-81ED-4DB2-BD59-A6C34878D82A}">
                    <a16:rowId xmlns:a16="http://schemas.microsoft.com/office/drawing/2014/main" val="3982283008"/>
                  </a:ext>
                </a:extLst>
              </a:tr>
              <a:tr h="377687">
                <a:tc>
                  <a:txBody>
                    <a:bodyPr/>
                    <a:lstStyle/>
                    <a:p>
                      <a:r>
                        <a:rPr lang="en-GB" sz="1050" dirty="0"/>
                        <a:t>https://www.coursera.org/learn/wharton-operations-analytics#syllabus</a:t>
                      </a:r>
                    </a:p>
                  </a:txBody>
                  <a:tcPr/>
                </a:tc>
                <a:tc>
                  <a:txBody>
                    <a:bodyPr/>
                    <a:lstStyle/>
                    <a:p>
                      <a:r>
                        <a:rPr lang="en-GB" sz="1050" dirty="0"/>
                        <a:t>Bit simple but good primer esp. for applications. Can probs rattle through videos</a:t>
                      </a:r>
                    </a:p>
                  </a:txBody>
                  <a:tcPr/>
                </a:tc>
                <a:tc>
                  <a:txBody>
                    <a:bodyPr/>
                    <a:lstStyle/>
                    <a:p>
                      <a:r>
                        <a:rPr lang="en-GB" sz="1050" dirty="0"/>
                        <a:t>1</a:t>
                      </a:r>
                    </a:p>
                  </a:txBody>
                  <a:tcPr/>
                </a:tc>
                <a:tc>
                  <a:txBody>
                    <a:bodyPr/>
                    <a:lstStyle/>
                    <a:p>
                      <a:r>
                        <a:rPr lang="en-GB" sz="1050" dirty="0"/>
                        <a:t>Yes</a:t>
                      </a:r>
                    </a:p>
                  </a:txBody>
                  <a:tcPr/>
                </a:tc>
                <a:extLst>
                  <a:ext uri="{0D108BD9-81ED-4DB2-BD59-A6C34878D82A}">
                    <a16:rowId xmlns:a16="http://schemas.microsoft.com/office/drawing/2014/main" val="226444961"/>
                  </a:ext>
                </a:extLst>
              </a:tr>
              <a:tr h="290885">
                <a:tc>
                  <a:txBody>
                    <a:bodyPr/>
                    <a:lstStyle/>
                    <a:p>
                      <a:r>
                        <a:rPr lang="en-GB" sz="1050" dirty="0">
                          <a:hlinkClick r:id="rId5"/>
                        </a:rPr>
                        <a:t>https://www.coursera.org/learn/solving-algorithms-discrete-optimization#reviews</a:t>
                      </a:r>
                      <a:endParaRPr lang="en-GB" sz="1050" dirty="0"/>
                    </a:p>
                  </a:txBody>
                  <a:tcPr/>
                </a:tc>
                <a:tc>
                  <a:txBody>
                    <a:bodyPr/>
                    <a:lstStyle/>
                    <a:p>
                      <a:r>
                        <a:rPr lang="en-GB" sz="1050" dirty="0"/>
                        <a:t>Relies on </a:t>
                      </a:r>
                      <a:r>
                        <a:rPr lang="en-GB" sz="1050" dirty="0" err="1"/>
                        <a:t>minizinc</a:t>
                      </a:r>
                      <a:endParaRPr lang="en-GB" sz="1050" dirty="0"/>
                    </a:p>
                  </a:txBody>
                  <a:tcPr/>
                </a:tc>
                <a:tc>
                  <a:txBody>
                    <a:bodyPr/>
                    <a:lstStyle/>
                    <a:p>
                      <a:r>
                        <a:rPr lang="en-GB" sz="1050" dirty="0"/>
                        <a:t>1</a:t>
                      </a:r>
                    </a:p>
                  </a:txBody>
                  <a:tcPr/>
                </a:tc>
                <a:tc>
                  <a:txBody>
                    <a:bodyPr/>
                    <a:lstStyle/>
                    <a:p>
                      <a:endParaRPr lang="en-GB" sz="1050" dirty="0"/>
                    </a:p>
                  </a:txBody>
                  <a:tcPr/>
                </a:tc>
                <a:extLst>
                  <a:ext uri="{0D108BD9-81ED-4DB2-BD59-A6C34878D82A}">
                    <a16:rowId xmlns:a16="http://schemas.microsoft.com/office/drawing/2014/main" val="1090122887"/>
                  </a:ext>
                </a:extLst>
              </a:tr>
              <a:tr h="357809">
                <a:tc>
                  <a:txBody>
                    <a:bodyPr/>
                    <a:lstStyle/>
                    <a:p>
                      <a:r>
                        <a:rPr lang="en-GB" sz="1050" dirty="0"/>
                        <a:t>https://www.coursera.org/learn/advanced-modeling#syllabus</a:t>
                      </a:r>
                    </a:p>
                  </a:txBody>
                  <a:tcPr/>
                </a:tc>
                <a:tc>
                  <a:txBody>
                    <a:bodyPr/>
                    <a:lstStyle/>
                    <a:p>
                      <a:r>
                        <a:rPr lang="en-GB" sz="1050" dirty="0"/>
                        <a:t>Might be quite complex – maybe later</a:t>
                      </a:r>
                    </a:p>
                  </a:txBody>
                  <a:tcPr/>
                </a:tc>
                <a:tc>
                  <a:txBody>
                    <a:bodyPr/>
                    <a:lstStyle/>
                    <a:p>
                      <a:endParaRPr lang="en-GB" sz="1050" dirty="0"/>
                    </a:p>
                  </a:txBody>
                  <a:tcPr/>
                </a:tc>
                <a:tc>
                  <a:txBody>
                    <a:bodyPr/>
                    <a:lstStyle/>
                    <a:p>
                      <a:endParaRPr lang="en-GB" sz="1050" dirty="0"/>
                    </a:p>
                  </a:txBody>
                  <a:tcPr/>
                </a:tc>
                <a:extLst>
                  <a:ext uri="{0D108BD9-81ED-4DB2-BD59-A6C34878D82A}">
                    <a16:rowId xmlns:a16="http://schemas.microsoft.com/office/drawing/2014/main" val="3506137246"/>
                  </a:ext>
                </a:extLst>
              </a:tr>
              <a:tr h="496956">
                <a:tc>
                  <a:txBody>
                    <a:bodyPr/>
                    <a:lstStyle/>
                    <a:p>
                      <a:r>
                        <a:rPr lang="en-GB" sz="1050" dirty="0"/>
                        <a:t>https://www.coursera.org/learn/business-analytics-decision-making#syllabus</a:t>
                      </a:r>
                    </a:p>
                  </a:txBody>
                  <a:tcPr/>
                </a:tc>
                <a:tc>
                  <a:txBody>
                    <a:bodyPr/>
                    <a:lstStyle/>
                    <a:p>
                      <a:r>
                        <a:rPr lang="en-GB" sz="1050" dirty="0"/>
                        <a:t>Pick + choose which to do. Has solver algorithm</a:t>
                      </a:r>
                    </a:p>
                  </a:txBody>
                  <a:tcPr/>
                </a:tc>
                <a:tc>
                  <a:txBody>
                    <a:bodyPr/>
                    <a:lstStyle/>
                    <a:p>
                      <a:r>
                        <a:rPr lang="en-GB" sz="1050" dirty="0"/>
                        <a:t>0</a:t>
                      </a:r>
                    </a:p>
                  </a:txBody>
                  <a:tcPr/>
                </a:tc>
                <a:tc>
                  <a:txBody>
                    <a:bodyPr/>
                    <a:lstStyle/>
                    <a:p>
                      <a:r>
                        <a:rPr lang="en-GB" sz="1050" dirty="0"/>
                        <a:t>Yes</a:t>
                      </a:r>
                    </a:p>
                  </a:txBody>
                  <a:tcPr/>
                </a:tc>
                <a:extLst>
                  <a:ext uri="{0D108BD9-81ED-4DB2-BD59-A6C34878D82A}">
                    <a16:rowId xmlns:a16="http://schemas.microsoft.com/office/drawing/2014/main" val="3969219531"/>
                  </a:ext>
                </a:extLst>
              </a:tr>
              <a:tr h="602974">
                <a:tc>
                  <a:txBody>
                    <a:bodyPr/>
                    <a:lstStyle/>
                    <a:p>
                      <a:r>
                        <a:rPr lang="en-GB" sz="1050" dirty="0">
                          <a:hlinkClick r:id="rId6"/>
                        </a:rPr>
                        <a:t>https://www.coursera.org/learn/simulation-models-for-decision-making?specialization=analytics-for-decision-making#syllabus</a:t>
                      </a:r>
                      <a:endParaRPr lang="en-GB" sz="1050" dirty="0"/>
                    </a:p>
                  </a:txBody>
                  <a:tcPr/>
                </a:tc>
                <a:tc>
                  <a:txBody>
                    <a:bodyPr/>
                    <a:lstStyle/>
                    <a:p>
                      <a:endParaRPr lang="en-GB" sz="1050" dirty="0"/>
                    </a:p>
                  </a:txBody>
                  <a:tcPr/>
                </a:tc>
                <a:tc>
                  <a:txBody>
                    <a:bodyPr/>
                    <a:lstStyle/>
                    <a:p>
                      <a:endParaRPr lang="en-GB" sz="1050" dirty="0"/>
                    </a:p>
                  </a:txBody>
                  <a:tcPr/>
                </a:tc>
                <a:tc>
                  <a:txBody>
                    <a:bodyPr/>
                    <a:lstStyle/>
                    <a:p>
                      <a:endParaRPr lang="en-GB" sz="1050" dirty="0"/>
                    </a:p>
                  </a:txBody>
                  <a:tcPr/>
                </a:tc>
                <a:extLst>
                  <a:ext uri="{0D108BD9-81ED-4DB2-BD59-A6C34878D82A}">
                    <a16:rowId xmlns:a16="http://schemas.microsoft.com/office/drawing/2014/main" val="2995436693"/>
                  </a:ext>
                </a:extLst>
              </a:tr>
              <a:tr h="992521">
                <a:tc>
                  <a:txBody>
                    <a:bodyPr/>
                    <a:lstStyle/>
                    <a:p>
                      <a:r>
                        <a:rPr lang="en-GB" sz="1050" dirty="0">
                          <a:hlinkClick r:id="rId7"/>
                        </a:rPr>
                        <a:t>https://www.coursera.org/learn/advanced-models-for-decision-making#syllabus</a:t>
                      </a:r>
                      <a:endParaRPr lang="en-GB" sz="1050" dirty="0"/>
                    </a:p>
                  </a:txBody>
                  <a:tcPr/>
                </a:tc>
                <a:tc>
                  <a:txBody>
                    <a:bodyPr/>
                    <a:lstStyle/>
                    <a:p>
                      <a:r>
                        <a:rPr lang="en-GB" sz="1050" dirty="0"/>
                        <a:t>Looks potentially useful but applications maybe not suitable</a:t>
                      </a:r>
                    </a:p>
                  </a:txBody>
                  <a:tcPr/>
                </a:tc>
                <a:tc>
                  <a:txBody>
                    <a:bodyPr/>
                    <a:lstStyle/>
                    <a:p>
                      <a:endParaRPr lang="en-GB" sz="1050" dirty="0"/>
                    </a:p>
                  </a:txBody>
                  <a:tcPr/>
                </a:tc>
                <a:tc>
                  <a:txBody>
                    <a:bodyPr/>
                    <a:lstStyle/>
                    <a:p>
                      <a:endParaRPr lang="en-GB" sz="1050" dirty="0"/>
                    </a:p>
                  </a:txBody>
                  <a:tcPr/>
                </a:tc>
                <a:extLst>
                  <a:ext uri="{0D108BD9-81ED-4DB2-BD59-A6C34878D82A}">
                    <a16:rowId xmlns:a16="http://schemas.microsoft.com/office/drawing/2014/main" val="2949342179"/>
                  </a:ext>
                </a:extLst>
              </a:tr>
              <a:tr h="992521">
                <a:tc>
                  <a:txBody>
                    <a:bodyPr/>
                    <a:lstStyle/>
                    <a:p>
                      <a:r>
                        <a:rPr lang="en-GB" sz="1050" dirty="0">
                          <a:hlinkClick r:id="rId8"/>
                        </a:rPr>
                        <a:t>https://www.coursera.org/learn/optimization-for-decision-making#syllabus</a:t>
                      </a:r>
                      <a:endParaRPr lang="en-GB" sz="1050" dirty="0"/>
                    </a:p>
                  </a:txBody>
                  <a:tcPr/>
                </a:tc>
                <a:tc>
                  <a:txBody>
                    <a:bodyPr/>
                    <a:lstStyle/>
                    <a:p>
                      <a:r>
                        <a:rPr lang="en-GB" sz="1050" dirty="0"/>
                        <a:t>Looks very good!!</a:t>
                      </a:r>
                    </a:p>
                  </a:txBody>
                  <a:tcPr/>
                </a:tc>
                <a:tc>
                  <a:txBody>
                    <a:bodyPr/>
                    <a:lstStyle/>
                    <a:p>
                      <a:endParaRPr lang="en-GB" sz="1050" dirty="0"/>
                    </a:p>
                  </a:txBody>
                  <a:tcPr/>
                </a:tc>
                <a:tc>
                  <a:txBody>
                    <a:bodyPr/>
                    <a:lstStyle/>
                    <a:p>
                      <a:endParaRPr lang="en-GB" sz="1050" dirty="0"/>
                    </a:p>
                  </a:txBody>
                  <a:tcPr/>
                </a:tc>
                <a:extLst>
                  <a:ext uri="{0D108BD9-81ED-4DB2-BD59-A6C34878D82A}">
                    <a16:rowId xmlns:a16="http://schemas.microsoft.com/office/drawing/2014/main" val="1515397043"/>
                  </a:ext>
                </a:extLst>
              </a:tr>
            </a:tbl>
          </a:graphicData>
        </a:graphic>
      </p:graphicFrame>
    </p:spTree>
    <p:extLst>
      <p:ext uri="{BB962C8B-B14F-4D97-AF65-F5344CB8AC3E}">
        <p14:creationId xmlns:p14="http://schemas.microsoft.com/office/powerpoint/2010/main" val="6000779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AE326-E117-76DF-63ED-25B13C94A423}"/>
              </a:ext>
            </a:extLst>
          </p:cNvPr>
          <p:cNvSpPr>
            <a:spLocks noGrp="1"/>
          </p:cNvSpPr>
          <p:nvPr>
            <p:ph type="title"/>
          </p:nvPr>
        </p:nvSpPr>
        <p:spPr/>
        <p:txBody>
          <a:bodyPr/>
          <a:lstStyle/>
          <a:p>
            <a:r>
              <a:rPr lang="en-GB" dirty="0"/>
              <a:t>Optimisation in Neural Networks </a:t>
            </a:r>
          </a:p>
        </p:txBody>
      </p:sp>
      <p:sp>
        <p:nvSpPr>
          <p:cNvPr id="3" name="Content Placeholder 2">
            <a:extLst>
              <a:ext uri="{FF2B5EF4-FFF2-40B4-BE49-F238E27FC236}">
                <a16:creationId xmlns:a16="http://schemas.microsoft.com/office/drawing/2014/main" id="{6B9BE1F6-106D-8367-19B4-98F735B85653}"/>
              </a:ext>
            </a:extLst>
          </p:cNvPr>
          <p:cNvSpPr>
            <a:spLocks noGrp="1"/>
          </p:cNvSpPr>
          <p:nvPr>
            <p:ph idx="1"/>
          </p:nvPr>
        </p:nvSpPr>
        <p:spPr/>
        <p:txBody>
          <a:bodyPr>
            <a:normAutofit fontScale="55000" lnSpcReduction="20000"/>
          </a:bodyPr>
          <a:lstStyle/>
          <a:p>
            <a:r>
              <a:rPr lang="en-GB" dirty="0"/>
              <a:t>Optimisation in neural nets difficult as:</a:t>
            </a:r>
          </a:p>
          <a:p>
            <a:pPr lvl="1"/>
            <a:r>
              <a:rPr lang="en-GB" dirty="0"/>
              <a:t>Highly complex and multidimensional loss surfaces</a:t>
            </a:r>
          </a:p>
          <a:p>
            <a:pPr lvl="1"/>
            <a:r>
              <a:rPr lang="en-GB" dirty="0"/>
              <a:t>Need for generalisation </a:t>
            </a:r>
          </a:p>
          <a:p>
            <a:pPr lvl="1"/>
            <a:r>
              <a:rPr lang="en-GB" dirty="0"/>
              <a:t>Little theoretical foundation in this field</a:t>
            </a:r>
          </a:p>
          <a:p>
            <a:pPr marL="457200" lvl="1" indent="0">
              <a:buNone/>
            </a:pPr>
            <a:endParaRPr lang="en-GB" dirty="0"/>
          </a:p>
          <a:p>
            <a:r>
              <a:rPr lang="en-GB" dirty="0"/>
              <a:t>Main optimiser in neural net is the 1</a:t>
            </a:r>
            <a:r>
              <a:rPr lang="en-GB" baseline="30000" dirty="0"/>
              <a:t>st</a:t>
            </a:r>
            <a:r>
              <a:rPr lang="en-GB" dirty="0"/>
              <a:t> order gradient descent optimiser (determines time of convergence and impacts performance) </a:t>
            </a:r>
          </a:p>
          <a:p>
            <a:r>
              <a:rPr lang="en-GB" dirty="0"/>
              <a:t>IN NN CANNOT use second order methods as are very slow – and are attracted to saddle points which are numerous in neural network space </a:t>
            </a:r>
          </a:p>
          <a:p>
            <a:r>
              <a:rPr lang="en-GB" dirty="0"/>
              <a:t>SGD </a:t>
            </a:r>
          </a:p>
          <a:p>
            <a:pPr lvl="1"/>
            <a:r>
              <a:rPr lang="en-GB" dirty="0"/>
              <a:t>Good at escaping local minima (i.e. regions of high gradient)</a:t>
            </a:r>
          </a:p>
          <a:p>
            <a:pPr lvl="1"/>
            <a:r>
              <a:rPr lang="en-GB" dirty="0"/>
              <a:t>Good at generalisation</a:t>
            </a:r>
          </a:p>
          <a:p>
            <a:pPr lvl="1"/>
            <a:r>
              <a:rPr lang="en-GB" dirty="0"/>
              <a:t>At each iteration sees a slightly different loss surface, so can escape local minima </a:t>
            </a:r>
          </a:p>
          <a:p>
            <a:pPr marL="0" indent="0">
              <a:buNone/>
            </a:pPr>
            <a:endParaRPr lang="en-GB" dirty="0"/>
          </a:p>
          <a:p>
            <a:r>
              <a:rPr lang="en-GB" dirty="0"/>
              <a:t>ADAM</a:t>
            </a:r>
          </a:p>
          <a:p>
            <a:pPr lvl="1"/>
            <a:r>
              <a:rPr lang="en-GB" dirty="0"/>
              <a:t>Aims to speed up SGD</a:t>
            </a:r>
          </a:p>
          <a:p>
            <a:pPr lvl="1"/>
            <a:r>
              <a:rPr lang="en-GB" dirty="0"/>
              <a:t>Adaptive learning rates - Has different learning rates for each parameter</a:t>
            </a:r>
          </a:p>
          <a:p>
            <a:pPr lvl="1"/>
            <a:r>
              <a:rPr lang="en-GB" dirty="0"/>
              <a:t>Depends on slope of each</a:t>
            </a:r>
          </a:p>
          <a:p>
            <a:endParaRPr lang="en-GB" dirty="0"/>
          </a:p>
        </p:txBody>
      </p:sp>
    </p:spTree>
    <p:extLst>
      <p:ext uri="{BB962C8B-B14F-4D97-AF65-F5344CB8AC3E}">
        <p14:creationId xmlns:p14="http://schemas.microsoft.com/office/powerpoint/2010/main" val="40230297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18CA-E720-3C77-68D7-2BF58391671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7BBD627-DDA5-A22E-D8F9-A57466F80813}"/>
              </a:ext>
            </a:extLst>
          </p:cNvPr>
          <p:cNvSpPr>
            <a:spLocks noGrp="1"/>
          </p:cNvSpPr>
          <p:nvPr>
            <p:ph idx="1"/>
          </p:nvPr>
        </p:nvSpPr>
        <p:spPr/>
        <p:txBody>
          <a:bodyPr/>
          <a:lstStyle/>
          <a:p>
            <a:r>
              <a:rPr lang="en-GB" sz="1800" dirty="0">
                <a:effectLst/>
                <a:latin typeface="Calibri" panose="020F0502020204030204" pitchFamily="34" charset="0"/>
              </a:rPr>
              <a:t>Uses differential evolution algorithm - a stochastic optimisation algorithm to find the global max of non-linear functions </a:t>
            </a:r>
            <a:r>
              <a:rPr lang="en-GB" sz="1800" dirty="0" err="1">
                <a:effectLst/>
                <a:latin typeface="Calibri" panose="020F0502020204030204" pitchFamily="34" charset="0"/>
              </a:rPr>
              <a:t>s.t.</a:t>
            </a:r>
            <a:r>
              <a:rPr lang="en-GB" sz="1800" dirty="0">
                <a:effectLst/>
                <a:latin typeface="Calibri" panose="020F0502020204030204" pitchFamily="34" charset="0"/>
              </a:rPr>
              <a:t> any constraints (because relatively simple problem type i.e. non hessian etc) to determine optimal boundary setting of groups to max EBIT</a:t>
            </a:r>
            <a:endParaRPr lang="en-GB" dirty="0"/>
          </a:p>
        </p:txBody>
      </p:sp>
    </p:spTree>
    <p:extLst>
      <p:ext uri="{BB962C8B-B14F-4D97-AF65-F5344CB8AC3E}">
        <p14:creationId xmlns:p14="http://schemas.microsoft.com/office/powerpoint/2010/main" val="271594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BF254-EC27-4A2E-9582-4BF7D0689796}"/>
              </a:ext>
            </a:extLst>
          </p:cNvPr>
          <p:cNvSpPr>
            <a:spLocks noGrp="1"/>
          </p:cNvSpPr>
          <p:nvPr>
            <p:ph type="title"/>
          </p:nvPr>
        </p:nvSpPr>
        <p:spPr>
          <a:xfrm>
            <a:off x="228600" y="18255"/>
            <a:ext cx="10515600" cy="1325563"/>
          </a:xfrm>
        </p:spPr>
        <p:txBody>
          <a:bodyPr/>
          <a:lstStyle/>
          <a:p>
            <a:r>
              <a:rPr lang="en-GB" dirty="0"/>
              <a:t>Optimisation Use Cases</a:t>
            </a:r>
          </a:p>
        </p:txBody>
      </p:sp>
      <p:sp>
        <p:nvSpPr>
          <p:cNvPr id="3" name="Content Placeholder 2">
            <a:extLst>
              <a:ext uri="{FF2B5EF4-FFF2-40B4-BE49-F238E27FC236}">
                <a16:creationId xmlns:a16="http://schemas.microsoft.com/office/drawing/2014/main" id="{EF9EC6B7-954C-4A63-BD1B-16542F2A6F4C}"/>
              </a:ext>
            </a:extLst>
          </p:cNvPr>
          <p:cNvSpPr>
            <a:spLocks noGrp="1"/>
          </p:cNvSpPr>
          <p:nvPr>
            <p:ph idx="1"/>
          </p:nvPr>
        </p:nvSpPr>
        <p:spPr>
          <a:xfrm>
            <a:off x="317500" y="1473200"/>
            <a:ext cx="11036300" cy="4703763"/>
          </a:xfrm>
        </p:spPr>
        <p:txBody>
          <a:bodyPr>
            <a:normAutofit fontScale="77500" lnSpcReduction="20000"/>
          </a:bodyPr>
          <a:lstStyle/>
          <a:p>
            <a:r>
              <a:rPr lang="en-GB" sz="1600" dirty="0"/>
              <a:t>Pretty much all business problem </a:t>
            </a:r>
            <a:r>
              <a:rPr lang="en-GB" sz="1600" dirty="0" err="1"/>
              <a:t>tbh</a:t>
            </a:r>
            <a:endParaRPr lang="en-GB" sz="1600" dirty="0"/>
          </a:p>
          <a:p>
            <a:r>
              <a:rPr lang="en-GB" sz="1600" dirty="0"/>
              <a:t>Optimisation at Amazon</a:t>
            </a:r>
          </a:p>
          <a:p>
            <a:pPr lvl="1"/>
            <a:r>
              <a:rPr lang="en-GB" sz="1400" dirty="0"/>
              <a:t>Optimal location for warehouse construction to meet demands of an area</a:t>
            </a:r>
          </a:p>
          <a:p>
            <a:pPr lvl="1"/>
            <a:r>
              <a:rPr lang="en-GB" sz="1400" dirty="0"/>
              <a:t>Optimal supplier for certain products</a:t>
            </a:r>
          </a:p>
          <a:p>
            <a:pPr lvl="1"/>
            <a:r>
              <a:rPr lang="en-GB" sz="1400" dirty="0"/>
              <a:t>Optimal products to procure based on forecast demand</a:t>
            </a:r>
          </a:p>
          <a:p>
            <a:pPr lvl="1"/>
            <a:r>
              <a:rPr lang="en-GB" sz="1400" dirty="0"/>
              <a:t>Optimal storage of products </a:t>
            </a:r>
          </a:p>
          <a:p>
            <a:r>
              <a:rPr lang="en-GB" sz="1600" dirty="0"/>
              <a:t>Scheduling optimisation</a:t>
            </a:r>
          </a:p>
          <a:p>
            <a:pPr lvl="1"/>
            <a:r>
              <a:rPr lang="en-GB" sz="1200" dirty="0"/>
              <a:t>E.G. EPG scheduling to maximise total viewing across the day for a specific channel (based on type of viewer, shortlist of shows, and competitor shows on other channels, how can we max viewing)</a:t>
            </a:r>
          </a:p>
          <a:p>
            <a:r>
              <a:rPr lang="en-GB" sz="1600" dirty="0"/>
              <a:t>Optimisation at groceries</a:t>
            </a:r>
          </a:p>
          <a:p>
            <a:pPr lvl="1"/>
            <a:r>
              <a:rPr lang="en-GB" sz="1400" dirty="0"/>
              <a:t>Market basket analysis – find the optimal layout that maximises lift ratio i.e. cross selling activities. You </a:t>
            </a:r>
            <a:r>
              <a:rPr lang="en-GB" sz="1400" dirty="0">
                <a:sym typeface="Wingdings" panose="05000000000000000000" pitchFamily="2" charset="2"/>
              </a:rPr>
              <a:t>establish rules to max cross-selling </a:t>
            </a:r>
            <a:r>
              <a:rPr lang="en-GB" sz="1400" dirty="0" err="1">
                <a:sym typeface="Wingdings" panose="05000000000000000000" pitchFamily="2" charset="2"/>
              </a:rPr>
              <a:t>opps</a:t>
            </a:r>
            <a:r>
              <a:rPr lang="en-GB" sz="1400" dirty="0">
                <a:sym typeface="Wingdings" panose="05000000000000000000" pitchFamily="2" charset="2"/>
              </a:rPr>
              <a:t>. So if x purchased then so is y. If lift=2, means that if item X bought then twice as likely to buy item y. Store wants to optimise placement of products to maximise the total lift ratio of products near each other </a:t>
            </a:r>
            <a:endParaRPr lang="en-GB" sz="1400" dirty="0"/>
          </a:p>
          <a:p>
            <a:r>
              <a:rPr lang="en-GB" sz="1800" dirty="0"/>
              <a:t>How many call agents to recruit for each shift</a:t>
            </a:r>
          </a:p>
          <a:p>
            <a:pPr lvl="1"/>
            <a:r>
              <a:rPr lang="en-GB" sz="1400" dirty="0"/>
              <a:t>Need to forecast call demands </a:t>
            </a:r>
          </a:p>
          <a:p>
            <a:pPr lvl="1"/>
            <a:r>
              <a:rPr lang="en-GB" sz="1400" dirty="0" err="1"/>
              <a:t>Mininimise</a:t>
            </a:r>
            <a:r>
              <a:rPr lang="en-GB" sz="1400" dirty="0"/>
              <a:t> call wait time </a:t>
            </a:r>
            <a:r>
              <a:rPr lang="en-GB" sz="1400" dirty="0" err="1"/>
              <a:t>s.t.</a:t>
            </a:r>
            <a:r>
              <a:rPr lang="en-GB" sz="1400" dirty="0"/>
              <a:t> </a:t>
            </a:r>
            <a:r>
              <a:rPr lang="en-GB" sz="1400" dirty="0" err="1"/>
              <a:t>n_employees</a:t>
            </a:r>
            <a:r>
              <a:rPr lang="en-GB" sz="1400" dirty="0"/>
              <a:t> &amp; cost</a:t>
            </a:r>
          </a:p>
          <a:p>
            <a:r>
              <a:rPr lang="en-GB" sz="1800" dirty="0"/>
              <a:t>GPS</a:t>
            </a:r>
          </a:p>
          <a:p>
            <a:pPr lvl="1"/>
            <a:r>
              <a:rPr lang="en-GB" sz="1400" dirty="0"/>
              <a:t>Optimises route for us</a:t>
            </a:r>
          </a:p>
          <a:p>
            <a:r>
              <a:rPr lang="en-GB" sz="1800" dirty="0"/>
              <a:t>Max conversion rate </a:t>
            </a:r>
            <a:r>
              <a:rPr lang="en-GB" sz="1800" dirty="0" err="1"/>
              <a:t>s.t.</a:t>
            </a:r>
            <a:r>
              <a:rPr lang="en-GB" sz="1800" dirty="0"/>
              <a:t> marketing budget and channel constraints</a:t>
            </a:r>
          </a:p>
          <a:p>
            <a:r>
              <a:rPr lang="en-GB" sz="1800" dirty="0"/>
              <a:t>Price optimisation</a:t>
            </a:r>
          </a:p>
          <a:p>
            <a:r>
              <a:rPr lang="en-GB" sz="1800" dirty="0"/>
              <a:t>Vehicle routing: Find optimal routes for vehicle fleets that pick up and deliver packages given constraints (e.g., "this truck can't hold more than 20,000 pounds" or "all deliveries must be made within a two-hour window").</a:t>
            </a:r>
          </a:p>
          <a:p>
            <a:r>
              <a:rPr lang="en-GB" sz="1800" dirty="0"/>
              <a:t>Scheduling: Find the optimal schedule for a complex set of tasks, some of which need to be performed before others, on a fixed set of machines, or other resources.</a:t>
            </a:r>
          </a:p>
          <a:p>
            <a:pPr marL="0" indent="0">
              <a:buNone/>
            </a:pPr>
            <a:endParaRPr lang="en-GB" sz="1800" dirty="0"/>
          </a:p>
        </p:txBody>
      </p:sp>
    </p:spTree>
    <p:extLst>
      <p:ext uri="{BB962C8B-B14F-4D97-AF65-F5344CB8AC3E}">
        <p14:creationId xmlns:p14="http://schemas.microsoft.com/office/powerpoint/2010/main" val="4216470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3132B-4B73-CE76-48AE-4BC716FD252E}"/>
              </a:ext>
            </a:extLst>
          </p:cNvPr>
          <p:cNvSpPr>
            <a:spLocks noGrp="1"/>
          </p:cNvSpPr>
          <p:nvPr>
            <p:ph type="title"/>
          </p:nvPr>
        </p:nvSpPr>
        <p:spPr>
          <a:xfrm>
            <a:off x="0" y="0"/>
            <a:ext cx="9829800" cy="815975"/>
          </a:xfrm>
        </p:spPr>
        <p:txBody>
          <a:bodyPr/>
          <a:lstStyle/>
          <a:p>
            <a:r>
              <a:rPr lang="en-GB" dirty="0"/>
              <a:t>Optimisation Fundamentals</a:t>
            </a:r>
          </a:p>
        </p:txBody>
      </p:sp>
      <p:sp>
        <p:nvSpPr>
          <p:cNvPr id="3" name="Content Placeholder 2">
            <a:extLst>
              <a:ext uri="{FF2B5EF4-FFF2-40B4-BE49-F238E27FC236}">
                <a16:creationId xmlns:a16="http://schemas.microsoft.com/office/drawing/2014/main" id="{D7C6B79D-4C1F-6DC2-7502-3515A7753958}"/>
              </a:ext>
            </a:extLst>
          </p:cNvPr>
          <p:cNvSpPr>
            <a:spLocks noGrp="1"/>
          </p:cNvSpPr>
          <p:nvPr>
            <p:ph idx="1"/>
          </p:nvPr>
        </p:nvSpPr>
        <p:spPr>
          <a:xfrm>
            <a:off x="114300" y="815975"/>
            <a:ext cx="11061700" cy="4716463"/>
          </a:xfrm>
        </p:spPr>
        <p:txBody>
          <a:bodyPr>
            <a:normAutofit/>
          </a:bodyPr>
          <a:lstStyle/>
          <a:p>
            <a:r>
              <a:rPr lang="en-GB" sz="1400" dirty="0">
                <a:solidFill>
                  <a:srgbClr val="292929"/>
                </a:solidFill>
                <a:latin typeface="charter"/>
              </a:rPr>
              <a:t>Optimisation consists of three components: </a:t>
            </a:r>
            <a:r>
              <a:rPr lang="en-GB" sz="1400" b="0" dirty="0">
                <a:solidFill>
                  <a:srgbClr val="273239"/>
                </a:solidFill>
                <a:effectLst/>
                <a:latin typeface="urw-din"/>
              </a:rPr>
              <a:t>minimize f(x), w.r.t x, subject to a ≤ x ≤ b</a:t>
            </a:r>
            <a:endParaRPr lang="en-GB" sz="1400" dirty="0">
              <a:solidFill>
                <a:srgbClr val="292929"/>
              </a:solidFill>
              <a:latin typeface="charter"/>
            </a:endParaRPr>
          </a:p>
          <a:p>
            <a:pPr lvl="1"/>
            <a:r>
              <a:rPr lang="en-GB" sz="1000" dirty="0">
                <a:solidFill>
                  <a:srgbClr val="292929"/>
                </a:solidFill>
                <a:latin typeface="charter"/>
              </a:rPr>
              <a:t>Objective function </a:t>
            </a:r>
            <a:r>
              <a:rPr lang="en-GB" sz="1000" dirty="0">
                <a:solidFill>
                  <a:srgbClr val="292929"/>
                </a:solidFill>
                <a:latin typeface="charter"/>
                <a:sym typeface="Wingdings" panose="05000000000000000000" pitchFamily="2" charset="2"/>
              </a:rPr>
              <a:t></a:t>
            </a:r>
            <a:r>
              <a:rPr lang="en-GB" sz="1000" dirty="0">
                <a:solidFill>
                  <a:srgbClr val="292929"/>
                </a:solidFill>
                <a:latin typeface="charter"/>
              </a:rPr>
              <a:t> f(x)</a:t>
            </a:r>
          </a:p>
          <a:p>
            <a:pPr lvl="1"/>
            <a:r>
              <a:rPr lang="en-GB" sz="1000" dirty="0">
                <a:solidFill>
                  <a:srgbClr val="292929"/>
                </a:solidFill>
                <a:latin typeface="charter"/>
              </a:rPr>
              <a:t>Decision Variables </a:t>
            </a:r>
            <a:r>
              <a:rPr lang="en-GB" sz="1000" dirty="0">
                <a:solidFill>
                  <a:srgbClr val="292929"/>
                </a:solidFill>
                <a:latin typeface="charter"/>
                <a:sym typeface="Wingdings" panose="05000000000000000000" pitchFamily="2" charset="2"/>
              </a:rPr>
              <a:t></a:t>
            </a:r>
            <a:r>
              <a:rPr lang="en-GB" sz="1000" dirty="0">
                <a:solidFill>
                  <a:srgbClr val="292929"/>
                </a:solidFill>
                <a:latin typeface="charter"/>
              </a:rPr>
              <a:t> x</a:t>
            </a:r>
            <a:r>
              <a:rPr lang="en-GB" sz="1000" baseline="-25000" dirty="0">
                <a:solidFill>
                  <a:srgbClr val="292929"/>
                </a:solidFill>
                <a:latin typeface="charter"/>
              </a:rPr>
              <a:t>1,</a:t>
            </a:r>
            <a:r>
              <a:rPr lang="en-GB" sz="1000" dirty="0">
                <a:solidFill>
                  <a:srgbClr val="292929"/>
                </a:solidFill>
                <a:latin typeface="charter"/>
              </a:rPr>
              <a:t>x</a:t>
            </a:r>
            <a:r>
              <a:rPr lang="en-GB" sz="1000" baseline="-25000" dirty="0">
                <a:solidFill>
                  <a:srgbClr val="292929"/>
                </a:solidFill>
                <a:latin typeface="charter"/>
              </a:rPr>
              <a:t>2</a:t>
            </a:r>
          </a:p>
          <a:p>
            <a:pPr lvl="1"/>
            <a:r>
              <a:rPr lang="en-GB" sz="1000" dirty="0">
                <a:solidFill>
                  <a:srgbClr val="292929"/>
                </a:solidFill>
                <a:latin typeface="charter"/>
              </a:rPr>
              <a:t>Constraints </a:t>
            </a:r>
            <a:r>
              <a:rPr lang="en-GB" sz="1000" dirty="0">
                <a:solidFill>
                  <a:srgbClr val="292929"/>
                </a:solidFill>
                <a:latin typeface="charter"/>
                <a:sym typeface="Wingdings" panose="05000000000000000000" pitchFamily="2" charset="2"/>
              </a:rPr>
              <a:t> a &lt; x &lt; b</a:t>
            </a:r>
            <a:endParaRPr lang="en-GB" sz="1000" dirty="0">
              <a:solidFill>
                <a:srgbClr val="292929"/>
              </a:solidFill>
              <a:latin typeface="charter"/>
            </a:endParaRPr>
          </a:p>
          <a:p>
            <a:r>
              <a:rPr lang="en-GB" sz="1400" dirty="0">
                <a:solidFill>
                  <a:srgbClr val="292929"/>
                </a:solidFill>
                <a:latin typeface="charter"/>
              </a:rPr>
              <a:t>Involves traversing a search space (which contains all feasible solutions as defined by any constraints) to find the decision variables/parameters that minimises/maximises some function. We track and record the objective function at each stage and update our expectations/search method according to our chosen algorithm</a:t>
            </a:r>
          </a:p>
          <a:p>
            <a:r>
              <a:rPr lang="en-GB" sz="1400" dirty="0"/>
              <a:t>Optimisation = branch of prescriptive analytics</a:t>
            </a:r>
          </a:p>
          <a:p>
            <a:pPr lvl="1"/>
            <a:r>
              <a:rPr lang="en-GB" sz="1200" dirty="0"/>
              <a:t>because recommends what to do e.g. where to build factories in logistics OR how to build a portfolio that manages risk </a:t>
            </a:r>
          </a:p>
          <a:p>
            <a:pPr lvl="1"/>
            <a:r>
              <a:rPr lang="en-GB" sz="1200" dirty="0"/>
              <a:t>See table - decision variables known + functional form known</a:t>
            </a:r>
          </a:p>
          <a:p>
            <a:pPr lvl="1"/>
            <a:r>
              <a:rPr lang="en-GB" sz="1200" dirty="0"/>
              <a:t>optimal values for the decision variables (X</a:t>
            </a:r>
            <a:r>
              <a:rPr lang="en-GB" sz="1200" baseline="-25000" dirty="0"/>
              <a:t>1, </a:t>
            </a:r>
            <a:r>
              <a:rPr lang="en-GB" sz="1200" dirty="0"/>
              <a:t>X</a:t>
            </a:r>
            <a:r>
              <a:rPr lang="en-GB" sz="1200" baseline="-25000" dirty="0"/>
              <a:t>2</a:t>
            </a:r>
            <a:r>
              <a:rPr lang="en-GB" sz="1200" dirty="0"/>
              <a:t> etc.) that min/max our objective function value is unknown, hence need for optimisation</a:t>
            </a:r>
          </a:p>
          <a:p>
            <a:pPr lvl="1"/>
            <a:r>
              <a:rPr lang="en-GB" sz="1000" dirty="0"/>
              <a:t>N.B. Functional form may only be known because we have already used a predictive technique in a prior step </a:t>
            </a:r>
            <a:endParaRPr lang="en-GB" sz="1200" dirty="0"/>
          </a:p>
          <a:p>
            <a:r>
              <a:rPr lang="en-GB" sz="1400" dirty="0"/>
              <a:t>But often involves use of all four types of analytics</a:t>
            </a:r>
          </a:p>
          <a:p>
            <a:pPr lvl="1"/>
            <a:r>
              <a:rPr lang="en-GB" sz="1200" dirty="0"/>
              <a:t>descriptive/diagnostic/predictive/prescriptive</a:t>
            </a:r>
          </a:p>
        </p:txBody>
      </p:sp>
      <p:pic>
        <p:nvPicPr>
          <p:cNvPr id="4" name="Content Placeholder 4">
            <a:extLst>
              <a:ext uri="{FF2B5EF4-FFF2-40B4-BE49-F238E27FC236}">
                <a16:creationId xmlns:a16="http://schemas.microsoft.com/office/drawing/2014/main" id="{8D4CB6BB-9CDD-1E3A-5AB2-71FA5F31977D}"/>
              </a:ext>
            </a:extLst>
          </p:cNvPr>
          <p:cNvPicPr>
            <a:picLocks noChangeAspect="1"/>
          </p:cNvPicPr>
          <p:nvPr/>
        </p:nvPicPr>
        <p:blipFill>
          <a:blip r:embed="rId2"/>
          <a:stretch>
            <a:fillRect/>
          </a:stretch>
        </p:blipFill>
        <p:spPr>
          <a:xfrm>
            <a:off x="7684255" y="3986916"/>
            <a:ext cx="4028880" cy="2361497"/>
          </a:xfrm>
          <a:prstGeom prst="rect">
            <a:avLst/>
          </a:prstGeom>
        </p:spPr>
      </p:pic>
    </p:spTree>
    <p:extLst>
      <p:ext uri="{BB962C8B-B14F-4D97-AF65-F5344CB8AC3E}">
        <p14:creationId xmlns:p14="http://schemas.microsoft.com/office/powerpoint/2010/main" val="206114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2D85-84EC-4118-922A-BBC374D06AEC}"/>
              </a:ext>
            </a:extLst>
          </p:cNvPr>
          <p:cNvSpPr>
            <a:spLocks noGrp="1"/>
          </p:cNvSpPr>
          <p:nvPr>
            <p:ph type="title"/>
          </p:nvPr>
        </p:nvSpPr>
        <p:spPr/>
        <p:txBody>
          <a:bodyPr/>
          <a:lstStyle/>
          <a:p>
            <a:r>
              <a:rPr lang="en-GB" dirty="0"/>
              <a:t>Difficulties in handling optimisation problems</a:t>
            </a:r>
          </a:p>
        </p:txBody>
      </p:sp>
      <p:sp>
        <p:nvSpPr>
          <p:cNvPr id="3" name="Content Placeholder 2">
            <a:extLst>
              <a:ext uri="{FF2B5EF4-FFF2-40B4-BE49-F238E27FC236}">
                <a16:creationId xmlns:a16="http://schemas.microsoft.com/office/drawing/2014/main" id="{0E3B1D58-E916-4486-9EC9-8DDFC7993C0A}"/>
              </a:ext>
            </a:extLst>
          </p:cNvPr>
          <p:cNvSpPr>
            <a:spLocks noGrp="1"/>
          </p:cNvSpPr>
          <p:nvPr>
            <p:ph idx="1"/>
          </p:nvPr>
        </p:nvSpPr>
        <p:spPr/>
        <p:txBody>
          <a:bodyPr>
            <a:normAutofit fontScale="70000" lnSpcReduction="20000"/>
          </a:bodyPr>
          <a:lstStyle/>
          <a:p>
            <a:r>
              <a:rPr lang="en-GB" dirty="0"/>
              <a:t>Tricky to convert to algebraic equation which can lend itself to optimisation</a:t>
            </a:r>
          </a:p>
          <a:p>
            <a:pPr lvl="1"/>
            <a:r>
              <a:rPr lang="en-GB" dirty="0"/>
              <a:t>i.e. expressing your problem in terms of a mathematical optimisation model </a:t>
            </a:r>
          </a:p>
          <a:p>
            <a:pPr lvl="1"/>
            <a:r>
              <a:rPr lang="en-GB" dirty="0"/>
              <a:t>If a constraint is that you cannot use competitor companies then </a:t>
            </a:r>
            <a:r>
              <a:rPr lang="en-GB" dirty="0" err="1"/>
              <a:t>company</a:t>
            </a:r>
            <a:r>
              <a:rPr lang="en-GB" baseline="-25000" dirty="0" err="1"/>
              <a:t>a</a:t>
            </a:r>
            <a:r>
              <a:rPr lang="en-GB" dirty="0"/>
              <a:t> + </a:t>
            </a:r>
            <a:r>
              <a:rPr lang="en-GB" dirty="0" err="1"/>
              <a:t>company</a:t>
            </a:r>
            <a:r>
              <a:rPr lang="en-GB" baseline="-25000" dirty="0" err="1"/>
              <a:t>b</a:t>
            </a:r>
            <a:r>
              <a:rPr lang="en-GB" dirty="0"/>
              <a:t> &lt;= 1</a:t>
            </a:r>
          </a:p>
          <a:p>
            <a:pPr lvl="1"/>
            <a:r>
              <a:rPr lang="en-GB" dirty="0"/>
              <a:t>i.e. need to be imaginative when turning your problem into mathematical formulation</a:t>
            </a:r>
          </a:p>
          <a:p>
            <a:r>
              <a:rPr lang="en-GB" dirty="0"/>
              <a:t>Is one thing to verbalise the inequalities/constraints but far harder to translate into code to be used by your optimisation library of choice</a:t>
            </a:r>
          </a:p>
          <a:p>
            <a:r>
              <a:rPr lang="en-GB" dirty="0"/>
              <a:t>Might be able to translate it into code but is taking too long</a:t>
            </a:r>
          </a:p>
          <a:p>
            <a:pPr lvl="1"/>
            <a:r>
              <a:rPr lang="en-GB" dirty="0"/>
              <a:t>So need to be creative and find alternative way to code out the problem </a:t>
            </a:r>
          </a:p>
          <a:p>
            <a:r>
              <a:rPr lang="en-GB" dirty="0"/>
              <a:t>Problem type may not be linear or convex which can make it very difficult to solve or find a global min</a:t>
            </a:r>
          </a:p>
          <a:p>
            <a:pPr lvl="1"/>
            <a:r>
              <a:rPr lang="en-GB" dirty="0"/>
              <a:t>NP says few problems he has worked on are convex or can be proven to be convex, so often uses non-convex approaches </a:t>
            </a:r>
          </a:p>
          <a:p>
            <a:pPr lvl="1"/>
            <a:r>
              <a:rPr lang="en-GB" dirty="0"/>
              <a:t>often In which case, advise using heuristic or metaheuristic approach (e.g. genetic algorithms)</a:t>
            </a:r>
          </a:p>
          <a:p>
            <a:pPr lvl="1"/>
            <a:r>
              <a:rPr lang="en-GB" dirty="0"/>
              <a:t>These cleverly sample and traverse the search space to find an approx. solution, avoiding the need to formally define constraints</a:t>
            </a:r>
          </a:p>
          <a:p>
            <a:pPr lvl="1"/>
            <a:r>
              <a:rPr lang="en-GB" dirty="0"/>
              <a:t>May need to make assumptions about functions (e.g. revenue function is concave) to ensure analytically tractable</a:t>
            </a:r>
          </a:p>
          <a:p>
            <a:pPr lvl="1"/>
            <a:endParaRPr lang="en-GB" dirty="0"/>
          </a:p>
        </p:txBody>
      </p:sp>
    </p:spTree>
    <p:extLst>
      <p:ext uri="{BB962C8B-B14F-4D97-AF65-F5344CB8AC3E}">
        <p14:creationId xmlns:p14="http://schemas.microsoft.com/office/powerpoint/2010/main" val="285481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46240</TotalTime>
  <Words>8683</Words>
  <Application>Microsoft Office PowerPoint</Application>
  <PresentationFormat>Widescreen</PresentationFormat>
  <Paragraphs>727</Paragraphs>
  <Slides>61</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61</vt:i4>
      </vt:variant>
    </vt:vector>
  </HeadingPairs>
  <TitlesOfParts>
    <vt:vector size="78" baseType="lpstr">
      <vt:lpstr>AmazonEmber</vt:lpstr>
      <vt:lpstr>-apple-system</vt:lpstr>
      <vt:lpstr>Arial</vt:lpstr>
      <vt:lpstr>Arial</vt:lpstr>
      <vt:lpstr>Calibri</vt:lpstr>
      <vt:lpstr>Calibri Light</vt:lpstr>
      <vt:lpstr>charter</vt:lpstr>
      <vt:lpstr>Gotham SSm A</vt:lpstr>
      <vt:lpstr>Helvetica Neue</vt:lpstr>
      <vt:lpstr>Menlo</vt:lpstr>
      <vt:lpstr>Roboto</vt:lpstr>
      <vt:lpstr>Söhne</vt:lpstr>
      <vt:lpstr>Source Sans Pro</vt:lpstr>
      <vt:lpstr>source-code-pro</vt:lpstr>
      <vt:lpstr>source-serif-pro</vt:lpstr>
      <vt:lpstr>urw-din</vt:lpstr>
      <vt:lpstr>Office Theme</vt:lpstr>
      <vt:lpstr>Optimisation(covering Mathematical Optimization, Mathematical Programming, Operations Research)</vt:lpstr>
      <vt:lpstr>References</vt:lpstr>
      <vt:lpstr>Advice </vt:lpstr>
      <vt:lpstr>Optimisation in the widest possible sense</vt:lpstr>
      <vt:lpstr>Fields where optimisation algorithms are applied</vt:lpstr>
      <vt:lpstr>Potential courses</vt:lpstr>
      <vt:lpstr>Optimisation Use Cases</vt:lpstr>
      <vt:lpstr>Optimisation Fundamentals</vt:lpstr>
      <vt:lpstr>Difficulties in handling optimisation problems</vt:lpstr>
      <vt:lpstr>Dictionary</vt:lpstr>
      <vt:lpstr>PowerPoint Presentation</vt:lpstr>
      <vt:lpstr>Sometimes optimisation isn’t actually about finding the optimal (i.e. best) solution</vt:lpstr>
      <vt:lpstr>How to choose which type of algorithm to solve the problem? (geared more towards Operational Research optimisation problems)</vt:lpstr>
      <vt:lpstr>Convex vs Non-convex Optimisation </vt:lpstr>
      <vt:lpstr>Evolutionary Algorithms (EAs)</vt:lpstr>
      <vt:lpstr>Genetic Function Example (PyGAD)</vt:lpstr>
      <vt:lpstr>Combinatorial Optimisation problems</vt:lpstr>
      <vt:lpstr>Graphs &amp; Optimisation</vt:lpstr>
      <vt:lpstr>Which framework to use</vt:lpstr>
      <vt:lpstr>PowerPoint Presentation</vt:lpstr>
      <vt:lpstr>Optimisation Steps (at least for LP)</vt:lpstr>
      <vt:lpstr>Simulations vs Monte Carlo – what is the difference ?</vt:lpstr>
      <vt:lpstr>Example of Scipy’s scalar (univariate) optimisation</vt:lpstr>
      <vt:lpstr>The solver (optimisation engine) used depends on the type of optimisation problem (are variables continuous or discrete)</vt:lpstr>
      <vt:lpstr>Heuristic vs Metaheuristic Optimisation provide alternatives to traditional optimisation techniques that find good-enough solutions</vt:lpstr>
      <vt:lpstr>Other types of problem covered by OR-Tools</vt:lpstr>
      <vt:lpstr>Computational Complexity (i.e. NP Hardness) for Decision Problems Decision Problem = Computational problem with a Yes-No answer</vt:lpstr>
      <vt:lpstr>Linear Programming problem – where aim is to max profit</vt:lpstr>
      <vt:lpstr>OR-Tools</vt:lpstr>
      <vt:lpstr>OR-Tools Pros &amp; Cons</vt:lpstr>
      <vt:lpstr>Forecasting</vt:lpstr>
      <vt:lpstr>Forecasting cont.</vt:lpstr>
      <vt:lpstr>Excel Solver – an excel add-in within data tab</vt:lpstr>
      <vt:lpstr>PowerPoint Presentation</vt:lpstr>
      <vt:lpstr>Solver</vt:lpstr>
      <vt:lpstr>Solver Limitations</vt:lpstr>
      <vt:lpstr>Examples of optimisation in industry</vt:lpstr>
      <vt:lpstr>Dealing with uncertainty </vt:lpstr>
      <vt:lpstr>Simulations provide us with reward (expected value) and risk (s.d) measures</vt:lpstr>
      <vt:lpstr>PowerPoint Presentation</vt:lpstr>
      <vt:lpstr>Combining decision trees with simulations to make decisions under high uncertainty</vt:lpstr>
      <vt:lpstr>Using simulations to provide expected values under high uncertainty</vt:lpstr>
      <vt:lpstr>Steps to solve their problem i.e. choose which company as supplier to maximise profit given our demand forecasts under different conditions Many suppliers to choose from – which one to choose and how many units, Q, to order given different costs etc.</vt:lpstr>
      <vt:lpstr>????</vt:lpstr>
      <vt:lpstr>Transforming a non-linear optimisation problem (NLP) into a linear (LP) one </vt:lpstr>
      <vt:lpstr>Transforming linear to non-linear continued…</vt:lpstr>
      <vt:lpstr>Sometimes you won’t be able to transform it into a linear problem</vt:lpstr>
      <vt:lpstr>Constraints on risk i.e. ensuring the solution fits their risk tolerance</vt:lpstr>
      <vt:lpstr>PowerPoint Presentation</vt:lpstr>
      <vt:lpstr>Summary</vt:lpstr>
      <vt:lpstr>If uncertainty present in system then there is an element of risk to be considered in the decision making process</vt:lpstr>
      <vt:lpstr>Monte Carlo Simulation</vt:lpstr>
      <vt:lpstr>Issues with Monte Carlo</vt:lpstr>
      <vt:lpstr>Aviation industry – use of monte carlo simulations to decide their policy on how many seats to overbook</vt:lpstr>
      <vt:lpstr>Monte Carlo use case – Portfolio Optimisation</vt:lpstr>
      <vt:lpstr>Tornado charts are used for Sensitivity Analysis</vt:lpstr>
      <vt:lpstr>Optimisation in digital marketing</vt:lpstr>
      <vt:lpstr>Using average values vs simulation to predict your objective function value</vt:lpstr>
      <vt:lpstr>Chance constraints</vt:lpstr>
      <vt:lpstr>Optimisation in Neural Networks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Optimisation Algorithms</dc:title>
  <dc:creator>Scott, Stuart (Insight Analyst)</dc:creator>
  <cp:lastModifiedBy>Scott, Stuart (Data Scientist)</cp:lastModifiedBy>
  <cp:revision>1</cp:revision>
  <dcterms:created xsi:type="dcterms:W3CDTF">2020-05-19T15:25:35Z</dcterms:created>
  <dcterms:modified xsi:type="dcterms:W3CDTF">2023-04-25T16:28:38Z</dcterms:modified>
</cp:coreProperties>
</file>