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847086-6B6A-4628-BBE7-2DAFCACCB2FB}">
  <a:tblStyle styleId="{28847086-6B6A-4628-BBE7-2DAFCACCB2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f12c87b1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f12c87b1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f12c87b1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f12c87b1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f12c87b1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f12c87b1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12c87b1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12c87b1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f12c87b1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f12c87b1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f12c87b1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f12c87b1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f12c87b1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f12c87b1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12c87b1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f12c87b1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f12c87b1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f12c87b1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f12c87b1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f12c87b1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f12c87b1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f12c87b1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s://swillrich5.github.io/filmbank/" TargetMode="External"/><Relationship Id="rId5" Type="http://schemas.openxmlformats.org/officeDocument/2006/relationships/hyperlink" Target="https://github.com/swillrich5/filmbank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725"/>
            <a:ext cx="9144000" cy="472441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493275" y="3011025"/>
            <a:ext cx="252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1C232"/>
                </a:solidFill>
              </a:rPr>
              <a:t>Joey Castillo</a:t>
            </a:r>
            <a:endParaRPr b="1" i="1"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1C232"/>
                </a:solidFill>
              </a:rPr>
              <a:t>Lisa Goodell</a:t>
            </a:r>
            <a:endParaRPr b="1" i="1"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1C232"/>
                </a:solidFill>
              </a:rPr>
              <a:t>Yihsien Lu</a:t>
            </a:r>
            <a:endParaRPr b="1" i="1"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1C232"/>
                </a:solidFill>
              </a:rPr>
              <a:t>Scott Willrich</a:t>
            </a:r>
            <a:endParaRPr b="1" i="1" sz="1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Enhancements / Future Development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350" y="2691550"/>
            <a:ext cx="3904651" cy="201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654925" y="1221975"/>
            <a:ext cx="46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C232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551100" y="1349775"/>
            <a:ext cx="79470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Char char="●"/>
            </a:pPr>
            <a:r>
              <a:rPr lang="en" sz="2300">
                <a:solidFill>
                  <a:srgbClr val="F1C232"/>
                </a:solidFill>
              </a:rPr>
              <a:t>Incorporating</a:t>
            </a:r>
            <a:r>
              <a:rPr lang="en" sz="2300">
                <a:solidFill>
                  <a:srgbClr val="F1C232"/>
                </a:solidFill>
              </a:rPr>
              <a:t> Additional Data</a:t>
            </a:r>
            <a:endParaRPr sz="2300">
              <a:solidFill>
                <a:srgbClr val="F1C232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Char char="○"/>
            </a:pPr>
            <a:r>
              <a:rPr lang="en" sz="2300">
                <a:solidFill>
                  <a:srgbClr val="F1C232"/>
                </a:solidFill>
              </a:rPr>
              <a:t>TV Shows</a:t>
            </a:r>
            <a:endParaRPr sz="2300">
              <a:solidFill>
                <a:srgbClr val="F1C232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Char char="○"/>
            </a:pPr>
            <a:r>
              <a:rPr lang="en" sz="2300">
                <a:solidFill>
                  <a:srgbClr val="F1C232"/>
                </a:solidFill>
              </a:rPr>
              <a:t>Links  to Streaming Providers</a:t>
            </a:r>
            <a:endParaRPr sz="2300">
              <a:solidFill>
                <a:srgbClr val="F1C232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Char char="○"/>
            </a:pPr>
            <a:r>
              <a:rPr lang="en" sz="2300">
                <a:solidFill>
                  <a:srgbClr val="F1C232"/>
                </a:solidFill>
              </a:rPr>
              <a:t>Film Trailers</a:t>
            </a:r>
            <a:endParaRPr sz="2300">
              <a:solidFill>
                <a:srgbClr val="F1C232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Char char="○"/>
            </a:pPr>
            <a:r>
              <a:rPr lang="en" sz="2300">
                <a:solidFill>
                  <a:srgbClr val="F1C232"/>
                </a:solidFill>
              </a:rPr>
              <a:t>Actor Bios</a:t>
            </a:r>
            <a:endParaRPr sz="2300">
              <a:solidFill>
                <a:srgbClr val="F1C232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Char char="○"/>
            </a:pPr>
            <a:r>
              <a:rPr lang="en" sz="2300">
                <a:solidFill>
                  <a:srgbClr val="F1C232"/>
                </a:solidFill>
              </a:rPr>
              <a:t>What’s in Theaters</a:t>
            </a:r>
            <a:endParaRPr sz="2300">
              <a:solidFill>
                <a:srgbClr val="F1C23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Char char="●"/>
            </a:pPr>
            <a:r>
              <a:rPr lang="en" sz="2300">
                <a:solidFill>
                  <a:srgbClr val="F1C232"/>
                </a:solidFill>
              </a:rPr>
              <a:t>Mark a Movie as a Favorite</a:t>
            </a:r>
            <a:endParaRPr sz="23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Links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325" y="444125"/>
            <a:ext cx="3904651" cy="201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654925" y="1221975"/>
            <a:ext cx="46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C232"/>
              </a:solidFill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543125" y="1062250"/>
            <a:ext cx="73158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200"/>
              <a:buChar char="●"/>
            </a:pPr>
            <a:r>
              <a:rPr lang="en" sz="2200">
                <a:solidFill>
                  <a:srgbClr val="F1C232"/>
                </a:solidFill>
              </a:rPr>
              <a:t>Deployed Application</a:t>
            </a:r>
            <a:endParaRPr sz="22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https://swillrich5.github.io/filmbank/</a:t>
            </a:r>
            <a:endParaRPr sz="1800">
              <a:solidFill>
                <a:srgbClr val="F1C23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200"/>
              <a:buChar char="●"/>
            </a:pPr>
            <a:r>
              <a:rPr lang="en" sz="2200">
                <a:solidFill>
                  <a:srgbClr val="F1C232"/>
                </a:solidFill>
              </a:rPr>
              <a:t>GitHub Repository</a:t>
            </a:r>
            <a:endParaRPr sz="22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https://github.com/swillrich5/filmbank/</a:t>
            </a:r>
            <a:r>
              <a:rPr lang="en" sz="1800">
                <a:solidFill>
                  <a:srgbClr val="F1C232"/>
                </a:solidFill>
              </a:rPr>
              <a:t> </a:t>
            </a:r>
            <a:endParaRPr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1C232"/>
              </a:solidFill>
            </a:endParaRPr>
          </a:p>
        </p:txBody>
      </p:sp>
      <p:graphicFrame>
        <p:nvGraphicFramePr>
          <p:cNvPr id="130" name="Google Shape;130;p23"/>
          <p:cNvGraphicFramePr/>
          <p:nvPr/>
        </p:nvGraphicFramePr>
        <p:xfrm>
          <a:off x="1952863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{28847086-6B6A-4628-BBE7-2DAFCACCB2FB}</a:tableStyleId>
              </a:tblPr>
              <a:tblGrid>
                <a:gridCol w="2096450"/>
                <a:gridCol w="3141825"/>
              </a:tblGrid>
              <a:tr h="5486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1C232"/>
                          </a:solidFill>
                        </a:rPr>
                        <a:t>Developers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1C232"/>
                          </a:solidFill>
                        </a:rPr>
                        <a:t>Joey Castillo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1C232"/>
                          </a:solidFill>
                        </a:rPr>
                        <a:t>joeycastilloo558@gmail.com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1C232"/>
                          </a:solidFill>
                        </a:rPr>
                        <a:t>Lisa Goodell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1C232"/>
                          </a:solidFill>
                        </a:rPr>
                        <a:t>robotsinboxes@gmail.com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1C232"/>
                          </a:solidFill>
                        </a:rPr>
                        <a:t>Yihsien 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1C232"/>
                          </a:solidFill>
                        </a:rPr>
                        <a:t>alecfirstapple@gmail.com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1C232"/>
                          </a:solidFill>
                        </a:rPr>
                        <a:t>Scott Willrich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1C232"/>
                          </a:solidFill>
                        </a:rPr>
                        <a:t>swillrich@gmail.com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 Thank You / Questions 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350" y="2691550"/>
            <a:ext cx="3904651" cy="201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654925" y="1221975"/>
            <a:ext cx="46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C232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4100" y="1300950"/>
            <a:ext cx="4367549" cy="2215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Agenda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25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Elevator Pitch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Concept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Process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Demo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Future Development / Enhancements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Links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Questions</a:t>
            </a:r>
            <a:endParaRPr sz="2000">
              <a:solidFill>
                <a:srgbClr val="F1C23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575" y="231625"/>
            <a:ext cx="3904651" cy="201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Elevator Pitch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350" y="2691550"/>
            <a:ext cx="3904651" cy="20174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54925" y="1221975"/>
            <a:ext cx="4600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</a:rPr>
              <a:t>FilmBank gives a user the ability to:</a:t>
            </a:r>
            <a:endParaRPr sz="1800"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 sz="1800">
                <a:solidFill>
                  <a:srgbClr val="F1C232"/>
                </a:solidFill>
              </a:rPr>
              <a:t>Search for a film from any time in any genre</a:t>
            </a:r>
            <a:endParaRPr sz="1800"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 sz="1800">
                <a:solidFill>
                  <a:srgbClr val="F1C232"/>
                </a:solidFill>
              </a:rPr>
              <a:t>See a list of films that meet the search criteria</a:t>
            </a:r>
            <a:endParaRPr sz="1800"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 sz="1800">
                <a:solidFill>
                  <a:srgbClr val="F1C232"/>
                </a:solidFill>
              </a:rPr>
              <a:t>Get a description of any film including:</a:t>
            </a:r>
            <a:endParaRPr sz="18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>
                <a:solidFill>
                  <a:srgbClr val="F1C232"/>
                </a:solidFill>
              </a:rPr>
              <a:t>Description</a:t>
            </a:r>
            <a:endParaRPr sz="18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>
                <a:solidFill>
                  <a:srgbClr val="F1C232"/>
                </a:solidFill>
              </a:rPr>
              <a:t>Release Date</a:t>
            </a:r>
            <a:endParaRPr sz="18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>
                <a:solidFill>
                  <a:srgbClr val="F1C232"/>
                </a:solidFill>
              </a:rPr>
              <a:t>Cast</a:t>
            </a:r>
            <a:endParaRPr sz="18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>
                <a:solidFill>
                  <a:srgbClr val="F1C232"/>
                </a:solidFill>
              </a:rPr>
              <a:t>Where It’s Streaming</a:t>
            </a:r>
            <a:endParaRPr sz="18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>
                <a:solidFill>
                  <a:srgbClr val="F1C232"/>
                </a:solidFill>
              </a:rPr>
              <a:t>New York Times Movie Review </a:t>
            </a:r>
            <a:endParaRPr sz="1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Motivation / User Story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350" y="2691550"/>
            <a:ext cx="3904651" cy="20174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54900" y="1126125"/>
            <a:ext cx="79221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 sz="1800">
                <a:solidFill>
                  <a:srgbClr val="F1C232"/>
                </a:solidFill>
              </a:rPr>
              <a:t>With the COVID-19 lockdown, everyone needs more ways to spend their free time while stuck at home.  </a:t>
            </a:r>
            <a:endParaRPr sz="1800"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 sz="1800">
                <a:solidFill>
                  <a:srgbClr val="F1C232"/>
                </a:solidFill>
              </a:rPr>
              <a:t>Give the public ideas for entertainment and ways to choose the best films to watch</a:t>
            </a:r>
            <a:endParaRPr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GIVEN that I am interested in </a:t>
            </a:r>
            <a:endParaRPr sz="18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information about a particular film,</a:t>
            </a:r>
            <a:endParaRPr sz="18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WHEN I search for a film</a:t>
            </a:r>
            <a:endParaRPr sz="18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THEN I see the poster and </a:t>
            </a:r>
            <a:endParaRPr sz="18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basic information about the film.</a:t>
            </a:r>
            <a:endParaRPr sz="18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WHEN I want to find where </a:t>
            </a:r>
            <a:endParaRPr sz="18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a file is streaming</a:t>
            </a:r>
            <a:endParaRPr sz="18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THEN I see a listing of </a:t>
            </a:r>
            <a:endParaRPr sz="18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streaming providers</a:t>
            </a:r>
            <a:endParaRPr sz="18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Concept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350" y="2691550"/>
            <a:ext cx="3904651" cy="20174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654925" y="1221975"/>
            <a:ext cx="4600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1C232"/>
                </a:solidFill>
              </a:rPr>
              <a:t>FilmBank gives a user the ability to:</a:t>
            </a:r>
            <a:endParaRPr sz="1800"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 sz="1800">
                <a:solidFill>
                  <a:srgbClr val="F1C232"/>
                </a:solidFill>
              </a:rPr>
              <a:t>Search for a film from any time in any genre</a:t>
            </a:r>
            <a:endParaRPr sz="1800"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 sz="1800">
                <a:solidFill>
                  <a:srgbClr val="F1C232"/>
                </a:solidFill>
              </a:rPr>
              <a:t>See a list of films that meet the search criteria</a:t>
            </a:r>
            <a:endParaRPr sz="1800"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 sz="1800">
                <a:solidFill>
                  <a:srgbClr val="F1C232"/>
                </a:solidFill>
              </a:rPr>
              <a:t>Get a description of any film including:</a:t>
            </a:r>
            <a:endParaRPr sz="18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>
                <a:solidFill>
                  <a:srgbClr val="F1C232"/>
                </a:solidFill>
              </a:rPr>
              <a:t>Description</a:t>
            </a:r>
            <a:endParaRPr sz="18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>
                <a:solidFill>
                  <a:srgbClr val="F1C232"/>
                </a:solidFill>
              </a:rPr>
              <a:t>Release Date</a:t>
            </a:r>
            <a:endParaRPr sz="18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>
                <a:solidFill>
                  <a:srgbClr val="F1C232"/>
                </a:solidFill>
              </a:rPr>
              <a:t>Cast</a:t>
            </a:r>
            <a:endParaRPr sz="18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>
                <a:solidFill>
                  <a:srgbClr val="F1C232"/>
                </a:solidFill>
              </a:rPr>
              <a:t>Where It’s Streaming</a:t>
            </a:r>
            <a:endParaRPr sz="1800"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en" sz="1800">
                <a:solidFill>
                  <a:srgbClr val="F1C232"/>
                </a:solidFill>
              </a:rPr>
              <a:t>New York Times Movie Review </a:t>
            </a:r>
            <a:endParaRPr sz="1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Technology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350" y="2691550"/>
            <a:ext cx="3904651" cy="20174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654925" y="1221975"/>
            <a:ext cx="46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C232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51100" y="1349775"/>
            <a:ext cx="460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HTML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Materialize CSS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JavaScript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The Movie Database (TMDB) API </a:t>
            </a:r>
            <a:endParaRPr sz="20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The New York Times Movie Review API</a:t>
            </a:r>
            <a:endParaRPr sz="20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Collaboration &amp; Division of Work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350" y="2691550"/>
            <a:ext cx="3904651" cy="20174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654925" y="1221975"/>
            <a:ext cx="46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C232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51100" y="1349775"/>
            <a:ext cx="79470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200"/>
              <a:buChar char="●"/>
            </a:pPr>
            <a:r>
              <a:rPr lang="en" sz="2200">
                <a:solidFill>
                  <a:srgbClr val="F1C232"/>
                </a:solidFill>
              </a:rPr>
              <a:t>Difficult on Small Project</a:t>
            </a:r>
            <a:endParaRPr sz="2200">
              <a:solidFill>
                <a:srgbClr val="F1C23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200"/>
              <a:buChar char="●"/>
            </a:pPr>
            <a:r>
              <a:rPr lang="en" sz="2200">
                <a:solidFill>
                  <a:srgbClr val="F1C232"/>
                </a:solidFill>
              </a:rPr>
              <a:t>Collaboration on Concept / CSS Framework Selection</a:t>
            </a:r>
            <a:endParaRPr sz="2200">
              <a:solidFill>
                <a:srgbClr val="F1C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●"/>
            </a:pPr>
            <a:r>
              <a:rPr lang="en" sz="2000">
                <a:solidFill>
                  <a:srgbClr val="F1C232"/>
                </a:solidFill>
              </a:rPr>
              <a:t>Roles (shared as much as possible)</a:t>
            </a:r>
            <a:endParaRPr sz="2000">
              <a:solidFill>
                <a:srgbClr val="F1C23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○"/>
            </a:pPr>
            <a:r>
              <a:rPr lang="en" sz="2000">
                <a:solidFill>
                  <a:srgbClr val="F1C232"/>
                </a:solidFill>
              </a:rPr>
              <a:t>HTML Development</a:t>
            </a:r>
            <a:endParaRPr sz="2000">
              <a:solidFill>
                <a:srgbClr val="F1C23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○"/>
            </a:pPr>
            <a:r>
              <a:rPr lang="en" sz="2000">
                <a:solidFill>
                  <a:srgbClr val="F1C232"/>
                </a:solidFill>
              </a:rPr>
              <a:t>JavaScript Development</a:t>
            </a:r>
            <a:endParaRPr sz="2000">
              <a:solidFill>
                <a:srgbClr val="F1C23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○"/>
            </a:pPr>
            <a:r>
              <a:rPr lang="en" sz="2000">
                <a:solidFill>
                  <a:srgbClr val="F1C232"/>
                </a:solidFill>
              </a:rPr>
              <a:t>Incorporation of Materialize </a:t>
            </a:r>
            <a:endParaRPr sz="2000">
              <a:solidFill>
                <a:srgbClr val="F1C23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○"/>
            </a:pPr>
            <a:r>
              <a:rPr lang="en" sz="2000">
                <a:solidFill>
                  <a:srgbClr val="F1C232"/>
                </a:solidFill>
              </a:rPr>
              <a:t>Slide / README Development</a:t>
            </a:r>
            <a:endParaRPr sz="2000">
              <a:solidFill>
                <a:srgbClr val="F1C23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000"/>
              <a:buChar char="○"/>
            </a:pPr>
            <a:r>
              <a:rPr lang="en" sz="2000">
                <a:solidFill>
                  <a:srgbClr val="F1C232"/>
                </a:solidFill>
              </a:rPr>
              <a:t>Project Management</a:t>
            </a:r>
            <a:endParaRPr sz="20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Challenges We Overcame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350" y="2691550"/>
            <a:ext cx="3904651" cy="201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654925" y="1221975"/>
            <a:ext cx="46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C232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551100" y="1349775"/>
            <a:ext cx="7947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Char char="●"/>
            </a:pPr>
            <a:r>
              <a:rPr lang="en" sz="2300">
                <a:solidFill>
                  <a:srgbClr val="F1C232"/>
                </a:solidFill>
              </a:rPr>
              <a:t>Small Project - Division of Work</a:t>
            </a:r>
            <a:endParaRPr sz="2300">
              <a:solidFill>
                <a:srgbClr val="F1C23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Char char="●"/>
            </a:pPr>
            <a:r>
              <a:rPr lang="en" sz="2300">
                <a:solidFill>
                  <a:srgbClr val="F1C232"/>
                </a:solidFill>
              </a:rPr>
              <a:t>Finding an API that provided the information we needed</a:t>
            </a:r>
            <a:endParaRPr sz="2300">
              <a:solidFill>
                <a:srgbClr val="F1C23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Char char="●"/>
            </a:pPr>
            <a:r>
              <a:rPr lang="en" sz="2300">
                <a:solidFill>
                  <a:srgbClr val="F1C232"/>
                </a:solidFill>
              </a:rPr>
              <a:t>GitHub - Branching and Merging</a:t>
            </a:r>
            <a:endParaRPr sz="2300">
              <a:solidFill>
                <a:srgbClr val="F1C23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300"/>
              <a:buChar char="●"/>
            </a:pPr>
            <a:r>
              <a:rPr lang="en" sz="2300">
                <a:solidFill>
                  <a:srgbClr val="F1C232"/>
                </a:solidFill>
              </a:rPr>
              <a:t>Learning a New CSS Framework</a:t>
            </a:r>
            <a:endParaRPr sz="22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725"/>
            <a:ext cx="9144000" cy="472441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191700" y="167725"/>
            <a:ext cx="654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>
                <a:solidFill>
                  <a:srgbClr val="F1C232"/>
                </a:solidFill>
              </a:rPr>
              <a:t>Filmbank Demo</a:t>
            </a:r>
            <a:endParaRPr b="1" i="1" sz="60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