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BCFB08-0CAA-4C1C-AB3A-E03B702FE88C}">
  <a:tblStyle styleId="{FBBCFB08-0CAA-4C1C-AB3A-E03B702FE8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12c87b1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12c87b1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12c87b1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12c87b1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12c87b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12c87b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12c87b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f12c87b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12c87b1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12c87b1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12c87b1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f12c87b1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12c87b1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12c87b1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12c87b1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12c87b1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12c87b1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12c87b1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12c87b1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12c87b1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swillrich5.github.io/filmbank/" TargetMode="External"/><Relationship Id="rId5" Type="http://schemas.openxmlformats.org/officeDocument/2006/relationships/hyperlink" Target="https://github.com/swillrich5/filmbank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725"/>
            <a:ext cx="9144000" cy="47244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493275" y="3011025"/>
            <a:ext cx="252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1C232"/>
                </a:solidFill>
              </a:rPr>
              <a:t>Joey Castillo</a:t>
            </a:r>
            <a:endParaRPr b="1" i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1C232"/>
                </a:solidFill>
              </a:rPr>
              <a:t>Lisa Goodell</a:t>
            </a:r>
            <a:endParaRPr b="1" i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1C232"/>
                </a:solidFill>
              </a:rPr>
              <a:t>Yihsien Lu</a:t>
            </a:r>
            <a:endParaRPr b="1" i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1C232"/>
                </a:solidFill>
              </a:rPr>
              <a:t>Scott Willrich</a:t>
            </a:r>
            <a:endParaRPr b="1" i="1"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Links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325" y="444125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43125" y="1062250"/>
            <a:ext cx="73158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Char char="●"/>
            </a:pPr>
            <a:r>
              <a:rPr lang="en" sz="2200">
                <a:solidFill>
                  <a:srgbClr val="F1C232"/>
                </a:solidFill>
              </a:rPr>
              <a:t>Deployed Application</a:t>
            </a:r>
            <a:endParaRPr sz="22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https://swillrich5.github.io/filmbank/</a:t>
            </a:r>
            <a:endParaRPr sz="1800">
              <a:solidFill>
                <a:srgbClr val="F1C23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Char char="●"/>
            </a:pPr>
            <a:r>
              <a:rPr lang="en" sz="2200">
                <a:solidFill>
                  <a:srgbClr val="F1C232"/>
                </a:solidFill>
              </a:rPr>
              <a:t>GitHub Repository</a:t>
            </a:r>
            <a:endParaRPr sz="22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https://github.com/swillrich5/filmbank/</a:t>
            </a:r>
            <a:r>
              <a:rPr lang="en" sz="1800">
                <a:solidFill>
                  <a:srgbClr val="F1C232"/>
                </a:solidFill>
              </a:rPr>
              <a:t> </a:t>
            </a:r>
            <a:endParaRPr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1C232"/>
              </a:solidFill>
            </a:endParaRPr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195286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{FBBCFB08-0CAA-4C1C-AB3A-E03B702FE88C}</a:tableStyleId>
              </a:tblPr>
              <a:tblGrid>
                <a:gridCol w="2096450"/>
                <a:gridCol w="3141825"/>
              </a:tblGrid>
              <a:tr h="54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1C232"/>
                          </a:solidFill>
                        </a:rPr>
                        <a:t>Developers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Joey Castillo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joeycastilloo558@gmail.com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Lisa Goodell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robotsinboxes@gmail.com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Yihsien 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alecfirstapple@gmail.com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Scott Willrich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swillrich@gmail.com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 Thank You / Questions 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100" y="1300950"/>
            <a:ext cx="4367549" cy="221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Agenda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2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Elevator Pitch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Concept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Process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Demo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Future Development / Enhancements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Links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Questions</a:t>
            </a:r>
            <a:endParaRPr sz="2000">
              <a:solidFill>
                <a:srgbClr val="F1C23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75" y="231625"/>
            <a:ext cx="3904651" cy="20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Elevator Pitch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54925" y="1221975"/>
            <a:ext cx="4600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</a:rPr>
              <a:t>FilmBank gives a user the ability to: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Search for a film from any time in any genre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See a list of films that meet the search criteria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Get a description of any film including: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Description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Release Date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Cast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Where It’s Streaming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New York Times Movie Review 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Concept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54925" y="1221975"/>
            <a:ext cx="4600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</a:rPr>
              <a:t>FilmBank gives a user the ability to: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Search for a film from any time in any genre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See a list of films that meet the search criteria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Get a description of any film including: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Description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Release Date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Cast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Where It’s Streaming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New York Times Movie Review 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Technology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51100" y="1349775"/>
            <a:ext cx="460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HTML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Materialize CSS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JavaScript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The Movie Database (TMDB) API 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The New York Times Movie Review API</a:t>
            </a:r>
            <a:endParaRPr sz="20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Collaboration &amp; Division of Work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51100" y="1349775"/>
            <a:ext cx="7947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Char char="●"/>
            </a:pPr>
            <a:r>
              <a:rPr lang="en" sz="2200">
                <a:solidFill>
                  <a:srgbClr val="F1C232"/>
                </a:solidFill>
              </a:rPr>
              <a:t>Difficult on Small Project</a:t>
            </a:r>
            <a:endParaRPr sz="2200">
              <a:solidFill>
                <a:srgbClr val="F1C23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Char char="●"/>
            </a:pPr>
            <a:r>
              <a:rPr lang="en" sz="2200">
                <a:solidFill>
                  <a:srgbClr val="F1C232"/>
                </a:solidFill>
              </a:rPr>
              <a:t>Collaboration on Concept / CSS Framework Selection</a:t>
            </a:r>
            <a:endParaRPr sz="22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Roles (shared as much as possible)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HTML Development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JavaScript Development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Incorporation of Materialize 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Slide / README Development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Project Management</a:t>
            </a:r>
            <a:endParaRPr sz="20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Challenges We Overcame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51100" y="1349775"/>
            <a:ext cx="7947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Small Project - Division of Work</a:t>
            </a:r>
            <a:endParaRPr sz="2300">
              <a:solidFill>
                <a:srgbClr val="F1C23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Finding an API that provided the information we needed</a:t>
            </a:r>
            <a:endParaRPr sz="2300">
              <a:solidFill>
                <a:srgbClr val="F1C23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GitHub - Branching and Merging</a:t>
            </a:r>
            <a:endParaRPr sz="2300">
              <a:solidFill>
                <a:srgbClr val="F1C23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Learning a New CSS Framework</a:t>
            </a:r>
            <a:endParaRPr sz="22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725"/>
            <a:ext cx="9144000" cy="472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91700" y="167725"/>
            <a:ext cx="65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solidFill>
                  <a:srgbClr val="F1C232"/>
                </a:solidFill>
              </a:rPr>
              <a:t>Filmbank Demo</a:t>
            </a:r>
            <a:endParaRPr b="1" i="1" sz="60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Enhancements / Future Development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51100" y="1349775"/>
            <a:ext cx="7947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Incorporating</a:t>
            </a:r>
            <a:r>
              <a:rPr lang="en" sz="2300">
                <a:solidFill>
                  <a:srgbClr val="F1C232"/>
                </a:solidFill>
              </a:rPr>
              <a:t> Additional Data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TV Shows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Links  to Streaming Providers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Film Trailers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Actor Bios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What’s in Theaters</a:t>
            </a:r>
            <a:endParaRPr sz="2300">
              <a:solidFill>
                <a:srgbClr val="F1C23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Mark a Movie as a Favorite</a:t>
            </a:r>
            <a:endParaRPr sz="2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