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2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45B2-3F5D-4B69-A2BB-BB370F3A80F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7B0F-350C-45A4-9429-0047CCAA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0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45B2-3F5D-4B69-A2BB-BB370F3A80F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7B0F-350C-45A4-9429-0047CCAA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45B2-3F5D-4B69-A2BB-BB370F3A80F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7B0F-350C-45A4-9429-0047CCAA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8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45B2-3F5D-4B69-A2BB-BB370F3A80F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7B0F-350C-45A4-9429-0047CCAA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4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45B2-3F5D-4B69-A2BB-BB370F3A80F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7B0F-350C-45A4-9429-0047CCAA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7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45B2-3F5D-4B69-A2BB-BB370F3A80F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7B0F-350C-45A4-9429-0047CCAA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9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45B2-3F5D-4B69-A2BB-BB370F3A80F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7B0F-350C-45A4-9429-0047CCAA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3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45B2-3F5D-4B69-A2BB-BB370F3A80F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7B0F-350C-45A4-9429-0047CCAA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0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45B2-3F5D-4B69-A2BB-BB370F3A80F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7B0F-350C-45A4-9429-0047CCAA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45B2-3F5D-4B69-A2BB-BB370F3A80F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7B0F-350C-45A4-9429-0047CCAA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A45B2-3F5D-4B69-A2BB-BB370F3A80F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7B0F-350C-45A4-9429-0047CCAA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7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A45B2-3F5D-4B69-A2BB-BB370F3A80F7}" type="datetimeFigureOut">
              <a:rPr lang="en-US" smtClean="0"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C7B0F-350C-45A4-9429-0047CCAA8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2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1.vsd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d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621" y="362140"/>
            <a:ext cx="11425472" cy="3147824"/>
          </a:xfrm>
        </p:spPr>
        <p:txBody>
          <a:bodyPr>
            <a:normAutofit/>
          </a:bodyPr>
          <a:lstStyle/>
          <a:p>
            <a:r>
              <a:rPr lang="th-TH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การออกแบบและเขียนโปรแกรม</a:t>
            </a:r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8000" b="1" dirty="0" smtClean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กรณีตัวอย่าง </a:t>
            </a: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8000" b="1" dirty="0" smtClean="0">
                <a:solidFill>
                  <a:schemeClr val="accent2">
                    <a:lumMod val="7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ร้านจำหน่ายยางรถยนต์</a:t>
            </a:r>
            <a:endParaRPr lang="en-US" sz="8000" b="1" dirty="0">
              <a:solidFill>
                <a:schemeClr val="accent2">
                  <a:lumMod val="7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h-TH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กลุ่มที่ </a:t>
            </a:r>
            <a:r>
              <a:rPr lang="en-US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en-US" sz="7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23510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8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ร้านจำหน่ายยางรถยนต์</a:t>
            </a:r>
            <a:endParaRPr lang="en-US" sz="8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ร้านแห่งหนึ่งเป็นตัวแทนจำหน่ายยางรถยนต์ยี่ห้อต่างๆ</a:t>
            </a:r>
          </a:p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เนื่องจากข้อมูลด้านการจำหน่ายมีจำนวนมากขึ้น จึงจำเป็นต้องจัดทำระบบขึ้นมา</a:t>
            </a:r>
            <a:endParaRPr lang="en-US" sz="3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กำหนดให้มีข้อมูล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ชุด</a:t>
            </a:r>
          </a:p>
          <a:p>
            <a:pPr lvl="1"/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ข้อมูลลูกค้า</a:t>
            </a:r>
          </a:p>
          <a:p>
            <a:pPr lvl="1"/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ข้อมูลสินค้า</a:t>
            </a:r>
          </a:p>
          <a:p>
            <a:pPr lvl="1"/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ข้อมูลพนักงาน</a:t>
            </a:r>
          </a:p>
          <a:p>
            <a:pPr lvl="1"/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ข้อมูลใบสั่งสินค้า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86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6941"/>
              </p:ext>
            </p:extLst>
          </p:nvPr>
        </p:nvGraphicFramePr>
        <p:xfrm>
          <a:off x="1164010" y="63371"/>
          <a:ext cx="9555288" cy="676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4" imgW="10718668" imgH="7588199" progId="Visio.Drawing.15">
                  <p:embed/>
                </p:oleObj>
              </mc:Choice>
              <mc:Fallback>
                <p:oleObj name="Visio" r:id="rId4" imgW="10718668" imgH="758819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4010" y="63371"/>
                        <a:ext cx="9555288" cy="6764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93573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46000" r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th-TH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ตารางลูกค้า 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auto_customer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5025"/>
              </p:ext>
            </p:extLst>
          </p:nvPr>
        </p:nvGraphicFramePr>
        <p:xfrm>
          <a:off x="838200" y="1935519"/>
          <a:ext cx="10515600" cy="4565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6522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Column</a:t>
                      </a:r>
                      <a:r>
                        <a:rPr lang="en-US" sz="2800" baseline="0" dirty="0" smtClean="0">
                          <a:latin typeface="+mn-lt"/>
                        </a:rPr>
                        <a:t> Name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Data Type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  <a:cs typeface="TH SarabunPSK" panose="020B0500040200020003" pitchFamily="34" charset="-34"/>
                        </a:rPr>
                        <a:t>Allow Null</a:t>
                      </a:r>
                      <a:endParaRPr lang="en-US" sz="2800" dirty="0">
                        <a:latin typeface="+mn-lt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n-lt"/>
                        </a:rPr>
                        <a:t>Property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/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cus_id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INT(10)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Primary Key</a:t>
                      </a:r>
                      <a:endParaRPr lang="en-US" sz="2400" dirty="0"/>
                    </a:p>
                  </a:txBody>
                  <a:tcPr anchor="ctr"/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cus_name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VARCHAR(20)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cus_last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cus_add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cus_chw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cus_tel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399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en-US" sz="6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6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ตารางพนักงาน </a:t>
            </a:r>
            <a:r>
              <a:rPr lang="en-US" sz="6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6000" b="1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auto_employee</a:t>
            </a:r>
            <a:r>
              <a:rPr lang="en-US" sz="6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6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608894"/>
              </p:ext>
            </p:extLst>
          </p:nvPr>
        </p:nvGraphicFramePr>
        <p:xfrm>
          <a:off x="838200" y="1935519"/>
          <a:ext cx="10515600" cy="456576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6522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Name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Allow Null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emp_id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INT(10)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Primary</a:t>
                      </a:r>
                      <a:r>
                        <a:rPr lang="en-US" sz="2400" baseline="0" dirty="0" smtClean="0"/>
                        <a:t> Key</a:t>
                      </a:r>
                      <a:endParaRPr lang="en-US" sz="2400" dirty="0"/>
                    </a:p>
                  </a:txBody>
                  <a:tcPr anchor="ctr"/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emp_name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VARCHAR(20)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anchor="ctr"/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emp_last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VARCHAR(20)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emp_sex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VARCHAR(20)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emp_age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VARCHAR(20)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emp_tel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VARCHAR(20)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th-TH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ตารางสินค้า 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6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auto_product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19278"/>
              </p:ext>
            </p:extLst>
          </p:nvPr>
        </p:nvGraphicFramePr>
        <p:xfrm>
          <a:off x="838200" y="1935519"/>
          <a:ext cx="10515600" cy="391351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6522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Column</a:t>
                      </a:r>
                      <a:r>
                        <a:rPr lang="en-US" sz="2800" baseline="0" dirty="0" smtClean="0"/>
                        <a:t> Name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 Type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Allow Null</a:t>
                      </a:r>
                      <a:endParaRPr lang="en-US" sz="2800" dirty="0">
                        <a:latin typeface="+mn-lt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Property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/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pro_id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INT(10)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Primary Key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pro_brand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VARCHAR(20)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pro_name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VARCHAR(20)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pro_price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VARCHAR(20)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bg1"/>
                          </a:solidFill>
                        </a:rPr>
                        <a:t>pro_stock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VARCHAR(20)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29403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4.</a:t>
            </a:r>
            <a:r>
              <a:rPr lang="th-TH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ตารางใบสั่งสินค้า 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auto_invoice</a:t>
            </a:r>
            <a:r>
              <a:rPr 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01037"/>
              </p:ext>
            </p:extLst>
          </p:nvPr>
        </p:nvGraphicFramePr>
        <p:xfrm>
          <a:off x="838200" y="1935519"/>
          <a:ext cx="10515600" cy="195675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6522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Column</a:t>
                      </a:r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Name</a:t>
                      </a:r>
                      <a:endParaRPr lang="en-US" sz="28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 Type</a:t>
                      </a:r>
                      <a:endParaRPr lang="en-US" sz="28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Allow Null</a:t>
                      </a:r>
                      <a:endParaRPr lang="en-US" sz="28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TH SarabunPSK" panose="020B0500040200020003" pitchFamily="34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  <a:endParaRPr lang="en-US" sz="28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/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inv_id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INT(10)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Primary Key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inv_date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VARCHAR(20)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199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  <a:r>
              <a:rPr lang="en-US" sz="6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sz="6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ตารางการสั่งสินค้า </a:t>
            </a:r>
            <a:r>
              <a:rPr lang="en-US" sz="6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6000" b="1" dirty="0" err="1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auto_order</a:t>
            </a:r>
            <a:r>
              <a:rPr lang="en-US" sz="6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sz="6000" b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86654"/>
              </p:ext>
            </p:extLst>
          </p:nvPr>
        </p:nvGraphicFramePr>
        <p:xfrm>
          <a:off x="838200" y="1935519"/>
          <a:ext cx="10515600" cy="32612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65225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Column</a:t>
                      </a:r>
                      <a:r>
                        <a:rPr lang="en-US" sz="2800" baseline="0" dirty="0" smtClean="0"/>
                        <a:t> Name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D024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Data Type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D024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Allow Null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  <a:cs typeface="TH SarabunPSK" panose="020B0500040200020003" pitchFamily="34" charset="-34"/>
                      </a:endParaRPr>
                    </a:p>
                  </a:txBody>
                  <a:tcPr anchor="ctr">
                    <a:solidFill>
                      <a:srgbClr val="D024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Property</a:t>
                      </a:r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D02455"/>
                    </a:solidFill>
                  </a:tcPr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inv_id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INT(10)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Primary</a:t>
                      </a:r>
                      <a:r>
                        <a:rPr lang="en-US" sz="2400" baseline="0" dirty="0" smtClean="0"/>
                        <a:t> Key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pro_id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INT(10)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Primary Key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order_price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VARCHAR(20)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65225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order_amount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VARCHAR(20)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914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222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TH SarabunPSK</vt:lpstr>
      <vt:lpstr>Office Theme</vt:lpstr>
      <vt:lpstr>Microsoft Visio Drawing</vt:lpstr>
      <vt:lpstr>การออกแบบและเขียนโปรแกรม กรณีตัวอย่าง : ร้านจำหน่ายยางรถยนต์</vt:lpstr>
      <vt:lpstr>ร้านจำหน่ายยางรถยนต์</vt:lpstr>
      <vt:lpstr>PowerPoint Presentation</vt:lpstr>
      <vt:lpstr>1.ตารางลูกค้า (auto_customer)</vt:lpstr>
      <vt:lpstr>2.ตารางพนักงาน (auto_employee)</vt:lpstr>
      <vt:lpstr>3.ตารางสินค้า (auto_product)</vt:lpstr>
      <vt:lpstr>4.ตารางใบสั่งสินค้า (auto_invoice)</vt:lpstr>
      <vt:lpstr>5.ตารางการสั่งสินค้า (auto_order)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การออกแบบและเขียนโปรแกรม กรณีตัวอย่าง : ร้านจำหน่ายยางรถยนต์</dc:title>
  <dc:creator>Asus-PC</dc:creator>
  <cp:lastModifiedBy>Asus-PC</cp:lastModifiedBy>
  <cp:revision>39</cp:revision>
  <dcterms:created xsi:type="dcterms:W3CDTF">2019-07-06T08:52:21Z</dcterms:created>
  <dcterms:modified xsi:type="dcterms:W3CDTF">2019-07-07T05:24:25Z</dcterms:modified>
</cp:coreProperties>
</file>