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1" r:id="rId8"/>
    <p:sldId id="267" r:id="rId9"/>
    <p:sldId id="260" r:id="rId10"/>
    <p:sldId id="268" r:id="rId11"/>
    <p:sldId id="263" r:id="rId12"/>
    <p:sldId id="264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35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82E7-A02D-4C52-A4C9-B0E8E06FE524}" type="datetimeFigureOut">
              <a:rPr lang="en-CA" smtClean="0"/>
              <a:t>2016-12-28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F8B6-8147-432C-8705-618F42F095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24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82E7-A02D-4C52-A4C9-B0E8E06FE524}" type="datetimeFigureOut">
              <a:rPr lang="en-CA" smtClean="0"/>
              <a:t>2016-12-28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F8B6-8147-432C-8705-618F42F095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59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82E7-A02D-4C52-A4C9-B0E8E06FE524}" type="datetimeFigureOut">
              <a:rPr lang="en-CA" smtClean="0"/>
              <a:t>2016-12-28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F8B6-8147-432C-8705-618F42F095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99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82E7-A02D-4C52-A4C9-B0E8E06FE524}" type="datetimeFigureOut">
              <a:rPr lang="en-CA" smtClean="0"/>
              <a:t>2016-12-28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F8B6-8147-432C-8705-618F42F095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609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82E7-A02D-4C52-A4C9-B0E8E06FE524}" type="datetimeFigureOut">
              <a:rPr lang="en-CA" smtClean="0"/>
              <a:t>2016-12-28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F8B6-8147-432C-8705-618F42F095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80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82E7-A02D-4C52-A4C9-B0E8E06FE524}" type="datetimeFigureOut">
              <a:rPr lang="en-CA" smtClean="0"/>
              <a:t>2016-12-28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F8B6-8147-432C-8705-618F42F095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176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82E7-A02D-4C52-A4C9-B0E8E06FE524}" type="datetimeFigureOut">
              <a:rPr lang="en-CA" smtClean="0"/>
              <a:t>2016-12-28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F8B6-8147-432C-8705-618F42F095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16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82E7-A02D-4C52-A4C9-B0E8E06FE524}" type="datetimeFigureOut">
              <a:rPr lang="en-CA" smtClean="0"/>
              <a:t>2016-12-28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F8B6-8147-432C-8705-618F42F095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938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82E7-A02D-4C52-A4C9-B0E8E06FE524}" type="datetimeFigureOut">
              <a:rPr lang="en-CA" smtClean="0"/>
              <a:t>2016-12-28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F8B6-8147-432C-8705-618F42F095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95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82E7-A02D-4C52-A4C9-B0E8E06FE524}" type="datetimeFigureOut">
              <a:rPr lang="en-CA" smtClean="0"/>
              <a:t>2016-12-28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F8B6-8147-432C-8705-618F42F095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096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82E7-A02D-4C52-A4C9-B0E8E06FE524}" type="datetimeFigureOut">
              <a:rPr lang="en-CA" smtClean="0"/>
              <a:t>2016-12-28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F8B6-8147-432C-8705-618F42F095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81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282E7-A02D-4C52-A4C9-B0E8E06FE524}" type="datetimeFigureOut">
              <a:rPr lang="en-CA" smtClean="0"/>
              <a:t>2016-12-28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5F8B6-8147-432C-8705-618F42F095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38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39/ecma262" TargetMode="External"/><Relationship Id="rId2" Type="http://schemas.openxmlformats.org/officeDocument/2006/relationships/hyperlink" Target="http://en.wikipedia.org/wiki/Brendan_Eich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en-U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ineroviir/react-redux-socketio-cha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api/messages/Lobby" TargetMode="External"/><Relationship Id="rId2" Type="http://schemas.openxmlformats.org/officeDocument/2006/relationships/hyperlink" Target="http://localhost:3000/api/channe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827634"/>
          </a:xfrm>
        </p:spPr>
        <p:txBody>
          <a:bodyPr/>
          <a:lstStyle/>
          <a:p>
            <a:r>
              <a:rPr lang="en-CA" dirty="0"/>
              <a:t>JavaScript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2204864"/>
            <a:ext cx="6400800" cy="2641848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400" dirty="0"/>
              <a:t>Created in May 1995 by </a:t>
            </a:r>
            <a:r>
              <a:rPr lang="en-CA" sz="2400" dirty="0">
                <a:hlinkClick r:id="rId2"/>
              </a:rPr>
              <a:t>Brendan </a:t>
            </a:r>
            <a:r>
              <a:rPr lang="en-CA" sz="2400" dirty="0" err="1">
                <a:hlinkClick r:id="rId2"/>
              </a:rPr>
              <a:t>Eich</a:t>
            </a:r>
            <a:endParaRPr lang="en-CA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400" dirty="0"/>
              <a:t>ECMAScript 2 ---1998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400" dirty="0"/>
              <a:t>ECMAScript 3 ---1999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400" b="1" dirty="0"/>
              <a:t>ECMAScript 5 ---2009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400" b="1" dirty="0"/>
              <a:t>ECMAScript 6 ---2015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400" dirty="0"/>
              <a:t>ECMAScript 7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2400" dirty="0"/>
          </a:p>
          <a:p>
            <a:pPr algn="l"/>
            <a:r>
              <a:rPr lang="en-CA" sz="2400" dirty="0">
                <a:hlinkClick r:id="rId3"/>
              </a:rPr>
              <a:t>https://github.com/tc39/ecma262</a:t>
            </a:r>
            <a:endParaRPr lang="en-CA" sz="2400" dirty="0"/>
          </a:p>
          <a:p>
            <a:pPr algn="l"/>
            <a:r>
              <a:rPr lang="en-CA" sz="2400" dirty="0">
                <a:hlinkClick r:id="rId4"/>
              </a:rPr>
              <a:t>https://developer.mozilla.org/en-US/</a:t>
            </a:r>
            <a:endParaRPr lang="en-CA" sz="2400" dirty="0"/>
          </a:p>
          <a:p>
            <a:pPr algn="l"/>
            <a:endParaRPr lang="en-CA" sz="2400" dirty="0"/>
          </a:p>
          <a:p>
            <a:pPr algn="l"/>
            <a:endParaRPr lang="en-CA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dirty="0"/>
          </a:p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073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React Component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74580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194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Redux---State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Don’t need Redux if your app is simple,  no users’ interaction, no server interaction</a:t>
            </a:r>
          </a:p>
          <a:p>
            <a:r>
              <a:rPr lang="en-CA" sz="2800" dirty="0"/>
              <a:t>Web app is about state, view and state one to one relationship, all states in store object.</a:t>
            </a:r>
          </a:p>
          <a:p>
            <a:pPr marL="400050" lvl="1" indent="0">
              <a:buNone/>
            </a:pPr>
            <a:r>
              <a:rPr lang="en-CA" sz="2400" dirty="0"/>
              <a:t> </a:t>
            </a:r>
            <a:r>
              <a:rPr lang="en-CA" sz="2400" dirty="0" err="1"/>
              <a:t>const</a:t>
            </a:r>
            <a:r>
              <a:rPr lang="en-CA" sz="2400" dirty="0"/>
              <a:t> store=</a:t>
            </a:r>
            <a:r>
              <a:rPr lang="en-CA" sz="2400" dirty="0" err="1"/>
              <a:t>createStore</a:t>
            </a:r>
            <a:r>
              <a:rPr lang="en-CA" sz="2400" dirty="0"/>
              <a:t>(reducer)</a:t>
            </a:r>
          </a:p>
          <a:p>
            <a:pPr marL="0" indent="0">
              <a:buNone/>
            </a:pPr>
            <a:endParaRPr lang="en-CA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933056"/>
            <a:ext cx="595895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710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Redux---State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View: 1:1 with state</a:t>
            </a:r>
          </a:p>
          <a:p>
            <a:r>
              <a:rPr lang="en-CA" dirty="0"/>
              <a:t>Action: carry the data</a:t>
            </a:r>
          </a:p>
          <a:p>
            <a:r>
              <a:rPr lang="en-CA" dirty="0"/>
              <a:t>Reducer : pure function, only for calculate state</a:t>
            </a:r>
          </a:p>
          <a:p>
            <a:r>
              <a:rPr lang="en-CA" dirty="0"/>
              <a:t>Middleware: the place for add functions, example: </a:t>
            </a:r>
            <a:r>
              <a:rPr lang="en-CA" sz="2000" dirty="0" err="1"/>
              <a:t>applyMiddleware</a:t>
            </a:r>
            <a:r>
              <a:rPr lang="en-CA" sz="2000" dirty="0"/>
              <a:t>(</a:t>
            </a:r>
            <a:r>
              <a:rPr lang="en-CA" sz="2000" dirty="0" err="1"/>
              <a:t>thunk</a:t>
            </a:r>
            <a:r>
              <a:rPr lang="en-CA" sz="2000" dirty="0"/>
              <a:t>, promise, logger); </a:t>
            </a:r>
            <a:r>
              <a:rPr lang="en-CA" sz="2000" dirty="0" err="1"/>
              <a:t>thunk</a:t>
            </a:r>
            <a:r>
              <a:rPr lang="en-CA" sz="2000" dirty="0"/>
              <a:t> middleware make </a:t>
            </a:r>
            <a:r>
              <a:rPr lang="en-CA" sz="2000" dirty="0" err="1"/>
              <a:t>store.dispatch</a:t>
            </a:r>
            <a:r>
              <a:rPr lang="en-CA" sz="2000" dirty="0"/>
              <a:t> can accept function as parameter</a:t>
            </a:r>
          </a:p>
        </p:txBody>
      </p:sp>
    </p:spTree>
    <p:extLst>
      <p:ext uri="{BB962C8B-B14F-4D97-AF65-F5344CB8AC3E}">
        <p14:creationId xmlns:p14="http://schemas.microsoft.com/office/powerpoint/2010/main" val="310936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React-Redux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Component separate into 2 parts: UI—a pure UI, container – data and logic</a:t>
            </a:r>
          </a:p>
          <a:p>
            <a:r>
              <a:rPr lang="en-CA" dirty="0"/>
              <a:t>connect(): create container from UI, </a:t>
            </a:r>
          </a:p>
          <a:p>
            <a:pPr marL="400050" lvl="1" indent="0">
              <a:buNone/>
            </a:pPr>
            <a:r>
              <a:rPr lang="en-CA" sz="2000" dirty="0" err="1"/>
              <a:t>const</a:t>
            </a:r>
            <a:r>
              <a:rPr lang="en-CA" sz="2000" dirty="0"/>
              <a:t> </a:t>
            </a:r>
            <a:r>
              <a:rPr lang="en-CA" sz="2000" dirty="0" err="1"/>
              <a:t>TodoList</a:t>
            </a:r>
            <a:r>
              <a:rPr lang="en-CA" sz="2000" dirty="0"/>
              <a:t>=connect(</a:t>
            </a:r>
          </a:p>
          <a:p>
            <a:pPr marL="400050" lvl="1" indent="0">
              <a:buNone/>
            </a:pPr>
            <a:r>
              <a:rPr lang="en-CA" sz="2000" dirty="0"/>
              <a:t>	</a:t>
            </a:r>
            <a:r>
              <a:rPr lang="en-CA" sz="2000" dirty="0" err="1"/>
              <a:t>mapStateToProps</a:t>
            </a:r>
            <a:r>
              <a:rPr lang="en-CA" sz="2000" dirty="0"/>
              <a:t>, 	</a:t>
            </a:r>
          </a:p>
          <a:p>
            <a:pPr marL="400050" lvl="1" indent="0">
              <a:buNone/>
            </a:pPr>
            <a:r>
              <a:rPr lang="en-CA" sz="2000" dirty="0"/>
              <a:t>	</a:t>
            </a:r>
            <a:r>
              <a:rPr lang="en-CA" sz="2000" dirty="0" err="1"/>
              <a:t>mapDispatchToProps</a:t>
            </a:r>
            <a:endParaRPr lang="en-CA" sz="2000" dirty="0"/>
          </a:p>
          <a:p>
            <a:pPr marL="400050" lvl="1" indent="0">
              <a:buNone/>
            </a:pPr>
            <a:r>
              <a:rPr lang="en-CA" sz="2000" dirty="0"/>
              <a:t>)(</a:t>
            </a:r>
            <a:r>
              <a:rPr lang="en-CA" sz="2000" dirty="0" err="1"/>
              <a:t>ToDoList</a:t>
            </a:r>
            <a:r>
              <a:rPr lang="en-CA" sz="2000" dirty="0"/>
              <a:t>)</a:t>
            </a:r>
          </a:p>
          <a:p>
            <a:r>
              <a:rPr lang="en-CA" dirty="0"/>
              <a:t>Provider: help pass state object to UI</a:t>
            </a:r>
          </a:p>
          <a:p>
            <a:pPr marL="400050" lvl="1" indent="0">
              <a:buNone/>
            </a:pPr>
            <a:r>
              <a:rPr lang="en-CA" sz="2000" dirty="0"/>
              <a:t>&lt;Provider store={store}&gt;</a:t>
            </a:r>
          </a:p>
          <a:p>
            <a:pPr marL="400050" lvl="1" indent="0">
              <a:buNone/>
            </a:pPr>
            <a:r>
              <a:rPr lang="en-CA" sz="2000" dirty="0"/>
              <a:t>	&lt;App/&gt;</a:t>
            </a:r>
          </a:p>
          <a:p>
            <a:pPr marL="400050" lvl="1" indent="0">
              <a:buNone/>
            </a:pPr>
            <a:r>
              <a:rPr lang="en-CA" sz="2000" dirty="0"/>
              <a:t>&lt;/Provider&gt;</a:t>
            </a:r>
          </a:p>
          <a:p>
            <a:r>
              <a:rPr lang="en-CA" dirty="0"/>
              <a:t>React-Router</a:t>
            </a:r>
          </a:p>
          <a:p>
            <a:pPr marL="0" indent="0">
              <a:buNone/>
            </a:pPr>
            <a:r>
              <a:rPr lang="en-CA" sz="2400" dirty="0"/>
              <a:t>	</a:t>
            </a:r>
            <a:r>
              <a:rPr lang="en-CA" sz="2400" dirty="0" err="1"/>
              <a:t>const</a:t>
            </a:r>
            <a:r>
              <a:rPr lang="en-CA" sz="2400" dirty="0"/>
              <a:t> Root = ({ store }) =&gt; ( </a:t>
            </a:r>
          </a:p>
          <a:p>
            <a:pPr marL="0" indent="0">
              <a:buNone/>
            </a:pPr>
            <a:r>
              <a:rPr lang="en-CA" sz="2400" dirty="0"/>
              <a:t>	    &lt;Provider store={store}&gt; </a:t>
            </a:r>
          </a:p>
          <a:p>
            <a:pPr marL="0" indent="0">
              <a:buNone/>
            </a:pPr>
            <a:r>
              <a:rPr lang="en-CA" sz="2400" dirty="0"/>
              <a:t>	        &lt;Router&gt;</a:t>
            </a:r>
          </a:p>
          <a:p>
            <a:pPr marL="0" indent="0">
              <a:buNone/>
            </a:pPr>
            <a:r>
              <a:rPr lang="en-CA" sz="2400" dirty="0"/>
              <a:t>	 	&lt;Route path="/" component={App} /&gt;</a:t>
            </a:r>
          </a:p>
          <a:p>
            <a:pPr marL="0" indent="0">
              <a:buNone/>
            </a:pPr>
            <a:r>
              <a:rPr lang="en-CA" sz="2400" dirty="0"/>
              <a:t>	       &lt;/Router&gt; </a:t>
            </a:r>
          </a:p>
          <a:p>
            <a:pPr marL="0" indent="0">
              <a:buNone/>
            </a:pPr>
            <a:r>
              <a:rPr lang="en-CA" sz="2400" dirty="0"/>
              <a:t>	    &lt;/Provider&gt;</a:t>
            </a:r>
          </a:p>
          <a:p>
            <a:pPr marL="0" indent="0">
              <a:buNone/>
            </a:pPr>
            <a:r>
              <a:rPr lang="en-CA" sz="2400" dirty="0"/>
              <a:t>	 );</a:t>
            </a:r>
            <a:endParaRPr lang="en-CA" sz="2200" dirty="0"/>
          </a:p>
          <a:p>
            <a:endParaRPr lang="en-CA" dirty="0"/>
          </a:p>
          <a:p>
            <a:pPr marL="400050" lvl="1" indent="0">
              <a:buNone/>
            </a:pPr>
            <a:endParaRPr lang="en-CA" sz="2000" dirty="0"/>
          </a:p>
          <a:p>
            <a:pPr marL="400050" lvl="1" indent="0">
              <a:buNone/>
            </a:pPr>
            <a:endParaRPr lang="en-CA" sz="2000" dirty="0"/>
          </a:p>
          <a:p>
            <a:pPr marL="400050" lvl="1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7845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React Project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We are going to learn a pretty solid example to demo: React-Redux-</a:t>
            </a:r>
            <a:r>
              <a:rPr lang="en-CA" dirty="0" err="1"/>
              <a:t>SocketIO</a:t>
            </a:r>
            <a:r>
              <a:rPr lang="en-CA" dirty="0"/>
              <a:t> project--- An open source </a:t>
            </a:r>
            <a:r>
              <a:rPr lang="en-CA" dirty="0" err="1"/>
              <a:t>ChatRoom</a:t>
            </a:r>
            <a:r>
              <a:rPr lang="en-CA" dirty="0"/>
              <a:t> project using MongoDB as database: </a:t>
            </a:r>
          </a:p>
          <a:p>
            <a:pPr marL="0" indent="0">
              <a:buNone/>
            </a:pPr>
            <a:r>
              <a:rPr lang="en-CA" sz="2800" dirty="0">
                <a:hlinkClick r:id="rId2"/>
              </a:rPr>
              <a:t>https://github.com/raineroviir/react-redux-socketio-chat</a:t>
            </a:r>
            <a:endParaRPr lang="en-CA" sz="2800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Project Overview and folder structure</a:t>
            </a:r>
          </a:p>
          <a:p>
            <a:r>
              <a:rPr lang="en-CA" dirty="0"/>
              <a:t>Send/Create message process</a:t>
            </a:r>
          </a:p>
          <a:p>
            <a:r>
              <a:rPr lang="en-CA" dirty="0"/>
              <a:t>Receive/Dispatch message process</a:t>
            </a:r>
          </a:p>
        </p:txBody>
      </p:sp>
    </p:spTree>
    <p:extLst>
      <p:ext uri="{BB962C8B-B14F-4D97-AF65-F5344CB8AC3E}">
        <p14:creationId xmlns:p14="http://schemas.microsoft.com/office/powerpoint/2010/main" val="2266998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CreateMessage</a:t>
            </a:r>
            <a:r>
              <a:rPr lang="en-CA" dirty="0"/>
              <a:t>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 err="1"/>
              <a:t>src</a:t>
            </a:r>
            <a:r>
              <a:rPr lang="en-CA" dirty="0"/>
              <a:t>/…/ actions/actions.js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738313"/>
            <a:ext cx="89154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609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CreateMessage</a:t>
            </a:r>
            <a:r>
              <a:rPr lang="en-CA" dirty="0"/>
              <a:t>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832648"/>
          </a:xfrm>
        </p:spPr>
        <p:txBody>
          <a:bodyPr>
            <a:normAutofit fontScale="85000" lnSpcReduction="10000"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 err="1"/>
              <a:t>src</a:t>
            </a:r>
            <a:r>
              <a:rPr lang="en-CA" dirty="0"/>
              <a:t>/…/ components/Chats.js, MessageComposer.js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85698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13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9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CA" dirty="0"/>
              <a:t>Receive Message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 err="1"/>
              <a:t>src</a:t>
            </a:r>
            <a:r>
              <a:rPr lang="en-CA" dirty="0"/>
              <a:t>/…/ actions/actions.js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29838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173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Receive Message II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00200"/>
            <a:ext cx="8856984" cy="50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809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Action-Middleware-Reducer</a:t>
            </a:r>
            <a:br>
              <a:rPr lang="en-CA" dirty="0"/>
            </a:br>
            <a:r>
              <a:rPr lang="en-CA" sz="2000" dirty="0"/>
              <a:t>(use receive message as an example, slide 11)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/>
              <a:t>///ACTION:</a:t>
            </a:r>
          </a:p>
          <a:p>
            <a:pPr marL="400050" lvl="1" indent="0">
              <a:buNone/>
            </a:pPr>
            <a:r>
              <a:rPr lang="en-CA" dirty="0"/>
              <a:t>function </a:t>
            </a:r>
            <a:r>
              <a:rPr lang="en-CA" dirty="0" err="1"/>
              <a:t>receiveMessages</a:t>
            </a:r>
            <a:r>
              <a:rPr lang="en-CA" dirty="0"/>
              <a:t>(</a:t>
            </a:r>
            <a:r>
              <a:rPr lang="en-CA" dirty="0" err="1"/>
              <a:t>json</a:t>
            </a:r>
            <a:r>
              <a:rPr lang="en-CA" dirty="0"/>
              <a:t>, channel){ }</a:t>
            </a:r>
          </a:p>
          <a:p>
            <a:pPr marL="400050" lvl="1" indent="0">
              <a:buNone/>
            </a:pPr>
            <a:r>
              <a:rPr lang="en-CA" dirty="0"/>
              <a:t>export function </a:t>
            </a:r>
            <a:r>
              <a:rPr lang="en-CA" dirty="0" err="1"/>
              <a:t>fetchMessages</a:t>
            </a:r>
            <a:r>
              <a:rPr lang="en-CA" dirty="0"/>
              <a:t>(channel) { } &lt;--- isomorphic-fetch</a:t>
            </a:r>
          </a:p>
          <a:p>
            <a:pPr marL="400050" lvl="1" indent="0">
              <a:buNone/>
            </a:pPr>
            <a:r>
              <a:rPr lang="en-CA" dirty="0"/>
              <a:t>http://localhost:3000/api/messages/Lobby</a:t>
            </a:r>
          </a:p>
          <a:p>
            <a:endParaRPr lang="en-CA" dirty="0"/>
          </a:p>
          <a:p>
            <a:r>
              <a:rPr lang="en-CA" dirty="0"/>
              <a:t>///Reducer: </a:t>
            </a:r>
          </a:p>
          <a:p>
            <a:pPr marL="400050" lvl="1" indent="0">
              <a:buNone/>
            </a:pPr>
            <a:r>
              <a:rPr lang="en-CA" dirty="0"/>
              <a:t>LOAD_MESSAGES_SUCCESS</a:t>
            </a:r>
          </a:p>
          <a:p>
            <a:endParaRPr lang="en-CA" dirty="0"/>
          </a:p>
          <a:p>
            <a:r>
              <a:rPr lang="en-CA" dirty="0"/>
              <a:t>///Middleware</a:t>
            </a:r>
          </a:p>
          <a:p>
            <a:pPr marL="0" indent="0">
              <a:buNone/>
            </a:pPr>
            <a:r>
              <a:rPr lang="en-CA" dirty="0"/>
              <a:t>       </a:t>
            </a:r>
            <a:r>
              <a:rPr lang="en-CA" dirty="0" err="1"/>
              <a:t>promiseMiddleware</a:t>
            </a:r>
            <a:r>
              <a:rPr lang="en-CA" dirty="0"/>
              <a:t> </a:t>
            </a:r>
          </a:p>
          <a:p>
            <a:r>
              <a:rPr lang="en-CA" dirty="0"/>
              <a:t>message_routes.js: </a:t>
            </a:r>
            <a:r>
              <a:rPr lang="en-CA" dirty="0">
                <a:hlinkClick r:id="rId2"/>
              </a:rPr>
              <a:t>http://localhost:3000/api/channels</a:t>
            </a:r>
            <a:r>
              <a:rPr lang="en-CA" dirty="0"/>
              <a:t>; </a:t>
            </a:r>
            <a:r>
              <a:rPr lang="en-CA" dirty="0">
                <a:hlinkClick r:id="rId3"/>
              </a:rPr>
              <a:t>http://localhost:3000/api/messages/Lobby</a:t>
            </a:r>
            <a:endParaRPr lang="en-CA" dirty="0"/>
          </a:p>
          <a:p>
            <a:endParaRPr lang="en-CA" dirty="0"/>
          </a:p>
          <a:p>
            <a:r>
              <a:rPr lang="en-CA" dirty="0"/>
              <a:t>////Store</a:t>
            </a:r>
          </a:p>
          <a:p>
            <a:pPr marL="400050" lvl="1" indent="0">
              <a:buNone/>
            </a:pPr>
            <a:r>
              <a:rPr lang="en-CA" dirty="0"/>
              <a:t>configureStore.dev.js:  export </a:t>
            </a:r>
            <a:r>
              <a:rPr lang="en-CA" dirty="0" err="1"/>
              <a:t>configureStore</a:t>
            </a:r>
            <a:endParaRPr lang="en-CA" dirty="0"/>
          </a:p>
          <a:p>
            <a:pPr marL="400050" lvl="1" indent="0">
              <a:buNone/>
            </a:pPr>
            <a:r>
              <a:rPr lang="en-CA" dirty="0"/>
              <a:t>../</a:t>
            </a:r>
            <a:r>
              <a:rPr lang="en-CA" dirty="0" err="1"/>
              <a:t>src</a:t>
            </a:r>
            <a:r>
              <a:rPr lang="en-CA" dirty="0"/>
              <a:t>/client/index.js  &lt;--- entry point; root element named: “react”</a:t>
            </a:r>
          </a:p>
          <a:p>
            <a:pPr marL="400050" lvl="1" indent="0">
              <a:buNone/>
            </a:pPr>
            <a:r>
              <a:rPr lang="en-CA" dirty="0"/>
              <a:t>Once “store” get new data, through “Provider”, it will update GUI by “state”</a:t>
            </a:r>
          </a:p>
        </p:txBody>
      </p:sp>
    </p:spTree>
    <p:extLst>
      <p:ext uri="{BB962C8B-B14F-4D97-AF65-F5344CB8AC3E}">
        <p14:creationId xmlns:p14="http://schemas.microsoft.com/office/powerpoint/2010/main" val="374958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JS data types: By Val, By Ref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Primary data types: Number, String, Null, Boolean, undefined</a:t>
            </a:r>
          </a:p>
          <a:p>
            <a:r>
              <a:rPr lang="en-CA" dirty="0"/>
              <a:t>Referenced Type: Array, Function, Object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12976"/>
            <a:ext cx="4960937" cy="29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8348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start React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Method I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err="1"/>
              <a:t>npm</a:t>
            </a:r>
            <a:r>
              <a:rPr lang="en-CA" dirty="0"/>
              <a:t> install -g create-react-app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/>
              <a:t>create-react-app </a:t>
            </a:r>
            <a:r>
              <a:rPr lang="en-CA" dirty="0" err="1"/>
              <a:t>name_of_project</a:t>
            </a:r>
            <a:endParaRPr lang="en-CA" dirty="0"/>
          </a:p>
          <a:p>
            <a:pPr marL="914400" lvl="1" indent="-514350">
              <a:buFont typeface="+mj-lt"/>
              <a:buAutoNum type="arabicPeriod"/>
            </a:pPr>
            <a:r>
              <a:rPr lang="en-CA" dirty="0"/>
              <a:t>cd </a:t>
            </a:r>
            <a:r>
              <a:rPr lang="en-CA" dirty="0" err="1"/>
              <a:t>name_of_project</a:t>
            </a:r>
            <a:endParaRPr lang="en-CA" dirty="0"/>
          </a:p>
          <a:p>
            <a:pPr marL="914400" lvl="1" indent="-514350">
              <a:buFont typeface="+mj-lt"/>
              <a:buAutoNum type="arabicPeriod"/>
            </a:pPr>
            <a:r>
              <a:rPr lang="en-CA" dirty="0" err="1"/>
              <a:t>npm</a:t>
            </a:r>
            <a:r>
              <a:rPr lang="en-CA" dirty="0"/>
              <a:t> start</a:t>
            </a:r>
          </a:p>
          <a:p>
            <a:endParaRPr lang="en-CA" dirty="0"/>
          </a:p>
          <a:p>
            <a:r>
              <a:rPr lang="en-CA" dirty="0"/>
              <a:t>Method II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/>
              <a:t>Using a start boilerplate Projection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/>
              <a:t>https://github.com/StephenGrider/ReduxSimpleStarter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1912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7452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Front end build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Installation and help do work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41260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83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ES6 features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Arrow function</a:t>
            </a:r>
          </a:p>
          <a:p>
            <a:r>
              <a:rPr lang="en-CA" dirty="0" err="1"/>
              <a:t>const</a:t>
            </a:r>
            <a:r>
              <a:rPr lang="en-CA" dirty="0"/>
              <a:t> and let (no hoisting)</a:t>
            </a:r>
          </a:p>
          <a:p>
            <a:r>
              <a:rPr lang="en-CA" dirty="0"/>
              <a:t>Function default value</a:t>
            </a:r>
          </a:p>
          <a:p>
            <a:r>
              <a:rPr lang="en-CA" dirty="0" err="1"/>
              <a:t>Object.assign</a:t>
            </a:r>
            <a:r>
              <a:rPr lang="en-CA" dirty="0"/>
              <a:t>()</a:t>
            </a:r>
          </a:p>
          <a:p>
            <a:r>
              <a:rPr lang="en-CA" dirty="0" err="1"/>
              <a:t>Destructuring</a:t>
            </a:r>
            <a:r>
              <a:rPr lang="en-CA" dirty="0"/>
              <a:t> and Spread operator</a:t>
            </a:r>
          </a:p>
          <a:p>
            <a:r>
              <a:rPr lang="en-CA" dirty="0"/>
              <a:t>Import, Export, Class</a:t>
            </a:r>
          </a:p>
          <a:p>
            <a:r>
              <a:rPr lang="en-CA" dirty="0" err="1"/>
              <a:t>Backtick</a:t>
            </a:r>
            <a:r>
              <a:rPr lang="en-CA" dirty="0"/>
              <a:t>, especially in Angular</a:t>
            </a:r>
          </a:p>
          <a:p>
            <a:pPr marL="0" indent="0">
              <a:buNone/>
            </a:pPr>
            <a:r>
              <a:rPr lang="en-CA" sz="2600" dirty="0"/>
              <a:t>*remove global object definition</a:t>
            </a:r>
          </a:p>
          <a:p>
            <a:pPr marL="0" indent="0">
              <a:buNone/>
            </a:pPr>
            <a:r>
              <a:rPr lang="en-CA" sz="2600" dirty="0"/>
              <a:t>**demo some important code related to immutable application such as spread operation, </a:t>
            </a:r>
            <a:r>
              <a:rPr lang="en-CA" sz="2600" dirty="0" err="1"/>
              <a:t>destructure</a:t>
            </a:r>
            <a:r>
              <a:rPr lang="en-CA" sz="2600" dirty="0"/>
              <a:t>, deep copy of Object(Babel REPL)</a:t>
            </a:r>
          </a:p>
          <a:p>
            <a:endParaRPr lang="en-CA" dirty="0"/>
          </a:p>
          <a:p>
            <a:r>
              <a:rPr lang="en-CA" dirty="0"/>
              <a:t>React Syntax ---JSX (Babel REPL)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11560" y="5157192"/>
            <a:ext cx="75608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CA" dirty="0"/>
              <a:t>React App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lang="en-CA" dirty="0"/>
              <a:t>MVC left with lots of challenge things not resolved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Immutable App Architecture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357" y="1772816"/>
            <a:ext cx="33242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81128"/>
            <a:ext cx="4803021" cy="201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96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React – Immutable Application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72816"/>
            <a:ext cx="352839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5445224"/>
            <a:ext cx="5682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* Lee Byron presentation on “Immutable User Interface”</a:t>
            </a:r>
          </a:p>
          <a:p>
            <a:r>
              <a:rPr lang="en-CA" b="1" dirty="0"/>
              <a:t>**Demo elements is being copied many many……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380047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23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React App Architecture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Facebook provide Flux solution: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Most Popular Solutions:</a:t>
            </a:r>
          </a:p>
          <a:p>
            <a:pPr lvl="1"/>
            <a:r>
              <a:rPr lang="en-CA" dirty="0" err="1"/>
              <a:t>MobX</a:t>
            </a:r>
            <a:r>
              <a:rPr lang="en-CA" dirty="0"/>
              <a:t>  observable: state is mutable</a:t>
            </a:r>
          </a:p>
          <a:p>
            <a:pPr lvl="1"/>
            <a:r>
              <a:rPr lang="en-CA" dirty="0"/>
              <a:t>Redux functional: state is immutable</a:t>
            </a:r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9500"/>
            <a:ext cx="4464496" cy="828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097110"/>
            <a:ext cx="5160963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98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React Introduction--Component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https://facebook.github.io/react/docs/thinking-in-react.html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4248472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799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React Introduction—Key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Key concept: View is the output of State</a:t>
            </a:r>
          </a:p>
          <a:p>
            <a:r>
              <a:rPr lang="en-CA" dirty="0"/>
              <a:t>Essence: Using JS function to create the GUI</a:t>
            </a:r>
          </a:p>
          <a:p>
            <a:r>
              <a:rPr lang="en-CA" dirty="0"/>
              <a:t>Important features: components(</a:t>
            </a:r>
            <a:r>
              <a:rPr lang="en-CA" dirty="0" err="1"/>
              <a:t>this.props</a:t>
            </a:r>
            <a:r>
              <a:rPr lang="en-CA" dirty="0"/>
              <a:t>, </a:t>
            </a:r>
            <a:r>
              <a:rPr lang="en-CA" dirty="0" err="1"/>
              <a:t>this.state</a:t>
            </a:r>
            <a:r>
              <a:rPr lang="en-CA" dirty="0"/>
              <a:t>, this. refs), virtual DOM, immutable app architecture</a:t>
            </a:r>
          </a:p>
          <a:p>
            <a:r>
              <a:rPr lang="en-CA" dirty="0"/>
              <a:t>Life Cycle: </a:t>
            </a:r>
            <a:r>
              <a:rPr lang="en-CA" sz="2000" dirty="0" err="1"/>
              <a:t>componentWillMount</a:t>
            </a:r>
            <a:r>
              <a:rPr lang="en-CA" sz="2000" dirty="0"/>
              <a:t>(), </a:t>
            </a:r>
            <a:r>
              <a:rPr lang="en-CA" sz="2000" b="1" dirty="0" err="1"/>
              <a:t>componentDidMount</a:t>
            </a:r>
            <a:r>
              <a:rPr lang="en-CA" sz="2000" b="1" dirty="0"/>
              <a:t>()*, </a:t>
            </a:r>
            <a:r>
              <a:rPr lang="en-CA" sz="2000" b="1" dirty="0" err="1"/>
              <a:t>componentWillUpdate</a:t>
            </a:r>
            <a:r>
              <a:rPr lang="en-CA" sz="2000" b="1" dirty="0"/>
              <a:t>()*, </a:t>
            </a:r>
            <a:r>
              <a:rPr lang="en-CA" sz="2000" dirty="0" err="1"/>
              <a:t>componentDidUpdate</a:t>
            </a:r>
            <a:r>
              <a:rPr lang="en-CA" sz="2000" dirty="0"/>
              <a:t>(), </a:t>
            </a:r>
            <a:r>
              <a:rPr lang="en-CA" sz="2000" dirty="0" err="1"/>
              <a:t>componentWillUnmount</a:t>
            </a:r>
            <a:r>
              <a:rPr lang="en-CA" sz="2000" dirty="0"/>
              <a:t>(), </a:t>
            </a:r>
            <a:r>
              <a:rPr lang="en-CA" sz="2000" dirty="0" err="1"/>
              <a:t>componentWillReceiveProps</a:t>
            </a:r>
            <a:r>
              <a:rPr lang="en-CA" sz="2000" dirty="0"/>
              <a:t>()</a:t>
            </a:r>
          </a:p>
          <a:p>
            <a:r>
              <a:rPr lang="en-CA" dirty="0"/>
              <a:t>JSX, Babel </a:t>
            </a:r>
            <a:r>
              <a:rPr lang="en-CA" dirty="0" err="1"/>
              <a:t>transpiler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sz="1800" b="1" dirty="0"/>
              <a:t>* NEVER, NEVER USE </a:t>
            </a:r>
            <a:r>
              <a:rPr lang="en-CA" sz="1800" b="1" dirty="0" err="1"/>
              <a:t>setState</a:t>
            </a:r>
            <a:r>
              <a:rPr lang="en-CA" sz="18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639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698</Words>
  <Application>Microsoft Office PowerPoint</Application>
  <PresentationFormat>On-screen Show (4:3)</PresentationFormat>
  <Paragraphs>179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JavaScript History</vt:lpstr>
      <vt:lpstr>JS data types: By Val, By Ref</vt:lpstr>
      <vt:lpstr>Front end build tools</vt:lpstr>
      <vt:lpstr>ES6 features in React</vt:lpstr>
      <vt:lpstr>React App Architecture</vt:lpstr>
      <vt:lpstr>React – Immutable Application</vt:lpstr>
      <vt:lpstr>React App Architecture Implementation</vt:lpstr>
      <vt:lpstr>React Introduction--Component</vt:lpstr>
      <vt:lpstr>React Introduction—Key concepts</vt:lpstr>
      <vt:lpstr>React Component</vt:lpstr>
      <vt:lpstr>Redux---State Container</vt:lpstr>
      <vt:lpstr>Redux---State Container</vt:lpstr>
      <vt:lpstr>React-Redux Introduction</vt:lpstr>
      <vt:lpstr>React Project Demo</vt:lpstr>
      <vt:lpstr>CreateMessage I</vt:lpstr>
      <vt:lpstr>CreateMessage II</vt:lpstr>
      <vt:lpstr>Receive Message I</vt:lpstr>
      <vt:lpstr>Receive Message II</vt:lpstr>
      <vt:lpstr>Action-Middleware-Reducer (use receive message as an example, slide 11)</vt:lpstr>
      <vt:lpstr>How to start React Project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History</dc:title>
  <dc:creator>Allen Song</dc:creator>
  <cp:lastModifiedBy>Allen Song</cp:lastModifiedBy>
  <cp:revision>124</cp:revision>
  <dcterms:created xsi:type="dcterms:W3CDTF">2016-12-13T17:55:19Z</dcterms:created>
  <dcterms:modified xsi:type="dcterms:W3CDTF">2016-12-29T01:53:12Z</dcterms:modified>
</cp:coreProperties>
</file>