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1712" r:id="rId4"/>
    <p:sldId id="1704" r:id="rId5"/>
    <p:sldId id="1732" r:id="rId6"/>
    <p:sldId id="1706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ying Li" initials="Y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0C"/>
    <a:srgbClr val="A20000"/>
    <a:srgbClr val="A40000"/>
    <a:srgbClr val="9E0000"/>
    <a:srgbClr val="C7450B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7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7">
            <a:extLst>
              <a:ext uri="{FF2B5EF4-FFF2-40B4-BE49-F238E27FC236}">
                <a16:creationId xmlns:a16="http://schemas.microsoft.com/office/drawing/2014/main" id="{6870D667-D942-475E-A280-1BE294CADA8D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10">
            <a:extLst>
              <a:ext uri="{FF2B5EF4-FFF2-40B4-BE49-F238E27FC236}">
                <a16:creationId xmlns:a16="http://schemas.microsoft.com/office/drawing/2014/main" id="{581C63FB-D0EE-4EBD-B5F4-6AC14C7FACA5}"/>
              </a:ext>
            </a:extLst>
          </p:cNvPr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0027AE-6A27-4B96-A066-2E463EEE2E90}"/>
              </a:ext>
            </a:extLst>
          </p:cNvPr>
          <p:cNvGrpSpPr/>
          <p:nvPr userDrawn="1"/>
        </p:nvGrpSpPr>
        <p:grpSpPr>
          <a:xfrm>
            <a:off x="-3175" y="4469130"/>
            <a:ext cx="7781290" cy="2388235"/>
            <a:chOff x="-3175" y="4469130"/>
            <a:chExt cx="7781290" cy="2388235"/>
          </a:xfrm>
        </p:grpSpPr>
        <p:sp>
          <p:nvSpPr>
            <p:cNvPr id="7" name="任意多边形: 形状 8">
              <a:extLst>
                <a:ext uri="{FF2B5EF4-FFF2-40B4-BE49-F238E27FC236}">
                  <a16:creationId xmlns:a16="http://schemas.microsoft.com/office/drawing/2014/main" id="{BF830281-B66F-482C-B135-ED611188FC8F}"/>
                </a:ext>
              </a:extLst>
            </p:cNvPr>
            <p:cNvSpPr/>
            <p:nvPr userDrawn="1"/>
          </p:nvSpPr>
          <p:spPr>
            <a:xfrm>
              <a:off x="-3175" y="5479415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tx2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9">
              <a:extLst>
                <a:ext uri="{FF2B5EF4-FFF2-40B4-BE49-F238E27FC236}">
                  <a16:creationId xmlns:a16="http://schemas.microsoft.com/office/drawing/2014/main" id="{94A0F839-667E-45B6-9D5A-A260128EC2CC}"/>
                </a:ext>
              </a:extLst>
            </p:cNvPr>
            <p:cNvSpPr/>
            <p:nvPr userDrawn="1"/>
          </p:nvSpPr>
          <p:spPr>
            <a:xfrm>
              <a:off x="2564765" y="4469130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11">
              <a:extLst>
                <a:ext uri="{FF2B5EF4-FFF2-40B4-BE49-F238E27FC236}">
                  <a16:creationId xmlns:a16="http://schemas.microsoft.com/office/drawing/2014/main" id="{43C04797-64B6-4F70-8218-79EE3260ED0A}"/>
                </a:ext>
              </a:extLst>
            </p:cNvPr>
            <p:cNvSpPr/>
            <p:nvPr userDrawn="1"/>
          </p:nvSpPr>
          <p:spPr>
            <a:xfrm>
              <a:off x="610870" y="4793615"/>
              <a:ext cx="3048000" cy="1377950"/>
            </a:xfrm>
            <a:custGeom>
              <a:avLst/>
              <a:gdLst>
                <a:gd name="connsiteX0" fmla="*/ 3175 w 3048000"/>
                <a:gd name="connsiteY0" fmla="*/ 3175 h 1377950"/>
                <a:gd name="connsiteX1" fmla="*/ 3047365 w 3048000"/>
                <a:gd name="connsiteY1" fmla="*/ 3175 h 1377950"/>
                <a:gd name="connsiteX2" fmla="*/ 3047365 w 3048000"/>
                <a:gd name="connsiteY2" fmla="*/ 1378585 h 1377950"/>
                <a:gd name="connsiteX3" fmla="*/ 3175 w 304800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377950">
                  <a:moveTo>
                    <a:pt x="3175" y="3175"/>
                  </a:moveTo>
                  <a:lnTo>
                    <a:pt x="3047365" y="3175"/>
                  </a:lnTo>
                  <a:lnTo>
                    <a:pt x="3047365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任意多边形: 形状 12">
            <a:extLst>
              <a:ext uri="{FF2B5EF4-FFF2-40B4-BE49-F238E27FC236}">
                <a16:creationId xmlns:a16="http://schemas.microsoft.com/office/drawing/2014/main" id="{9E20418B-BF91-4BFA-9FBD-F79D9BDD495B}"/>
              </a:ext>
            </a:extLst>
          </p:cNvPr>
          <p:cNvSpPr/>
          <p:nvPr userDrawn="1"/>
        </p:nvSpPr>
        <p:spPr>
          <a:xfrm>
            <a:off x="1123315" y="795655"/>
            <a:ext cx="9944100" cy="4279900"/>
          </a:xfrm>
          <a:custGeom>
            <a:avLst/>
            <a:gdLst>
              <a:gd name="connsiteX0" fmla="*/ 3175 w 9944100"/>
              <a:gd name="connsiteY0" fmla="*/ 3175 h 4279900"/>
              <a:gd name="connsiteX1" fmla="*/ 9942195 w 9944100"/>
              <a:gd name="connsiteY1" fmla="*/ 3175 h 4279900"/>
              <a:gd name="connsiteX2" fmla="*/ 9942195 w 9944100"/>
              <a:gd name="connsiteY2" fmla="*/ 4280535 h 4279900"/>
              <a:gd name="connsiteX3" fmla="*/ 3175 w 9944100"/>
              <a:gd name="connsiteY3" fmla="*/ 4280535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4100" h="4279900">
                <a:moveTo>
                  <a:pt x="3175" y="3175"/>
                </a:moveTo>
                <a:lnTo>
                  <a:pt x="9942195" y="3175"/>
                </a:lnTo>
                <a:lnTo>
                  <a:pt x="9942195" y="4280535"/>
                </a:lnTo>
                <a:lnTo>
                  <a:pt x="3175" y="428053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884E222-287D-4452-993D-35680AF39FF8}"/>
              </a:ext>
            </a:extLst>
          </p:cNvPr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C5B9C11-A329-48D3-A363-1E5C1E683509}"/>
              </a:ext>
            </a:extLst>
          </p:cNvPr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21140C2-A633-4F95-AE3A-70AD8FD6DABB}"/>
              </a:ext>
            </a:extLst>
          </p:cNvPr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1CDA4BE-7D44-4C17-B716-E6D34B30797C}"/>
              </a:ext>
            </a:extLst>
          </p:cNvPr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426799" y="2635066"/>
            <a:ext cx="487460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426799" y="1371685"/>
            <a:ext cx="4874607" cy="12465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6799" y="3967303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26799" y="4263574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E621C-97A3-4EC5-B03E-BBDC485140DA}"/>
              </a:ext>
            </a:extLst>
          </p:cNvPr>
          <p:cNvSpPr/>
          <p:nvPr userDrawn="1"/>
        </p:nvSpPr>
        <p:spPr>
          <a:xfrm>
            <a:off x="6388862" y="1300213"/>
            <a:ext cx="4067366" cy="5124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09E81A5-9391-4860-99D0-3E4DF936E39F}"/>
              </a:ext>
            </a:extLst>
          </p:cNvPr>
          <p:cNvSpPr/>
          <p:nvPr userDrawn="1"/>
        </p:nvSpPr>
        <p:spPr>
          <a:xfrm>
            <a:off x="-3192" y="337"/>
            <a:ext cx="12198367" cy="6845925"/>
          </a:xfrm>
          <a:custGeom>
            <a:avLst/>
            <a:gdLst>
              <a:gd name="connsiteX0" fmla="*/ 3192 w 12198366"/>
              <a:gd name="connsiteY0" fmla="*/ 3192 h 6805873"/>
              <a:gd name="connsiteX1" fmla="*/ 12195192 w 12198366"/>
              <a:gd name="connsiteY1" fmla="*/ 3192 h 6805873"/>
              <a:gd name="connsiteX2" fmla="*/ 12195192 w 12198366"/>
              <a:gd name="connsiteY2" fmla="*/ 6808429 h 6805873"/>
              <a:gd name="connsiteX3" fmla="*/ 3192 w 12198366"/>
              <a:gd name="connsiteY3" fmla="*/ 6808429 h 68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66" h="6805873">
                <a:moveTo>
                  <a:pt x="3192" y="3192"/>
                </a:moveTo>
                <a:lnTo>
                  <a:pt x="12195192" y="3192"/>
                </a:lnTo>
                <a:lnTo>
                  <a:pt x="12195192" y="6808429"/>
                </a:lnTo>
                <a:lnTo>
                  <a:pt x="3192" y="6808429"/>
                </a:lnTo>
                <a:close/>
              </a:path>
            </a:pathLst>
          </a:custGeom>
          <a:solidFill>
            <a:srgbClr val="F9F9F9"/>
          </a:solidFill>
          <a:ln w="636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6">
            <a:extLst>
              <a:ext uri="{FF2B5EF4-FFF2-40B4-BE49-F238E27FC236}">
                <a16:creationId xmlns:a16="http://schemas.microsoft.com/office/drawing/2014/main" id="{A3C2B25D-22A2-47F4-871A-DA04CEA7ADA7}"/>
              </a:ext>
            </a:extLst>
          </p:cNvPr>
          <p:cNvSpPr/>
          <p:nvPr userDrawn="1"/>
        </p:nvSpPr>
        <p:spPr>
          <a:xfrm>
            <a:off x="-4775" y="-4304"/>
            <a:ext cx="6614876" cy="2852228"/>
          </a:xfrm>
          <a:custGeom>
            <a:avLst/>
            <a:gdLst>
              <a:gd name="connsiteX0" fmla="*/ 4775 w 6614876"/>
              <a:gd name="connsiteY0" fmla="*/ 4775 h 2852227"/>
              <a:gd name="connsiteX1" fmla="*/ 6615195 w 6614876"/>
              <a:gd name="connsiteY1" fmla="*/ 4775 h 2852227"/>
              <a:gd name="connsiteX2" fmla="*/ 6615195 w 6614876"/>
              <a:gd name="connsiteY2" fmla="*/ 2849363 h 2852227"/>
              <a:gd name="connsiteX3" fmla="*/ 4775 w 6614876"/>
              <a:gd name="connsiteY3" fmla="*/ 2849363 h 28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76" h="2852227">
                <a:moveTo>
                  <a:pt x="4775" y="4775"/>
                </a:moveTo>
                <a:lnTo>
                  <a:pt x="6615195" y="4775"/>
                </a:lnTo>
                <a:lnTo>
                  <a:pt x="6615195" y="2849363"/>
                </a:lnTo>
                <a:lnTo>
                  <a:pt x="4775" y="28493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7">
            <a:extLst>
              <a:ext uri="{FF2B5EF4-FFF2-40B4-BE49-F238E27FC236}">
                <a16:creationId xmlns:a16="http://schemas.microsoft.com/office/drawing/2014/main" id="{5BCC6A7C-EFD4-428B-81CA-A65B036E2C64}"/>
              </a:ext>
            </a:extLst>
          </p:cNvPr>
          <p:cNvSpPr/>
          <p:nvPr userDrawn="1"/>
        </p:nvSpPr>
        <p:spPr>
          <a:xfrm>
            <a:off x="125740" y="11738"/>
            <a:ext cx="3062325" cy="2673963"/>
          </a:xfrm>
          <a:custGeom>
            <a:avLst/>
            <a:gdLst>
              <a:gd name="connsiteX0" fmla="*/ 2487104 w 3062324"/>
              <a:gd name="connsiteY0" fmla="*/ 4775 h 2673963"/>
              <a:gd name="connsiteX1" fmla="*/ 25785 w 3062324"/>
              <a:gd name="connsiteY1" fmla="*/ 2110203 h 2673963"/>
              <a:gd name="connsiteX2" fmla="*/ 4775 w 3062324"/>
              <a:gd name="connsiteY2" fmla="*/ 2110203 h 2673963"/>
              <a:gd name="connsiteX3" fmla="*/ 4775 w 3062324"/>
              <a:gd name="connsiteY3" fmla="*/ 2671735 h 2673963"/>
              <a:gd name="connsiteX4" fmla="*/ 25785 w 3062324"/>
              <a:gd name="connsiteY4" fmla="*/ 2671735 h 2673963"/>
              <a:gd name="connsiteX5" fmla="*/ 3058823 w 3062324"/>
              <a:gd name="connsiteY5" fmla="*/ 4775 h 2673963"/>
              <a:gd name="connsiteX6" fmla="*/ 2487104 w 3062324"/>
              <a:gd name="connsiteY6" fmla="*/ 4775 h 267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2324" h="2673963">
                <a:moveTo>
                  <a:pt x="2487104" y="4775"/>
                </a:moveTo>
                <a:cubicBezTo>
                  <a:pt x="2312660" y="1195325"/>
                  <a:pt x="1277454" y="2110203"/>
                  <a:pt x="25785" y="2110203"/>
                </a:cubicBezTo>
                <a:cubicBezTo>
                  <a:pt x="18781" y="2110203"/>
                  <a:pt x="11778" y="2110203"/>
                  <a:pt x="4775" y="2110203"/>
                </a:cubicBezTo>
                <a:lnTo>
                  <a:pt x="4775" y="2671735"/>
                </a:lnTo>
                <a:cubicBezTo>
                  <a:pt x="11778" y="2671735"/>
                  <a:pt x="18781" y="2671735"/>
                  <a:pt x="25785" y="2671735"/>
                </a:cubicBezTo>
                <a:cubicBezTo>
                  <a:pt x="1590690" y="2671735"/>
                  <a:pt x="2880559" y="1506651"/>
                  <a:pt x="3058823" y="4775"/>
                </a:cubicBezTo>
                <a:lnTo>
                  <a:pt x="2487104" y="477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C54F3F7B-5126-4540-AE41-AB55B304931D}"/>
              </a:ext>
            </a:extLst>
          </p:cNvPr>
          <p:cNvSpPr/>
          <p:nvPr userDrawn="1"/>
        </p:nvSpPr>
        <p:spPr>
          <a:xfrm>
            <a:off x="125740" y="11738"/>
            <a:ext cx="1980006" cy="1636211"/>
          </a:xfrm>
          <a:custGeom>
            <a:avLst/>
            <a:gdLst>
              <a:gd name="connsiteX0" fmla="*/ 1441075 w 1980006"/>
              <a:gd name="connsiteY0" fmla="*/ 4775 h 1636210"/>
              <a:gd name="connsiteX1" fmla="*/ 25785 w 1980006"/>
              <a:gd name="connsiteY1" fmla="*/ 1108103 h 1636210"/>
              <a:gd name="connsiteX2" fmla="*/ 4775 w 1980006"/>
              <a:gd name="connsiteY2" fmla="*/ 1108103 h 1636210"/>
              <a:gd name="connsiteX3" fmla="*/ 4775 w 1980006"/>
              <a:gd name="connsiteY3" fmla="*/ 1633983 h 1636210"/>
              <a:gd name="connsiteX4" fmla="*/ 25785 w 1980006"/>
              <a:gd name="connsiteY4" fmla="*/ 1633983 h 1636210"/>
              <a:gd name="connsiteX5" fmla="*/ 1978415 w 1980006"/>
              <a:gd name="connsiteY5" fmla="*/ 5412 h 1636210"/>
              <a:gd name="connsiteX6" fmla="*/ 1441075 w 1980006"/>
              <a:gd name="connsiteY6" fmla="*/ 5412 h 16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006" h="1636210">
                <a:moveTo>
                  <a:pt x="1441075" y="4775"/>
                </a:moveTo>
                <a:cubicBezTo>
                  <a:pt x="1281911" y="638250"/>
                  <a:pt x="708919" y="1108103"/>
                  <a:pt x="25785" y="1108103"/>
                </a:cubicBezTo>
                <a:cubicBezTo>
                  <a:pt x="18781" y="1108103"/>
                  <a:pt x="11778" y="1108103"/>
                  <a:pt x="4775" y="1108103"/>
                </a:cubicBezTo>
                <a:lnTo>
                  <a:pt x="4775" y="1633983"/>
                </a:lnTo>
                <a:cubicBezTo>
                  <a:pt x="11778" y="1633983"/>
                  <a:pt x="18781" y="1633983"/>
                  <a:pt x="25785" y="1633983"/>
                </a:cubicBezTo>
                <a:cubicBezTo>
                  <a:pt x="1000508" y="1633983"/>
                  <a:pt x="1810974" y="931749"/>
                  <a:pt x="1978415" y="5412"/>
                </a:cubicBezTo>
                <a:lnTo>
                  <a:pt x="1441075" y="541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280DBF-E3D8-4ADD-8D6E-F7B95A5E4447}"/>
              </a:ext>
            </a:extLst>
          </p:cNvPr>
          <p:cNvSpPr/>
          <p:nvPr userDrawn="1"/>
        </p:nvSpPr>
        <p:spPr>
          <a:xfrm>
            <a:off x="714848" y="1054532"/>
            <a:ext cx="3546174" cy="4444810"/>
          </a:xfrm>
          <a:prstGeom prst="rect">
            <a:avLst/>
          </a:prstGeom>
          <a:blipFill>
            <a:blip r:embed="rId2"/>
            <a:srcRect/>
            <a:stretch>
              <a:fillRect t="-122" b="-1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id="{F592A615-AAF0-435A-8994-A759AAF64C94}"/>
              </a:ext>
            </a:extLst>
          </p:cNvPr>
          <p:cNvSpPr/>
          <p:nvPr userDrawn="1"/>
        </p:nvSpPr>
        <p:spPr>
          <a:xfrm>
            <a:off x="1128360" y="1523155"/>
            <a:ext cx="2642131" cy="3590751"/>
          </a:xfrm>
          <a:custGeom>
            <a:avLst/>
            <a:gdLst>
              <a:gd name="connsiteX0" fmla="*/ 4775 w 2642130"/>
              <a:gd name="connsiteY0" fmla="*/ 4775 h 3590750"/>
              <a:gd name="connsiteX1" fmla="*/ 2639266 w 2642130"/>
              <a:gd name="connsiteY1" fmla="*/ 4775 h 3590750"/>
              <a:gd name="connsiteX2" fmla="*/ 2639266 w 2642130"/>
              <a:gd name="connsiteY2" fmla="*/ 3591069 h 3590750"/>
              <a:gd name="connsiteX3" fmla="*/ 4775 w 2642130"/>
              <a:gd name="connsiteY3" fmla="*/ 3591069 h 35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130" h="3590750">
                <a:moveTo>
                  <a:pt x="4775" y="4775"/>
                </a:moveTo>
                <a:lnTo>
                  <a:pt x="2639266" y="4775"/>
                </a:lnTo>
                <a:lnTo>
                  <a:pt x="2639266" y="3591069"/>
                </a:lnTo>
                <a:lnTo>
                  <a:pt x="4775" y="35910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2">
            <a:extLst>
              <a:ext uri="{FF2B5EF4-FFF2-40B4-BE49-F238E27FC236}">
                <a16:creationId xmlns:a16="http://schemas.microsoft.com/office/drawing/2014/main" id="{1FB373B0-4B66-4356-887B-840AB45B8714}"/>
              </a:ext>
            </a:extLst>
          </p:cNvPr>
          <p:cNvSpPr/>
          <p:nvPr userDrawn="1"/>
        </p:nvSpPr>
        <p:spPr>
          <a:xfrm>
            <a:off x="11630786" y="6248439"/>
            <a:ext cx="369262" cy="369262"/>
          </a:xfrm>
          <a:custGeom>
            <a:avLst/>
            <a:gdLst>
              <a:gd name="connsiteX0" fmla="*/ 4775 w 369261"/>
              <a:gd name="connsiteY0" fmla="*/ 4775 h 369261"/>
              <a:gd name="connsiteX1" fmla="*/ 368306 w 369261"/>
              <a:gd name="connsiteY1" fmla="*/ 4775 h 369261"/>
              <a:gd name="connsiteX2" fmla="*/ 368306 w 369261"/>
              <a:gd name="connsiteY2" fmla="*/ 368306 h 369261"/>
              <a:gd name="connsiteX3" fmla="*/ 4775 w 369261"/>
              <a:gd name="connsiteY3" fmla="*/ 368306 h 36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61" h="369261">
                <a:moveTo>
                  <a:pt x="4775" y="4775"/>
                </a:moveTo>
                <a:lnTo>
                  <a:pt x="368306" y="4775"/>
                </a:lnTo>
                <a:lnTo>
                  <a:pt x="368306" y="368306"/>
                </a:lnTo>
                <a:lnTo>
                  <a:pt x="4775" y="36830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3">
            <a:extLst>
              <a:ext uri="{FF2B5EF4-FFF2-40B4-BE49-F238E27FC236}">
                <a16:creationId xmlns:a16="http://schemas.microsoft.com/office/drawing/2014/main" id="{AA38EFC9-E294-4062-B952-F9A839C666B7}"/>
              </a:ext>
            </a:extLst>
          </p:cNvPr>
          <p:cNvSpPr/>
          <p:nvPr userDrawn="1"/>
        </p:nvSpPr>
        <p:spPr>
          <a:xfrm>
            <a:off x="11395222" y="6024336"/>
            <a:ext cx="388361" cy="388361"/>
          </a:xfrm>
          <a:custGeom>
            <a:avLst/>
            <a:gdLst>
              <a:gd name="connsiteX0" fmla="*/ 389317 w 388361"/>
              <a:gd name="connsiteY0" fmla="*/ 389316 h 388361"/>
              <a:gd name="connsiteX1" fmla="*/ 4775 w 388361"/>
              <a:gd name="connsiteY1" fmla="*/ 389316 h 388361"/>
              <a:gd name="connsiteX2" fmla="*/ 4775 w 388361"/>
              <a:gd name="connsiteY2" fmla="*/ 4775 h 388361"/>
              <a:gd name="connsiteX3" fmla="*/ 389317 w 388361"/>
              <a:gd name="connsiteY3" fmla="*/ 4775 h 388361"/>
              <a:gd name="connsiteX4" fmla="*/ 389317 w 388361"/>
              <a:gd name="connsiteY4" fmla="*/ 389316 h 388361"/>
              <a:gd name="connsiteX5" fmla="*/ 25785 w 388361"/>
              <a:gd name="connsiteY5" fmla="*/ 368306 h 388361"/>
              <a:gd name="connsiteX6" fmla="*/ 367670 w 388361"/>
              <a:gd name="connsiteY6" fmla="*/ 368306 h 388361"/>
              <a:gd name="connsiteX7" fmla="*/ 367670 w 388361"/>
              <a:gd name="connsiteY7" fmla="*/ 26421 h 388361"/>
              <a:gd name="connsiteX8" fmla="*/ 25785 w 388361"/>
              <a:gd name="connsiteY8" fmla="*/ 26421 h 388361"/>
              <a:gd name="connsiteX9" fmla="*/ 25785 w 388361"/>
              <a:gd name="connsiteY9" fmla="*/ 368306 h 38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361" h="388361">
                <a:moveTo>
                  <a:pt x="389317" y="389316"/>
                </a:moveTo>
                <a:lnTo>
                  <a:pt x="4775" y="389316"/>
                </a:lnTo>
                <a:lnTo>
                  <a:pt x="4775" y="4775"/>
                </a:lnTo>
                <a:lnTo>
                  <a:pt x="389317" y="4775"/>
                </a:lnTo>
                <a:lnTo>
                  <a:pt x="389317" y="389316"/>
                </a:lnTo>
                <a:close/>
                <a:moveTo>
                  <a:pt x="25785" y="368306"/>
                </a:moveTo>
                <a:lnTo>
                  <a:pt x="367670" y="368306"/>
                </a:lnTo>
                <a:lnTo>
                  <a:pt x="367670" y="26421"/>
                </a:lnTo>
                <a:lnTo>
                  <a:pt x="25785" y="26421"/>
                </a:lnTo>
                <a:lnTo>
                  <a:pt x="25785" y="36830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74534" y="29813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75650" y="38766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>
            <a:extLst>
              <a:ext uri="{FF2B5EF4-FFF2-40B4-BE49-F238E27FC236}">
                <a16:creationId xmlns:a16="http://schemas.microsoft.com/office/drawing/2014/main" id="{050AA3A4-F677-4F08-A7CA-37975FB4CA4E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7">
            <a:extLst>
              <a:ext uri="{FF2B5EF4-FFF2-40B4-BE49-F238E27FC236}">
                <a16:creationId xmlns:a16="http://schemas.microsoft.com/office/drawing/2014/main" id="{0F492022-C4A1-428D-BE9E-F73164F84BAC}"/>
              </a:ext>
            </a:extLst>
          </p:cNvPr>
          <p:cNvSpPr/>
          <p:nvPr userDrawn="1"/>
        </p:nvSpPr>
        <p:spPr>
          <a:xfrm>
            <a:off x="-3175" y="5479415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D90FDE15-5B03-47ED-B796-0388F58994FC}"/>
              </a:ext>
            </a:extLst>
          </p:cNvPr>
          <p:cNvSpPr/>
          <p:nvPr userDrawn="1"/>
        </p:nvSpPr>
        <p:spPr>
          <a:xfrm>
            <a:off x="2564765" y="4469130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tx2">
              <a:lumMod val="50000"/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9">
            <a:extLst>
              <a:ext uri="{FF2B5EF4-FFF2-40B4-BE49-F238E27FC236}">
                <a16:creationId xmlns:a16="http://schemas.microsoft.com/office/drawing/2014/main" id="{D4FA81FB-200D-47DB-9DBE-E07295660583}"/>
              </a:ext>
            </a:extLst>
          </p:cNvPr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0">
            <a:extLst>
              <a:ext uri="{FF2B5EF4-FFF2-40B4-BE49-F238E27FC236}">
                <a16:creationId xmlns:a16="http://schemas.microsoft.com/office/drawing/2014/main" id="{19C2919D-E3F9-4A1A-B71B-6E0784F611AA}"/>
              </a:ext>
            </a:extLst>
          </p:cNvPr>
          <p:cNvSpPr/>
          <p:nvPr userDrawn="1"/>
        </p:nvSpPr>
        <p:spPr>
          <a:xfrm>
            <a:off x="610870" y="4793615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1">
            <a:extLst>
              <a:ext uri="{FF2B5EF4-FFF2-40B4-BE49-F238E27FC236}">
                <a16:creationId xmlns:a16="http://schemas.microsoft.com/office/drawing/2014/main" id="{64586397-FD8E-4C49-B013-E3D2D8D973ED}"/>
              </a:ext>
            </a:extLst>
          </p:cNvPr>
          <p:cNvSpPr/>
          <p:nvPr userDrawn="1"/>
        </p:nvSpPr>
        <p:spPr>
          <a:xfrm>
            <a:off x="1098550" y="770255"/>
            <a:ext cx="9994900" cy="4921250"/>
          </a:xfrm>
          <a:custGeom>
            <a:avLst/>
            <a:gdLst>
              <a:gd name="connsiteX0" fmla="*/ 28575 w 9994900"/>
              <a:gd name="connsiteY0" fmla="*/ 28575 h 4921250"/>
              <a:gd name="connsiteX1" fmla="*/ 9967595 w 9994900"/>
              <a:gd name="connsiteY1" fmla="*/ 28575 h 4921250"/>
              <a:gd name="connsiteX2" fmla="*/ 9967595 w 9994900"/>
              <a:gd name="connsiteY2" fmla="*/ 4898390 h 4921250"/>
              <a:gd name="connsiteX3" fmla="*/ 28575 w 9994900"/>
              <a:gd name="connsiteY3" fmla="*/ 4898390 h 492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4900" h="4921250">
                <a:moveTo>
                  <a:pt x="28575" y="28575"/>
                </a:moveTo>
                <a:lnTo>
                  <a:pt x="9967595" y="28575"/>
                </a:lnTo>
                <a:lnTo>
                  <a:pt x="9967595" y="4898390"/>
                </a:lnTo>
                <a:lnTo>
                  <a:pt x="28575" y="4898390"/>
                </a:lnTo>
                <a:close/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2">
            <a:extLst>
              <a:ext uri="{FF2B5EF4-FFF2-40B4-BE49-F238E27FC236}">
                <a16:creationId xmlns:a16="http://schemas.microsoft.com/office/drawing/2014/main" id="{766D93A2-B33B-4116-9B7F-410F2E6A2A5F}"/>
              </a:ext>
            </a:extLst>
          </p:cNvPr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599BC3B-8812-457E-B3D8-8D4CD4262081}"/>
              </a:ext>
            </a:extLst>
          </p:cNvPr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4">
            <a:extLst>
              <a:ext uri="{FF2B5EF4-FFF2-40B4-BE49-F238E27FC236}">
                <a16:creationId xmlns:a16="http://schemas.microsoft.com/office/drawing/2014/main" id="{22DC55BB-7D4A-44BE-A4B3-94A386FA977F}"/>
              </a:ext>
            </a:extLst>
          </p:cNvPr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5">
            <a:extLst>
              <a:ext uri="{FF2B5EF4-FFF2-40B4-BE49-F238E27FC236}">
                <a16:creationId xmlns:a16="http://schemas.microsoft.com/office/drawing/2014/main" id="{75D75920-B2BA-4199-95EC-7352D7C9BFDF}"/>
              </a:ext>
            </a:extLst>
          </p:cNvPr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55932" y="1738317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555932" y="404455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5933" y="3748282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26799" y="1602505"/>
            <a:ext cx="5852890" cy="104304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Housing</a:t>
            </a:r>
            <a:r>
              <a:rPr lang="zh-CN" altLang="en-US" sz="3200" dirty="0"/>
              <a:t> </a:t>
            </a:r>
            <a:r>
              <a:rPr lang="en-US" altLang="zh-CN" sz="3200" dirty="0"/>
              <a:t>Price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6799" y="3981371"/>
            <a:ext cx="4874607" cy="296271"/>
          </a:xfrm>
        </p:spPr>
        <p:txBody>
          <a:bodyPr/>
          <a:lstStyle/>
          <a:p>
            <a:r>
              <a:rPr lang="en-US" altLang="zh-CN" dirty="0" err="1"/>
              <a:t>Zhengyu</a:t>
            </a:r>
            <a:r>
              <a:rPr lang="en-US" altLang="zh-CN" dirty="0"/>
              <a:t> Li, </a:t>
            </a:r>
            <a:r>
              <a:rPr lang="en-US" altLang="zh-CN" dirty="0" err="1"/>
              <a:t>Naikang</a:t>
            </a:r>
            <a:r>
              <a:rPr lang="zh-CN" altLang="en-US" dirty="0"/>
              <a:t> </a:t>
            </a:r>
            <a:r>
              <a:rPr lang="en-US" altLang="zh-CN" dirty="0"/>
              <a:t>Zhao, </a:t>
            </a:r>
            <a:r>
              <a:rPr lang="en-US" altLang="zh-CN" dirty="0" err="1"/>
              <a:t>Tianwei</a:t>
            </a:r>
            <a:r>
              <a:rPr lang="en-US" altLang="zh-CN" dirty="0"/>
              <a:t> Zhang, </a:t>
            </a:r>
          </a:p>
          <a:p>
            <a:r>
              <a:rPr lang="en-US" altLang="zh-CN" dirty="0"/>
              <a:t>Chaoyang</a:t>
            </a:r>
            <a:r>
              <a:rPr lang="zh-CN" altLang="en-US" dirty="0"/>
              <a:t> </a:t>
            </a:r>
            <a:r>
              <a:rPr lang="en-US" altLang="zh-CN" dirty="0"/>
              <a:t>Yu, </a:t>
            </a:r>
            <a:r>
              <a:rPr lang="en-US" altLang="zh-CN" dirty="0" err="1"/>
              <a:t>Ziying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86137-6321-4581-9E1D-82C7776C3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10850"/>
            <a:ext cx="4134680" cy="52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A611A4-81CB-4FE0-83CB-6A7BE8F933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79887" y="1988835"/>
            <a:ext cx="9432226" cy="3219045"/>
            <a:chOff x="1379887" y="1960700"/>
            <a:chExt cx="9432226" cy="3219045"/>
          </a:xfrm>
        </p:grpSpPr>
        <p:grpSp>
          <p:nvGrpSpPr>
            <p:cNvPr id="3" name="î$ḷíďe">
              <a:extLst>
                <a:ext uri="{FF2B5EF4-FFF2-40B4-BE49-F238E27FC236}">
                  <a16:creationId xmlns:a16="http://schemas.microsoft.com/office/drawing/2014/main" id="{85B6A91A-BC8A-4398-9903-7453536304E1}"/>
                </a:ext>
              </a:extLst>
            </p:cNvPr>
            <p:cNvGrpSpPr/>
            <p:nvPr/>
          </p:nvGrpSpPr>
          <p:grpSpPr>
            <a:xfrm>
              <a:off x="1379887" y="1960700"/>
              <a:ext cx="2735482" cy="1569660"/>
              <a:chOff x="1199456" y="1204010"/>
              <a:chExt cx="2735482" cy="1569660"/>
            </a:xfrm>
          </p:grpSpPr>
          <p:sp>
            <p:nvSpPr>
              <p:cNvPr id="34" name="íṩļíḋè">
                <a:extLst>
                  <a:ext uri="{FF2B5EF4-FFF2-40B4-BE49-F238E27FC236}">
                    <a16:creationId xmlns:a16="http://schemas.microsoft.com/office/drawing/2014/main" id="{B76392CF-2243-46E3-98D3-AA486376D4D4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ṥľiḓè">
                <a:extLst>
                  <a:ext uri="{FF2B5EF4-FFF2-40B4-BE49-F238E27FC236}">
                    <a16:creationId xmlns:a16="http://schemas.microsoft.com/office/drawing/2014/main" id="{BF17B0A0-88E1-4A47-A6C1-A8AEF8515269}"/>
                  </a:ext>
                </a:extLst>
              </p:cNvPr>
              <p:cNvSpPr txBox="1"/>
              <p:nvPr/>
            </p:nvSpPr>
            <p:spPr>
              <a:xfrm>
                <a:off x="1559496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7" name="ïṧ1idé">
                <a:extLst>
                  <a:ext uri="{FF2B5EF4-FFF2-40B4-BE49-F238E27FC236}">
                    <a16:creationId xmlns:a16="http://schemas.microsoft.com/office/drawing/2014/main" id="{FA4E3313-A567-4027-80B2-CF2B1CCCC2F1}"/>
                  </a:ext>
                </a:extLst>
              </p:cNvPr>
              <p:cNvSpPr/>
              <p:nvPr/>
            </p:nvSpPr>
            <p:spPr>
              <a:xfrm>
                <a:off x="1994070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1"/>
                    </a:solidFill>
                  </a:rPr>
                  <a:t>Ziying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Huang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" name="iṥļíḍé">
              <a:extLst>
                <a:ext uri="{FF2B5EF4-FFF2-40B4-BE49-F238E27FC236}">
                  <a16:creationId xmlns:a16="http://schemas.microsoft.com/office/drawing/2014/main" id="{23DDDAEF-EF70-4E6B-BA34-4A9A5A54D7CE}"/>
                </a:ext>
              </a:extLst>
            </p:cNvPr>
            <p:cNvGrpSpPr/>
            <p:nvPr/>
          </p:nvGrpSpPr>
          <p:grpSpPr>
            <a:xfrm>
              <a:off x="4548239" y="1960700"/>
              <a:ext cx="2804964" cy="1569660"/>
              <a:chOff x="1199456" y="1204010"/>
              <a:chExt cx="2804964" cy="1569660"/>
            </a:xfrm>
          </p:grpSpPr>
          <p:sp>
            <p:nvSpPr>
              <p:cNvPr id="29" name="íś1iḋè">
                <a:extLst>
                  <a:ext uri="{FF2B5EF4-FFF2-40B4-BE49-F238E27FC236}">
                    <a16:creationId xmlns:a16="http://schemas.microsoft.com/office/drawing/2014/main" id="{E789BBEF-EA41-487D-8C2D-A2E232736742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ïṩḷîḋè">
                <a:extLst>
                  <a:ext uri="{FF2B5EF4-FFF2-40B4-BE49-F238E27FC236}">
                    <a16:creationId xmlns:a16="http://schemas.microsoft.com/office/drawing/2014/main" id="{4A4D81D7-4E53-47D0-8D4C-C5658D6B3ABB}"/>
                  </a:ext>
                </a:extLst>
              </p:cNvPr>
              <p:cNvSpPr txBox="1"/>
              <p:nvPr/>
            </p:nvSpPr>
            <p:spPr>
              <a:xfrm>
                <a:off x="1562265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</a:rPr>
                  <a:t>2</a:t>
                </a:r>
                <a:endParaRPr lang="en-US" altLang="zh-CN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Slïde">
                <a:extLst>
                  <a:ext uri="{FF2B5EF4-FFF2-40B4-BE49-F238E27FC236}">
                    <a16:creationId xmlns:a16="http://schemas.microsoft.com/office/drawing/2014/main" id="{387667D9-296F-4052-88B6-DCFE5B4961C2}"/>
                  </a:ext>
                </a:extLst>
              </p:cNvPr>
              <p:cNvSpPr/>
              <p:nvPr/>
            </p:nvSpPr>
            <p:spPr>
              <a:xfrm>
                <a:off x="2063552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/>
                  <a:t>Naikang</a:t>
                </a:r>
                <a:r>
                  <a:rPr lang="en-US" altLang="zh-CN" sz="1600" b="1" dirty="0"/>
                  <a:t> Zhao</a:t>
                </a:r>
                <a:endParaRPr lang="zh-CN" altLang="en-US" sz="1600" b="1" dirty="0"/>
              </a:p>
            </p:txBody>
          </p:sp>
        </p:grpSp>
        <p:grpSp>
          <p:nvGrpSpPr>
            <p:cNvPr id="5" name="íŝlíďé">
              <a:extLst>
                <a:ext uri="{FF2B5EF4-FFF2-40B4-BE49-F238E27FC236}">
                  <a16:creationId xmlns:a16="http://schemas.microsoft.com/office/drawing/2014/main" id="{EF08E146-BB12-4433-A5DC-BD70B9116CE2}"/>
                </a:ext>
              </a:extLst>
            </p:cNvPr>
            <p:cNvGrpSpPr/>
            <p:nvPr/>
          </p:nvGrpSpPr>
          <p:grpSpPr>
            <a:xfrm>
              <a:off x="8076631" y="1960700"/>
              <a:ext cx="2735482" cy="1569660"/>
              <a:chOff x="1199456" y="1204010"/>
              <a:chExt cx="2735482" cy="1569660"/>
            </a:xfrm>
          </p:grpSpPr>
          <p:sp>
            <p:nvSpPr>
              <p:cNvPr id="24" name="iṥľiḋè">
                <a:extLst>
                  <a:ext uri="{FF2B5EF4-FFF2-40B4-BE49-F238E27FC236}">
                    <a16:creationId xmlns:a16="http://schemas.microsoft.com/office/drawing/2014/main" id="{A18789FE-D8BD-4642-82ED-06B42FD18C17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íṧļídê">
                <a:extLst>
                  <a:ext uri="{FF2B5EF4-FFF2-40B4-BE49-F238E27FC236}">
                    <a16:creationId xmlns:a16="http://schemas.microsoft.com/office/drawing/2014/main" id="{6CEABAFA-3CFE-498D-BC32-AB4F3090CC11}"/>
                  </a:ext>
                </a:extLst>
              </p:cNvPr>
              <p:cNvSpPr txBox="1"/>
              <p:nvPr/>
            </p:nvSpPr>
            <p:spPr>
              <a:xfrm>
                <a:off x="1559495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</a:rPr>
                  <a:t>3</a:t>
                </a:r>
                <a:endParaRPr lang="en-US" altLang="zh-CN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sliḋe">
                <a:extLst>
                  <a:ext uri="{FF2B5EF4-FFF2-40B4-BE49-F238E27FC236}">
                    <a16:creationId xmlns:a16="http://schemas.microsoft.com/office/drawing/2014/main" id="{DD05343F-9DFC-4506-8F4C-A07CD4DDC1A6}"/>
                  </a:ext>
                </a:extLst>
              </p:cNvPr>
              <p:cNvSpPr/>
              <p:nvPr/>
            </p:nvSpPr>
            <p:spPr>
              <a:xfrm>
                <a:off x="1994070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1"/>
                    </a:solidFill>
                  </a:rPr>
                  <a:t>Zhengyu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 Li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" name="iṥlídè">
              <a:extLst>
                <a:ext uri="{FF2B5EF4-FFF2-40B4-BE49-F238E27FC236}">
                  <a16:creationId xmlns:a16="http://schemas.microsoft.com/office/drawing/2014/main" id="{063085E8-70B7-4218-80F0-017B0783E936}"/>
                </a:ext>
              </a:extLst>
            </p:cNvPr>
            <p:cNvGrpSpPr/>
            <p:nvPr/>
          </p:nvGrpSpPr>
          <p:grpSpPr>
            <a:xfrm>
              <a:off x="2421757" y="3610085"/>
              <a:ext cx="3114085" cy="1569660"/>
              <a:chOff x="2241326" y="1257855"/>
              <a:chExt cx="3114085" cy="1569660"/>
            </a:xfrm>
          </p:grpSpPr>
          <p:sp>
            <p:nvSpPr>
              <p:cNvPr id="19" name="ís1îdê">
                <a:extLst>
                  <a:ext uri="{FF2B5EF4-FFF2-40B4-BE49-F238E27FC236}">
                    <a16:creationId xmlns:a16="http://schemas.microsoft.com/office/drawing/2014/main" id="{A5449057-6084-45FC-9FEE-68CD4B9D3318}"/>
                  </a:ext>
                </a:extLst>
              </p:cNvPr>
              <p:cNvSpPr/>
              <p:nvPr/>
            </p:nvSpPr>
            <p:spPr>
              <a:xfrm>
                <a:off x="2241326" y="1535150"/>
                <a:ext cx="864096" cy="86409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îṥľïdê">
                <a:extLst>
                  <a:ext uri="{FF2B5EF4-FFF2-40B4-BE49-F238E27FC236}">
                    <a16:creationId xmlns:a16="http://schemas.microsoft.com/office/drawing/2014/main" id="{1D254354-1269-4B60-B61C-5A53366CE024}"/>
                  </a:ext>
                </a:extLst>
              </p:cNvPr>
              <p:cNvSpPr txBox="1"/>
              <p:nvPr/>
            </p:nvSpPr>
            <p:spPr>
              <a:xfrm>
                <a:off x="2529929" y="1257855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2" name="ïŝlíḍè">
                <a:extLst>
                  <a:ext uri="{FF2B5EF4-FFF2-40B4-BE49-F238E27FC236}">
                    <a16:creationId xmlns:a16="http://schemas.microsoft.com/office/drawing/2014/main" id="{EA6793D8-63EF-414A-81AA-DB66D02C919E}"/>
                  </a:ext>
                </a:extLst>
              </p:cNvPr>
              <p:cNvSpPr/>
              <p:nvPr/>
            </p:nvSpPr>
            <p:spPr>
              <a:xfrm>
                <a:off x="3414543" y="166067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/>
                  <a:t>Tianwei</a:t>
                </a:r>
                <a:r>
                  <a:rPr lang="zh-CN" altLang="en-US" sz="1600" b="1" dirty="0"/>
                  <a:t> </a:t>
                </a:r>
                <a:r>
                  <a:rPr lang="en-US" altLang="zh-CN" sz="1600" b="1" dirty="0"/>
                  <a:t>Zhang</a:t>
                </a:r>
                <a:endParaRPr lang="zh-CN" altLang="en-US" sz="1600" b="1" dirty="0"/>
              </a:p>
            </p:txBody>
          </p:sp>
        </p:grpSp>
        <p:grpSp>
          <p:nvGrpSpPr>
            <p:cNvPr id="7" name="ï$ḻiḓé">
              <a:extLst>
                <a:ext uri="{FF2B5EF4-FFF2-40B4-BE49-F238E27FC236}">
                  <a16:creationId xmlns:a16="http://schemas.microsoft.com/office/drawing/2014/main" id="{CEE9C423-0029-4F93-9BD4-3C6D509E4B37}"/>
                </a:ext>
              </a:extLst>
            </p:cNvPr>
            <p:cNvGrpSpPr/>
            <p:nvPr/>
          </p:nvGrpSpPr>
          <p:grpSpPr>
            <a:xfrm>
              <a:off x="6524982" y="3610085"/>
              <a:ext cx="2954131" cy="1569660"/>
              <a:chOff x="3178601" y="1257855"/>
              <a:chExt cx="2954131" cy="1569660"/>
            </a:xfrm>
          </p:grpSpPr>
          <p:sp>
            <p:nvSpPr>
              <p:cNvPr id="14" name="ïṡḷíḍé">
                <a:extLst>
                  <a:ext uri="{FF2B5EF4-FFF2-40B4-BE49-F238E27FC236}">
                    <a16:creationId xmlns:a16="http://schemas.microsoft.com/office/drawing/2014/main" id="{07B6794A-29AF-48E2-8A3D-87DF8C807B86}"/>
                  </a:ext>
                </a:extLst>
              </p:cNvPr>
              <p:cNvSpPr/>
              <p:nvPr/>
            </p:nvSpPr>
            <p:spPr>
              <a:xfrm>
                <a:off x="3178601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ṩlíḓe">
                <a:extLst>
                  <a:ext uri="{FF2B5EF4-FFF2-40B4-BE49-F238E27FC236}">
                    <a16:creationId xmlns:a16="http://schemas.microsoft.com/office/drawing/2014/main" id="{AE11EEA9-0546-4D34-AF07-A6977D99381D}"/>
                  </a:ext>
                </a:extLst>
              </p:cNvPr>
              <p:cNvSpPr txBox="1"/>
              <p:nvPr/>
            </p:nvSpPr>
            <p:spPr>
              <a:xfrm>
                <a:off x="3422055" y="1257855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" name="íŝḷîḓé">
                <a:extLst>
                  <a:ext uri="{FF2B5EF4-FFF2-40B4-BE49-F238E27FC236}">
                    <a16:creationId xmlns:a16="http://schemas.microsoft.com/office/drawing/2014/main" id="{A136796F-1877-454C-8378-EE958815E852}"/>
                  </a:ext>
                </a:extLst>
              </p:cNvPr>
              <p:cNvSpPr/>
              <p:nvPr/>
            </p:nvSpPr>
            <p:spPr>
              <a:xfrm>
                <a:off x="4191864" y="1619098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Chaoyang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Yu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iSļiḓé">
              <a:extLst>
                <a:ext uri="{FF2B5EF4-FFF2-40B4-BE49-F238E27FC236}">
                  <a16:creationId xmlns:a16="http://schemas.microsoft.com/office/drawing/2014/main" id="{E4ABE79E-9D1D-4CED-8A57-F6589A23F26C}"/>
                </a:ext>
              </a:extLst>
            </p:cNvPr>
            <p:cNvSpPr txBox="1"/>
            <p:nvPr/>
          </p:nvSpPr>
          <p:spPr>
            <a:xfrm>
              <a:off x="8755242" y="3315198"/>
              <a:ext cx="869149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endParaRPr lang="en-US" altLang="zh-CN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0009" y="6179128"/>
            <a:ext cx="1814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Ziying</a:t>
            </a:r>
            <a:r>
              <a:rPr lang="zh-CN" altLang="en-US" sz="1050" dirty="0"/>
              <a:t> </a:t>
            </a:r>
            <a:r>
              <a:rPr lang="en-US" altLang="zh-CN" sz="1050" dirty="0"/>
              <a:t>Huang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2A91C-1D91-48DA-ADEA-4DE625BBAAFB}"/>
              </a:ext>
            </a:extLst>
          </p:cNvPr>
          <p:cNvSpPr/>
          <p:nvPr/>
        </p:nvSpPr>
        <p:spPr>
          <a:xfrm>
            <a:off x="563618" y="796950"/>
            <a:ext cx="329346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54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latin typeface="+mj-lt"/>
                <a:ea typeface="+mj-ea"/>
                <a:cs typeface="+mj-cs"/>
              </a:rPr>
              <a:t>Team Introduction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20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EC65-6102-4260-AC6C-9E01D21F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7" y="-178808"/>
            <a:ext cx="10850563" cy="1028699"/>
          </a:xfrm>
        </p:spPr>
        <p:txBody>
          <a:bodyPr/>
          <a:lstStyle/>
          <a:p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59C28-5D04-4F27-9C81-E592EA8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34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8AAACD-ABDE-4042-8043-48C1945E4F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082" y="1907278"/>
            <a:ext cx="10981762" cy="3631420"/>
            <a:chOff x="536495" y="1833741"/>
            <a:chExt cx="10981762" cy="3631420"/>
          </a:xfrm>
        </p:grpSpPr>
        <p:sp>
          <p:nvSpPr>
            <p:cNvPr id="6" name="iṣḻidé">
              <a:extLst>
                <a:ext uri="{FF2B5EF4-FFF2-40B4-BE49-F238E27FC236}">
                  <a16:creationId xmlns:a16="http://schemas.microsoft.com/office/drawing/2014/main" id="{8D34BBFC-4AE8-4CE8-9918-13C5D9E1CF11}"/>
                </a:ext>
              </a:extLst>
            </p:cNvPr>
            <p:cNvSpPr/>
            <p:nvPr/>
          </p:nvSpPr>
          <p:spPr>
            <a:xfrm>
              <a:off x="4444601" y="2073864"/>
              <a:ext cx="1371452" cy="3108626"/>
            </a:xfrm>
            <a:prstGeom prst="arc">
              <a:avLst>
                <a:gd name="adj1" fmla="val 962184"/>
                <a:gd name="adj2" fmla="val 543229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7" name="ïşḷíḋé">
              <a:extLst>
                <a:ext uri="{FF2B5EF4-FFF2-40B4-BE49-F238E27FC236}">
                  <a16:creationId xmlns:a16="http://schemas.microsoft.com/office/drawing/2014/main" id="{E5BF0020-EFDF-4037-B667-74A72B3114A4}"/>
                </a:ext>
              </a:extLst>
            </p:cNvPr>
            <p:cNvSpPr/>
            <p:nvPr/>
          </p:nvSpPr>
          <p:spPr>
            <a:xfrm flipH="1">
              <a:off x="6371366" y="2073864"/>
              <a:ext cx="1371452" cy="3108626"/>
            </a:xfrm>
            <a:prstGeom prst="arc">
              <a:avLst>
                <a:gd name="adj1" fmla="val 16200000"/>
                <a:gd name="adj2" fmla="val 20450314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8" name="iṡlîḑè">
              <a:extLst>
                <a:ext uri="{FF2B5EF4-FFF2-40B4-BE49-F238E27FC236}">
                  <a16:creationId xmlns:a16="http://schemas.microsoft.com/office/drawing/2014/main" id="{B2427656-E993-4A84-9389-E44C64F4E540}"/>
                </a:ext>
              </a:extLst>
            </p:cNvPr>
            <p:cNvSpPr/>
            <p:nvPr/>
          </p:nvSpPr>
          <p:spPr>
            <a:xfrm>
              <a:off x="4445290" y="2073864"/>
              <a:ext cx="1371452" cy="3108626"/>
            </a:xfrm>
            <a:prstGeom prst="arc">
              <a:avLst>
                <a:gd name="adj1" fmla="val 16200000"/>
                <a:gd name="adj2" fmla="val 20517103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9" name="ï$1îdè">
              <a:extLst>
                <a:ext uri="{FF2B5EF4-FFF2-40B4-BE49-F238E27FC236}">
                  <a16:creationId xmlns:a16="http://schemas.microsoft.com/office/drawing/2014/main" id="{4FEAB7B4-2EAE-4BC3-8218-DFF9C7211B18}"/>
                </a:ext>
              </a:extLst>
            </p:cNvPr>
            <p:cNvSpPr/>
            <p:nvPr/>
          </p:nvSpPr>
          <p:spPr bwMode="auto">
            <a:xfrm>
              <a:off x="7051253" y="1840068"/>
              <a:ext cx="2205460" cy="4975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Variable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0" name="iṧļïḋê">
              <a:extLst>
                <a:ext uri="{FF2B5EF4-FFF2-40B4-BE49-F238E27FC236}">
                  <a16:creationId xmlns:a16="http://schemas.microsoft.com/office/drawing/2014/main" id="{72881BF0-107E-47F2-8D31-3DBFD07CA442}"/>
                </a:ext>
              </a:extLst>
            </p:cNvPr>
            <p:cNvSpPr/>
            <p:nvPr/>
          </p:nvSpPr>
          <p:spPr bwMode="auto">
            <a:xfrm>
              <a:off x="7051253" y="4939516"/>
              <a:ext cx="3023315" cy="4975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Transformation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for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Algorithm </a:t>
              </a:r>
            </a:p>
          </p:txBody>
        </p:sp>
        <p:sp>
          <p:nvSpPr>
            <p:cNvPr id="11" name="ïṧļíḑé">
              <a:extLst>
                <a:ext uri="{FF2B5EF4-FFF2-40B4-BE49-F238E27FC236}">
                  <a16:creationId xmlns:a16="http://schemas.microsoft.com/office/drawing/2014/main" id="{31EE2CAF-5F0C-4F9C-9932-CBF05128779E}"/>
                </a:ext>
              </a:extLst>
            </p:cNvPr>
            <p:cNvSpPr/>
            <p:nvPr/>
          </p:nvSpPr>
          <p:spPr bwMode="auto">
            <a:xfrm flipH="1">
              <a:off x="3406161" y="1833741"/>
              <a:ext cx="1777758" cy="49751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Data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Viewing</a:t>
              </a:r>
            </a:p>
          </p:txBody>
        </p:sp>
        <p:sp>
          <p:nvSpPr>
            <p:cNvPr id="12" name="işḻîďê">
              <a:extLst>
                <a:ext uri="{FF2B5EF4-FFF2-40B4-BE49-F238E27FC236}">
                  <a16:creationId xmlns:a16="http://schemas.microsoft.com/office/drawing/2014/main" id="{8356597B-CF56-4606-AFE0-ED4DE0A88071}"/>
                </a:ext>
              </a:extLst>
            </p:cNvPr>
            <p:cNvSpPr/>
            <p:nvPr/>
          </p:nvSpPr>
          <p:spPr bwMode="auto">
            <a:xfrm flipH="1">
              <a:off x="3087838" y="4967645"/>
              <a:ext cx="2492251" cy="49751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Categorical Variables </a:t>
              </a:r>
            </a:p>
          </p:txBody>
        </p:sp>
        <p:sp>
          <p:nvSpPr>
            <p:cNvPr id="13" name="íšļíḍe">
              <a:extLst>
                <a:ext uri="{FF2B5EF4-FFF2-40B4-BE49-F238E27FC236}">
                  <a16:creationId xmlns:a16="http://schemas.microsoft.com/office/drawing/2014/main" id="{3735FFAD-539F-4016-B694-93D6712EAFA6}"/>
                </a:ext>
              </a:extLst>
            </p:cNvPr>
            <p:cNvSpPr/>
            <p:nvPr/>
          </p:nvSpPr>
          <p:spPr>
            <a:xfrm flipH="1">
              <a:off x="6375001" y="2073864"/>
              <a:ext cx="1371452" cy="3108626"/>
            </a:xfrm>
            <a:prstGeom prst="arc">
              <a:avLst>
                <a:gd name="adj1" fmla="val 1151936"/>
                <a:gd name="adj2" fmla="val 543229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14" name="íśļíde">
              <a:extLst>
                <a:ext uri="{FF2B5EF4-FFF2-40B4-BE49-F238E27FC236}">
                  <a16:creationId xmlns:a16="http://schemas.microsoft.com/office/drawing/2014/main" id="{C38F3EF3-81EF-45FF-99F7-14AC3EEA2B23}"/>
                </a:ext>
              </a:extLst>
            </p:cNvPr>
            <p:cNvSpPr/>
            <p:nvPr/>
          </p:nvSpPr>
          <p:spPr bwMode="auto">
            <a:xfrm>
              <a:off x="673100" y="3389358"/>
              <a:ext cx="2492252" cy="46578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Correlation Viewing</a:t>
              </a:r>
            </a:p>
          </p:txBody>
        </p:sp>
        <p:sp>
          <p:nvSpPr>
            <p:cNvPr id="15" name="ïṩľîdè">
              <a:extLst>
                <a:ext uri="{FF2B5EF4-FFF2-40B4-BE49-F238E27FC236}">
                  <a16:creationId xmlns:a16="http://schemas.microsoft.com/office/drawing/2014/main" id="{F7BA96E1-FE9B-45E0-A0F2-F8C66E2B50B2}"/>
                </a:ext>
              </a:extLst>
            </p:cNvPr>
            <p:cNvSpPr/>
            <p:nvPr/>
          </p:nvSpPr>
          <p:spPr>
            <a:xfrm>
              <a:off x="5312576" y="2842843"/>
              <a:ext cx="1561578" cy="15615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chemeClr val="tx1"/>
                  </a:solidFill>
                </a:rPr>
                <a:t>Train</a:t>
              </a:r>
            </a:p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kern="0" dirty="0">
                  <a:solidFill>
                    <a:schemeClr val="tx1"/>
                  </a:solidFill>
                </a:rPr>
                <a:t>Data</a:t>
              </a:r>
              <a:endParaRPr lang="en-US" sz="2400" i="1" kern="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B5BC3C7-7236-4738-BA89-FE056D013F17}"/>
                </a:ext>
              </a:extLst>
            </p:cNvPr>
            <p:cNvCxnSpPr>
              <a:cxnSpLocks/>
              <a:stCxn id="14" idx="3"/>
              <a:endCxn id="15" idx="2"/>
            </p:cNvCxnSpPr>
            <p:nvPr/>
          </p:nvCxnSpPr>
          <p:spPr>
            <a:xfrm>
              <a:off x="3165352" y="3622251"/>
              <a:ext cx="2147224" cy="138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E8F53D5-288B-4935-ACF3-E51EAEE081D2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6873753" y="3622251"/>
              <a:ext cx="2152252" cy="13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šḷïḑè">
              <a:extLst>
                <a:ext uri="{FF2B5EF4-FFF2-40B4-BE49-F238E27FC236}">
                  <a16:creationId xmlns:a16="http://schemas.microsoft.com/office/drawing/2014/main" id="{207AC56E-5C52-4FF9-870C-D7B4336E01CD}"/>
                </a:ext>
              </a:extLst>
            </p:cNvPr>
            <p:cNvSpPr txBox="1"/>
            <p:nvPr/>
          </p:nvSpPr>
          <p:spPr>
            <a:xfrm>
              <a:off x="536495" y="1846954"/>
              <a:ext cx="2762930" cy="53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 err="1"/>
                <a:t>LTV_appreciation</a:t>
              </a:r>
              <a:r>
                <a:rPr lang="en-US" altLang="zh-CN" sz="1100" dirty="0"/>
                <a:t>=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(</a:t>
              </a:r>
              <a:r>
                <a:rPr lang="en-US" altLang="zh-CN" sz="1100" dirty="0" err="1"/>
                <a:t>LTV_time-LTV_orig_time</a:t>
              </a:r>
              <a:r>
                <a:rPr lang="en-US" altLang="zh-CN" sz="1100" dirty="0"/>
                <a:t>)/</a:t>
              </a:r>
              <a:r>
                <a:rPr lang="en-US" altLang="zh-CN" sz="1100" dirty="0" err="1"/>
                <a:t>LTV_orig_time</a:t>
              </a:r>
              <a:endParaRPr lang="en-US" altLang="zh-CN" sz="1100" dirty="0"/>
            </a:p>
          </p:txBody>
        </p:sp>
        <p:sp>
          <p:nvSpPr>
            <p:cNvPr id="19" name="ïṧḻîḑé">
              <a:extLst>
                <a:ext uri="{FF2B5EF4-FFF2-40B4-BE49-F238E27FC236}">
                  <a16:creationId xmlns:a16="http://schemas.microsoft.com/office/drawing/2014/main" id="{A9055A91-99D1-43F8-BE79-C3C6C3EF7F6C}"/>
                </a:ext>
              </a:extLst>
            </p:cNvPr>
            <p:cNvSpPr txBox="1"/>
            <p:nvPr/>
          </p:nvSpPr>
          <p:spPr>
            <a:xfrm>
              <a:off x="7750088" y="2411229"/>
              <a:ext cx="1509000" cy="376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23" name="iṡḻîḍe">
              <a:extLst>
                <a:ext uri="{FF2B5EF4-FFF2-40B4-BE49-F238E27FC236}">
                  <a16:creationId xmlns:a16="http://schemas.microsoft.com/office/drawing/2014/main" id="{B2E97AF5-6BA3-4556-B6E1-30EB96E107D8}"/>
                </a:ext>
              </a:extLst>
            </p:cNvPr>
            <p:cNvSpPr/>
            <p:nvPr/>
          </p:nvSpPr>
          <p:spPr bwMode="auto">
            <a:xfrm>
              <a:off x="9026005" y="3389358"/>
              <a:ext cx="2492252" cy="4657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Missing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1" y="1030251"/>
            <a:ext cx="3258207" cy="233989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089428" y="2469784"/>
            <a:ext cx="300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&amp;Categorical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2527" y="2469784"/>
            <a:ext cx="12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56626" y="4013475"/>
            <a:ext cx="99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29583" y="5581674"/>
            <a:ext cx="19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OneHotEncoder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55570" y="558167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4073" y="6240463"/>
            <a:ext cx="1995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Naikang</a:t>
            </a:r>
            <a:r>
              <a:rPr lang="en-US" sz="1100" dirty="0"/>
              <a:t>  Zhao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74D05-26A2-4328-9A80-D29303F2D3D5}"/>
              </a:ext>
            </a:extLst>
          </p:cNvPr>
          <p:cNvSpPr txBox="1"/>
          <p:nvPr/>
        </p:nvSpPr>
        <p:spPr>
          <a:xfrm>
            <a:off x="1320949" y="4011325"/>
            <a:ext cx="15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E21A-2C54-4D65-A158-BD134B11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327" y="728912"/>
            <a:ext cx="8230673" cy="10947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CF7A2-4D59-4C70-BA92-E48BD11C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60" y="4344507"/>
            <a:ext cx="2049271" cy="18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D210-101C-4085-A391-88ED2EFB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8876"/>
            <a:ext cx="10850563" cy="1028699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ABF8F-1871-4E91-90A9-DC341B0F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12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A09B4A8-E61A-46CC-AD7E-8D2C1F738AD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8933" y="1349723"/>
            <a:ext cx="9942488" cy="4736661"/>
            <a:chOff x="818933" y="1349723"/>
            <a:chExt cx="9942488" cy="4736661"/>
          </a:xfrm>
        </p:grpSpPr>
        <p:sp>
          <p:nvSpPr>
            <p:cNvPr id="8" name="ïṣľiḋé">
              <a:extLst>
                <a:ext uri="{FF2B5EF4-FFF2-40B4-BE49-F238E27FC236}">
                  <a16:creationId xmlns:a16="http://schemas.microsoft.com/office/drawing/2014/main" id="{4D1F3BA1-A9F7-4C11-9393-CA575F9BD488}"/>
                </a:ext>
              </a:extLst>
            </p:cNvPr>
            <p:cNvSpPr/>
            <p:nvPr/>
          </p:nvSpPr>
          <p:spPr bwMode="auto">
            <a:xfrm>
              <a:off x="1000830" y="2269972"/>
              <a:ext cx="557390" cy="45115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grpSp>
          <p:nvGrpSpPr>
            <p:cNvPr id="30" name="ïṡ1ïḋê">
              <a:extLst>
                <a:ext uri="{FF2B5EF4-FFF2-40B4-BE49-F238E27FC236}">
                  <a16:creationId xmlns:a16="http://schemas.microsoft.com/office/drawing/2014/main" id="{F425B57E-809B-4D55-B41B-3544168AD5E2}"/>
                </a:ext>
              </a:extLst>
            </p:cNvPr>
            <p:cNvGrpSpPr/>
            <p:nvPr/>
          </p:nvGrpSpPr>
          <p:grpSpPr>
            <a:xfrm>
              <a:off x="818933" y="1349723"/>
              <a:ext cx="7178097" cy="1143001"/>
              <a:chOff x="818933" y="1418768"/>
              <a:chExt cx="7178097" cy="1143001"/>
            </a:xfrm>
          </p:grpSpPr>
          <p:sp>
            <p:nvSpPr>
              <p:cNvPr id="33" name="i$1îḑé">
                <a:extLst>
                  <a:ext uri="{FF2B5EF4-FFF2-40B4-BE49-F238E27FC236}">
                    <a16:creationId xmlns:a16="http://schemas.microsoft.com/office/drawing/2014/main" id="{7A167F10-A295-475C-AB23-7D885B1772AC}"/>
                  </a:ext>
                </a:extLst>
              </p:cNvPr>
              <p:cNvSpPr/>
              <p:nvPr/>
            </p:nvSpPr>
            <p:spPr bwMode="auto">
              <a:xfrm>
                <a:off x="4193380" y="1455888"/>
                <a:ext cx="3803650" cy="534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000" dirty="0">
                  <a:latin typeface="+mj-lt"/>
                </a:endParaRPr>
              </a:p>
            </p:txBody>
          </p:sp>
          <p:sp>
            <p:nvSpPr>
              <p:cNvPr id="32" name="í$ḷîḋé">
                <a:extLst>
                  <a:ext uri="{FF2B5EF4-FFF2-40B4-BE49-F238E27FC236}">
                    <a16:creationId xmlns:a16="http://schemas.microsoft.com/office/drawing/2014/main" id="{1B95DEAB-5C8B-413A-9945-99E73E679202}"/>
                  </a:ext>
                </a:extLst>
              </p:cNvPr>
              <p:cNvSpPr/>
              <p:nvPr/>
            </p:nvSpPr>
            <p:spPr>
              <a:xfrm>
                <a:off x="818933" y="1418768"/>
                <a:ext cx="1066800" cy="1143001"/>
              </a:xfrm>
              <a:prstGeom prst="rect">
                <a:avLst/>
              </a:prstGeom>
              <a:blipFill>
                <a:blip r:embed="rId3"/>
                <a:stretch>
                  <a:fillRect l="-21683" r="-21174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íṡliḋé">
              <a:extLst>
                <a:ext uri="{FF2B5EF4-FFF2-40B4-BE49-F238E27FC236}">
                  <a16:creationId xmlns:a16="http://schemas.microsoft.com/office/drawing/2014/main" id="{50AB4BD6-2516-4AF6-BCC3-F82A65CF3623}"/>
                </a:ext>
              </a:extLst>
            </p:cNvPr>
            <p:cNvGrpSpPr/>
            <p:nvPr/>
          </p:nvGrpSpPr>
          <p:grpSpPr>
            <a:xfrm>
              <a:off x="3290193" y="3136512"/>
              <a:ext cx="6124575" cy="1143001"/>
              <a:chOff x="3290193" y="3248188"/>
              <a:chExt cx="6124575" cy="1143001"/>
            </a:xfrm>
          </p:grpSpPr>
          <p:grpSp>
            <p:nvGrpSpPr>
              <p:cNvPr id="23" name="iśľîḑè">
                <a:extLst>
                  <a:ext uri="{FF2B5EF4-FFF2-40B4-BE49-F238E27FC236}">
                    <a16:creationId xmlns:a16="http://schemas.microsoft.com/office/drawing/2014/main" id="{A3FCF3FB-23F4-496F-A675-2BA72A7B6320}"/>
                  </a:ext>
                </a:extLst>
              </p:cNvPr>
              <p:cNvGrpSpPr/>
              <p:nvPr/>
            </p:nvGrpSpPr>
            <p:grpSpPr>
              <a:xfrm>
                <a:off x="4615033" y="3248188"/>
                <a:ext cx="4799735" cy="1014382"/>
                <a:chOff x="5117627" y="3041557"/>
                <a:chExt cx="4799735" cy="1014382"/>
              </a:xfrm>
            </p:grpSpPr>
            <p:sp>
              <p:nvSpPr>
                <p:cNvPr id="25" name="îṡļíḋé">
                  <a:extLst>
                    <a:ext uri="{FF2B5EF4-FFF2-40B4-BE49-F238E27FC236}">
                      <a16:creationId xmlns:a16="http://schemas.microsoft.com/office/drawing/2014/main" id="{3AC2D26C-3546-44C1-A583-19EF657AD1FE}"/>
                    </a:ext>
                  </a:extLst>
                </p:cNvPr>
                <p:cNvSpPr/>
                <p:nvPr/>
              </p:nvSpPr>
              <p:spPr bwMode="auto">
                <a:xfrm>
                  <a:off x="6113712" y="3041557"/>
                  <a:ext cx="3803650" cy="534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lang="en-US" altLang="zh-CN" sz="1000" dirty="0"/>
                </a:p>
              </p:txBody>
            </p:sp>
            <p:sp>
              <p:nvSpPr>
                <p:cNvPr id="26" name="ïṣḻîḍe">
                  <a:extLst>
                    <a:ext uri="{FF2B5EF4-FFF2-40B4-BE49-F238E27FC236}">
                      <a16:creationId xmlns:a16="http://schemas.microsoft.com/office/drawing/2014/main" id="{47B2141F-CBAB-4BE1-BF71-AC1271F8A807}"/>
                    </a:ext>
                  </a:extLst>
                </p:cNvPr>
                <p:cNvSpPr txBox="1"/>
                <p:nvPr/>
              </p:nvSpPr>
              <p:spPr bwMode="auto">
                <a:xfrm>
                  <a:off x="5117627" y="3181978"/>
                  <a:ext cx="4799735" cy="8739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b="1" dirty="0"/>
                    <a:t>Grid Search Method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altLang="zh-CN" b="1" dirty="0"/>
                </a:p>
              </p:txBody>
            </p:sp>
          </p:grpSp>
          <p:sp>
            <p:nvSpPr>
              <p:cNvPr id="24" name="íś1ïďê">
                <a:extLst>
                  <a:ext uri="{FF2B5EF4-FFF2-40B4-BE49-F238E27FC236}">
                    <a16:creationId xmlns:a16="http://schemas.microsoft.com/office/drawing/2014/main" id="{7177707E-F675-4D68-A01F-8451FCB79C5A}"/>
                  </a:ext>
                </a:extLst>
              </p:cNvPr>
              <p:cNvSpPr/>
              <p:nvPr/>
            </p:nvSpPr>
            <p:spPr>
              <a:xfrm>
                <a:off x="3290193" y="3248188"/>
                <a:ext cx="1066800" cy="1143001"/>
              </a:xfrm>
              <a:prstGeom prst="rect">
                <a:avLst/>
              </a:prstGeom>
              <a:blipFill>
                <a:blip r:embed="rId4"/>
                <a:stretch>
                  <a:fillRect l="-30782" r="-30058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iŝḷïďè">
              <a:extLst>
                <a:ext uri="{FF2B5EF4-FFF2-40B4-BE49-F238E27FC236}">
                  <a16:creationId xmlns:a16="http://schemas.microsoft.com/office/drawing/2014/main" id="{E3FF00D1-E1E4-47C5-9128-1D69BD28DBAD}"/>
                </a:ext>
              </a:extLst>
            </p:cNvPr>
            <p:cNvGrpSpPr/>
            <p:nvPr/>
          </p:nvGrpSpPr>
          <p:grpSpPr>
            <a:xfrm>
              <a:off x="5817958" y="4943383"/>
              <a:ext cx="4943463" cy="1143001"/>
              <a:chOff x="5817958" y="5012429"/>
              <a:chExt cx="4943463" cy="1143001"/>
            </a:xfrm>
          </p:grpSpPr>
          <p:grpSp>
            <p:nvGrpSpPr>
              <p:cNvPr id="15" name="ïSľíḋê">
                <a:extLst>
                  <a:ext uri="{FF2B5EF4-FFF2-40B4-BE49-F238E27FC236}">
                    <a16:creationId xmlns:a16="http://schemas.microsoft.com/office/drawing/2014/main" id="{93A683AE-C9FB-4220-83AB-48F4FCE2BB5F}"/>
                  </a:ext>
                </a:extLst>
              </p:cNvPr>
              <p:cNvGrpSpPr/>
              <p:nvPr/>
            </p:nvGrpSpPr>
            <p:grpSpPr>
              <a:xfrm>
                <a:off x="6957771" y="5251396"/>
                <a:ext cx="3803650" cy="716882"/>
                <a:chOff x="7460365" y="5144335"/>
                <a:chExt cx="3803650" cy="716882"/>
              </a:xfrm>
            </p:grpSpPr>
            <p:sp>
              <p:nvSpPr>
                <p:cNvPr id="17" name="ïṧḷíḑe">
                  <a:extLst>
                    <a:ext uri="{FF2B5EF4-FFF2-40B4-BE49-F238E27FC236}">
                      <a16:creationId xmlns:a16="http://schemas.microsoft.com/office/drawing/2014/main" id="{82C92C1E-3A8D-423A-9D26-2D1616D3B24E}"/>
                    </a:ext>
                  </a:extLst>
                </p:cNvPr>
                <p:cNvSpPr/>
                <p:nvPr/>
              </p:nvSpPr>
              <p:spPr bwMode="auto">
                <a:xfrm>
                  <a:off x="7460365" y="5144335"/>
                  <a:ext cx="3803650" cy="534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lang="en-US" altLang="zh-CN" sz="1000" dirty="0"/>
                </a:p>
              </p:txBody>
            </p:sp>
            <p:sp>
              <p:nvSpPr>
                <p:cNvPr id="18" name="íṩľíḓe">
                  <a:extLst>
                    <a:ext uri="{FF2B5EF4-FFF2-40B4-BE49-F238E27FC236}">
                      <a16:creationId xmlns:a16="http://schemas.microsoft.com/office/drawing/2014/main" id="{B76CD34A-EABE-4300-94F6-7BFAC6773918}"/>
                    </a:ext>
                  </a:extLst>
                </p:cNvPr>
                <p:cNvSpPr txBox="1"/>
                <p:nvPr/>
              </p:nvSpPr>
              <p:spPr bwMode="auto">
                <a:xfrm>
                  <a:off x="7460365" y="5144335"/>
                  <a:ext cx="3803650" cy="716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900" b="1" dirty="0"/>
                    <a:t>Validation and Prediction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1600" dirty="0"/>
                    <a:t>Using Test Data </a:t>
                  </a:r>
                </a:p>
              </p:txBody>
            </p:sp>
          </p:grpSp>
          <p:sp>
            <p:nvSpPr>
              <p:cNvPr id="16" name="iṧ1íďè">
                <a:extLst>
                  <a:ext uri="{FF2B5EF4-FFF2-40B4-BE49-F238E27FC236}">
                    <a16:creationId xmlns:a16="http://schemas.microsoft.com/office/drawing/2014/main" id="{CCA1F5E4-EACD-46FD-8FA3-6FCA94C69CD6}"/>
                  </a:ext>
                </a:extLst>
              </p:cNvPr>
              <p:cNvSpPr/>
              <p:nvPr/>
            </p:nvSpPr>
            <p:spPr>
              <a:xfrm>
                <a:off x="5817958" y="5012429"/>
                <a:ext cx="1066800" cy="1143001"/>
              </a:xfrm>
              <a:prstGeom prst="rect">
                <a:avLst/>
              </a:prstGeom>
              <a:blipFill>
                <a:blip r:embed="rId5"/>
                <a:stretch>
                  <a:fillRect l="-30718" r="-29996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67630" y="1577797"/>
            <a:ext cx="9123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r>
              <a:rPr lang="zh-CN" altLang="en-US" b="1" dirty="0"/>
              <a:t> </a:t>
            </a:r>
            <a:r>
              <a:rPr lang="en-US" altLang="zh-CN" b="1" dirty="0"/>
              <a:t>Regression (Simple, Lasso and Ridge), Decision Tree and Random Forest</a:t>
            </a:r>
          </a:p>
          <a:p>
            <a:endParaRPr lang="en-US" altLang="zh-CN" b="1" dirty="0"/>
          </a:p>
          <a:p>
            <a:r>
              <a:rPr lang="en-US" altLang="zh-CN" sz="1600" dirty="0"/>
              <a:t>Criterion: MAPE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924" y="6086384"/>
            <a:ext cx="181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Zhengyu</a:t>
            </a:r>
            <a:r>
              <a:rPr lang="en-US" altLang="zh-CN" sz="1100" dirty="0"/>
              <a:t> Li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DEC7D-BC9D-482C-9543-82667707F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900" y="2865904"/>
            <a:ext cx="4560003" cy="17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56CD-723B-4E21-8F6B-C84FEDB3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8876"/>
            <a:ext cx="10850563" cy="1028699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69D4-820E-46A5-AF65-D868024A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7239EF-0BFC-4C51-A085-D9149C631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0776"/>
              </p:ext>
            </p:extLst>
          </p:nvPr>
        </p:nvGraphicFramePr>
        <p:xfrm>
          <a:off x="1642368" y="1925846"/>
          <a:ext cx="80076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398">
                  <a:extLst>
                    <a:ext uri="{9D8B030D-6E8A-4147-A177-3AD203B41FA5}">
                      <a16:colId xmlns:a16="http://schemas.microsoft.com/office/drawing/2014/main" val="3611938942"/>
                    </a:ext>
                  </a:extLst>
                </a:gridCol>
                <a:gridCol w="2260706">
                  <a:extLst>
                    <a:ext uri="{9D8B030D-6E8A-4147-A177-3AD203B41FA5}">
                      <a16:colId xmlns:a16="http://schemas.microsoft.com/office/drawing/2014/main" val="3916438123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239335705"/>
                    </a:ext>
                  </a:extLst>
                </a:gridCol>
              </a:tblGrid>
              <a:tr h="3267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MAPE for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for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83125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Forest (Grid Search)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2278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7088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Decision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22610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Lasso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34804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15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924" y="6123709"/>
            <a:ext cx="186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Tianwei</a:t>
            </a:r>
            <a:r>
              <a:rPr lang="zh-CN" altLang="en-US" sz="1100" dirty="0"/>
              <a:t> </a:t>
            </a:r>
            <a:r>
              <a:rPr lang="en-US" altLang="zh-CN" sz="1100" dirty="0"/>
              <a:t>Zhang</a:t>
            </a:r>
            <a:endParaRPr lang="en-US" sz="11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8D8831-1A7F-40E8-B431-BFBA5AE0A6E1}"/>
              </a:ext>
            </a:extLst>
          </p:cNvPr>
          <p:cNvSpPr/>
          <p:nvPr/>
        </p:nvSpPr>
        <p:spPr>
          <a:xfrm>
            <a:off x="5909563" y="2299317"/>
            <a:ext cx="159206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9D0D0B-3244-4A6A-A505-49B7F998C3F9}"/>
              </a:ext>
            </a:extLst>
          </p:cNvPr>
          <p:cNvSpPr/>
          <p:nvPr/>
        </p:nvSpPr>
        <p:spPr>
          <a:xfrm>
            <a:off x="7962530" y="2320032"/>
            <a:ext cx="1687497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E155E-09DA-4E46-9911-A0460F371C8C}"/>
              </a:ext>
            </a:extLst>
          </p:cNvPr>
          <p:cNvSpPr txBox="1"/>
          <p:nvPr/>
        </p:nvSpPr>
        <p:spPr>
          <a:xfrm>
            <a:off x="1602653" y="4752725"/>
            <a:ext cx="998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forest model has a better performance than others. </a:t>
            </a:r>
          </a:p>
          <a:p>
            <a:endParaRPr lang="en-US" altLang="zh-CN" dirty="0"/>
          </a:p>
          <a:p>
            <a:r>
              <a:rPr lang="en-US" altLang="zh-CN" dirty="0"/>
              <a:t>The mean absolute percentage error is 0.096.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C61C9-60A3-4AB6-9E1F-D365AA40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C214E-D54F-46B8-AB93-4B35B1D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089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9626377-47E1-4C86-8C9D-A32EEB78C2F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535068"/>
            <a:ext cx="11944979" cy="2561052"/>
            <a:chOff x="660400" y="2535068"/>
            <a:chExt cx="11944979" cy="2561052"/>
          </a:xfrm>
        </p:grpSpPr>
        <p:sp>
          <p:nvSpPr>
            <p:cNvPr id="6" name="îṡļîḑé">
              <a:extLst>
                <a:ext uri="{FF2B5EF4-FFF2-40B4-BE49-F238E27FC236}">
                  <a16:creationId xmlns:a16="http://schemas.microsoft.com/office/drawing/2014/main" id="{8E9B127A-6FE5-46CF-9E5B-E7CB87FA45E3}"/>
                </a:ext>
              </a:extLst>
            </p:cNvPr>
            <p:cNvSpPr/>
            <p:nvPr/>
          </p:nvSpPr>
          <p:spPr>
            <a:xfrm>
              <a:off x="4994836" y="2546444"/>
              <a:ext cx="2189629" cy="109542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i$ḻîďé">
              <a:extLst>
                <a:ext uri="{FF2B5EF4-FFF2-40B4-BE49-F238E27FC236}">
                  <a16:creationId xmlns:a16="http://schemas.microsoft.com/office/drawing/2014/main" id="{9BA3B492-5469-45C6-A2BD-82790403CA32}"/>
                </a:ext>
              </a:extLst>
            </p:cNvPr>
            <p:cNvSpPr/>
            <p:nvPr/>
          </p:nvSpPr>
          <p:spPr>
            <a:xfrm rot="10800000">
              <a:off x="499483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ïṡḷïḋé">
              <a:extLst>
                <a:ext uri="{FF2B5EF4-FFF2-40B4-BE49-F238E27FC236}">
                  <a16:creationId xmlns:a16="http://schemas.microsoft.com/office/drawing/2014/main" id="{BCD3789E-DF1C-4579-985C-FCDAB49FC932}"/>
                </a:ext>
              </a:extLst>
            </p:cNvPr>
            <p:cNvSpPr/>
            <p:nvPr/>
          </p:nvSpPr>
          <p:spPr>
            <a:xfrm rot="10800000">
              <a:off x="3784105" y="2546444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íṣḷïḍê">
              <a:extLst>
                <a:ext uri="{FF2B5EF4-FFF2-40B4-BE49-F238E27FC236}">
                  <a16:creationId xmlns:a16="http://schemas.microsoft.com/office/drawing/2014/main" id="{468B3759-C024-4FC4-ABC8-BB85C722D3A5}"/>
                </a:ext>
              </a:extLst>
            </p:cNvPr>
            <p:cNvSpPr/>
            <p:nvPr/>
          </p:nvSpPr>
          <p:spPr>
            <a:xfrm>
              <a:off x="620556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îṧḷíde">
              <a:extLst>
                <a:ext uri="{FF2B5EF4-FFF2-40B4-BE49-F238E27FC236}">
                  <a16:creationId xmlns:a16="http://schemas.microsoft.com/office/drawing/2014/main" id="{8B3C3C7B-4392-45FD-8D5E-FBCAC84A52D2}"/>
                </a:ext>
              </a:extLst>
            </p:cNvPr>
            <p:cNvSpPr/>
            <p:nvPr/>
          </p:nvSpPr>
          <p:spPr bwMode="auto">
            <a:xfrm>
              <a:off x="7130555" y="4215566"/>
              <a:ext cx="339653" cy="339017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ïšľiḑe">
              <a:extLst>
                <a:ext uri="{FF2B5EF4-FFF2-40B4-BE49-F238E27FC236}">
                  <a16:creationId xmlns:a16="http://schemas.microsoft.com/office/drawing/2014/main" id="{724F03F4-BADD-4E49-A991-9F5122E720BD}"/>
                </a:ext>
              </a:extLst>
            </p:cNvPr>
            <p:cNvSpPr/>
            <p:nvPr/>
          </p:nvSpPr>
          <p:spPr bwMode="auto">
            <a:xfrm>
              <a:off x="5919823" y="3006530"/>
              <a:ext cx="339653" cy="326651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íŝ1íḍé">
              <a:extLst>
                <a:ext uri="{FF2B5EF4-FFF2-40B4-BE49-F238E27FC236}">
                  <a16:creationId xmlns:a16="http://schemas.microsoft.com/office/drawing/2014/main" id="{15A54DC7-1CA4-46B9-8CD6-5A3B8A564D54}"/>
                </a:ext>
              </a:extLst>
            </p:cNvPr>
            <p:cNvSpPr/>
            <p:nvPr/>
          </p:nvSpPr>
          <p:spPr bwMode="auto">
            <a:xfrm>
              <a:off x="4688725" y="2844825"/>
              <a:ext cx="380390" cy="307891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endParaRPr lang="id-ID" sz="2800">
                <a:solidFill>
                  <a:schemeClr val="bg1"/>
                </a:solidFill>
              </a:endParaRPr>
            </a:p>
          </p:txBody>
        </p:sp>
        <p:sp>
          <p:nvSpPr>
            <p:cNvPr id="13" name="îšļiḋé">
              <a:extLst>
                <a:ext uri="{FF2B5EF4-FFF2-40B4-BE49-F238E27FC236}">
                  <a16:creationId xmlns:a16="http://schemas.microsoft.com/office/drawing/2014/main" id="{F25674C9-F906-4346-BE9B-C5B6C79A83AB}"/>
                </a:ext>
              </a:extLst>
            </p:cNvPr>
            <p:cNvSpPr/>
            <p:nvPr/>
          </p:nvSpPr>
          <p:spPr bwMode="auto">
            <a:xfrm>
              <a:off x="5906604" y="4035297"/>
              <a:ext cx="366093" cy="31958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grpSp>
          <p:nvGrpSpPr>
            <p:cNvPr id="16" name="íṡliḍè">
              <a:extLst>
                <a:ext uri="{FF2B5EF4-FFF2-40B4-BE49-F238E27FC236}">
                  <a16:creationId xmlns:a16="http://schemas.microsoft.com/office/drawing/2014/main" id="{CA4C55FA-4BBA-44F8-9B2D-006219475BFF}"/>
                </a:ext>
              </a:extLst>
            </p:cNvPr>
            <p:cNvGrpSpPr/>
            <p:nvPr/>
          </p:nvGrpSpPr>
          <p:grpSpPr>
            <a:xfrm>
              <a:off x="669924" y="2535068"/>
              <a:ext cx="10544557" cy="1061318"/>
              <a:chOff x="693661" y="2184166"/>
              <a:chExt cx="11500236" cy="1061318"/>
            </a:xfrm>
          </p:grpSpPr>
          <p:sp>
            <p:nvSpPr>
              <p:cNvPr id="22" name="îsliḍé">
                <a:extLst>
                  <a:ext uri="{FF2B5EF4-FFF2-40B4-BE49-F238E27FC236}">
                    <a16:creationId xmlns:a16="http://schemas.microsoft.com/office/drawing/2014/main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93661" y="2493923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Transformation</a:t>
                </a:r>
              </a:p>
            </p:txBody>
          </p:sp>
          <p:sp>
            <p:nvSpPr>
              <p:cNvPr id="23" name="íṥļiḍê">
                <a:extLst>
                  <a:ext uri="{FF2B5EF4-FFF2-40B4-BE49-F238E27FC236}">
                    <a16:creationId xmlns:a16="http://schemas.microsoft.com/office/drawing/2014/main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7926898" y="2184166"/>
                <a:ext cx="4266999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Still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explore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with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data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How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with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categorical variables</a:t>
                </a:r>
              </a:p>
            </p:txBody>
          </p:sp>
        </p:grpSp>
        <p:grpSp>
          <p:nvGrpSpPr>
            <p:cNvPr id="17" name="íŝ1iḍè">
              <a:extLst>
                <a:ext uri="{FF2B5EF4-FFF2-40B4-BE49-F238E27FC236}">
                  <a16:creationId xmlns:a16="http://schemas.microsoft.com/office/drawing/2014/main" id="{CA4C55FA-4BBA-44F8-9B2D-006219475BFF}"/>
                </a:ext>
              </a:extLst>
            </p:cNvPr>
            <p:cNvGrpSpPr/>
            <p:nvPr/>
          </p:nvGrpSpPr>
          <p:grpSpPr>
            <a:xfrm>
              <a:off x="1808158" y="4034802"/>
              <a:ext cx="10797221" cy="1061318"/>
              <a:chOff x="919235" y="2180776"/>
              <a:chExt cx="11775785" cy="1061318"/>
            </a:xfrm>
          </p:grpSpPr>
          <p:sp>
            <p:nvSpPr>
              <p:cNvPr id="20" name="íṡļïḑê">
                <a:extLst>
                  <a:ext uri="{FF2B5EF4-FFF2-40B4-BE49-F238E27FC236}">
                    <a16:creationId xmlns:a16="http://schemas.microsoft.com/office/drawing/2014/main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919235" y="2258752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Model</a:t>
                </a:r>
              </a:p>
            </p:txBody>
          </p:sp>
          <p:sp>
            <p:nvSpPr>
              <p:cNvPr id="21" name="íṣḷiḍé">
                <a:extLst>
                  <a:ext uri="{FF2B5EF4-FFF2-40B4-BE49-F238E27FC236}">
                    <a16:creationId xmlns:a16="http://schemas.microsoft.com/office/drawing/2014/main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8094166" y="2180776"/>
                <a:ext cx="4600854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Still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could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improve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model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selection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Could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improve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metrics</a:t>
                </a: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9B312BC-F33D-419D-8FEE-60A887DE2113}"/>
                </a:ext>
              </a:extLst>
            </p:cNvPr>
            <p:cNvCxnSpPr/>
            <p:nvPr/>
          </p:nvCxnSpPr>
          <p:spPr>
            <a:xfrm>
              <a:off x="660400" y="3641868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0276696-0A40-420B-9413-E5F5E2B3ED3F}"/>
                </a:ext>
              </a:extLst>
            </p:cNvPr>
            <p:cNvCxnSpPr/>
            <p:nvPr/>
          </p:nvCxnSpPr>
          <p:spPr>
            <a:xfrm>
              <a:off x="7300380" y="3724227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60400" y="6040582"/>
            <a:ext cx="1639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Chaoyang</a:t>
            </a:r>
            <a:r>
              <a:rPr lang="zh-CN" altLang="en-US" sz="1100" dirty="0"/>
              <a:t> </a:t>
            </a:r>
            <a:r>
              <a:rPr lang="en-US" altLang="zh-CN" sz="1100" dirty="0"/>
              <a:t>Yu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13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591443" y="2217711"/>
            <a:ext cx="5426076" cy="1621509"/>
          </a:xfrm>
        </p:spPr>
        <p:txBody>
          <a:bodyPr/>
          <a:lstStyle/>
          <a:p>
            <a:r>
              <a:rPr lang="en-US" altLang="zh-CN" dirty="0"/>
              <a:t>Thanks !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6ff6339-5aea-45b7-94ae-42fa8f0bea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2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6A361"/>
      </a:accent1>
      <a:accent2>
        <a:srgbClr val="353842"/>
      </a:accent2>
      <a:accent3>
        <a:srgbClr val="BD964E"/>
      </a:accent3>
      <a:accent4>
        <a:srgbClr val="475059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edit analysis" id="{A2DEC502-4021-F84F-802B-6A599A5E9BDF}" vid="{66BD5ADE-A593-9B47-BAE4-A61A02803A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credit analysis</Template>
  <TotalTime>713</TotalTime>
  <Words>198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主题5</vt:lpstr>
      <vt:lpstr>Housing Price Analysis</vt:lpstr>
      <vt:lpstr>PowerPoint Presentation</vt:lpstr>
      <vt:lpstr>Description of Data</vt:lpstr>
      <vt:lpstr>Model</vt:lpstr>
      <vt:lpstr>Metrics</vt:lpstr>
      <vt:lpstr>Future Work</vt:lpstr>
      <vt:lpstr>Thanks !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lizhengyu.ivy@gmail.com</dc:creator>
  <cp:keywords>www.51pptmoban.com</cp:keywords>
  <cp:lastModifiedBy>Tianwei Zhang</cp:lastModifiedBy>
  <cp:revision>30</cp:revision>
  <cp:lastPrinted>2018-04-12T16:00:00Z</cp:lastPrinted>
  <dcterms:created xsi:type="dcterms:W3CDTF">2019-12-02T22:53:54Z</dcterms:created>
  <dcterms:modified xsi:type="dcterms:W3CDTF">2019-12-04T15:12:14Z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