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4C0EF-3AC9-4A54-93A8-5572DCE3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669C8B-4843-4F23-B367-10E656F2F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F8D7A-70B2-4596-9367-13526AA1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A10-1631-4BD9-A586-2C78154CF493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5EEDA-DB32-4244-BC71-17991C42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CBA4C-F03C-4A23-AE1E-CB919861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610-9A25-410C-BA02-04CB217C6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787A2-3B73-413F-8A5D-0B0F37C2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546121-4051-4D7C-9F14-39A732AC5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BE6E9-780D-4370-BB0B-B9587B1E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A10-1631-4BD9-A586-2C78154CF493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2E6A3-DA55-4FD3-A339-3D41F42A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145E0-CDC4-4FFA-8F5A-C6312FDD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610-9A25-410C-BA02-04CB217C6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8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FDFFAE-3FC0-4CA7-BB13-0D521BFBD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00A7E-C2B0-4854-B052-1ABA83FBF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8EF08-2A99-409F-AF90-7E0B7222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A10-1631-4BD9-A586-2C78154CF493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DB9CA-CB0B-438B-8D7B-0B190645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D5FCB-5D90-4744-9571-F515C1C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610-9A25-410C-BA02-04CB217C6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1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94157-6250-43D3-8182-5A06CB96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87375-A2AE-4AE8-A761-B34083B6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1EADE-9398-4A9D-B7F7-A37579F4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A10-1631-4BD9-A586-2C78154CF493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FF48F-D7CA-4558-8C0A-FBD044D7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4A336-3A8D-47DF-B642-3E64B399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610-9A25-410C-BA02-04CB217C6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1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E6AFC-38EE-4D28-82EE-67C492E3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DC7F9-F526-4413-93BE-51357AF9A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2E455-1EB1-429E-9B6C-EE27B943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A10-1631-4BD9-A586-2C78154CF493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F4133-553B-4489-ABFC-3ED2F1FA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1774F-9E78-42BE-A347-0F044DEC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610-9A25-410C-BA02-04CB217C6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1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85F6-62F5-43AA-9006-F6D5386F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4CB78-5F8C-4AFE-A1D6-AE3649BA7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799CE8-C1D7-4755-9ED3-5C1955495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73646-F7C9-4671-BE91-E604CF90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A10-1631-4BD9-A586-2C78154CF493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69DD9-6530-46E3-B631-72499FB3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F8C5D-7595-483A-B1D4-2CCE269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610-9A25-410C-BA02-04CB217C6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7E5D4-1CCE-4B88-87E3-18747184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6CE74-2C3A-477F-AEBD-8A3B7FDB5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F1250-D98F-4F14-A441-FC77FC51F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5D93F-DA28-4B81-B4D5-36BEBB15C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7B31B3-DD87-41F3-AF78-50AA71739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EAF24-4A48-4F81-8042-BFFE54F4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A10-1631-4BD9-A586-2C78154CF493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78F2D5-F7BE-495E-A0F1-2B3BA602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E4AA75-8A63-4F97-8495-8BDE9222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610-9A25-410C-BA02-04CB217C6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1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25AAA-56D1-4BAF-9E80-5BBAF135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F15C0E-0A7B-4D8B-83C0-A7701A74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A10-1631-4BD9-A586-2C78154CF493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51D46E-C54F-4C95-B9A9-02EAC23E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64A0EF-528E-421F-ABDB-52890166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610-9A25-410C-BA02-04CB217C6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7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E4BAEB-CD39-4548-8224-D29017AE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A10-1631-4BD9-A586-2C78154CF493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5799C8-DD51-4327-962D-C98A7C1A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7B1147-53FA-4475-93B2-78CC75AF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610-9A25-410C-BA02-04CB217C6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5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3A94C-FEE7-4AB3-B76E-8024F46C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675C5-3345-49D8-B945-B75167C2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84331-F712-4C97-8B43-108A76B4E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E335-88F0-4264-B914-00BD682B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A10-1631-4BD9-A586-2C78154CF493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252AC-3626-46E8-8C71-54A4B88D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FC67A-474A-425E-961D-08622E83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610-9A25-410C-BA02-04CB217C6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6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39F0E-C1C7-4D6A-AFDD-3BB3AD76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86BDC9-805E-4BFA-81C5-C8183D3C9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C9B79-62A8-48E6-9F60-1A6E140A9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3ACF91-B82C-4CFB-A16E-A50EDCB1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A10-1631-4BD9-A586-2C78154CF493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54CFF-59C7-4FA8-83FA-B79AF052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51387-A128-4EB2-A1D8-EED7CF62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610-9A25-410C-BA02-04CB217C6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E6CD6A-DF6D-4385-9029-932434AE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7EBBB-31E7-428F-ABD6-523AF0892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5C306-40DF-4B43-B940-503B5ED93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5FA10-1631-4BD9-A586-2C78154CF493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74986-04D4-4D71-B1B5-9E932A25A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F2A6A-BC13-4D85-8977-81DD5F29E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8C610-9A25-410C-BA02-04CB217C6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55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7310E-D90F-4833-9B8A-0D7DAA40C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조별과제 쿼리</a:t>
            </a:r>
            <a:br>
              <a:rPr lang="en-US" altLang="ko-KR" sz="4800" dirty="0"/>
            </a:br>
            <a:r>
              <a:rPr lang="en-US" altLang="ko-KR" sz="4800" dirty="0"/>
              <a:t>Team Assignment Query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835B85-1615-4C6C-BB4A-BB81CDD71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2018110912 Inyeong </a:t>
            </a:r>
            <a:r>
              <a:rPr lang="en-US" altLang="ko-KR" dirty="0" err="1"/>
              <a:t>Gwak</a:t>
            </a:r>
            <a:endParaRPr lang="en-US" altLang="ko-KR" dirty="0"/>
          </a:p>
          <a:p>
            <a:r>
              <a:rPr lang="ko-KR" altLang="en-US" dirty="0"/>
              <a:t>곽인영 경영학부</a:t>
            </a:r>
          </a:p>
        </p:txBody>
      </p:sp>
    </p:spTree>
    <p:extLst>
      <p:ext uri="{BB962C8B-B14F-4D97-AF65-F5344CB8AC3E}">
        <p14:creationId xmlns:p14="http://schemas.microsoft.com/office/powerpoint/2010/main" val="238205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78B112-797F-4DE4-BD08-EE0BA6D40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07" r="45679" b="25267"/>
          <a:stretch/>
        </p:blipFill>
        <p:spPr>
          <a:xfrm>
            <a:off x="553156" y="893666"/>
            <a:ext cx="5960533" cy="38833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0171E8-247F-4295-942A-8BFDFF44DD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6" t="18601" r="38580" b="28559"/>
          <a:stretch/>
        </p:blipFill>
        <p:spPr>
          <a:xfrm>
            <a:off x="6254043" y="893666"/>
            <a:ext cx="5384801" cy="36237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37020B-6B7F-410C-9B1A-9935861B3B8C}"/>
              </a:ext>
            </a:extLst>
          </p:cNvPr>
          <p:cNvSpPr/>
          <p:nvPr/>
        </p:nvSpPr>
        <p:spPr>
          <a:xfrm>
            <a:off x="796834" y="4680994"/>
            <a:ext cx="108420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SELECT </a:t>
            </a:r>
            <a:r>
              <a:rPr lang="ko-KR" altLang="en-US" dirty="0"/>
              <a:t>노인</a:t>
            </a:r>
            <a:r>
              <a:rPr lang="en-US" altLang="ko-KR" dirty="0"/>
              <a:t>.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검진</a:t>
            </a:r>
            <a:r>
              <a:rPr lang="en-US" altLang="ko-KR" dirty="0"/>
              <a:t>.[</a:t>
            </a:r>
            <a:r>
              <a:rPr lang="ko-KR" altLang="en-US" dirty="0"/>
              <a:t>최고혈압</a:t>
            </a:r>
            <a:r>
              <a:rPr lang="en-US" altLang="ko-KR" dirty="0"/>
              <a:t>(mmHg)], </a:t>
            </a:r>
            <a:r>
              <a:rPr lang="ko-KR" altLang="en-US" dirty="0"/>
              <a:t>유통</a:t>
            </a:r>
            <a:r>
              <a:rPr lang="en-US" altLang="ko-KR" dirty="0"/>
              <a:t>.</a:t>
            </a:r>
            <a:r>
              <a:rPr lang="ko-KR" altLang="en-US" dirty="0"/>
              <a:t>음식번호</a:t>
            </a:r>
            <a:r>
              <a:rPr lang="en-US" altLang="ko-KR" dirty="0"/>
              <a:t>, </a:t>
            </a:r>
            <a:r>
              <a:rPr lang="ko-KR" altLang="en-US" dirty="0"/>
              <a:t>음식</a:t>
            </a:r>
            <a:r>
              <a:rPr lang="en-US" altLang="ko-KR" dirty="0"/>
              <a:t>.</a:t>
            </a:r>
            <a:r>
              <a:rPr lang="ko-KR" altLang="en-US" dirty="0"/>
              <a:t>분류</a:t>
            </a:r>
          </a:p>
          <a:p>
            <a:r>
              <a:rPr lang="en-US" altLang="ko-KR" dirty="0"/>
              <a:t>FROM (</a:t>
            </a:r>
            <a:r>
              <a:rPr lang="ko-KR" altLang="en-US" dirty="0"/>
              <a:t>노인 </a:t>
            </a:r>
            <a:r>
              <a:rPr lang="en-US" altLang="ko-KR" dirty="0"/>
              <a:t>INNER JOIN (</a:t>
            </a:r>
            <a:r>
              <a:rPr lang="ko-KR" altLang="en-US" dirty="0"/>
              <a:t>음식 </a:t>
            </a:r>
            <a:r>
              <a:rPr lang="en-US" altLang="ko-KR" dirty="0"/>
              <a:t>INNER JOIN </a:t>
            </a:r>
            <a:r>
              <a:rPr lang="ko-KR" altLang="en-US" dirty="0"/>
              <a:t>유통 </a:t>
            </a:r>
            <a:r>
              <a:rPr lang="en-US" altLang="ko-KR" dirty="0"/>
              <a:t>ON </a:t>
            </a:r>
            <a:r>
              <a:rPr lang="ko-KR" altLang="en-US" dirty="0"/>
              <a:t>음식</a:t>
            </a:r>
            <a:r>
              <a:rPr lang="en-US" altLang="ko-KR" dirty="0"/>
              <a:t>.[</a:t>
            </a:r>
            <a:r>
              <a:rPr lang="ko-KR" altLang="en-US" dirty="0"/>
              <a:t>음식번호</a:t>
            </a:r>
            <a:r>
              <a:rPr lang="en-US" altLang="ko-KR" dirty="0"/>
              <a:t>] = </a:t>
            </a:r>
            <a:r>
              <a:rPr lang="ko-KR" altLang="en-US" dirty="0"/>
              <a:t>유통</a:t>
            </a:r>
            <a:r>
              <a:rPr lang="en-US" altLang="ko-KR" dirty="0"/>
              <a:t>.[</a:t>
            </a:r>
            <a:r>
              <a:rPr lang="ko-KR" altLang="en-US" dirty="0"/>
              <a:t>음식번호</a:t>
            </a:r>
            <a:r>
              <a:rPr lang="en-US" altLang="ko-KR" dirty="0"/>
              <a:t>]) ON </a:t>
            </a:r>
            <a:r>
              <a:rPr lang="ko-KR" altLang="en-US" dirty="0"/>
              <a:t>노인</a:t>
            </a:r>
            <a:r>
              <a:rPr lang="en-US" altLang="ko-KR" dirty="0"/>
              <a:t>.[</a:t>
            </a:r>
            <a:r>
              <a:rPr lang="ko-KR" altLang="en-US" dirty="0"/>
              <a:t>주민번호</a:t>
            </a:r>
            <a:r>
              <a:rPr lang="en-US" altLang="ko-KR" dirty="0"/>
              <a:t>] = </a:t>
            </a:r>
            <a:r>
              <a:rPr lang="ko-KR" altLang="en-US" dirty="0"/>
              <a:t>유통</a:t>
            </a:r>
            <a:r>
              <a:rPr lang="en-US" altLang="ko-KR" dirty="0"/>
              <a:t>.[</a:t>
            </a:r>
            <a:r>
              <a:rPr lang="ko-KR" altLang="en-US" dirty="0"/>
              <a:t>주민번호</a:t>
            </a:r>
            <a:r>
              <a:rPr lang="en-US" altLang="ko-KR" dirty="0"/>
              <a:t>]) INNER JOIN </a:t>
            </a:r>
            <a:r>
              <a:rPr lang="ko-KR" altLang="en-US" dirty="0"/>
              <a:t>검진 </a:t>
            </a:r>
            <a:r>
              <a:rPr lang="en-US" altLang="ko-KR" dirty="0"/>
              <a:t>ON </a:t>
            </a:r>
            <a:r>
              <a:rPr lang="ko-KR" altLang="en-US" dirty="0"/>
              <a:t>노인</a:t>
            </a:r>
            <a:r>
              <a:rPr lang="en-US" altLang="ko-KR" dirty="0"/>
              <a:t>.[</a:t>
            </a:r>
            <a:r>
              <a:rPr lang="ko-KR" altLang="en-US" dirty="0"/>
              <a:t>주민번호</a:t>
            </a:r>
            <a:r>
              <a:rPr lang="en-US" altLang="ko-KR" dirty="0"/>
              <a:t>] = </a:t>
            </a:r>
            <a:r>
              <a:rPr lang="ko-KR" altLang="en-US" dirty="0"/>
              <a:t>검진</a:t>
            </a:r>
            <a:r>
              <a:rPr lang="en-US" altLang="ko-KR" dirty="0"/>
              <a:t>.[</a:t>
            </a:r>
            <a:r>
              <a:rPr lang="ko-KR" altLang="en-US" dirty="0"/>
              <a:t>주민번호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WHERE (((</a:t>
            </a:r>
            <a:r>
              <a:rPr lang="ko-KR" altLang="en-US" dirty="0"/>
              <a:t>검진</a:t>
            </a:r>
            <a:r>
              <a:rPr lang="en-US" altLang="ko-KR" dirty="0"/>
              <a:t>.[</a:t>
            </a:r>
            <a:r>
              <a:rPr lang="ko-KR" altLang="en-US" dirty="0"/>
              <a:t>최고혈압</a:t>
            </a:r>
            <a:r>
              <a:rPr lang="en-US" altLang="ko-KR" dirty="0"/>
              <a:t>(mmHg)])&gt;140));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9C2B8-D9B8-40A4-A85B-BD59382A3C9D}"/>
              </a:ext>
            </a:extLst>
          </p:cNvPr>
          <p:cNvSpPr txBox="1"/>
          <p:nvPr/>
        </p:nvSpPr>
        <p:spPr>
          <a:xfrm>
            <a:off x="553156" y="247335"/>
            <a:ext cx="5563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Q1. </a:t>
            </a:r>
            <a:r>
              <a:rPr lang="ko-KR" altLang="en-US" dirty="0"/>
              <a:t>고혈압 노인이 주문한 음식의 종류를 표시하라</a:t>
            </a:r>
            <a:endParaRPr lang="en-US" altLang="ko-KR" dirty="0"/>
          </a:p>
          <a:p>
            <a:r>
              <a:rPr lang="en-US" altLang="ko-KR" dirty="0"/>
              <a:t>Sort ordered food from high blood pressure group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5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FFB6E-5844-44B8-9947-000E6E9A2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15" t="18272" r="47325" b="35966"/>
          <a:stretch/>
        </p:blipFill>
        <p:spPr>
          <a:xfrm>
            <a:off x="609601" y="925689"/>
            <a:ext cx="5836355" cy="31383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BBA706-AA4F-49C9-8DB7-40341CDF9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48" t="18436" r="43519" b="25926"/>
          <a:stretch/>
        </p:blipFill>
        <p:spPr>
          <a:xfrm>
            <a:off x="6246862" y="925689"/>
            <a:ext cx="4831644" cy="38156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51ADC1-E0AE-475B-A4DF-BA36EF2D763D}"/>
              </a:ext>
            </a:extLst>
          </p:cNvPr>
          <p:cNvSpPr/>
          <p:nvPr/>
        </p:nvSpPr>
        <p:spPr>
          <a:xfrm>
            <a:off x="444137" y="4741333"/>
            <a:ext cx="11025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SELECT DISTINCTROW </a:t>
            </a:r>
            <a:r>
              <a:rPr lang="ko-KR" altLang="en-US" dirty="0"/>
              <a:t>공급업체</a:t>
            </a:r>
            <a:r>
              <a:rPr lang="en-US" altLang="ko-KR" dirty="0"/>
              <a:t>.</a:t>
            </a:r>
            <a:r>
              <a:rPr lang="ko-KR" altLang="en-US" dirty="0"/>
              <a:t>공급업체명</a:t>
            </a:r>
            <a:r>
              <a:rPr lang="en-US" altLang="ko-KR" dirty="0"/>
              <a:t>, </a:t>
            </a:r>
            <a:r>
              <a:rPr lang="ko-KR" altLang="en-US" dirty="0"/>
              <a:t>공급업체</a:t>
            </a:r>
            <a:r>
              <a:rPr lang="en-US" altLang="ko-KR" dirty="0"/>
              <a:t>.</a:t>
            </a:r>
            <a:r>
              <a:rPr lang="ko-KR" altLang="en-US" dirty="0"/>
              <a:t>위치</a:t>
            </a:r>
            <a:r>
              <a:rPr lang="en-US" altLang="ko-KR" dirty="0"/>
              <a:t>, Avg(</a:t>
            </a:r>
            <a:r>
              <a:rPr lang="ko-KR" altLang="en-US" dirty="0"/>
              <a:t>재고음식</a:t>
            </a:r>
            <a:r>
              <a:rPr lang="en-US" altLang="ko-KR" dirty="0"/>
              <a:t>.</a:t>
            </a:r>
            <a:r>
              <a:rPr lang="ko-KR" altLang="en-US" dirty="0"/>
              <a:t>공급량</a:t>
            </a:r>
            <a:r>
              <a:rPr lang="en-US" altLang="ko-KR" dirty="0"/>
              <a:t>) AS [</a:t>
            </a:r>
            <a:r>
              <a:rPr lang="ko-KR" altLang="en-US" dirty="0"/>
              <a:t>공급량 의 평균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FROM </a:t>
            </a:r>
            <a:r>
              <a:rPr lang="ko-KR" altLang="en-US" dirty="0"/>
              <a:t>공급업체 </a:t>
            </a:r>
            <a:r>
              <a:rPr lang="en-US" altLang="ko-KR" dirty="0"/>
              <a:t>INNER JOIN </a:t>
            </a:r>
            <a:r>
              <a:rPr lang="ko-KR" altLang="en-US" dirty="0"/>
              <a:t>재고음식 </a:t>
            </a:r>
            <a:r>
              <a:rPr lang="en-US" altLang="ko-KR" dirty="0"/>
              <a:t>ON </a:t>
            </a:r>
            <a:r>
              <a:rPr lang="ko-KR" altLang="en-US" dirty="0"/>
              <a:t>공급업체</a:t>
            </a:r>
            <a:r>
              <a:rPr lang="en-US" altLang="ko-KR" dirty="0"/>
              <a:t>.[</a:t>
            </a:r>
            <a:r>
              <a:rPr lang="ko-KR" altLang="en-US" dirty="0"/>
              <a:t>공급업체</a:t>
            </a:r>
            <a:r>
              <a:rPr lang="en-US" altLang="ko-KR" dirty="0"/>
              <a:t>ID] = </a:t>
            </a:r>
            <a:r>
              <a:rPr lang="ko-KR" altLang="en-US" dirty="0"/>
              <a:t>재고음식</a:t>
            </a:r>
            <a:r>
              <a:rPr lang="en-US" altLang="ko-KR" dirty="0"/>
              <a:t>.[</a:t>
            </a:r>
            <a:r>
              <a:rPr lang="ko-KR" altLang="en-US" dirty="0"/>
              <a:t>공급업체</a:t>
            </a:r>
            <a:r>
              <a:rPr lang="en-US" altLang="ko-KR" dirty="0"/>
              <a:t>ID]</a:t>
            </a:r>
          </a:p>
          <a:p>
            <a:r>
              <a:rPr lang="en-US" altLang="ko-KR" dirty="0"/>
              <a:t>GROUP BY </a:t>
            </a:r>
            <a:r>
              <a:rPr lang="ko-KR" altLang="en-US" dirty="0"/>
              <a:t>공급업체</a:t>
            </a:r>
            <a:r>
              <a:rPr lang="en-US" altLang="ko-KR" dirty="0"/>
              <a:t>.</a:t>
            </a:r>
            <a:r>
              <a:rPr lang="ko-KR" altLang="en-US" dirty="0"/>
              <a:t>공급업체명</a:t>
            </a:r>
            <a:r>
              <a:rPr lang="en-US" altLang="ko-KR" dirty="0"/>
              <a:t>, </a:t>
            </a:r>
            <a:r>
              <a:rPr lang="ko-KR" altLang="en-US" dirty="0"/>
              <a:t>공급업체</a:t>
            </a:r>
            <a:r>
              <a:rPr lang="en-US" altLang="ko-KR" dirty="0"/>
              <a:t>.</a:t>
            </a:r>
            <a:r>
              <a:rPr lang="ko-KR" altLang="en-US" dirty="0"/>
              <a:t>위치</a:t>
            </a:r>
          </a:p>
          <a:p>
            <a:r>
              <a:rPr lang="en-US" altLang="ko-KR" dirty="0"/>
              <a:t>HAVING (((</a:t>
            </a:r>
            <a:r>
              <a:rPr lang="ko-KR" altLang="en-US" dirty="0"/>
              <a:t>공급업체</a:t>
            </a:r>
            <a:r>
              <a:rPr lang="en-US" altLang="ko-KR" dirty="0"/>
              <a:t>.</a:t>
            </a:r>
            <a:r>
              <a:rPr lang="ko-KR" altLang="en-US" dirty="0"/>
              <a:t>위치</a:t>
            </a:r>
            <a:r>
              <a:rPr lang="en-US" altLang="ko-KR" dirty="0"/>
              <a:t>) Like "*</a:t>
            </a:r>
            <a:r>
              <a:rPr lang="ko-KR" altLang="en-US" dirty="0"/>
              <a:t>대구광역시*</a:t>
            </a:r>
            <a:r>
              <a:rPr lang="en-US" altLang="ko-KR" dirty="0"/>
              <a:t>"));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6DEAE-BF1F-451F-9934-BE40366E3204}"/>
              </a:ext>
            </a:extLst>
          </p:cNvPr>
          <p:cNvSpPr txBox="1"/>
          <p:nvPr/>
        </p:nvSpPr>
        <p:spPr>
          <a:xfrm>
            <a:off x="553156" y="247335"/>
            <a:ext cx="734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Q2. </a:t>
            </a:r>
            <a:r>
              <a:rPr lang="ko-KR" altLang="en-US" dirty="0"/>
              <a:t>대구광역시에 위치한 공급업체가 공급한 양의 평균값을 표시하라</a:t>
            </a:r>
            <a:endParaRPr lang="en-US" altLang="ko-KR" dirty="0"/>
          </a:p>
          <a:p>
            <a:r>
              <a:rPr lang="en-US" altLang="ko-KR" dirty="0"/>
              <a:t>Sort average supply quantity of supplier located in Daegu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12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32901F-86FA-43F2-986B-C426DE4DC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56" r="45885" b="22798"/>
          <a:stretch/>
        </p:blipFill>
        <p:spPr>
          <a:xfrm>
            <a:off x="677334" y="1054100"/>
            <a:ext cx="5937956" cy="40562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F2DB9C-5CA8-458D-B43C-550B5449F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62" t="17284" r="39918" b="26255"/>
          <a:stretch/>
        </p:blipFill>
        <p:spPr>
          <a:xfrm>
            <a:off x="6721055" y="1238250"/>
            <a:ext cx="5170311" cy="38720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6CA9E6-7641-4B34-B803-30B563CA09CD}"/>
              </a:ext>
            </a:extLst>
          </p:cNvPr>
          <p:cNvSpPr/>
          <p:nvPr/>
        </p:nvSpPr>
        <p:spPr>
          <a:xfrm>
            <a:off x="353516" y="5110339"/>
            <a:ext cx="11484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SELECT 검진.[최저혈압(</a:t>
            </a:r>
            <a:r>
              <a:rPr lang="ko-KR" altLang="en-US" dirty="0" err="1"/>
              <a:t>mmHg</a:t>
            </a:r>
            <a:r>
              <a:rPr lang="ko-KR" altLang="en-US" dirty="0"/>
              <a:t>)], 정기검진.[신체질량지수(</a:t>
            </a:r>
            <a:r>
              <a:rPr lang="ko-KR" altLang="en-US" dirty="0" err="1"/>
              <a:t>kg</a:t>
            </a:r>
            <a:r>
              <a:rPr lang="ko-KR" altLang="en-US" dirty="0"/>
              <a:t>/m^2)], 정기검진.[체중(</a:t>
            </a:r>
            <a:r>
              <a:rPr lang="ko-KR" altLang="en-US" dirty="0" err="1"/>
              <a:t>kg</a:t>
            </a:r>
            <a:r>
              <a:rPr lang="ko-KR" altLang="en-US" dirty="0"/>
              <a:t>)], </a:t>
            </a:r>
            <a:r>
              <a:rPr lang="ko-KR" altLang="en-US" dirty="0" err="1"/>
              <a:t>보험.보험명</a:t>
            </a:r>
            <a:endParaRPr lang="ko-KR" altLang="en-US" dirty="0"/>
          </a:p>
          <a:p>
            <a:r>
              <a:rPr lang="ko-KR" altLang="en-US" dirty="0"/>
              <a:t>FROM ((노인 INNER JOIN 정기검진 ON 노인.[주민번호] = 정기검진.[주민번호]) INNER JOIN 검진 ON 노인.[주민번호] = 검진.[주민번호]) INNER JOIN 보험 ON </a:t>
            </a:r>
            <a:r>
              <a:rPr lang="ko-KR" altLang="en-US" dirty="0" err="1"/>
              <a:t>노인.주민번호</a:t>
            </a:r>
            <a:r>
              <a:rPr lang="ko-KR" altLang="en-US" dirty="0"/>
              <a:t> = </a:t>
            </a:r>
            <a:r>
              <a:rPr lang="ko-KR" altLang="en-US" dirty="0" err="1"/>
              <a:t>보험.주민번호</a:t>
            </a:r>
            <a:endParaRPr lang="ko-KR" altLang="en-US" dirty="0"/>
          </a:p>
          <a:p>
            <a:r>
              <a:rPr lang="ko-KR" altLang="en-US" dirty="0"/>
              <a:t>WHERE (((검진.[최저혈압(</a:t>
            </a:r>
            <a:r>
              <a:rPr lang="ko-KR" altLang="en-US" dirty="0" err="1"/>
              <a:t>mmHg</a:t>
            </a:r>
            <a:r>
              <a:rPr lang="ko-KR" altLang="en-US" dirty="0"/>
              <a:t>)])&lt;60));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FC0E8-6762-4F01-A171-F8F0FF25FA25}"/>
              </a:ext>
            </a:extLst>
          </p:cNvPr>
          <p:cNvSpPr txBox="1"/>
          <p:nvPr/>
        </p:nvSpPr>
        <p:spPr>
          <a:xfrm>
            <a:off x="609599" y="449070"/>
            <a:ext cx="959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Q3. </a:t>
            </a:r>
            <a:r>
              <a:rPr lang="ko-KR" altLang="en-US" dirty="0"/>
              <a:t>저혈압에 해당하는 최저혈압</a:t>
            </a:r>
            <a:r>
              <a:rPr lang="en-US" altLang="ko-KR" dirty="0"/>
              <a:t>=&lt;60</a:t>
            </a:r>
            <a:r>
              <a:rPr lang="ko-KR" altLang="en-US" dirty="0"/>
              <a:t>인 고객의 체중과 등록된 보험명을 표시하라</a:t>
            </a:r>
            <a:endParaRPr lang="en-US" altLang="ko-KR" dirty="0"/>
          </a:p>
          <a:p>
            <a:r>
              <a:rPr lang="en-US" altLang="ko-KR" dirty="0"/>
              <a:t>Sort insurance name and weight of the elder customer with a low blood pressure (=&lt; 60)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90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281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조별과제 쿼리 Team Assignment Query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조별과제 쿼리 Team Assignment Query</dc:title>
  <dc:creator>곽인영</dc:creator>
  <cp:lastModifiedBy>곽인영</cp:lastModifiedBy>
  <cp:revision>4</cp:revision>
  <dcterms:created xsi:type="dcterms:W3CDTF">2020-06-26T14:08:27Z</dcterms:created>
  <dcterms:modified xsi:type="dcterms:W3CDTF">2020-06-27T15:15:02Z</dcterms:modified>
</cp:coreProperties>
</file>