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38" r:id="rId2"/>
    <p:sldId id="373" r:id="rId3"/>
    <p:sldId id="372" r:id="rId4"/>
    <p:sldId id="374" r:id="rId5"/>
    <p:sldId id="375" r:id="rId6"/>
    <p:sldId id="384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데이터베이스와 제이쿼리 활용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12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SQL(Structured Query Language)</a:t>
            </a:r>
          </a:p>
          <a:p>
            <a:pPr lvl="1" latinLnBrk="0"/>
            <a:r>
              <a:rPr lang="ko-KR" altLang="ko-KR" smtClean="0"/>
              <a:t>관계형 데이터베이스</a:t>
            </a:r>
            <a:r>
              <a:rPr lang="en-US" altLang="ko-KR" smtClean="0"/>
              <a:t>(RDB)</a:t>
            </a:r>
            <a:r>
              <a:rPr lang="ko-KR" altLang="ko-KR" smtClean="0"/>
              <a:t>를 위한 표준 데이터베이스 언어</a:t>
            </a:r>
            <a:endParaRPr lang="en-US" altLang="ko-KR" smtClean="0"/>
          </a:p>
          <a:p>
            <a:pPr lvl="1" latinLnBrk="0"/>
            <a:r>
              <a:rPr lang="en-US" altLang="ko-KR" smtClean="0"/>
              <a:t>SQLite</a:t>
            </a:r>
            <a:r>
              <a:rPr lang="ko-KR" altLang="ko-KR" smtClean="0"/>
              <a:t>도 표준</a:t>
            </a:r>
            <a:r>
              <a:rPr lang="en-US" altLang="ko-KR" smtClean="0"/>
              <a:t> SQL</a:t>
            </a:r>
            <a:r>
              <a:rPr lang="ko-KR" altLang="ko-KR" smtClean="0"/>
              <a:t>을 지원</a:t>
            </a:r>
          </a:p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2062054"/>
            <a:ext cx="6339086" cy="472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73719" y="0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.456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 </a:t>
            </a:r>
            <a:r>
              <a:rPr lang="ko-KR" altLang="ko-KR" b="1" smtClean="0"/>
              <a:t>데이터베이스 관련 함수 정의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입력 트랜잭션 처리 함수 예</a:t>
            </a:r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12-5] </a:t>
            </a:r>
            <a:r>
              <a:rPr lang="ko-KR" altLang="ko-KR" smtClean="0"/>
              <a:t>스마트폰 실행 결과</a:t>
            </a:r>
            <a:r>
              <a:rPr lang="en-US" altLang="ko-KR" smtClean="0"/>
              <a:t>_bookApp </a:t>
            </a:r>
            <a:r>
              <a:rPr lang="ko-KR" altLang="ko-KR" smtClean="0"/>
              <a:t>입력 화면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12-5)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2480" y="1844824"/>
          <a:ext cx="6480720" cy="3705552"/>
        </p:xfrm>
        <a:graphic>
          <a:graphicData uri="http://schemas.openxmlformats.org/drawingml/2006/table">
            <a:tbl>
              <a:tblPr/>
              <a:tblGrid>
                <a:gridCol w="3312368"/>
                <a:gridCol w="3168352"/>
              </a:tblGrid>
              <a:tr h="27020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12-5]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데이터 입력 트랜잭션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dbHandle.js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 insertBook(){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db.transaction(function(tr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var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type = $('#bookType1').val();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var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name = $('#bookName1').val();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var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insertSQL = 'insert into book(type, name) values(?, ?)';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 	tr.executeSql(insertSQL, [type, name],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function(tr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rs){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  			console.log('3_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책 등록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...no: ' + rs.insertId);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      	alert('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도서명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' + $('#bookName1').val() + '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 입력되었습니다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');      	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$('#bookName1').val('');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$('#bookType1').val('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미정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').attr('selected', 'selected');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$('#bookType1').selectmenu('refresh');	   	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 		}, function(tr, err){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alert('DB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오류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' + err.message + err.code);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});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12\_12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023" y="4005064"/>
            <a:ext cx="4552845" cy="24482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 </a:t>
            </a:r>
            <a:r>
              <a:rPr lang="ko-KR" altLang="ko-KR" b="1" smtClean="0"/>
              <a:t>데이터베이스 관련 함수 정의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</a:t>
            </a:r>
            <a:r>
              <a:rPr lang="ko-KR" altLang="ko-KR" smtClean="0"/>
              <a:t> 트랜잭션 처리 함수 예</a:t>
            </a:r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12-6] </a:t>
            </a:r>
            <a:r>
              <a:rPr lang="ko-KR" altLang="ko-KR" smtClean="0"/>
              <a:t>스마트폰 실행 결과</a:t>
            </a:r>
            <a:r>
              <a:rPr lang="en-US" altLang="ko-KR" smtClean="0"/>
              <a:t>_bookApp </a:t>
            </a:r>
            <a:r>
              <a:rPr lang="ko-KR" altLang="ko-KR" smtClean="0"/>
              <a:t>전체 검색 화면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12-6)</a:t>
            </a:r>
            <a:endParaRPr lang="ko-KR" altLang="ko-KR" sz="2200" smtClean="0"/>
          </a:p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488" y="1700808"/>
          <a:ext cx="4838816" cy="5122498"/>
        </p:xfrm>
        <a:graphic>
          <a:graphicData uri="http://schemas.openxmlformats.org/drawingml/2006/table">
            <a:tbl>
              <a:tblPr/>
              <a:tblGrid>
                <a:gridCol w="2880320"/>
                <a:gridCol w="1958496"/>
              </a:tblGrid>
              <a:tr h="18421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12-6] 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전체 데이터 검색 트랜잭션 실행하기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514" marR="585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dbHandle.js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514" marR="585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1845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function listBook(){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db.transaction(function(tr){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  var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selectSQL = 'select * from book'; 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900" kern="0" baseline="0" smtClea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tr.executeSql(selectSQL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, [], function(tr, rs){ 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console.log(' 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책 조회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... ' + rs.rows.length + '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건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.');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if (position == 'first') 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	if (index == 0)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	  alert('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더 이상의 도서가 없습니다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');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   else       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  	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index = 0;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      }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else if (position == 'prev') 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	if (index == 0)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  	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alert('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더 이상의 도서가 없습니다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');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   else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  	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index = --index;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 baseline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baseline="0" smtClean="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else if (position == 'next') 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	if (index == rs.rows.length-1)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  alert('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더 이상의 도서가 없습니다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');          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else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  index = ++index;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}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else </a:t>
                      </a:r>
                      <a:r>
                        <a:rPr lang="en-US" altLang="ko-KR" sz="1000" kern="0" smtClean="0">
                          <a:latin typeface="맑은 고딕"/>
                          <a:ea typeface="맑은 고딕"/>
                          <a:cs typeface="Times New Roman"/>
                        </a:rPr>
                        <a:t>if (position == ‘last') {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{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	if (index == rs.rows.length-1)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  alert('</a:t>
                      </a:r>
                      <a:r>
                        <a:rPr lang="ko-KR" sz="900" kern="0">
                          <a:latin typeface="맑은 고딕"/>
                          <a:ea typeface="맑은 고딕"/>
                          <a:cs typeface="Times New Roman"/>
                        </a:rPr>
                        <a:t>더 이상의 도서가 없습니다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');          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else       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		  index = rs.rows.length-1;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}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$('#bookType4').val(rs.rows.item(index).type);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     $('#bookName4').val(rs.rows.item(index).name);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latin typeface="맑은 고딕"/>
                          <a:ea typeface="맑은 고딕"/>
                          <a:cs typeface="Times New Roman"/>
                        </a:rPr>
                        <a:t>   });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  });          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514" marR="58514" marT="61223" marB="61223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12\_12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04" y="3068960"/>
            <a:ext cx="5328592" cy="283946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ko-KR" smtClean="0"/>
              <a:t>결과 집합</a:t>
            </a:r>
            <a:r>
              <a:rPr lang="en-US" altLang="ko-KR" smtClean="0"/>
              <a:t> : rs </a:t>
            </a:r>
            <a:r>
              <a:rPr lang="ko-KR" altLang="ko-KR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SQL </a:t>
            </a:r>
            <a:r>
              <a:rPr lang="ko-KR" altLang="ko-KR" smtClean="0"/>
              <a:t>결과 집합</a:t>
            </a:r>
            <a:r>
              <a:rPr lang="en-US" altLang="ko-KR" smtClean="0"/>
              <a:t>(ResultSet)</a:t>
            </a:r>
          </a:p>
          <a:p>
            <a:pPr lvl="1" latinLnBrk="0"/>
            <a:r>
              <a:rPr lang="en-US" altLang="ko-KR" smtClean="0"/>
              <a:t>SQL </a:t>
            </a:r>
            <a:r>
              <a:rPr lang="ko-KR" altLang="ko-KR" smtClean="0"/>
              <a:t>문장을 수행한 결과로 받게 되는</a:t>
            </a:r>
            <a:r>
              <a:rPr lang="en-US" altLang="ko-KR" smtClean="0"/>
              <a:t> DB </a:t>
            </a:r>
            <a:r>
              <a:rPr lang="ko-KR" altLang="ko-KR" smtClean="0"/>
              <a:t>반환 객체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1772817"/>
          <a:ext cx="6912768" cy="936104"/>
        </p:xfrm>
        <a:graphic>
          <a:graphicData uri="http://schemas.openxmlformats.org/drawingml/2006/table">
            <a:tbl>
              <a:tblPr/>
              <a:tblGrid>
                <a:gridCol w="1964681"/>
                <a:gridCol w="4948087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rs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객체의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rs.insertId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insert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 실행 결과로 자동 생성된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ID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rs.rowAffected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update, delete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 실행 결과로 처리된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 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rs.rows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select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 실행 결과로 생성된 결과 집합 안의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리스트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객체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2924944"/>
          <a:ext cx="6984776" cy="864096"/>
        </p:xfrm>
        <a:graphic>
          <a:graphicData uri="http://schemas.openxmlformats.org/drawingml/2006/table">
            <a:tbl>
              <a:tblPr/>
              <a:tblGrid>
                <a:gridCol w="1985147"/>
                <a:gridCol w="4999629"/>
              </a:tblGrid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rows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객체의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rows.length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결과 집합 안의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들의 전체 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rows.item(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결과 집합 안의 첨자에 해당하는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rows.item(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).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결과 집합 안의 첨자에 해당하는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 특정 컬럼값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136576" y="3933056"/>
            <a:ext cx="4968552" cy="26642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p.460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핸들러 함수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이벤트 핸들러 함수 예</a:t>
            </a:r>
          </a:p>
          <a:p>
            <a:pPr lvl="1"/>
            <a:r>
              <a:rPr lang="ko-KR" altLang="ko-KR" smtClean="0"/>
              <a:t>검색</a:t>
            </a:r>
            <a:r>
              <a:rPr lang="en-US" altLang="ko-KR" smtClean="0"/>
              <a:t>, </a:t>
            </a:r>
            <a:r>
              <a:rPr lang="ko-KR" altLang="ko-KR" smtClean="0"/>
              <a:t>수정</a:t>
            </a:r>
            <a:r>
              <a:rPr lang="en-US" altLang="ko-KR" smtClean="0"/>
              <a:t>, </a:t>
            </a:r>
            <a:r>
              <a:rPr lang="ko-KR" altLang="ko-KR" smtClean="0"/>
              <a:t>삭제</a:t>
            </a:r>
            <a:r>
              <a:rPr lang="en-US" altLang="ko-KR" smtClean="0"/>
              <a:t>, </a:t>
            </a:r>
            <a:r>
              <a:rPr lang="ko-KR" altLang="ko-KR" smtClean="0"/>
              <a:t>취소 등의 버튼 엘리먼트에 대해 클릭 이벤트가 발생할 때 필요한 정보를 얻거나 설정하는 콜백 함수를 이벤트 핸들러로 선언</a:t>
            </a:r>
            <a:endParaRPr lang="en-US" altLang="ko-KR" smtClean="0"/>
          </a:p>
          <a:p>
            <a:pPr lvl="1"/>
            <a:r>
              <a:rPr lang="ko-KR" altLang="ko-KR" smtClean="0"/>
              <a:t>전체 검색 화면의 처음</a:t>
            </a:r>
            <a:r>
              <a:rPr lang="en-US" altLang="ko-KR" smtClean="0"/>
              <a:t>, </a:t>
            </a:r>
            <a:r>
              <a:rPr lang="ko-KR" altLang="ko-KR" smtClean="0"/>
              <a:t>이전</a:t>
            </a:r>
            <a:r>
              <a:rPr lang="en-US" altLang="ko-KR" smtClean="0"/>
              <a:t>, </a:t>
            </a:r>
            <a:r>
              <a:rPr lang="ko-KR" altLang="ko-KR" smtClean="0"/>
              <a:t>다음</a:t>
            </a:r>
            <a:r>
              <a:rPr lang="en-US" altLang="ko-KR" smtClean="0"/>
              <a:t>, </a:t>
            </a:r>
            <a:r>
              <a:rPr lang="ko-KR" altLang="ko-KR" smtClean="0"/>
              <a:t>마지막 버튼 클릭했을 때 이벤트 콜백 함수도 선언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348881"/>
          <a:ext cx="7632848" cy="4332489"/>
        </p:xfrm>
        <a:graphic>
          <a:graphicData uri="http://schemas.openxmlformats.org/drawingml/2006/table">
            <a:tbl>
              <a:tblPr/>
              <a:tblGrid>
                <a:gridCol w="3815997"/>
                <a:gridCol w="3816851"/>
              </a:tblGrid>
              <a:tr h="28753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12-7]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이벤트 핸들러 함수 정의하기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bookApp.html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72901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$(document).ready( function() {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     //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준비 이벤트 핸들러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openDB();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createTable();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	$('#submit1').click( function(){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//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입력 요청 이벤트 핸들러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 		insertBook();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});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$('#cancel1').click( function(){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//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취소 요청 이벤트 핸들러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$('#bookType1').val('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미정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').attr('selected', 'selected');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$('#bookType1').selectmenu('refresh');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}); 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$('#search2').click( function(){				//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검색 요청 이벤트 핸들러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 	var name = $('#sBookName2').val();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selectBook2(name);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$('#last').click( function(){					//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이동 요청 이벤트 핸들러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 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position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='last';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  	listBook();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4333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p.460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 방법을 익힌다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모바일과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활용한 예제를 만들어본다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3061" y="2309971"/>
            <a:ext cx="2808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도서관리 웹앱 개발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로컬</a:t>
            </a:r>
            <a:r>
              <a:rPr lang="en-US" altLang="ko-KR" b="1" smtClean="0"/>
              <a:t> DB </a:t>
            </a:r>
            <a:r>
              <a:rPr lang="ko-KR" altLang="ko-KR" b="1" smtClean="0"/>
              <a:t>기반의 도서관리 앱 </a:t>
            </a:r>
            <a:r>
              <a:rPr lang="en-US" altLang="ko-KR" b="1" smtClean="0"/>
              <a:t>: bookApp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ko-KR" smtClean="0"/>
              <a:t>의 기본 로컬 저장소</a:t>
            </a:r>
            <a:endParaRPr lang="en-US" altLang="ko-KR" smtClean="0"/>
          </a:p>
          <a:p>
            <a:pPr lvl="1"/>
            <a:r>
              <a:rPr lang="ko-KR" altLang="ko-KR" smtClean="0"/>
              <a:t>웹 스토리지</a:t>
            </a:r>
            <a:r>
              <a:rPr lang="en-US" altLang="ko-KR" smtClean="0"/>
              <a:t>(Web Storage) : </a:t>
            </a:r>
            <a:r>
              <a:rPr lang="ko-KR" altLang="ko-KR" smtClean="0"/>
              <a:t>키</a:t>
            </a:r>
            <a:r>
              <a:rPr lang="en-US" altLang="ko-KR" smtClean="0"/>
              <a:t>-</a:t>
            </a:r>
            <a:r>
              <a:rPr lang="ko-KR" altLang="ko-KR" smtClean="0"/>
              <a:t>값 저장 형식</a:t>
            </a:r>
            <a:endParaRPr lang="en-US" altLang="ko-KR" smtClean="0"/>
          </a:p>
          <a:p>
            <a:pPr lvl="2"/>
            <a:r>
              <a:rPr lang="ko-KR" altLang="ko-KR" smtClean="0"/>
              <a:t>적은 양의 간단한 데이터를 저장하기에 적합</a:t>
            </a:r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SQL </a:t>
            </a:r>
            <a:r>
              <a:rPr lang="ko-KR" altLang="ko-KR" smtClean="0"/>
              <a:t>데이터베이스</a:t>
            </a:r>
            <a:r>
              <a:rPr lang="en-US" altLang="ko-KR" smtClean="0"/>
              <a:t>(Web SQL Database) : </a:t>
            </a:r>
            <a:r>
              <a:rPr lang="ko-KR" altLang="ko-KR" smtClean="0"/>
              <a:t>테이블 저장 형식</a:t>
            </a:r>
            <a:endParaRPr lang="en-US" altLang="ko-KR" smtClean="0"/>
          </a:p>
          <a:p>
            <a:pPr lvl="2"/>
            <a:r>
              <a:rPr lang="en-US" altLang="ko-KR" smtClean="0"/>
              <a:t>HTML5 API </a:t>
            </a:r>
            <a:r>
              <a:rPr lang="ko-KR" altLang="ko-KR" smtClean="0"/>
              <a:t>지원 표준에서는 제외</a:t>
            </a:r>
            <a:r>
              <a:rPr lang="ko-KR" altLang="en-US" smtClean="0"/>
              <a:t>되었지</a:t>
            </a:r>
            <a:r>
              <a:rPr lang="ko-KR" altLang="ko-KR" smtClean="0"/>
              <a:t>만 아직도 유효하고 효과적인 저장소</a:t>
            </a:r>
            <a:endParaRPr lang="en-US" altLang="ko-KR" smtClean="0"/>
          </a:p>
          <a:p>
            <a:pPr lvl="2"/>
            <a:r>
              <a:rPr lang="ko-KR" altLang="ko-KR" smtClean="0"/>
              <a:t>구조적이고 체계화된 많은 양의 데이터를 저장하기에 적합</a:t>
            </a:r>
            <a:endParaRPr lang="en-US" altLang="ko-KR" smtClean="0"/>
          </a:p>
          <a:p>
            <a:pPr lvl="2"/>
            <a:r>
              <a:rPr lang="ko-KR" altLang="ko-KR" smtClean="0"/>
              <a:t>관계형 데이터 모델을 통해 데이터를 안정적이고 유연하게 다룰 수 있</a:t>
            </a:r>
            <a:r>
              <a:rPr lang="ko-KR" altLang="en-US" smtClean="0"/>
              <a:t>음</a:t>
            </a:r>
            <a:endParaRPr lang="ko-KR" altLang="ko-KR" smtClean="0"/>
          </a:p>
          <a:p>
            <a:pPr lvl="1"/>
            <a:r>
              <a:rPr lang="ko-KR" altLang="ko-KR" smtClean="0"/>
              <a:t>인덱스 데이터베이스</a:t>
            </a:r>
            <a:r>
              <a:rPr lang="en-US" altLang="ko-KR" smtClean="0"/>
              <a:t>(Indexed Database) : </a:t>
            </a:r>
            <a:r>
              <a:rPr lang="ko-KR" altLang="ko-KR" smtClean="0"/>
              <a:t>객체 저장 형식</a:t>
            </a:r>
            <a:endParaRPr lang="en-US" altLang="ko-KR" smtClean="0"/>
          </a:p>
          <a:p>
            <a:pPr lvl="2"/>
            <a:r>
              <a:rPr lang="ko-KR" altLang="ko-KR" smtClean="0"/>
              <a:t>새로운 </a:t>
            </a:r>
            <a:r>
              <a:rPr lang="ko-KR" altLang="en-US" smtClean="0"/>
              <a:t>표준으로 제시</a:t>
            </a:r>
            <a:endParaRPr lang="en-US" altLang="ko-KR" smtClean="0"/>
          </a:p>
          <a:p>
            <a:pPr lvl="2"/>
            <a:r>
              <a:rPr lang="en-US" altLang="ko-KR" smtClean="0"/>
              <a:t>SQL </a:t>
            </a:r>
            <a:r>
              <a:rPr lang="ko-KR" altLang="ko-KR" smtClean="0"/>
              <a:t>언어와는 무관하며 단순한 저장 구조를 사용</a:t>
            </a:r>
            <a:endParaRPr lang="en-US" altLang="ko-KR" smtClean="0"/>
          </a:p>
          <a:p>
            <a:pPr lvl="2"/>
            <a:r>
              <a:rPr lang="ko-KR" altLang="ko-KR" smtClean="0"/>
              <a:t>간단한 자바스크립트</a:t>
            </a:r>
            <a:r>
              <a:rPr lang="en-US" altLang="ko-KR" smtClean="0"/>
              <a:t> API </a:t>
            </a:r>
            <a:r>
              <a:rPr lang="ko-KR" altLang="ko-KR" smtClean="0"/>
              <a:t>만으로도 데이터베이스 조작이 가능하고 표준화가 </a:t>
            </a:r>
            <a:r>
              <a:rPr lang="ko-KR" altLang="en-US" smtClean="0"/>
              <a:t>용이함</a:t>
            </a:r>
            <a:endParaRPr lang="ko-KR" altLang="ko-KR" smtClean="0"/>
          </a:p>
          <a:p>
            <a:endParaRPr lang="en-US" altLang="ko-KR" smtClean="0"/>
          </a:p>
          <a:p>
            <a:r>
              <a:rPr lang="en-US" altLang="ko-KR" smtClean="0"/>
              <a:t> SQLite DB </a:t>
            </a:r>
          </a:p>
          <a:p>
            <a:pPr lvl="1"/>
            <a:r>
              <a:rPr lang="ko-KR" altLang="ko-KR" smtClean="0"/>
              <a:t>최근 웹</a:t>
            </a:r>
            <a:r>
              <a:rPr lang="en-US" altLang="ko-KR" smtClean="0"/>
              <a:t> SQL </a:t>
            </a:r>
            <a:r>
              <a:rPr lang="ko-KR" altLang="ko-KR" smtClean="0"/>
              <a:t>데이터베이스</a:t>
            </a:r>
            <a:r>
              <a:rPr lang="ko-KR" altLang="en-US" smtClean="0"/>
              <a:t>를</a:t>
            </a:r>
            <a:r>
              <a:rPr lang="ko-KR" altLang="ko-KR" smtClean="0"/>
              <a:t> 대부분의 모바일 브라우저</a:t>
            </a:r>
            <a:r>
              <a:rPr lang="ko-KR" altLang="en-US" smtClean="0"/>
              <a:t>가</a:t>
            </a:r>
            <a:r>
              <a:rPr lang="en-US" altLang="ko-KR" smtClean="0"/>
              <a:t> DB </a:t>
            </a:r>
            <a:r>
              <a:rPr lang="ko-KR" altLang="ko-KR" smtClean="0"/>
              <a:t>엔진</a:t>
            </a:r>
            <a:r>
              <a:rPr lang="ko-KR" altLang="en-US" smtClean="0"/>
              <a:t>으로</a:t>
            </a:r>
            <a:r>
              <a:rPr lang="ko-KR" altLang="ko-KR" smtClean="0"/>
              <a:t> 내장</a:t>
            </a:r>
            <a:endParaRPr lang="en-US" altLang="ko-KR" smtClean="0"/>
          </a:p>
          <a:p>
            <a:pPr lvl="1"/>
            <a:r>
              <a:rPr lang="ko-KR" altLang="ko-KR" smtClean="0"/>
              <a:t>서버</a:t>
            </a:r>
            <a:r>
              <a:rPr lang="en-US" altLang="ko-KR" smtClean="0"/>
              <a:t> DB </a:t>
            </a:r>
            <a:r>
              <a:rPr lang="ko-KR" altLang="ko-KR" smtClean="0"/>
              <a:t>기반의 앱으로 자연스럽게 확장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4333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p.448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UI </a:t>
            </a:r>
            <a:r>
              <a:rPr lang="ko-KR" altLang="ko-KR" b="1" smtClean="0"/>
              <a:t>화면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도서관리 앱</a:t>
            </a:r>
            <a:r>
              <a:rPr lang="en-US" altLang="ko-KR" smtClean="0"/>
              <a:t>(bookApp)</a:t>
            </a:r>
            <a:r>
              <a:rPr lang="ko-KR" altLang="ko-KR" smtClean="0"/>
              <a:t>의 화면 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p.449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12\_12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556792"/>
            <a:ext cx="4680520" cy="50932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SQLite </a:t>
            </a:r>
            <a:r>
              <a:rPr lang="ko-KR" altLang="ko-KR" smtClean="0"/>
              <a:t>활용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크롬 브라우저 안에</a:t>
            </a:r>
            <a:r>
              <a:rPr lang="en-US" altLang="ko-KR" smtClean="0"/>
              <a:t> SQLite </a:t>
            </a:r>
            <a:r>
              <a:rPr lang="ko-KR" altLang="ko-KR" smtClean="0"/>
              <a:t>엔진을 내장</a:t>
            </a:r>
            <a:endParaRPr lang="en-US" altLang="ko-KR" smtClean="0"/>
          </a:p>
          <a:p>
            <a:pPr lvl="1"/>
            <a:r>
              <a:rPr lang="ko-KR" altLang="ko-KR" smtClean="0"/>
              <a:t>브라우저 개발자 도구의 </a:t>
            </a:r>
            <a:r>
              <a:rPr lang="en-US" altLang="ko-KR" smtClean="0"/>
              <a:t>‘Application' </a:t>
            </a:r>
            <a:r>
              <a:rPr lang="ko-KR" altLang="ko-KR" smtClean="0"/>
              <a:t>패널을 이용</a:t>
            </a:r>
            <a:r>
              <a:rPr lang="en-US" altLang="ko-KR" smtClean="0"/>
              <a:t>,</a:t>
            </a:r>
            <a:r>
              <a:rPr lang="ko-KR" altLang="ko-KR" smtClean="0"/>
              <a:t> 데이터베이스 내용을 확인하고 관리</a:t>
            </a:r>
            <a:endParaRPr lang="en-US" altLang="ko-KR" smtClean="0"/>
          </a:p>
          <a:p>
            <a:pPr lvl="1"/>
            <a:r>
              <a:rPr lang="ko-KR" altLang="ko-KR" smtClean="0"/>
              <a:t>예제 </a:t>
            </a:r>
            <a:r>
              <a:rPr lang="en-US" altLang="ko-KR" smtClean="0"/>
              <a:t>'bookDB' </a:t>
            </a:r>
            <a:r>
              <a:rPr lang="ko-KR" altLang="ko-KR" smtClean="0"/>
              <a:t>데이터베이스 안의 </a:t>
            </a:r>
            <a:r>
              <a:rPr lang="en-US" altLang="ko-KR" smtClean="0"/>
              <a:t>'book' </a:t>
            </a:r>
            <a:r>
              <a:rPr lang="ko-KR" altLang="ko-KR" smtClean="0"/>
              <a:t>테이블 정보를 확인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12\_12.3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2204864"/>
            <a:ext cx="7056785" cy="38407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SQLite </a:t>
            </a:r>
            <a:r>
              <a:rPr lang="ko-KR" altLang="ko-KR" smtClean="0"/>
              <a:t>활용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패널에서 직접</a:t>
            </a:r>
            <a:r>
              <a:rPr lang="en-US" altLang="ko-KR" smtClean="0"/>
              <a:t> SQL </a:t>
            </a:r>
            <a:r>
              <a:rPr lang="ko-KR" altLang="ko-KR" smtClean="0"/>
              <a:t>문장을 작성하여 실행하고 그 결과 확인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잘못 생성된 테이블을 삭제하는 등의 기본적인 데이터베이스 관리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'console' </a:t>
            </a:r>
            <a:r>
              <a:rPr lang="ko-KR" altLang="ko-KR" smtClean="0"/>
              <a:t>창에</a:t>
            </a:r>
            <a:r>
              <a:rPr lang="ko-KR" altLang="en-US" smtClean="0"/>
              <a:t>서</a:t>
            </a:r>
            <a:r>
              <a:rPr lang="ko-KR" altLang="ko-KR" smtClean="0"/>
              <a:t>는</a:t>
            </a:r>
            <a:r>
              <a:rPr lang="en-US" altLang="ko-KR" smtClean="0"/>
              <a:t> bookApp </a:t>
            </a:r>
            <a:r>
              <a:rPr lang="ko-KR" altLang="ko-KR" smtClean="0"/>
              <a:t>앱 실행에 따른 처리 과정을 메시지를 통해 확인</a:t>
            </a:r>
            <a:endParaRPr lang="en-US" altLang="ko-KR" smtClean="0"/>
          </a:p>
          <a:p>
            <a:pPr lvl="1"/>
            <a:r>
              <a:rPr lang="ko-KR" altLang="ko-KR" smtClean="0"/>
              <a:t>필요한 메시지를 코드 안에 추가하여 앱 프로그램 디버깅할 때 활용</a:t>
            </a:r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12\_12.3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5" y="2492896"/>
            <a:ext cx="7769469" cy="41044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내부 스크립트 함수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bookApp </a:t>
            </a:r>
            <a:r>
              <a:rPr lang="ko-KR" altLang="ko-KR" smtClean="0"/>
              <a:t>앱의 스크립트 함수 구성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496616" y="1628800"/>
            <a:ext cx="6696744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74333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ko-KR" smtClean="0"/>
              <a:t>웹</a:t>
            </a:r>
            <a:r>
              <a:rPr lang="en-US" altLang="ko-KR" smtClean="0"/>
              <a:t> SQL </a:t>
            </a:r>
            <a:r>
              <a:rPr lang="ko-KR" altLang="ko-KR" smtClean="0"/>
              <a:t>데이터베이스 관련</a:t>
            </a:r>
            <a:r>
              <a:rPr lang="en-US" altLang="ko-KR" smtClean="0"/>
              <a:t> API(1)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ko-KR" smtClean="0"/>
              <a:t>생성</a:t>
            </a:r>
            <a:r>
              <a:rPr lang="en-US" altLang="ko-KR" smtClean="0"/>
              <a:t> : openDatabase( ) </a:t>
            </a:r>
            <a:r>
              <a:rPr lang="ko-KR" altLang="ko-KR" smtClean="0"/>
              <a:t>메소드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DB </a:t>
            </a:r>
            <a:r>
              <a:rPr lang="ko-KR" altLang="ko-KR" smtClean="0"/>
              <a:t>트랜잭션 실행</a:t>
            </a:r>
            <a:r>
              <a:rPr lang="en-US" altLang="ko-KR" smtClean="0"/>
              <a:t> : transaction( ) </a:t>
            </a:r>
            <a:r>
              <a:rPr lang="ko-KR" altLang="ko-KR" smtClean="0"/>
              <a:t>메소드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1484784"/>
          <a:ext cx="6552728" cy="504056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window.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openDatabase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 "DB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"DB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표시이름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DB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크기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) 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2132857"/>
          <a:ext cx="6552728" cy="1160799"/>
        </p:xfrm>
        <a:graphic>
          <a:graphicData uri="http://schemas.openxmlformats.org/drawingml/2006/table">
            <a:tbl>
              <a:tblPr/>
              <a:tblGrid>
                <a:gridCol w="3275997"/>
                <a:gridCol w="3276731"/>
              </a:tblGrid>
              <a:tr h="285769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12-3]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데이터베이스 생성 및 열기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dbHandle.js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66359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 openDB(){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db = window.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openDatabase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("bookDB", "1.0",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북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DB", 1024*1024);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36576" y="4005064"/>
          <a:ext cx="6480720" cy="1152128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115212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db.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transaction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 function(tr) {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트랜잭션실행 콜백함수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 [, function(err) {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트랜잭션실패 콜백함수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 ]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 [, function() {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트랜잭션성공 콜백함수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 ]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ko-KR" smtClean="0"/>
              <a:t>웹</a:t>
            </a:r>
            <a:r>
              <a:rPr lang="en-US" altLang="ko-KR" smtClean="0"/>
              <a:t> SQL </a:t>
            </a:r>
            <a:r>
              <a:rPr lang="ko-KR" altLang="ko-KR" smtClean="0"/>
              <a:t>데이터베이스 관련</a:t>
            </a:r>
            <a:r>
              <a:rPr lang="en-US" altLang="ko-KR" smtClean="0"/>
              <a:t> API(2)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ko-KR" smtClean="0"/>
              <a:t>명령어</a:t>
            </a:r>
            <a:r>
              <a:rPr lang="en-US" altLang="ko-KR" smtClean="0"/>
              <a:t>(SQL) </a:t>
            </a:r>
            <a:r>
              <a:rPr lang="ko-KR" altLang="ko-KR" smtClean="0"/>
              <a:t>실행</a:t>
            </a:r>
            <a:r>
              <a:rPr lang="en-US" altLang="ko-KR" smtClean="0"/>
              <a:t> : executeSql( ) </a:t>
            </a:r>
            <a:r>
              <a:rPr lang="ko-KR" altLang="ko-KR" smtClean="0"/>
              <a:t>메소드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556792"/>
          <a:ext cx="6408712" cy="875030"/>
        </p:xfrm>
        <a:graphic>
          <a:graphicData uri="http://schemas.openxmlformats.org/drawingml/2006/table">
            <a:tbl>
              <a:tblPr/>
              <a:tblGrid>
                <a:gridCol w="6408712"/>
              </a:tblGrid>
              <a:tr h="86409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tr.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executeSql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 SQL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치환값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[, function(tr, rs) { SQL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실행성공 콜백함수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} ]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	[, function(err) { SQL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실행실패 콜백함수 내용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} ]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2852936"/>
          <a:ext cx="6480720" cy="1800200"/>
        </p:xfrm>
        <a:graphic>
          <a:graphicData uri="http://schemas.openxmlformats.org/drawingml/2006/table">
            <a:tbl>
              <a:tblPr/>
              <a:tblGrid>
                <a:gridCol w="3239997"/>
                <a:gridCol w="3240723"/>
              </a:tblGrid>
              <a:tr h="359783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12-4]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테이블 생성 트랜잭션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dbHandle.js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40417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 createTable()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db.transaction(function(tr){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  var createSQL =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"create table if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not 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exists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book(type text, name text)";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   tr.executeSql(createSQL, [], function(){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	. . .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}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64101" y="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도서관리 웹앱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p.455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775</Words>
  <Application>Microsoft Office PowerPoint</Application>
  <PresentationFormat>A4 용지(210x297mm)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TrendMicroTemplate_ext</vt:lpstr>
      <vt:lpstr>슬라이드 1</vt:lpstr>
      <vt:lpstr>슬라이드 2</vt:lpstr>
      <vt:lpstr>1.1 로컬 DB 기반의 도서관리 앱 : bookApp</vt:lpstr>
      <vt:lpstr>1.2 UI 화면 구성</vt:lpstr>
      <vt:lpstr>SQLite 활용 </vt:lpstr>
      <vt:lpstr>SQLite 활용 </vt:lpstr>
      <vt:lpstr>1.3 내부 스크립트 함수 구성</vt:lpstr>
      <vt:lpstr>HTML5 웹 SQL 데이터베이스 관련 API(1)</vt:lpstr>
      <vt:lpstr>HTML5 웹 SQL 데이터베이스 관련 API(2)</vt:lpstr>
      <vt:lpstr>SQL</vt:lpstr>
      <vt:lpstr>1.4 데이터베이스 관련 함수 정의 </vt:lpstr>
      <vt:lpstr>1.4 데이터베이스 관련 함수 정의 </vt:lpstr>
      <vt:lpstr>SQL 결과 집합 : rs 객체</vt:lpstr>
      <vt:lpstr>이벤트 핸들러 함수 정의하기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292</cp:revision>
  <dcterms:created xsi:type="dcterms:W3CDTF">2003-11-10T10:03:08Z</dcterms:created>
  <dcterms:modified xsi:type="dcterms:W3CDTF">2017-02-02T13:04:25Z</dcterms:modified>
</cp:coreProperties>
</file>