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9" r:id="rId10"/>
    <p:sldId id="390" r:id="rId11"/>
    <p:sldId id="380" r:id="rId12"/>
    <p:sldId id="386" r:id="rId13"/>
    <p:sldId id="381" r:id="rId14"/>
    <p:sldId id="382" r:id="rId15"/>
    <p:sldId id="383" r:id="rId16"/>
    <p:sldId id="384" r:id="rId17"/>
    <p:sldId id="385" r:id="rId18"/>
    <p:sldId id="391" r:id="rId19"/>
    <p:sldId id="392" r:id="rId20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code.google.com/p/jquery-ui-map/downloads/detail?name=jquery-ui-map-3.0-rc.zip&amp;can=2&amp;q=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코르도바 </a:t>
            </a:r>
            <a:r>
              <a:rPr lang="en-US" altLang="ko-KR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API</a:t>
            </a:r>
            <a:r>
              <a:rPr lang="ko-KR" altLang="en-US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를 활용한 앱 만들기 </a:t>
            </a:r>
            <a:r>
              <a:rPr lang="en-US" altLang="ko-KR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II</a:t>
            </a:r>
            <a:endParaRPr lang="ko-KR" altLang="en-US" sz="36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15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프로젝트 실행하기</a:t>
            </a:r>
          </a:p>
          <a:p>
            <a:endParaRPr lang="en-US" altLang="ko-KR" smtClean="0"/>
          </a:p>
          <a:p>
            <a:pPr lvl="1"/>
            <a:r>
              <a:rPr lang="ko-KR" altLang="en-US" smtClean="0"/>
              <a:t>실물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가상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폰갭 디벨로퍼 앱에서 실행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00461" y="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2132856"/>
            <a:ext cx="5191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212976"/>
            <a:ext cx="5143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52" y="4221088"/>
            <a:ext cx="5153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jquery-ui-map </a:t>
            </a:r>
            <a:r>
              <a:rPr lang="ko-KR" altLang="ko-KR" b="1" smtClean="0"/>
              <a:t>플러그인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모바일 페이지에 전자 지도를 표시하려면 지도 관련 라이브러리가 추가로 필요</a:t>
            </a:r>
            <a:endParaRPr lang="en-US" altLang="ko-KR" smtClean="0"/>
          </a:p>
          <a:p>
            <a:pPr lvl="1" latinLnBrk="0"/>
            <a:r>
              <a:rPr lang="ko-KR" altLang="ko-KR" smtClean="0"/>
              <a:t>구글</a:t>
            </a:r>
            <a:r>
              <a:rPr lang="en-US" altLang="ko-KR" smtClean="0"/>
              <a:t>(Google)</a:t>
            </a:r>
            <a:r>
              <a:rPr lang="ko-KR" altLang="ko-KR" smtClean="0"/>
              <a:t>에서 제공하는 구글맵 자바스크립트</a:t>
            </a:r>
            <a:r>
              <a:rPr lang="en-US" altLang="ko-KR" smtClean="0"/>
              <a:t> API </a:t>
            </a:r>
            <a:r>
              <a:rPr lang="ko-KR" altLang="en-US" smtClean="0"/>
              <a:t>직접 이용</a:t>
            </a:r>
            <a:endParaRPr lang="en-US" altLang="ko-KR" smtClean="0"/>
          </a:p>
          <a:p>
            <a:pPr lvl="2" latinLnBrk="0"/>
            <a:r>
              <a:rPr lang="ko-KR" altLang="ko-KR" smtClean="0"/>
              <a:t>최신 버전 </a:t>
            </a:r>
            <a:r>
              <a:rPr lang="en-US" altLang="ko-KR" smtClean="0"/>
              <a:t>V3</a:t>
            </a:r>
            <a:r>
              <a:rPr lang="ko-KR" altLang="ko-KR" smtClean="0"/>
              <a:t>은 공식 구글맵 자바스크립트</a:t>
            </a:r>
            <a:r>
              <a:rPr lang="en-US" altLang="ko-KR" smtClean="0"/>
              <a:t> API</a:t>
            </a:r>
            <a:r>
              <a:rPr lang="ko-KR" altLang="ko-KR" smtClean="0"/>
              <a:t>로 무료로 제공</a:t>
            </a:r>
            <a:endParaRPr lang="en-US" altLang="ko-KR" smtClean="0"/>
          </a:p>
          <a:p>
            <a:pPr lvl="1" latinLnBrk="0"/>
            <a:r>
              <a:rPr lang="en-US" altLang="ko-KR" smtClean="0"/>
              <a:t>jquery-ui-map </a:t>
            </a:r>
            <a:r>
              <a:rPr lang="ko-KR" altLang="ko-KR" smtClean="0"/>
              <a:t>플러그인</a:t>
            </a:r>
            <a:r>
              <a:rPr lang="en-US" altLang="ko-KR" smtClean="0"/>
              <a:t> </a:t>
            </a:r>
            <a:r>
              <a:rPr lang="ko-KR" altLang="en-US" smtClean="0"/>
              <a:t>이용</a:t>
            </a:r>
            <a:endParaRPr lang="en-US" altLang="ko-KR" smtClean="0"/>
          </a:p>
          <a:p>
            <a:pPr lvl="2" latinLnBrk="0"/>
            <a:r>
              <a:rPr lang="ko-KR" altLang="ko-KR" smtClean="0"/>
              <a:t>제이쿼리와 제이쿼리 모바일을 위한 구글맵</a:t>
            </a:r>
            <a:r>
              <a:rPr lang="en-US" altLang="ko-KR" smtClean="0"/>
              <a:t> v3 </a:t>
            </a:r>
            <a:r>
              <a:rPr lang="ko-KR" altLang="ko-KR" smtClean="0"/>
              <a:t>오픈 소스 플러그인</a:t>
            </a:r>
            <a:endParaRPr lang="en-US" altLang="ko-KR" smtClean="0"/>
          </a:p>
          <a:p>
            <a:pPr lvl="2" latinLnBrk="0"/>
            <a:r>
              <a:rPr lang="ko-KR" altLang="ko-KR" smtClean="0"/>
              <a:t>구글맵 자바스크립트</a:t>
            </a:r>
            <a:r>
              <a:rPr lang="en-US" altLang="ko-KR" smtClean="0"/>
              <a:t> API</a:t>
            </a:r>
            <a:r>
              <a:rPr lang="ko-KR" altLang="ko-KR" smtClean="0"/>
              <a:t>를 제이쿼리 형식으로 제공하는 제이쿼리 라이브러리</a:t>
            </a:r>
            <a:endParaRPr lang="en-US" altLang="ko-KR" smtClean="0"/>
          </a:p>
          <a:p>
            <a:pPr lvl="2" latinLnBrk="0"/>
            <a:r>
              <a:rPr lang="ko-KR" altLang="ko-KR" smtClean="0"/>
              <a:t>구글맵을 제이쿼리와 제이쿼리 모바일을 사용하는 웹 페이지에 쉽게 포함하도록 지원</a:t>
            </a:r>
            <a:r>
              <a:rPr lang="en-US" altLang="ko-KR" smtClean="0"/>
              <a:t> </a:t>
            </a:r>
            <a:endParaRPr lang="ko-KR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jquery-ui-map </a:t>
            </a:r>
            <a:r>
              <a:rPr lang="ko-KR" altLang="ko-KR" smtClean="0"/>
              <a:t>플러그인의 특징</a:t>
            </a:r>
          </a:p>
          <a:p>
            <a:pPr lvl="1" latinLnBrk="0"/>
            <a:r>
              <a:rPr lang="ko-KR" altLang="ko-KR" smtClean="0"/>
              <a:t>구글맵 자바스크립트</a:t>
            </a:r>
            <a:r>
              <a:rPr lang="en-US" altLang="ko-KR" smtClean="0"/>
              <a:t> API</a:t>
            </a:r>
            <a:r>
              <a:rPr lang="ko-KR" altLang="ko-KR" smtClean="0"/>
              <a:t>와</a:t>
            </a:r>
            <a:r>
              <a:rPr lang="en-US" altLang="ko-KR" smtClean="0"/>
              <a:t> HTML5 GeoLocation API</a:t>
            </a:r>
            <a:r>
              <a:rPr lang="ko-KR" altLang="ko-KR" smtClean="0"/>
              <a:t>를 쉽게 이용할 수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제이쿼리 라이브러리로서 제이쿼리와 제이쿼리 모바일을 지원한다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구글</a:t>
            </a:r>
            <a:r>
              <a:rPr lang="en-US" altLang="ko-KR" smtClean="0"/>
              <a:t> API </a:t>
            </a:r>
            <a:r>
              <a:rPr lang="ko-KR" altLang="ko-KR" smtClean="0"/>
              <a:t>키를 별도로 생성할 필요가 없다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라이브러리 크기가 매우 작다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6342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p.583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jquery-ui-map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jquery-ui-map </a:t>
            </a:r>
            <a:r>
              <a:rPr lang="ko-KR" altLang="ko-KR" smtClean="0"/>
              <a:t>플러그인 다운로드</a:t>
            </a:r>
            <a:endParaRPr lang="en-US" altLang="ko-KR" smtClean="0"/>
          </a:p>
          <a:p>
            <a:pPr lvl="1"/>
            <a:r>
              <a:rPr lang="ko-KR" altLang="ko-KR" smtClean="0"/>
              <a:t>최신 플러그인 파일</a:t>
            </a:r>
            <a:r>
              <a:rPr lang="en-US" altLang="ko-KR" smtClean="0"/>
              <a:t>(</a:t>
            </a:r>
            <a:r>
              <a:rPr lang="en-US" altLang="ko-KR" smtClean="0">
                <a:hlinkClick r:id="rId2"/>
              </a:rPr>
              <a:t>jquery-ui-map-3.0-rc.zip</a:t>
            </a:r>
            <a:r>
              <a:rPr lang="en-US" altLang="ko-KR" smtClean="0"/>
              <a:t>)</a:t>
            </a:r>
            <a:r>
              <a:rPr lang="ko-KR" altLang="ko-KR" smtClean="0"/>
              <a:t>을 다운 받</a:t>
            </a:r>
            <a:r>
              <a:rPr lang="ko-KR" altLang="en-US" smtClean="0"/>
              <a:t>음</a:t>
            </a:r>
            <a:endParaRPr lang="en-US" altLang="ko-KR" smtClean="0"/>
          </a:p>
          <a:p>
            <a:r>
              <a:rPr lang="en-US" altLang="ko-KR" smtClean="0"/>
              <a:t>jquery-ui-map </a:t>
            </a:r>
            <a:r>
              <a:rPr lang="ko-KR" altLang="ko-KR" smtClean="0"/>
              <a:t>설치 </a:t>
            </a:r>
            <a:endParaRPr lang="en-US" altLang="ko-KR" smtClean="0"/>
          </a:p>
          <a:p>
            <a:pPr lvl="1"/>
            <a:r>
              <a:rPr lang="ko-KR" altLang="ko-KR" smtClean="0"/>
              <a:t>다운받은 플러그인의 압축을 풀면</a:t>
            </a:r>
            <a:r>
              <a:rPr lang="en-US" altLang="ko-KR" smtClean="0"/>
              <a:t> '/ui' </a:t>
            </a:r>
            <a:r>
              <a:rPr lang="ko-KR" altLang="ko-KR" smtClean="0"/>
              <a:t>폴더 안에 다양한 구글맵 관련 제이쿼리 라이브러리 파일들이 포함되어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'/ui' </a:t>
            </a:r>
            <a:r>
              <a:rPr lang="ko-KR" altLang="ko-KR" smtClean="0"/>
              <a:t>폴더와 포함된 라이브러리 파일들을 현재 개발 중인 폰갭 프로젝트의 </a:t>
            </a:r>
            <a:r>
              <a:rPr lang="en-US" altLang="ko-KR" smtClean="0"/>
              <a:t>'/assets/www' </a:t>
            </a:r>
            <a:r>
              <a:rPr lang="ko-KR" altLang="ko-KR" smtClean="0"/>
              <a:t>폴더로 복사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atinLnBrk="0"/>
            <a:r>
              <a:rPr lang="en-US" altLang="ko-KR" smtClean="0"/>
              <a:t>jquery-ui-map </a:t>
            </a:r>
            <a:r>
              <a:rPr lang="ko-KR" altLang="ko-KR" smtClean="0"/>
              <a:t>플러그인 참조 선언</a:t>
            </a:r>
          </a:p>
          <a:p>
            <a:pPr lvl="1" latinLnBrk="0"/>
            <a:r>
              <a:rPr lang="en-US" altLang="ko-KR" smtClean="0"/>
              <a:t>'/assets/www' </a:t>
            </a:r>
            <a:r>
              <a:rPr lang="ko-KR" altLang="ko-KR" smtClean="0"/>
              <a:t>폴더에 복사한 </a:t>
            </a:r>
            <a:r>
              <a:rPr lang="en-US" altLang="ko-KR" smtClean="0"/>
              <a:t>jquery-ui-map </a:t>
            </a:r>
            <a:r>
              <a:rPr lang="ko-KR" altLang="ko-KR" smtClean="0"/>
              <a:t>플러그인을 사용하기 위해서는 </a:t>
            </a:r>
            <a:r>
              <a:rPr lang="en-US" altLang="ko-KR" smtClean="0"/>
              <a:t>&lt;head&gt; </a:t>
            </a:r>
            <a:r>
              <a:rPr lang="ko-KR" altLang="ko-KR" smtClean="0"/>
              <a:t>태그 안에 다른 자바스크립트 라이브러리 선언과 함께 라이브러리 파일을 포함하도록 선언</a:t>
            </a:r>
          </a:p>
          <a:p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344488" y="3501008"/>
            <a:ext cx="295232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12840" y="3573016"/>
          <a:ext cx="6177136" cy="1498218"/>
        </p:xfrm>
        <a:graphic>
          <a:graphicData uri="http://schemas.openxmlformats.org/drawingml/2006/table">
            <a:tbl>
              <a:tblPr/>
              <a:tblGrid>
                <a:gridCol w="3232254"/>
                <a:gridCol w="2944882"/>
              </a:tblGrid>
              <a:tr h="287908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15-11]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참조 라이브러리 선언하기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index.html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구글맵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라이브러리 파일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&lt;script src="http://maps.google.com/maps/api/js?sensor=true&amp;language=ko"&gt;&lt;/script&gt; 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①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&lt;!-- jquery-ui-map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플러그인 라이브러리 파일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다운로드 방식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)  --&gt;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&lt;script src="ui/min/jquery.ui.map.full.min.js"&gt;&lt;/script&gt; 	 // ②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&lt;script src="ui/jquery.ui.map.extensions.js"&gt;&lt;/script&gt;		 // ③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6342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p.583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구글맵 지도활용 앱</a:t>
            </a:r>
            <a:r>
              <a:rPr lang="en-US" altLang="ko-KR" b="1" smtClean="0"/>
              <a:t> : mapApp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mapApp </a:t>
            </a:r>
            <a:r>
              <a:rPr lang="ko-KR" altLang="ko-KR" smtClean="0"/>
              <a:t>앱 화면 구성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mapApp </a:t>
            </a:r>
            <a:r>
              <a:rPr lang="ko-KR" altLang="ko-KR" smtClean="0"/>
              <a:t>앱 화면 기능</a:t>
            </a:r>
            <a:endParaRPr lang="en-US" altLang="ko-KR" smtClean="0"/>
          </a:p>
          <a:p>
            <a:pPr lvl="1" latinLnBrk="0"/>
            <a:r>
              <a:rPr lang="ko-KR" altLang="ko-KR" smtClean="0"/>
              <a:t>현 위치 검색</a:t>
            </a:r>
            <a:r>
              <a:rPr lang="en-US" altLang="ko-KR" smtClean="0"/>
              <a:t> : </a:t>
            </a:r>
            <a:r>
              <a:rPr lang="ko-KR" altLang="ko-KR" smtClean="0"/>
              <a:t>현재 위치의 위도와 경도 좌표를 표시하고 구글맵에서 마커로 표시</a:t>
            </a:r>
          </a:p>
          <a:p>
            <a:pPr lvl="1" latinLnBrk="0"/>
            <a:r>
              <a:rPr lang="ko-KR" altLang="ko-KR" smtClean="0"/>
              <a:t>지도 검색</a:t>
            </a:r>
            <a:r>
              <a:rPr lang="en-US" altLang="ko-KR" smtClean="0"/>
              <a:t> : </a:t>
            </a:r>
            <a:r>
              <a:rPr lang="ko-KR" altLang="ko-KR" smtClean="0"/>
              <a:t>입력한 지역 명을 구글맵에서 마커로 표시하고 마커를 클릭하면 풍선말로 장소에 관한 설명을 제공</a:t>
            </a:r>
          </a:p>
          <a:p>
            <a:pPr lvl="1" latinLnBrk="0"/>
            <a:r>
              <a:rPr lang="ko-KR" altLang="ko-KR" smtClean="0"/>
              <a:t>경로 검색</a:t>
            </a:r>
            <a:r>
              <a:rPr lang="en-US" altLang="ko-KR" smtClean="0"/>
              <a:t> : </a:t>
            </a:r>
            <a:r>
              <a:rPr lang="ko-KR" altLang="ko-KR" smtClean="0"/>
              <a:t>입력한 출발지와 도착지 사이의 대중 교통을 이용한 경로를 구글맵으로 안내</a:t>
            </a:r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6342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p.585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218" name="Picture 2" descr="L:\저술개정판_원고\저술2차_최종본(20161223)\그림(수정본)\ch15\_15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412776"/>
            <a:ext cx="5237336" cy="27755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지도 활용 앱의 함수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mapApp </a:t>
            </a:r>
            <a:r>
              <a:rPr lang="ko-KR" altLang="ko-KR" smtClean="0"/>
              <a:t>지도 앱 함수들의 연관 관계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52600" y="1556792"/>
            <a:ext cx="5832648" cy="4104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6342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p.587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</a:t>
            </a:r>
            <a:r>
              <a:rPr lang="en-US" altLang="ko-KR" smtClean="0"/>
              <a:t> </a:t>
            </a:r>
            <a:r>
              <a:rPr lang="ko-KR" altLang="ko-KR" b="1" smtClean="0"/>
              <a:t>현 위치 지도 표시하기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15-11] mapApp </a:t>
            </a:r>
            <a:r>
              <a:rPr lang="ko-KR" altLang="ko-KR" smtClean="0"/>
              <a:t>앱의 현재 위치 맵 표시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836342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p.595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42" name="Picture 2" descr="L:\저술개정판_원고\저술2차_최종본(20161223)\그림(수정본)\ch15\_15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628800"/>
            <a:ext cx="6771109" cy="35788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</a:t>
            </a:r>
            <a:r>
              <a:rPr lang="ko-KR" altLang="ko-KR" b="1" smtClean="0"/>
              <a:t>검색 위치 지도 표시하기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15-12] mapApp </a:t>
            </a:r>
            <a:r>
              <a:rPr lang="ko-KR" altLang="ko-KR" smtClean="0"/>
              <a:t>앱의 검색 지역 맵 표시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6342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p.599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1266" name="Picture 2" descr="L:\저술개정판_원고\저술2차_최종본(20161223)\그림(수정본)\ch15\_15.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556792"/>
            <a:ext cx="6705947" cy="35242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2.5 </a:t>
            </a:r>
            <a:r>
              <a:rPr lang="ko-KR" altLang="ko-KR" b="1" smtClean="0"/>
              <a:t>검색 경로 지도 표시하기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15-13] mapApp </a:t>
            </a:r>
            <a:r>
              <a:rPr lang="ko-KR" altLang="ko-KR" smtClean="0"/>
              <a:t>앱의 검색 경로 맵 표시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870004" y="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p.601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2290" name="Picture 2" descr="L:\저술개정판_원고\저술2차_최종본(20161223)\그림(수정본)\ch15\_15.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628800"/>
            <a:ext cx="6649690" cy="347180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2.6 </a:t>
            </a:r>
            <a:r>
              <a:rPr lang="ko-KR" altLang="en-US" b="1" smtClean="0"/>
              <a:t>코르도바 프로젝트 생성 및 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 프로젝트 생성하기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코르도바 패키징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앱 소스 파일 작성</a:t>
            </a:r>
            <a:r>
              <a:rPr lang="en-US" altLang="ko-KR" smtClean="0"/>
              <a:t>(</a:t>
            </a:r>
            <a:r>
              <a:rPr lang="ko-KR" altLang="en-US" smtClean="0"/>
              <a:t>복사</a:t>
            </a:r>
            <a:r>
              <a:rPr lang="en-US" altLang="ko-KR" smtClean="0"/>
              <a:t>)</a:t>
            </a:r>
          </a:p>
          <a:p>
            <a:pPr lvl="1">
              <a:buNone/>
            </a:pPr>
            <a:r>
              <a:rPr lang="ko-KR" altLang="en-US" smtClean="0"/>
              <a:t>■ 라이브러리 파일 복사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라이브러리 참조 선언 확인</a:t>
            </a:r>
          </a:p>
          <a:p>
            <a:r>
              <a:rPr lang="ko-KR" altLang="en-US" smtClean="0"/>
              <a:t>안드로이드 플랫폼 추가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r>
              <a:rPr lang="ko-KR" altLang="en-US" smtClean="0"/>
              <a:t>코르도바 플러그인 추가하기</a:t>
            </a:r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6341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340767"/>
            <a:ext cx="5616624" cy="6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8" y="3861048"/>
            <a:ext cx="5678345" cy="84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28" y="5301208"/>
            <a:ext cx="5616624" cy="11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프로젝트 실행하기</a:t>
            </a:r>
          </a:p>
          <a:p>
            <a:endParaRPr lang="en-US" altLang="ko-KR" smtClean="0"/>
          </a:p>
          <a:p>
            <a:pPr lvl="1"/>
            <a:r>
              <a:rPr lang="ko-KR" altLang="en-US" smtClean="0"/>
              <a:t>실물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가상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폰갭 디벨로퍼 앱에서 실행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6341" y="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지도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(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)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 활용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780" y="2123763"/>
            <a:ext cx="5374670" cy="53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627" y="3203210"/>
            <a:ext cx="5325350" cy="57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456" y="4212332"/>
            <a:ext cx="5335218" cy="5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연락처 객체 관련 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활용한 연락처 관리 하이브리드앱을 개발해본다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jquery-ui-map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플러그인과 구글맵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활용한 맵 활용 하이브리드앱을 개발해본다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</a:pPr>
            <a:endParaRPr lang="en-US" altLang="ko-KR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9024" y="1988840"/>
            <a:ext cx="4031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연락처 관리 하이브리드앱 개발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[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지도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활용 하이브리드앱 개발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연락처 관리 앱 </a:t>
            </a:r>
            <a:r>
              <a:rPr lang="en-US" altLang="ko-KR" b="1" smtClean="0"/>
              <a:t>: contactApp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contactApp </a:t>
            </a:r>
            <a:r>
              <a:rPr lang="ko-KR" altLang="ko-KR" smtClean="0"/>
              <a:t>앱 화면 구성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contactApp </a:t>
            </a:r>
            <a:r>
              <a:rPr lang="ko-KR" altLang="ko-KR" smtClean="0"/>
              <a:t>앱 기능</a:t>
            </a:r>
            <a:endParaRPr lang="en-US" altLang="ko-KR" smtClean="0"/>
          </a:p>
          <a:p>
            <a:pPr lvl="1"/>
            <a:r>
              <a:rPr lang="ko-KR" altLang="ko-KR" smtClean="0"/>
              <a:t>연락처 전체 검색</a:t>
            </a:r>
            <a:r>
              <a:rPr lang="en-US" altLang="ko-KR" smtClean="0"/>
              <a:t> : </a:t>
            </a:r>
            <a:r>
              <a:rPr lang="ko-KR" altLang="ko-KR" smtClean="0"/>
              <a:t>스마트폰에 저장된 모든 연락처 정보를 검색하여 표시</a:t>
            </a:r>
          </a:p>
          <a:p>
            <a:pPr lvl="1">
              <a:buNone/>
            </a:pPr>
            <a:r>
              <a:rPr lang="en-US" altLang="ko-KR" smtClean="0"/>
              <a:t>       		       </a:t>
            </a:r>
            <a:r>
              <a:rPr lang="ko-KR" altLang="ko-KR" smtClean="0"/>
              <a:t>전체 연락처 정보 리스트와 상세한 연락처 정보를 확인</a:t>
            </a:r>
            <a:r>
              <a:rPr lang="en-US" altLang="ko-KR" smtClean="0"/>
              <a:t>	</a:t>
            </a:r>
            <a:endParaRPr lang="ko-KR" altLang="ko-KR" smtClean="0"/>
          </a:p>
          <a:p>
            <a:pPr lvl="1"/>
            <a:r>
              <a:rPr lang="ko-KR" altLang="ko-KR" smtClean="0"/>
              <a:t>연락처 조건 검색</a:t>
            </a:r>
            <a:r>
              <a:rPr lang="en-US" altLang="ko-KR" smtClean="0"/>
              <a:t> : </a:t>
            </a:r>
            <a:r>
              <a:rPr lang="ko-KR" altLang="ko-KR" smtClean="0"/>
              <a:t>검색명 조건에 부합하는 일부 연락처 정보를 검색하여 표시</a:t>
            </a:r>
          </a:p>
          <a:p>
            <a:pPr lvl="1"/>
            <a:r>
              <a:rPr lang="ko-KR" altLang="ko-KR" smtClean="0"/>
              <a:t>연락처 추가</a:t>
            </a:r>
            <a:r>
              <a:rPr lang="en-US" altLang="ko-KR" smtClean="0"/>
              <a:t> : </a:t>
            </a:r>
            <a:r>
              <a:rPr lang="ko-KR" altLang="ko-KR" smtClean="0"/>
              <a:t>주요 연락처 정보를 입력하여 새 연락처를 생성하고 저장</a:t>
            </a:r>
          </a:p>
          <a:p>
            <a:pPr lvl="1"/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00462" y="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L:\저술개정판_원고\저술2차_최종본(20161223)\그림(수정본)\ch15\_1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412776"/>
            <a:ext cx="6120680" cy="24258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연락처 관리 앱의 함수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contactApp </a:t>
            </a:r>
            <a:r>
              <a:rPr lang="ko-KR" altLang="ko-KR" smtClean="0"/>
              <a:t>연락처 앱 함수들의 연관 관계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4356" y="0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p.557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L:\저술개정판_원고\저술2차_최종본(20161223)\그림(수정본)\ch15\_15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1556792"/>
            <a:ext cx="5010731" cy="51125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연락처 정보 검색하기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연락처관리 앱 초기 화면 생성하기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15-3] contactApp</a:t>
            </a:r>
            <a:r>
              <a:rPr lang="ko-KR" altLang="ko-KR" smtClean="0"/>
              <a:t>의 연락처 검색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00462" y="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p.558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L:\저술개정판_원고\저술2차_최종본(20161223)\그림(수정본)\ch15\_15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988840"/>
            <a:ext cx="6359156" cy="33495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연락처 리스트뷰 표시하기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15-4] contactApp</a:t>
            </a:r>
            <a:r>
              <a:rPr lang="ko-KR" altLang="ko-KR" smtClean="0"/>
              <a:t>의 연락처 검색 결과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10694" y="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p.564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6" name="Picture 2" descr="L:\저술개정판_원고\저술2차_최종본(20161223)\그림(수정본)\ch15\_15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1628800"/>
            <a:ext cx="6418659" cy="37308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1.4 </a:t>
            </a:r>
            <a:r>
              <a:rPr lang="ko-KR" altLang="ko-KR" b="1" smtClean="0"/>
              <a:t>연락처 상세 정보 표시하기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15-5] contactApp</a:t>
            </a:r>
            <a:r>
              <a:rPr lang="ko-KR" altLang="ko-KR" smtClean="0"/>
              <a:t>의 연락처 상세 정보</a:t>
            </a:r>
            <a:endParaRPr lang="ko-KR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900462" y="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70" name="Picture 2" descr="L:\저술개정판_원고\저술2차_최종본(20161223)\그림(수정본)\ch15\_15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1628800"/>
            <a:ext cx="2427219" cy="4038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1.5 </a:t>
            </a:r>
            <a:r>
              <a:rPr lang="ko-KR" altLang="ko-KR" b="1" smtClean="0"/>
              <a:t>연락처 추가하기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15-6] contactApp</a:t>
            </a:r>
            <a:r>
              <a:rPr lang="ko-KR" altLang="ko-KR" smtClean="0"/>
              <a:t>의 연락처 등록 및 확인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00462" y="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4" name="Picture 2" descr="L:\저술개정판_원고\저술2차_최종본(20161223)\그림(수정본)\ch15\_15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628800"/>
            <a:ext cx="7999282" cy="31683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1.6 </a:t>
            </a:r>
            <a:r>
              <a:rPr lang="ko-KR" altLang="en-US" b="1" smtClean="0"/>
              <a:t>코르도바 프로젝트 생성 및 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 프로젝트 생성하기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코르도바 패키징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앱 소스 파일 작성</a:t>
            </a:r>
            <a:r>
              <a:rPr lang="en-US" altLang="ko-KR" smtClean="0"/>
              <a:t>(</a:t>
            </a:r>
            <a:r>
              <a:rPr lang="ko-KR" altLang="en-US" smtClean="0"/>
              <a:t>복사</a:t>
            </a:r>
            <a:r>
              <a:rPr lang="en-US" altLang="ko-KR" smtClean="0"/>
              <a:t>)</a:t>
            </a:r>
          </a:p>
          <a:p>
            <a:pPr lvl="1">
              <a:buNone/>
            </a:pPr>
            <a:r>
              <a:rPr lang="ko-KR" altLang="en-US" smtClean="0"/>
              <a:t>■ 라이브러리 파일 복사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라이브러리 참조 선언 확인</a:t>
            </a:r>
          </a:p>
          <a:p>
            <a:r>
              <a:rPr lang="ko-KR" altLang="en-US" smtClean="0"/>
              <a:t>안드로이드 플랫폼 추가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r>
              <a:rPr lang="ko-KR" altLang="en-US" smtClean="0"/>
              <a:t>코르도바 플러그인 추가하기</a:t>
            </a:r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00461" y="0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연락처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340769"/>
            <a:ext cx="5823944" cy="68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3861048"/>
            <a:ext cx="5605546" cy="80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5373215"/>
            <a:ext cx="5544616" cy="9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799</Words>
  <Application>Microsoft Office PowerPoint</Application>
  <PresentationFormat>A4 용지(210x297mm)</PresentationFormat>
  <Paragraphs>168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TrendMicroTemplate_ext</vt:lpstr>
      <vt:lpstr>슬라이드 1</vt:lpstr>
      <vt:lpstr>슬라이드 2</vt:lpstr>
      <vt:lpstr>1.1 연락처 관리 앱 : contactApp</vt:lpstr>
      <vt:lpstr>연락처 관리 앱의 함수 구성</vt:lpstr>
      <vt:lpstr>1.2 연락처 정보 검색하기</vt:lpstr>
      <vt:lpstr>1.3 연락처 리스트뷰 표시하기</vt:lpstr>
      <vt:lpstr>1.4 연락처 상세 정보 표시하기</vt:lpstr>
      <vt:lpstr>1.5 연락처 추가하기</vt:lpstr>
      <vt:lpstr>1.6 코르도바 프로젝트 생성 및 실행</vt:lpstr>
      <vt:lpstr>코르도바 프로젝트 생성 및 실행(2)</vt:lpstr>
      <vt:lpstr>2.1 jquery-ui-map 플러그인</vt:lpstr>
      <vt:lpstr>jquery-ui-map</vt:lpstr>
      <vt:lpstr>2.2 구글맵 지도활용 앱 : mapApp </vt:lpstr>
      <vt:lpstr>지도 활용 앱의 함수 구성</vt:lpstr>
      <vt:lpstr>2.3 현 위치 지도 표시하기</vt:lpstr>
      <vt:lpstr>2.4 검색 위치 지도 표시하기</vt:lpstr>
      <vt:lpstr>2.5 검색 경로 지도 표시하기</vt:lpstr>
      <vt:lpstr>2.6 코르도바 프로젝트 생성 및 실행</vt:lpstr>
      <vt:lpstr>코르도바 프로젝트 생성 및 실행(2)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279</cp:revision>
  <dcterms:created xsi:type="dcterms:W3CDTF">2003-11-10T10:03:08Z</dcterms:created>
  <dcterms:modified xsi:type="dcterms:W3CDTF">2017-02-02T13:15:57Z</dcterms:modified>
</cp:coreProperties>
</file>