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68" r:id="rId3"/>
    <p:sldId id="279" r:id="rId4"/>
    <p:sldId id="276" r:id="rId5"/>
    <p:sldId id="265" r:id="rId6"/>
    <p:sldId id="277" r:id="rId7"/>
    <p:sldId id="274" r:id="rId8"/>
    <p:sldId id="280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70" autoAdjust="0"/>
  </p:normalViewPr>
  <p:slideViewPr>
    <p:cSldViewPr snapToGrid="0">
      <p:cViewPr varScale="1">
        <p:scale>
          <a:sx n="70" d="100"/>
          <a:sy n="70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FCE19-A9DA-4556-BE0C-D606FD15EA2F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67F2C-D5D5-4919-A422-7BC1310672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TliSCqOwI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今天介紹的第二篇論文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，其實也是為了提高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訓練穩定性。它是之前（很久之前）已經在公眾號介紹過的另一篇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的工作的後續。這篇論文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解決穩定性的方法很簡單，我個人認為它也和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Score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的那篇論文有關係。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在那篇論文裡，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團隊還提出了一種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 discrimination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的訓練方法，也就是在每次讓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的判別網絡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進行判別時，不要基於單個樣本，而是基於一個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的一批樣本。這樣一批樣本組成起來，就更加“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robust”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那麼現在要介紹的這篇論文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是怎麼做的呢，這篇論文縮寫是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G​​AP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，它就是說，我們不要讓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每次一個生成網絡用一個判別網絡來判別，而是同時訓練幾組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，然後讓他們的判別網絡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們，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，交替著去判別其他的生成網絡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的樣本。這就很像是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 discrimination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了。就是我們一起學，你可能只見過現象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），我見過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，那我見過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B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D_B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去來判別你只會生成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A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G_A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，這就更容易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了，也更容易不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 modes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。用一個（賣萌的）圖例來一圖以蔽之：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這篇論文在後續的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分別通過拋出問題的方式來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 experiments results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，但是總體的結論就是，我們這樣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可以提高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的穩定性，也更容易讓學出來的生成樣本的分佈逼近真實分佈。但是比較可惜的是，他們更多的實驗是在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 example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上做的，會更期待更好的效果吧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85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https://www.youtube.com/watch?v=V7TliSCqOwI</a:t>
            </a:r>
            <a:endParaRPr lang="en-US" altLang="zh-TW" dirty="0"/>
          </a:p>
          <a:p>
            <a:r>
              <a:rPr lang="en-US" altLang="zh-TW" dirty="0" err="1"/>
              <a:t>post:http</a:t>
            </a:r>
            <a:r>
              <a:rPr lang="en-US" altLang="zh-TW" dirty="0"/>
              <a:t>://www.offconvex.org/2017/03/30/GANs2/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7F2C-D5D5-4919-A422-7BC1310672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5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3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0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9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28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1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3914-B561-4038-BC60-B133DEF863C0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B997-F40F-4D3D-A384-26C4364C1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 of GAN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00" dirty="0"/>
          </a:p>
        </p:txBody>
      </p:sp>
    </p:spTree>
    <p:extLst>
      <p:ext uri="{BB962C8B-B14F-4D97-AF65-F5344CB8AC3E}">
        <p14:creationId xmlns:p14="http://schemas.microsoft.com/office/powerpoint/2010/main" val="2137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pic>
        <p:nvPicPr>
          <p:cNvPr id="6" name="內容版面配置區 5" descr="一張含有 擺姿勢, 相片, 團體, 牆 的圖片&#10;&#10;產生非常高可信度的描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95425"/>
            <a:ext cx="5048250" cy="1276350"/>
          </a:xfrm>
        </p:spPr>
      </p:pic>
      <p:pic>
        <p:nvPicPr>
          <p:cNvPr id="8" name="圖片 7" descr="一張含有 擺姿勢, 相片, 服飾, 團體 的圖片&#10;&#10;產生非常高可信度的描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457103"/>
            <a:ext cx="5048250" cy="1276350"/>
          </a:xfrm>
          <a:prstGeom prst="rect">
            <a:avLst/>
          </a:prstGeom>
        </p:spPr>
      </p:pic>
      <p:pic>
        <p:nvPicPr>
          <p:cNvPr id="10" name="圖片 9" descr="一張含有 擺姿勢, 相片, 團體, 服飾 的圖片&#10;&#10;產生非常高可信度的描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16628"/>
            <a:ext cx="5048250" cy="12763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4133746"/>
            <a:ext cx="9165052" cy="24385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71700" y="1793866"/>
            <a:ext cx="19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陳柏文同學提供實驗結果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66675" y="2933417"/>
            <a:ext cx="3723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TW" dirty="0">
                <a:latin typeface="Lucida Grande"/>
              </a:rPr>
              <a:t>Yaxing Wang, Lichao Zhang, Joost van de Weijer, “</a:t>
            </a:r>
            <a:r>
              <a:rPr lang="en-US" altLang="zh-TW" dirty="0">
                <a:latin typeface="Lucida Grande"/>
              </a:rPr>
              <a:t>Ensembles of Generative Adversarial Networks</a:t>
            </a:r>
            <a:r>
              <a:rPr lang="nl-NL" altLang="zh-TW" dirty="0">
                <a:latin typeface="Lucida Grande"/>
              </a:rPr>
              <a:t>”, NIPS workshop,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Ensemble of 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ensemble of GAN</a:t>
            </a:r>
          </a:p>
          <a:p>
            <a:r>
              <a:rPr lang="en-US" altLang="zh-TW" dirty="0"/>
              <a:t>Self-ensemble of GAN</a:t>
            </a:r>
          </a:p>
          <a:p>
            <a:r>
              <a:rPr lang="en-US" altLang="zh-TW" dirty="0"/>
              <a:t>Cascade of GAN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89" y="3619559"/>
            <a:ext cx="6872221" cy="25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Adversarial Parallelization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 from previous work: using a discriminator to evaluate the generator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5" y="2802236"/>
            <a:ext cx="7886700" cy="34774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0419" y="1136564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https://arxiv.org/pdf/1602.05110.pdf</a:t>
            </a:r>
          </a:p>
        </p:txBody>
      </p:sp>
    </p:spTree>
    <p:extLst>
      <p:ext uri="{BB962C8B-B14F-4D97-AF65-F5344CB8AC3E}">
        <p14:creationId xmlns:p14="http://schemas.microsoft.com/office/powerpoint/2010/main" val="321241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11" y="814036"/>
            <a:ext cx="7150377" cy="53629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747" y="6311899"/>
            <a:ext cx="9021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This</a:t>
            </a:r>
            <a:r>
              <a:rPr lang="zh-TW" altLang="en-US" sz="2400" dirty="0"/>
              <a:t> </a:t>
            </a:r>
            <a:r>
              <a:rPr lang="en-US" altLang="zh-TW" sz="2400" dirty="0"/>
              <a:t>figure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zh-TW" altLang="en-US" sz="2400" dirty="0"/>
              <a:t> </a:t>
            </a:r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original</a:t>
            </a:r>
            <a:r>
              <a:rPr lang="zh-TW" altLang="en-US" sz="2400" dirty="0"/>
              <a:t> </a:t>
            </a:r>
            <a:r>
              <a:rPr lang="en-US" altLang="zh-TW" sz="2400" dirty="0"/>
              <a:t>paper:</a:t>
            </a:r>
            <a:r>
              <a:rPr lang="zh-TW" altLang="en-US" sz="2400" dirty="0"/>
              <a:t> https://arxiv.org/abs/1612.04021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64868" y="72274"/>
            <a:ext cx="753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Generative Adversarial Parallelization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7411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Adversarial Parallelization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1480"/>
            <a:ext cx="7750629" cy="24846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" y="4201099"/>
            <a:ext cx="8447314" cy="25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5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MIX + 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1026" name="Picture 2" descr="http://www.cs.princeton.edu/~arora/img/celeA_dcg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66" y="0"/>
            <a:ext cx="3281084" cy="32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princeton.edu/~arora/img/celeA_mix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66" y="3416020"/>
            <a:ext cx="3281084" cy="32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1" y="3416020"/>
            <a:ext cx="4643718" cy="24058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609" y="6252367"/>
            <a:ext cx="4751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http://www.offconvex.org/2017/03/30/GANs2/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81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MAGAN: Margin Adaptation for Generative Adversarial Networks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Multi-Agent Diverse Generative Adversarial Networks</a:t>
            </a:r>
          </a:p>
          <a:p>
            <a:r>
              <a:rPr lang="en-US" altLang="zh-TW" dirty="0"/>
              <a:t>Message Passing Multi-Agent GANs</a:t>
            </a:r>
            <a:endParaRPr lang="zh-TW" altLang="en-US" dirty="0"/>
          </a:p>
          <a:p>
            <a:r>
              <a:rPr lang="en-US" altLang="zh-TW" dirty="0" err="1"/>
              <a:t>AdaGAN</a:t>
            </a:r>
            <a:r>
              <a:rPr lang="en-US" altLang="zh-TW" dirty="0"/>
              <a:t>: Boosting Generative Models</a:t>
            </a:r>
          </a:p>
          <a:p>
            <a:r>
              <a:rPr lang="en-US" altLang="zh-TW" dirty="0">
                <a:latin typeface="Lucida Grande"/>
              </a:rPr>
              <a:t>Unrolled Generative Adversarial Networks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97" y="2228021"/>
            <a:ext cx="4670819" cy="19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0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描述是以高可信度產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1" y="1047678"/>
            <a:ext cx="8993649" cy="1676782"/>
          </a:xfrm>
          <a:prstGeom prst="rect">
            <a:avLst/>
          </a:prstGeom>
        </p:spPr>
      </p:pic>
      <p:pic>
        <p:nvPicPr>
          <p:cNvPr id="8" name="圖片 7" descr="一張含有 螢幕擷取畫面 的圖片&#10;&#10;描述是以高可信度產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0" y="2690809"/>
            <a:ext cx="8993649" cy="1676782"/>
          </a:xfrm>
          <a:prstGeom prst="rect">
            <a:avLst/>
          </a:prstGeom>
        </p:spPr>
      </p:pic>
      <p:pic>
        <p:nvPicPr>
          <p:cNvPr id="10" name="圖片 9" descr="一張含有 螢幕擷取畫面 的圖片&#10;&#10;描述是以高可信度產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9" y="4367591"/>
            <a:ext cx="8993649" cy="16767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759" y="6144362"/>
            <a:ext cx="9138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Code: https://github.com/poolio/unrolled_gan/blob/master/Unrolled%20GAN%20demo.ipynb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81831" y="120521"/>
            <a:ext cx="669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Unroll GAN – Experimental Results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6475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563</Words>
  <Application>Microsoft Office PowerPoint</Application>
  <PresentationFormat>如螢幕大小 (4:3)</PresentationFormat>
  <Paragraphs>39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Lucida Grande</vt:lpstr>
      <vt:lpstr>新細明體</vt:lpstr>
      <vt:lpstr>Arial</vt:lpstr>
      <vt:lpstr>Calibri</vt:lpstr>
      <vt:lpstr>Calibri Light</vt:lpstr>
      <vt:lpstr>Office 佈景主題</vt:lpstr>
      <vt:lpstr>Ensemble of GAN</vt:lpstr>
      <vt:lpstr>Observation</vt:lpstr>
      <vt:lpstr>Ensemble of GAN</vt:lpstr>
      <vt:lpstr>Generative Adversarial Parallelization </vt:lpstr>
      <vt:lpstr>PowerPoint 簡報</vt:lpstr>
      <vt:lpstr>Generative Adversarial Parallelization </vt:lpstr>
      <vt:lpstr>MIX + GAN</vt:lpstr>
      <vt:lpstr>To learn more 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Unroll GAN</dc:title>
  <dc:creator>Hung-yi Lee</dc:creator>
  <cp:lastModifiedBy>Hung-yi Lee</cp:lastModifiedBy>
  <cp:revision>37</cp:revision>
  <dcterms:created xsi:type="dcterms:W3CDTF">2017-05-20T06:31:49Z</dcterms:created>
  <dcterms:modified xsi:type="dcterms:W3CDTF">2017-05-26T07:49:22Z</dcterms:modified>
</cp:coreProperties>
</file>