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c7d2eff3_1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c7d2eff3_1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c7d2eff3_11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c7d2eff3_11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c7d2eff3_11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c7d2eff3_11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c7d2eff3_1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c7d2eff3_1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c7d2eff3_11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c7d2eff3_11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c7d2eff3_11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c7d2eff3_11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c7d2eff3_11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c7d2eff3_11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c7d2eff3_11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c7d2eff3_11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c7d2eff3_11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c7d2eff3_11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c7d2eff3_11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c7d2eff3_11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c7d2eff3_1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c7d2eff3_1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mldsntu2017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yann.lecun.com/exdb/mnist/" TargetMode="External"/><Relationship Id="rId4" Type="http://schemas.openxmlformats.org/officeDocument/2006/relationships/hyperlink" Target="https://mega.nz/#!WlI31LzI!Z6HAOnVIa-AOqQcDMPRKLldZ7Q7nXhsUycT7GY7IND4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nclass.kaggle.com/c/hw0-mnis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MLDS - HW0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MNIST - Number Recognition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025" y="152400"/>
            <a:ext cx="470157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65900" y="248550"/>
            <a:ext cx="1615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every submission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 Email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mldsntu2017@gmail.com</a:t>
            </a:r>
            <a:endParaRPr sz="19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MNIST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038" y="76200"/>
            <a:ext cx="4799137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1904050" y="241775"/>
            <a:ext cx="197400" cy="218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data (image+label)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60000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http://yann.lecun.com/exdb/mnist/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(image)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10000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https://mega.nz/#!WlI31LzI!Z6HAOnVIa-AOqQcDMPRKLldZ7Q7nXhsUycT7GY7IND4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different from the original testing data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50" y="2265950"/>
            <a:ext cx="5241675" cy="4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6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data format -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3097400"/>
            <a:ext cx="85206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ignore first 16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784 bytes for each image (28*28, row-wise)  -  0~255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60000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same format in testing image file (10000 data)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31" y="742562"/>
            <a:ext cx="8041720" cy="20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6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 - label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273775"/>
            <a:ext cx="8520600" cy="15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ignore first 8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60000 bytes for 60000 int  -  0~9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50" y="1238250"/>
            <a:ext cx="4896575" cy="15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any programming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Tensorflow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answer file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csv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[id, label]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id : from </a:t>
            </a:r>
            <a:r>
              <a:rPr b="1" lang="zh-TW" u="sng">
                <a:solidFill>
                  <a:srgbClr val="FF0000"/>
                </a:solidFill>
              </a:rPr>
              <a:t>0~9999</a:t>
            </a:r>
            <a:endParaRPr b="1" u="sng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label : from 0~9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600" y="1276676"/>
            <a:ext cx="1801875" cy="32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8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in class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42650"/>
            <a:ext cx="8520600" cy="1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https://inclass.kaggle.com/c/hw0-mnist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	12 p.m.   2/26 (Sun)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99% in public testing 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b="1" lang="zh-TW" sz="2400">
                <a:solidFill>
                  <a:srgbClr val="FF0000"/>
                </a:solidFill>
              </a:rPr>
              <a:t>use your student number as Team Name</a:t>
            </a:r>
            <a:endParaRPr b="1"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b="1" lang="zh-TW" sz="2400">
                <a:solidFill>
                  <a:srgbClr val="FF0000"/>
                </a:solidFill>
              </a:rPr>
              <a:t>relative lectures in  description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0"/>
            <a:ext cx="8124149" cy="42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/>
          <p:nvPr/>
        </p:nvSpPr>
        <p:spPr>
          <a:xfrm>
            <a:off x="518225" y="2616625"/>
            <a:ext cx="1518600" cy="21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2707025" y="1484850"/>
            <a:ext cx="5640000" cy="36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21"/>
          <p:cNvCxnSpPr>
            <a:stCxn id="108" idx="0"/>
            <a:endCxn id="109" idx="1"/>
          </p:cNvCxnSpPr>
          <p:nvPr/>
        </p:nvCxnSpPr>
        <p:spPr>
          <a:xfrm rot="-5400000">
            <a:off x="1517675" y="1427275"/>
            <a:ext cx="949200" cy="14295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1"/>
          <p:cNvSpPr/>
          <p:nvPr/>
        </p:nvSpPr>
        <p:spPr>
          <a:xfrm>
            <a:off x="2389325" y="1588150"/>
            <a:ext cx="379725" cy="421150"/>
          </a:xfrm>
          <a:custGeom>
            <a:rect b="b" l="l" r="r" t="t"/>
            <a:pathLst>
              <a:path extrusionOk="0" h="16846" w="15189">
                <a:moveTo>
                  <a:pt x="0" y="0"/>
                </a:moveTo>
                <a:lnTo>
                  <a:pt x="15189" y="7456"/>
                </a:lnTo>
                <a:lnTo>
                  <a:pt x="7180" y="16846"/>
                </a:lnTo>
                <a:lnTo>
                  <a:pt x="11047" y="8008"/>
                </a:lnTo>
                <a:close/>
              </a:path>
            </a:pathLst>
          </a:custGeom>
          <a:solidFill>
            <a:srgbClr val="FF99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60250"/>
            <a:ext cx="9143999" cy="89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