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60" r:id="rId2"/>
    <p:sldId id="313" r:id="rId3"/>
    <p:sldId id="312" r:id="rId4"/>
    <p:sldId id="315" r:id="rId5"/>
    <p:sldId id="314" r:id="rId6"/>
    <p:sldId id="316" r:id="rId7"/>
    <p:sldId id="261" r:id="rId8"/>
    <p:sldId id="317" r:id="rId9"/>
    <p:sldId id="318" r:id="rId10"/>
    <p:sldId id="319" r:id="rId11"/>
    <p:sldId id="320" r:id="rId12"/>
    <p:sldId id="256" r:id="rId13"/>
    <p:sldId id="262" r:id="rId14"/>
    <p:sldId id="263" r:id="rId15"/>
    <p:sldId id="264" r:id="rId16"/>
    <p:sldId id="267" r:id="rId17"/>
    <p:sldId id="266" r:id="rId18"/>
    <p:sldId id="269" r:id="rId19"/>
    <p:sldId id="270" r:id="rId20"/>
    <p:sldId id="272" r:id="rId21"/>
    <p:sldId id="271" r:id="rId22"/>
    <p:sldId id="276" r:id="rId23"/>
    <p:sldId id="281" r:id="rId24"/>
    <p:sldId id="282" r:id="rId25"/>
    <p:sldId id="277" r:id="rId26"/>
    <p:sldId id="259" r:id="rId27"/>
    <p:sldId id="285" r:id="rId28"/>
    <p:sldId id="287" r:id="rId29"/>
    <p:sldId id="278" r:id="rId30"/>
    <p:sldId id="286" r:id="rId31"/>
    <p:sldId id="279" r:id="rId32"/>
    <p:sldId id="288" r:id="rId33"/>
    <p:sldId id="290" r:id="rId34"/>
    <p:sldId id="291" r:id="rId35"/>
    <p:sldId id="293" r:id="rId36"/>
    <p:sldId id="292" r:id="rId37"/>
    <p:sldId id="297" r:id="rId38"/>
    <p:sldId id="298" r:id="rId39"/>
    <p:sldId id="299" r:id="rId40"/>
    <p:sldId id="300" r:id="rId41"/>
    <p:sldId id="265" r:id="rId42"/>
    <p:sldId id="301" r:id="rId43"/>
    <p:sldId id="283" r:id="rId44"/>
    <p:sldId id="309" r:id="rId45"/>
    <p:sldId id="308" r:id="rId46"/>
    <p:sldId id="302" r:id="rId47"/>
    <p:sldId id="303" r:id="rId48"/>
    <p:sldId id="304" r:id="rId49"/>
    <p:sldId id="305" r:id="rId50"/>
    <p:sldId id="306" r:id="rId51"/>
    <p:sldId id="307" r:id="rId52"/>
    <p:sldId id="311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705C7-EDE1-854B-A583-23CBE6E7A1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FB262-403D-DD44-AA92-8E12E6A8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0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D01E-E860-2C4E-B2A1-250EE50CF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8076-C8A6-1841-8B50-3F0B8F8B5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6CF4-AC94-BE41-807F-BD7456B0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A60F5-DBBF-2747-82C2-FB00A6DE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6A48-189B-CC44-BF54-744556C4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6FF1-E11E-A34A-B683-58567B57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386BF-954C-794D-9375-4423A32A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CD61-7EE7-7D43-8CE2-9DC4421F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F114-6423-0344-AF41-539CA0F0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4E24-25AC-2345-96DA-519579FB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3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636E5-153C-024C-AD32-DD7E08590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1C3A5-DF77-FE47-A2F8-7B1CCBF0E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0A1B5-A1D3-9D4A-AF0F-38359EAD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50242-0E07-B048-B010-42E0F64F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4BE1B-BA18-5846-A190-E878E096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ADCF-1ECB-A64B-83EB-77F210E4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38B9-6782-904B-A323-B3454EC8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6152-A78B-2048-8B09-5A429837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F1A8-9D01-BC4D-9D7E-0F335360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DA2A-D0F4-F44D-A885-2D68206C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E34-F048-214C-9AC5-8B36B178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734C-3E78-1E4D-AACF-A0D26BCE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4A279-3D54-A442-82D9-43203682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23B2-37AA-5146-8EC6-2EBDB993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21A2-E938-9549-A868-CF98B07D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1E2E-503B-CF41-868C-B61ECC0F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25EA-5493-8E42-A400-D39F628C7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EE7BC-E8AF-D240-919A-ADEE1B080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08115-CAFF-7E45-8130-14D868BE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5DE3F-E72D-0343-ABD1-C1C8C28F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69B7C-3635-864E-B242-627C43F0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0C6-C4C7-B145-B725-D3790AA9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4EFA8-D719-2A4C-8750-626FE691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B028D-9644-4E40-AE7D-849A9E966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076C7-7571-C14F-944F-603CA6D6C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1AD33-3443-E541-8990-68523F39C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9193B-3956-4A40-A88A-186A7565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F6A38-077C-7148-8312-AF2512BC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EDD2D-1B82-F045-8B10-83B36357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2981-7A36-9F47-9CF1-066E7DA1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18150-E907-BB48-A633-5A844316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D35AF-7425-DC41-98F4-AD6F7D28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32A01-D17E-DF4B-80B7-E2874402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A31EC-5E0F-B149-962F-07A3765D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F731F-0F64-B849-ACDB-F881C7F4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D332B-95C0-BB49-8CC1-B90A35C4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17A4-D248-9848-A6C4-D64444BC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2278-E276-8246-868D-1628399C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0D6E3-803C-DC49-A27E-65B6F90D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0B30D-1374-DE48-B63B-F3136116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63D20-D578-B74F-AA9A-4DBED9D1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C854E-55AD-6A48-A3D3-CD081D71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8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372B-0443-6E4C-826E-6346CEE5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F55AE-9D53-D640-8E4B-033003B09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E1F97-0E14-5D41-937F-8852F3090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9EEF-E0F1-EB4E-9139-ABBF28AE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786A6-13E9-6C40-B6B6-8EE142E9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477D-176D-E147-A8CA-F25A6D94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CBF96-2971-3149-B038-185DE72D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144D6-1D68-C24A-B2E5-8DE22F1C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6CED-AE77-5E47-8338-9B6351391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1968-3B4D-6C46-A547-DBA46617DA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F12A-00CA-D048-99FD-C3C09D3B3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2AF01-731B-EC4A-B338-C1DF144A5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AF61-8317-8B43-B3C4-8C14C794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4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56030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CD1559BC-A99D-7246-B04E-A532CA6E367E}"/>
              </a:ext>
            </a:extLst>
          </p:cNvPr>
          <p:cNvSpPr/>
          <p:nvPr/>
        </p:nvSpPr>
        <p:spPr>
          <a:xfrm rot="8129959">
            <a:off x="9402314" y="4875801"/>
            <a:ext cx="523726" cy="1157972"/>
          </a:xfrm>
          <a:custGeom>
            <a:avLst/>
            <a:gdLst>
              <a:gd name="connsiteX0" fmla="*/ 19035 w 1157662"/>
              <a:gd name="connsiteY0" fmla="*/ 1512970 h 2559622"/>
              <a:gd name="connsiteX1" fmla="*/ 19035 w 1157662"/>
              <a:gd name="connsiteY1" fmla="*/ 1512969 h 2559622"/>
              <a:gd name="connsiteX2" fmla="*/ 19035 w 1157662"/>
              <a:gd name="connsiteY2" fmla="*/ 1512970 h 2559622"/>
              <a:gd name="connsiteX3" fmla="*/ 4854 w 1157662"/>
              <a:gd name="connsiteY3" fmla="*/ 1885374 h 2559622"/>
              <a:gd name="connsiteX4" fmla="*/ 4854 w 1157662"/>
              <a:gd name="connsiteY4" fmla="*/ 1885373 h 2559622"/>
              <a:gd name="connsiteX5" fmla="*/ 4854 w 1157662"/>
              <a:gd name="connsiteY5" fmla="*/ 1885374 h 2559622"/>
              <a:gd name="connsiteX6" fmla="*/ 0 w 1157662"/>
              <a:gd name="connsiteY6" fmla="*/ 2263333 h 2559622"/>
              <a:gd name="connsiteX7" fmla="*/ 0 w 1157662"/>
              <a:gd name="connsiteY7" fmla="*/ 2263331 h 2559622"/>
              <a:gd name="connsiteX8" fmla="*/ 0 w 1157662"/>
              <a:gd name="connsiteY8" fmla="*/ 2263332 h 2559622"/>
              <a:gd name="connsiteX9" fmla="*/ 37747 w 1157662"/>
              <a:gd name="connsiteY9" fmla="*/ 2354460 h 2559622"/>
              <a:gd name="connsiteX10" fmla="*/ 10128 w 1157662"/>
              <a:gd name="connsiteY10" fmla="*/ 2313496 h 2559622"/>
              <a:gd name="connsiteX11" fmla="*/ 0 w 1157662"/>
              <a:gd name="connsiteY11" fmla="*/ 2263332 h 2559622"/>
              <a:gd name="connsiteX12" fmla="*/ 10128 w 1157662"/>
              <a:gd name="connsiteY12" fmla="*/ 2213168 h 2559622"/>
              <a:gd name="connsiteX13" fmla="*/ 128876 w 1157662"/>
              <a:gd name="connsiteY13" fmla="*/ 2134456 h 2559622"/>
              <a:gd name="connsiteX14" fmla="*/ 440297 w 1157662"/>
              <a:gd name="connsiteY14" fmla="*/ 2134456 h 2559622"/>
              <a:gd name="connsiteX15" fmla="*/ 441214 w 1157662"/>
              <a:gd name="connsiteY15" fmla="*/ 2014249 h 2559622"/>
              <a:gd name="connsiteX16" fmla="*/ 133730 w 1157662"/>
              <a:gd name="connsiteY16" fmla="*/ 2014249 h 2559622"/>
              <a:gd name="connsiteX17" fmla="*/ 14981 w 1157662"/>
              <a:gd name="connsiteY17" fmla="*/ 1935537 h 2559622"/>
              <a:gd name="connsiteX18" fmla="*/ 4854 w 1157662"/>
              <a:gd name="connsiteY18" fmla="*/ 1885374 h 2559622"/>
              <a:gd name="connsiteX19" fmla="*/ 14982 w 1157662"/>
              <a:gd name="connsiteY19" fmla="*/ 1835210 h 2559622"/>
              <a:gd name="connsiteX20" fmla="*/ 133730 w 1157662"/>
              <a:gd name="connsiteY20" fmla="*/ 1756498 h 2559622"/>
              <a:gd name="connsiteX21" fmla="*/ 443180 w 1157662"/>
              <a:gd name="connsiteY21" fmla="*/ 1756498 h 2559622"/>
              <a:gd name="connsiteX22" fmla="*/ 444054 w 1157662"/>
              <a:gd name="connsiteY22" fmla="*/ 1641845 h 2559622"/>
              <a:gd name="connsiteX23" fmla="*/ 147911 w 1157662"/>
              <a:gd name="connsiteY23" fmla="*/ 1641845 h 2559622"/>
              <a:gd name="connsiteX24" fmla="*/ 56782 w 1157662"/>
              <a:gd name="connsiteY24" fmla="*/ 1604098 h 2559622"/>
              <a:gd name="connsiteX25" fmla="*/ 29163 w 1157662"/>
              <a:gd name="connsiteY25" fmla="*/ 1563133 h 2559622"/>
              <a:gd name="connsiteX26" fmla="*/ 19035 w 1157662"/>
              <a:gd name="connsiteY26" fmla="*/ 1512970 h 2559622"/>
              <a:gd name="connsiteX27" fmla="*/ 29163 w 1157662"/>
              <a:gd name="connsiteY27" fmla="*/ 1462806 h 2559622"/>
              <a:gd name="connsiteX28" fmla="*/ 147911 w 1157662"/>
              <a:gd name="connsiteY28" fmla="*/ 1384094 h 2559622"/>
              <a:gd name="connsiteX29" fmla="*/ 446020 w 1157662"/>
              <a:gd name="connsiteY29" fmla="*/ 1384094 h 2559622"/>
              <a:gd name="connsiteX30" fmla="*/ 449806 w 1157662"/>
              <a:gd name="connsiteY30" fmla="*/ 887710 h 2559622"/>
              <a:gd name="connsiteX31" fmla="*/ 431319 w 1157662"/>
              <a:gd name="connsiteY31" fmla="*/ 882406 h 2559622"/>
              <a:gd name="connsiteX32" fmla="*/ 279205 w 1157662"/>
              <a:gd name="connsiteY32" fmla="*/ 783294 h 2559622"/>
              <a:gd name="connsiteX33" fmla="*/ 273571 w 1157662"/>
              <a:gd name="connsiteY33" fmla="*/ 136740 h 2559622"/>
              <a:gd name="connsiteX34" fmla="*/ 920124 w 1157662"/>
              <a:gd name="connsiteY34" fmla="*/ 131106 h 2559622"/>
              <a:gd name="connsiteX35" fmla="*/ 925759 w 1157662"/>
              <a:gd name="connsiteY35" fmla="*/ 777660 h 2559622"/>
              <a:gd name="connsiteX36" fmla="*/ 775396 w 1157662"/>
              <a:gd name="connsiteY36" fmla="*/ 879407 h 2559622"/>
              <a:gd name="connsiteX37" fmla="*/ 707470 w 1157662"/>
              <a:gd name="connsiteY37" fmla="*/ 900183 h 2559622"/>
              <a:gd name="connsiteX38" fmla="*/ 703779 w 1157662"/>
              <a:gd name="connsiteY38" fmla="*/ 1384094 h 2559622"/>
              <a:gd name="connsiteX39" fmla="*/ 1028786 w 1157662"/>
              <a:gd name="connsiteY39" fmla="*/ 1384094 h 2559622"/>
              <a:gd name="connsiteX40" fmla="*/ 1157662 w 1157662"/>
              <a:gd name="connsiteY40" fmla="*/ 1512970 h 2559622"/>
              <a:gd name="connsiteX41" fmla="*/ 1157661 w 1157662"/>
              <a:gd name="connsiteY41" fmla="*/ 1512970 h 2559622"/>
              <a:gd name="connsiteX42" fmla="*/ 1028785 w 1157662"/>
              <a:gd name="connsiteY42" fmla="*/ 1641846 h 2559622"/>
              <a:gd name="connsiteX43" fmla="*/ 701813 w 1157662"/>
              <a:gd name="connsiteY43" fmla="*/ 1641846 h 2559622"/>
              <a:gd name="connsiteX44" fmla="*/ 700938 w 1157662"/>
              <a:gd name="connsiteY44" fmla="*/ 1756498 h 2559622"/>
              <a:gd name="connsiteX45" fmla="*/ 1014605 w 1157662"/>
              <a:gd name="connsiteY45" fmla="*/ 1756498 h 2559622"/>
              <a:gd name="connsiteX46" fmla="*/ 1143481 w 1157662"/>
              <a:gd name="connsiteY46" fmla="*/ 1885374 h 2559622"/>
              <a:gd name="connsiteX47" fmla="*/ 1143480 w 1157662"/>
              <a:gd name="connsiteY47" fmla="*/ 1885374 h 2559622"/>
              <a:gd name="connsiteX48" fmla="*/ 1014604 w 1157662"/>
              <a:gd name="connsiteY48" fmla="*/ 2014250 h 2559622"/>
              <a:gd name="connsiteX49" fmla="*/ 698972 w 1157662"/>
              <a:gd name="connsiteY49" fmla="*/ 2014249 h 2559622"/>
              <a:gd name="connsiteX50" fmla="*/ 698056 w 1157662"/>
              <a:gd name="connsiteY50" fmla="*/ 2134457 h 2559622"/>
              <a:gd name="connsiteX51" fmla="*/ 1009751 w 1157662"/>
              <a:gd name="connsiteY51" fmla="*/ 2134457 h 2559622"/>
              <a:gd name="connsiteX52" fmla="*/ 1138627 w 1157662"/>
              <a:gd name="connsiteY52" fmla="*/ 2263332 h 2559622"/>
              <a:gd name="connsiteX53" fmla="*/ 1138626 w 1157662"/>
              <a:gd name="connsiteY53" fmla="*/ 2263333 h 2559622"/>
              <a:gd name="connsiteX54" fmla="*/ 1009750 w 1157662"/>
              <a:gd name="connsiteY54" fmla="*/ 2392209 h 2559622"/>
              <a:gd name="connsiteX55" fmla="*/ 696089 w 1157662"/>
              <a:gd name="connsiteY55" fmla="*/ 2392208 h 2559622"/>
              <a:gd name="connsiteX56" fmla="*/ 695138 w 1157662"/>
              <a:gd name="connsiteY56" fmla="*/ 2516990 h 2559622"/>
              <a:gd name="connsiteX57" fmla="*/ 651852 w 1157662"/>
              <a:gd name="connsiteY57" fmla="*/ 2559621 h 2559622"/>
              <a:gd name="connsiteX58" fmla="*/ 480024 w 1157662"/>
              <a:gd name="connsiteY58" fmla="*/ 2558310 h 2559622"/>
              <a:gd name="connsiteX59" fmla="*/ 449744 w 1157662"/>
              <a:gd name="connsiteY59" fmla="*/ 2545496 h 2559622"/>
              <a:gd name="connsiteX60" fmla="*/ 437394 w 1157662"/>
              <a:gd name="connsiteY60" fmla="*/ 2515024 h 2559622"/>
              <a:gd name="connsiteX61" fmla="*/ 438331 w 1157662"/>
              <a:gd name="connsiteY61" fmla="*/ 2392208 h 2559622"/>
              <a:gd name="connsiteX62" fmla="*/ 128876 w 1157662"/>
              <a:gd name="connsiteY62" fmla="*/ 2392208 h 2559622"/>
              <a:gd name="connsiteX63" fmla="*/ 37747 w 1157662"/>
              <a:gd name="connsiteY63" fmla="*/ 2354460 h 255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57662" h="2559622">
                <a:moveTo>
                  <a:pt x="19035" y="1512970"/>
                </a:moveTo>
                <a:lnTo>
                  <a:pt x="19035" y="1512969"/>
                </a:lnTo>
                <a:lnTo>
                  <a:pt x="19035" y="1512970"/>
                </a:lnTo>
                <a:close/>
                <a:moveTo>
                  <a:pt x="4854" y="1885374"/>
                </a:moveTo>
                <a:lnTo>
                  <a:pt x="4854" y="1885373"/>
                </a:lnTo>
                <a:lnTo>
                  <a:pt x="4854" y="1885374"/>
                </a:lnTo>
                <a:close/>
                <a:moveTo>
                  <a:pt x="0" y="2263333"/>
                </a:moveTo>
                <a:lnTo>
                  <a:pt x="0" y="2263331"/>
                </a:lnTo>
                <a:lnTo>
                  <a:pt x="0" y="2263332"/>
                </a:lnTo>
                <a:close/>
                <a:moveTo>
                  <a:pt x="37747" y="2354460"/>
                </a:moveTo>
                <a:cubicBezTo>
                  <a:pt x="26086" y="2342799"/>
                  <a:pt x="16649" y="2328914"/>
                  <a:pt x="10128" y="2313496"/>
                </a:cubicBezTo>
                <a:lnTo>
                  <a:pt x="0" y="2263332"/>
                </a:lnTo>
                <a:lnTo>
                  <a:pt x="10128" y="2213168"/>
                </a:lnTo>
                <a:cubicBezTo>
                  <a:pt x="29693" y="2166913"/>
                  <a:pt x="75494" y="2134457"/>
                  <a:pt x="128876" y="2134456"/>
                </a:cubicBezTo>
                <a:lnTo>
                  <a:pt x="440297" y="2134456"/>
                </a:lnTo>
                <a:lnTo>
                  <a:pt x="441214" y="2014249"/>
                </a:lnTo>
                <a:lnTo>
                  <a:pt x="133730" y="2014249"/>
                </a:lnTo>
                <a:cubicBezTo>
                  <a:pt x="80348" y="2014249"/>
                  <a:pt x="34546" y="1981793"/>
                  <a:pt x="14981" y="1935537"/>
                </a:cubicBezTo>
                <a:lnTo>
                  <a:pt x="4854" y="1885374"/>
                </a:lnTo>
                <a:lnTo>
                  <a:pt x="14982" y="1835210"/>
                </a:lnTo>
                <a:cubicBezTo>
                  <a:pt x="34546" y="1788954"/>
                  <a:pt x="80348" y="1756498"/>
                  <a:pt x="133730" y="1756498"/>
                </a:cubicBezTo>
                <a:lnTo>
                  <a:pt x="443180" y="1756498"/>
                </a:lnTo>
                <a:lnTo>
                  <a:pt x="444054" y="1641845"/>
                </a:lnTo>
                <a:lnTo>
                  <a:pt x="147911" y="1641845"/>
                </a:lnTo>
                <a:cubicBezTo>
                  <a:pt x="112323" y="1641845"/>
                  <a:pt x="80104" y="1627420"/>
                  <a:pt x="56782" y="1604098"/>
                </a:cubicBezTo>
                <a:cubicBezTo>
                  <a:pt x="45121" y="1592437"/>
                  <a:pt x="35684" y="1578552"/>
                  <a:pt x="29163" y="1563133"/>
                </a:cubicBezTo>
                <a:lnTo>
                  <a:pt x="19035" y="1512970"/>
                </a:lnTo>
                <a:lnTo>
                  <a:pt x="29163" y="1462806"/>
                </a:lnTo>
                <a:cubicBezTo>
                  <a:pt x="48727" y="1416550"/>
                  <a:pt x="94529" y="1384094"/>
                  <a:pt x="147911" y="1384094"/>
                </a:cubicBezTo>
                <a:lnTo>
                  <a:pt x="446020" y="1384094"/>
                </a:lnTo>
                <a:lnTo>
                  <a:pt x="449806" y="887710"/>
                </a:lnTo>
                <a:lnTo>
                  <a:pt x="431319" y="882406"/>
                </a:lnTo>
                <a:cubicBezTo>
                  <a:pt x="376090" y="860567"/>
                  <a:pt x="324229" y="827540"/>
                  <a:pt x="279205" y="783294"/>
                </a:cubicBezTo>
                <a:cubicBezTo>
                  <a:pt x="99108" y="606309"/>
                  <a:pt x="96585" y="316838"/>
                  <a:pt x="273571" y="136740"/>
                </a:cubicBezTo>
                <a:cubicBezTo>
                  <a:pt x="450556" y="-43357"/>
                  <a:pt x="740027" y="-45880"/>
                  <a:pt x="920124" y="131106"/>
                </a:cubicBezTo>
                <a:cubicBezTo>
                  <a:pt x="1100222" y="308091"/>
                  <a:pt x="1102744" y="597562"/>
                  <a:pt x="925759" y="777660"/>
                </a:cubicBezTo>
                <a:cubicBezTo>
                  <a:pt x="881513" y="822684"/>
                  <a:pt x="830236" y="856610"/>
                  <a:pt x="775396" y="879407"/>
                </a:cubicBezTo>
                <a:lnTo>
                  <a:pt x="707470" y="900183"/>
                </a:lnTo>
                <a:lnTo>
                  <a:pt x="703779" y="1384094"/>
                </a:lnTo>
                <a:lnTo>
                  <a:pt x="1028786" y="1384094"/>
                </a:lnTo>
                <a:cubicBezTo>
                  <a:pt x="1099962" y="1384094"/>
                  <a:pt x="1157662" y="1441794"/>
                  <a:pt x="1157662" y="1512970"/>
                </a:cubicBezTo>
                <a:lnTo>
                  <a:pt x="1157661" y="1512970"/>
                </a:lnTo>
                <a:cubicBezTo>
                  <a:pt x="1157661" y="1584146"/>
                  <a:pt x="1099961" y="1641846"/>
                  <a:pt x="1028785" y="1641846"/>
                </a:cubicBezTo>
                <a:lnTo>
                  <a:pt x="701813" y="1641846"/>
                </a:lnTo>
                <a:lnTo>
                  <a:pt x="700938" y="1756498"/>
                </a:lnTo>
                <a:lnTo>
                  <a:pt x="1014605" y="1756498"/>
                </a:lnTo>
                <a:cubicBezTo>
                  <a:pt x="1085781" y="1756498"/>
                  <a:pt x="1143481" y="1814198"/>
                  <a:pt x="1143481" y="1885374"/>
                </a:cubicBezTo>
                <a:lnTo>
                  <a:pt x="1143480" y="1885374"/>
                </a:lnTo>
                <a:cubicBezTo>
                  <a:pt x="1143480" y="1956550"/>
                  <a:pt x="1085780" y="2014250"/>
                  <a:pt x="1014604" y="2014250"/>
                </a:cubicBezTo>
                <a:lnTo>
                  <a:pt x="698972" y="2014249"/>
                </a:lnTo>
                <a:lnTo>
                  <a:pt x="698056" y="2134457"/>
                </a:lnTo>
                <a:lnTo>
                  <a:pt x="1009751" y="2134457"/>
                </a:lnTo>
                <a:cubicBezTo>
                  <a:pt x="1080927" y="2134457"/>
                  <a:pt x="1138627" y="2192156"/>
                  <a:pt x="1138627" y="2263332"/>
                </a:cubicBezTo>
                <a:lnTo>
                  <a:pt x="1138626" y="2263333"/>
                </a:lnTo>
                <a:cubicBezTo>
                  <a:pt x="1138626" y="2334509"/>
                  <a:pt x="1080926" y="2392209"/>
                  <a:pt x="1009750" y="2392209"/>
                </a:cubicBezTo>
                <a:lnTo>
                  <a:pt x="696089" y="2392208"/>
                </a:lnTo>
                <a:lnTo>
                  <a:pt x="695138" y="2516990"/>
                </a:lnTo>
                <a:cubicBezTo>
                  <a:pt x="694956" y="2540715"/>
                  <a:pt x="675577" y="2559801"/>
                  <a:pt x="651852" y="2559621"/>
                </a:cubicBezTo>
                <a:lnTo>
                  <a:pt x="480024" y="2558310"/>
                </a:lnTo>
                <a:cubicBezTo>
                  <a:pt x="468161" y="2558219"/>
                  <a:pt x="457458" y="2553329"/>
                  <a:pt x="449744" y="2545496"/>
                </a:cubicBezTo>
                <a:cubicBezTo>
                  <a:pt x="442030" y="2537663"/>
                  <a:pt x="437304" y="2526887"/>
                  <a:pt x="437394" y="2515024"/>
                </a:cubicBezTo>
                <a:lnTo>
                  <a:pt x="438331" y="2392208"/>
                </a:lnTo>
                <a:lnTo>
                  <a:pt x="128876" y="2392208"/>
                </a:lnTo>
                <a:cubicBezTo>
                  <a:pt x="93288" y="2392207"/>
                  <a:pt x="61069" y="2377782"/>
                  <a:pt x="37747" y="235446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619B168-B22B-3446-9692-BD6D49E85C42}"/>
              </a:ext>
            </a:extLst>
          </p:cNvPr>
          <p:cNvSpPr/>
          <p:nvPr/>
        </p:nvSpPr>
        <p:spPr>
          <a:xfrm rot="8129959">
            <a:off x="9450380" y="3893435"/>
            <a:ext cx="511720" cy="1290206"/>
          </a:xfrm>
          <a:custGeom>
            <a:avLst/>
            <a:gdLst>
              <a:gd name="connsiteX0" fmla="*/ 307279 w 1015197"/>
              <a:gd name="connsiteY0" fmla="*/ 2545496 h 2559622"/>
              <a:gd name="connsiteX1" fmla="*/ 294929 w 1015197"/>
              <a:gd name="connsiteY1" fmla="*/ 2515025 h 2559622"/>
              <a:gd name="connsiteX2" fmla="*/ 307341 w 1015197"/>
              <a:gd name="connsiteY2" fmla="*/ 887710 h 2559622"/>
              <a:gd name="connsiteX3" fmla="*/ 288854 w 1015197"/>
              <a:gd name="connsiteY3" fmla="*/ 882406 h 2559622"/>
              <a:gd name="connsiteX4" fmla="*/ 136740 w 1015197"/>
              <a:gd name="connsiteY4" fmla="*/ 783295 h 2559622"/>
              <a:gd name="connsiteX5" fmla="*/ 131106 w 1015197"/>
              <a:gd name="connsiteY5" fmla="*/ 136741 h 2559622"/>
              <a:gd name="connsiteX6" fmla="*/ 777660 w 1015197"/>
              <a:gd name="connsiteY6" fmla="*/ 131106 h 2559622"/>
              <a:gd name="connsiteX7" fmla="*/ 783294 w 1015197"/>
              <a:gd name="connsiteY7" fmla="*/ 777660 h 2559622"/>
              <a:gd name="connsiteX8" fmla="*/ 632931 w 1015197"/>
              <a:gd name="connsiteY8" fmla="*/ 879407 h 2559622"/>
              <a:gd name="connsiteX9" fmla="*/ 565005 w 1015197"/>
              <a:gd name="connsiteY9" fmla="*/ 900184 h 2559622"/>
              <a:gd name="connsiteX10" fmla="*/ 561314 w 1015197"/>
              <a:gd name="connsiteY10" fmla="*/ 1384095 h 2559622"/>
              <a:gd name="connsiteX11" fmla="*/ 886321 w 1015197"/>
              <a:gd name="connsiteY11" fmla="*/ 1384095 h 2559622"/>
              <a:gd name="connsiteX12" fmla="*/ 1015197 w 1015197"/>
              <a:gd name="connsiteY12" fmla="*/ 1512971 h 2559622"/>
              <a:gd name="connsiteX13" fmla="*/ 1015196 w 1015197"/>
              <a:gd name="connsiteY13" fmla="*/ 1512971 h 2559622"/>
              <a:gd name="connsiteX14" fmla="*/ 886320 w 1015197"/>
              <a:gd name="connsiteY14" fmla="*/ 1641847 h 2559622"/>
              <a:gd name="connsiteX15" fmla="*/ 559348 w 1015197"/>
              <a:gd name="connsiteY15" fmla="*/ 1641846 h 2559622"/>
              <a:gd name="connsiteX16" fmla="*/ 558473 w 1015197"/>
              <a:gd name="connsiteY16" fmla="*/ 1756499 h 2559622"/>
              <a:gd name="connsiteX17" fmla="*/ 872140 w 1015197"/>
              <a:gd name="connsiteY17" fmla="*/ 1756499 h 2559622"/>
              <a:gd name="connsiteX18" fmla="*/ 1001016 w 1015197"/>
              <a:gd name="connsiteY18" fmla="*/ 1885375 h 2559622"/>
              <a:gd name="connsiteX19" fmla="*/ 1001015 w 1015197"/>
              <a:gd name="connsiteY19" fmla="*/ 1885375 h 2559622"/>
              <a:gd name="connsiteX20" fmla="*/ 872139 w 1015197"/>
              <a:gd name="connsiteY20" fmla="*/ 2014251 h 2559622"/>
              <a:gd name="connsiteX21" fmla="*/ 556507 w 1015197"/>
              <a:gd name="connsiteY21" fmla="*/ 2014250 h 2559622"/>
              <a:gd name="connsiteX22" fmla="*/ 555591 w 1015197"/>
              <a:gd name="connsiteY22" fmla="*/ 2134457 h 2559622"/>
              <a:gd name="connsiteX23" fmla="*/ 867286 w 1015197"/>
              <a:gd name="connsiteY23" fmla="*/ 2134458 h 2559622"/>
              <a:gd name="connsiteX24" fmla="*/ 996162 w 1015197"/>
              <a:gd name="connsiteY24" fmla="*/ 2263334 h 2559622"/>
              <a:gd name="connsiteX25" fmla="*/ 996161 w 1015197"/>
              <a:gd name="connsiteY25" fmla="*/ 2263333 h 2559622"/>
              <a:gd name="connsiteX26" fmla="*/ 867285 w 1015197"/>
              <a:gd name="connsiteY26" fmla="*/ 2392210 h 2559622"/>
              <a:gd name="connsiteX27" fmla="*/ 553625 w 1015197"/>
              <a:gd name="connsiteY27" fmla="*/ 2392208 h 2559622"/>
              <a:gd name="connsiteX28" fmla="*/ 552673 w 1015197"/>
              <a:gd name="connsiteY28" fmla="*/ 2516991 h 2559622"/>
              <a:gd name="connsiteX29" fmla="*/ 509387 w 1015197"/>
              <a:gd name="connsiteY29" fmla="*/ 2559621 h 2559622"/>
              <a:gd name="connsiteX30" fmla="*/ 337559 w 1015197"/>
              <a:gd name="connsiteY30" fmla="*/ 2558310 h 2559622"/>
              <a:gd name="connsiteX31" fmla="*/ 307279 w 1015197"/>
              <a:gd name="connsiteY31" fmla="*/ 2545496 h 255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15197" h="2559622">
                <a:moveTo>
                  <a:pt x="307279" y="2545496"/>
                </a:moveTo>
                <a:cubicBezTo>
                  <a:pt x="299565" y="2537663"/>
                  <a:pt x="294839" y="2526887"/>
                  <a:pt x="294929" y="2515025"/>
                </a:cubicBezTo>
                <a:lnTo>
                  <a:pt x="307341" y="887710"/>
                </a:lnTo>
                <a:lnTo>
                  <a:pt x="288854" y="882406"/>
                </a:lnTo>
                <a:cubicBezTo>
                  <a:pt x="233625" y="860568"/>
                  <a:pt x="181765" y="827541"/>
                  <a:pt x="136740" y="783295"/>
                </a:cubicBezTo>
                <a:cubicBezTo>
                  <a:pt x="-43357" y="606309"/>
                  <a:pt x="-45879" y="316838"/>
                  <a:pt x="131106" y="136741"/>
                </a:cubicBezTo>
                <a:cubicBezTo>
                  <a:pt x="308091" y="-43357"/>
                  <a:pt x="597563" y="-45879"/>
                  <a:pt x="777660" y="131106"/>
                </a:cubicBezTo>
                <a:cubicBezTo>
                  <a:pt x="957757" y="308091"/>
                  <a:pt x="960280" y="597563"/>
                  <a:pt x="783294" y="777660"/>
                </a:cubicBezTo>
                <a:cubicBezTo>
                  <a:pt x="739048" y="822684"/>
                  <a:pt x="687771" y="856610"/>
                  <a:pt x="632931" y="879407"/>
                </a:cubicBezTo>
                <a:lnTo>
                  <a:pt x="565005" y="900184"/>
                </a:lnTo>
                <a:lnTo>
                  <a:pt x="561314" y="1384095"/>
                </a:lnTo>
                <a:lnTo>
                  <a:pt x="886321" y="1384095"/>
                </a:lnTo>
                <a:cubicBezTo>
                  <a:pt x="957497" y="1384095"/>
                  <a:pt x="1015197" y="1441795"/>
                  <a:pt x="1015197" y="1512971"/>
                </a:cubicBezTo>
                <a:lnTo>
                  <a:pt x="1015196" y="1512971"/>
                </a:lnTo>
                <a:cubicBezTo>
                  <a:pt x="1015196" y="1584147"/>
                  <a:pt x="957496" y="1641847"/>
                  <a:pt x="886320" y="1641847"/>
                </a:cubicBezTo>
                <a:lnTo>
                  <a:pt x="559348" y="1641846"/>
                </a:lnTo>
                <a:lnTo>
                  <a:pt x="558473" y="1756499"/>
                </a:lnTo>
                <a:lnTo>
                  <a:pt x="872140" y="1756499"/>
                </a:lnTo>
                <a:cubicBezTo>
                  <a:pt x="943316" y="1756499"/>
                  <a:pt x="1001016" y="1814199"/>
                  <a:pt x="1001016" y="1885375"/>
                </a:cubicBezTo>
                <a:lnTo>
                  <a:pt x="1001015" y="1885375"/>
                </a:lnTo>
                <a:cubicBezTo>
                  <a:pt x="1001015" y="1956551"/>
                  <a:pt x="943315" y="2014251"/>
                  <a:pt x="872139" y="2014251"/>
                </a:cubicBezTo>
                <a:lnTo>
                  <a:pt x="556507" y="2014250"/>
                </a:lnTo>
                <a:lnTo>
                  <a:pt x="555591" y="2134457"/>
                </a:lnTo>
                <a:lnTo>
                  <a:pt x="867286" y="2134458"/>
                </a:lnTo>
                <a:cubicBezTo>
                  <a:pt x="938462" y="2134458"/>
                  <a:pt x="996162" y="2192158"/>
                  <a:pt x="996162" y="2263334"/>
                </a:cubicBezTo>
                <a:lnTo>
                  <a:pt x="996161" y="2263333"/>
                </a:lnTo>
                <a:cubicBezTo>
                  <a:pt x="996161" y="2334509"/>
                  <a:pt x="938461" y="2392210"/>
                  <a:pt x="867285" y="2392210"/>
                </a:cubicBezTo>
                <a:lnTo>
                  <a:pt x="553625" y="2392208"/>
                </a:lnTo>
                <a:lnTo>
                  <a:pt x="552673" y="2516991"/>
                </a:lnTo>
                <a:cubicBezTo>
                  <a:pt x="552492" y="2540716"/>
                  <a:pt x="533112" y="2559802"/>
                  <a:pt x="509387" y="2559621"/>
                </a:cubicBezTo>
                <a:lnTo>
                  <a:pt x="337559" y="2558310"/>
                </a:lnTo>
                <a:cubicBezTo>
                  <a:pt x="325697" y="2558220"/>
                  <a:pt x="314994" y="2553329"/>
                  <a:pt x="307279" y="254549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98EC16D-EF02-C04D-93F4-D2E4435004D5}"/>
              </a:ext>
            </a:extLst>
          </p:cNvPr>
          <p:cNvSpPr/>
          <p:nvPr/>
        </p:nvSpPr>
        <p:spPr>
          <a:xfrm rot="3060039">
            <a:off x="2498192" y="4627188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11718146-2C9B-8640-8F7D-90DFE4D7E0AA}"/>
              </a:ext>
            </a:extLst>
          </p:cNvPr>
          <p:cNvSpPr/>
          <p:nvPr/>
        </p:nvSpPr>
        <p:spPr>
          <a:xfrm rot="3060039">
            <a:off x="2281115" y="3995448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34795-D049-304C-98F2-38F2E27EC5F2}"/>
              </a:ext>
            </a:extLst>
          </p:cNvPr>
          <p:cNvSpPr txBox="1"/>
          <p:nvPr/>
        </p:nvSpPr>
        <p:spPr>
          <a:xfrm>
            <a:off x="0" y="154043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An Introduction to SSH</a:t>
            </a:r>
            <a:br>
              <a:rPr lang="en-US" sz="6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</a:br>
            <a:r>
              <a:rPr lang="en-US" sz="36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Keys &amp; SSH Config</a:t>
            </a:r>
            <a:endParaRPr lang="en-US" sz="6000" b="1" dirty="0">
              <a:solidFill>
                <a:schemeClr val="bg1"/>
              </a:solidFill>
              <a:latin typeface="Futura" panose="020B0602020204020303" pitchFamily="34" charset="-79"/>
              <a:ea typeface="Helvetica Neue Condensed" panose="02000503000000020004" pitchFamily="2" charset="0"/>
              <a:cs typeface="Futura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1AB6B-AF63-F94C-A9C6-81D5EC8C9BDF}"/>
              </a:ext>
            </a:extLst>
          </p:cNvPr>
          <p:cNvSpPr txBox="1"/>
          <p:nvPr/>
        </p:nvSpPr>
        <p:spPr>
          <a:xfrm>
            <a:off x="0" y="485828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Adam Batten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Cookies  ‘n’ Code</a:t>
            </a:r>
          </a:p>
        </p:txBody>
      </p:sp>
    </p:spTree>
    <p:extLst>
      <p:ext uri="{BB962C8B-B14F-4D97-AF65-F5344CB8AC3E}">
        <p14:creationId xmlns:p14="http://schemas.microsoft.com/office/powerpoint/2010/main" val="304327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25A57-E899-3A4C-9B89-AA827976DA19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Why should I care about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2551A-7B85-8D44-A973-64E9E1E972C2}"/>
              </a:ext>
            </a:extLst>
          </p:cNvPr>
          <p:cNvSpPr txBox="1"/>
          <p:nvPr/>
        </p:nvSpPr>
        <p:spPr>
          <a:xfrm>
            <a:off x="442912" y="1794961"/>
            <a:ext cx="113014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PASSWORDS ARE ANNOYING!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Remembering passwords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Typing your password </a:t>
            </a:r>
            <a:r>
              <a:rPr lang="en-US" sz="2400" b="1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everytime</a:t>
            </a: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 you SSH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Typing your password </a:t>
            </a:r>
            <a:r>
              <a:rPr lang="en-US" sz="2400" b="1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everytime</a:t>
            </a: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 you copy via SSH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Your password might not even be secure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A78B5-8072-4747-BD53-6D919DCAF73A}"/>
              </a:ext>
            </a:extLst>
          </p:cNvPr>
          <p:cNvSpPr/>
          <p:nvPr/>
        </p:nvSpPr>
        <p:spPr>
          <a:xfrm>
            <a:off x="150819" y="4549575"/>
            <a:ext cx="12041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SSH Keys removes the need to enter passwords whilst still being secure</a:t>
            </a:r>
          </a:p>
        </p:txBody>
      </p:sp>
    </p:spTree>
    <p:extLst>
      <p:ext uri="{BB962C8B-B14F-4D97-AF65-F5344CB8AC3E}">
        <p14:creationId xmlns:p14="http://schemas.microsoft.com/office/powerpoint/2010/main" val="97995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25A57-E899-3A4C-9B89-AA827976DA19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Why should I care about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2551A-7B85-8D44-A973-64E9E1E972C2}"/>
              </a:ext>
            </a:extLst>
          </p:cNvPr>
          <p:cNvSpPr txBox="1"/>
          <p:nvPr/>
        </p:nvSpPr>
        <p:spPr>
          <a:xfrm>
            <a:off x="442912" y="1794961"/>
            <a:ext cx="113014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PASSWORDS ARE ANNOYING!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Remembering passwords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Typing your password </a:t>
            </a:r>
            <a:r>
              <a:rPr lang="en-US" sz="2400" b="1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everytime</a:t>
            </a: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 you SSH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Typing your password </a:t>
            </a:r>
            <a:r>
              <a:rPr lang="en-US" sz="2400" b="1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everytime</a:t>
            </a: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 you copy via SSH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Your password might not even be secure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33C7FD-4AEC-2243-9234-A45058038D3F}"/>
              </a:ext>
            </a:extLst>
          </p:cNvPr>
          <p:cNvSpPr/>
          <p:nvPr/>
        </p:nvSpPr>
        <p:spPr>
          <a:xfrm>
            <a:off x="520547" y="5451652"/>
            <a:ext cx="11452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Setting this up once will actually save you lots of time in the future.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489CFB-3A1F-9D40-9D49-5FE2ADA0F02B}"/>
              </a:ext>
            </a:extLst>
          </p:cNvPr>
          <p:cNvSpPr/>
          <p:nvPr/>
        </p:nvSpPr>
        <p:spPr>
          <a:xfrm>
            <a:off x="150819" y="4549575"/>
            <a:ext cx="12041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SSH Keys removes the need to enter passwords whilst still being secure</a:t>
            </a:r>
          </a:p>
        </p:txBody>
      </p:sp>
    </p:spTree>
    <p:extLst>
      <p:ext uri="{BB962C8B-B14F-4D97-AF65-F5344CB8AC3E}">
        <p14:creationId xmlns:p14="http://schemas.microsoft.com/office/powerpoint/2010/main" val="221772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2EDE9-7EA4-5046-87D2-B1F1FA77F5AA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Setting up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 for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Ozstar</a:t>
            </a:r>
            <a:endParaRPr lang="en-US" sz="4000" b="1" dirty="0">
              <a:solidFill>
                <a:schemeClr val="bg1"/>
              </a:solidFill>
              <a:latin typeface="Futura" panose="020B0602020204020303" pitchFamily="34" charset="-79"/>
              <a:ea typeface="Helvetica Neue Condensed" panose="02000503000000020004" pitchFamily="2" charset="0"/>
              <a:cs typeface="Futura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062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2EDE9-7EA4-5046-87D2-B1F1FA77F5AA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Setting up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 for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Ozstar</a:t>
            </a:r>
            <a:endParaRPr lang="en-US" sz="4000" b="1" dirty="0">
              <a:solidFill>
                <a:schemeClr val="bg1"/>
              </a:solidFill>
              <a:latin typeface="Futura" panose="020B0602020204020303" pitchFamily="34" charset="-79"/>
              <a:ea typeface="Helvetica Neue Condensed" panose="02000503000000020004" pitchFamily="2" charset="0"/>
              <a:cs typeface="Futura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A4EC-4CFA-9540-8F5E-F9D63D0CD4D8}"/>
              </a:ext>
            </a:extLst>
          </p:cNvPr>
          <p:cNvSpPr txBox="1"/>
          <p:nvPr/>
        </p:nvSpPr>
        <p:spPr>
          <a:xfrm>
            <a:off x="0" y="29196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571275-2D6B-BA42-BE47-EF6E81DAE09A}"/>
              </a:ext>
            </a:extLst>
          </p:cNvPr>
          <p:cNvSpPr/>
          <p:nvPr/>
        </p:nvSpPr>
        <p:spPr>
          <a:xfrm>
            <a:off x="417811" y="2236022"/>
            <a:ext cx="645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1: Generate a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key pair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190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2EDE9-7EA4-5046-87D2-B1F1FA77F5AA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Setting up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 for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Ozstar</a:t>
            </a:r>
            <a:endParaRPr lang="en-US" sz="4000" b="1" dirty="0">
              <a:solidFill>
                <a:schemeClr val="bg1"/>
              </a:solidFill>
              <a:latin typeface="Futura" panose="020B0602020204020303" pitchFamily="34" charset="-79"/>
              <a:ea typeface="Helvetica Neue Condensed" panose="02000503000000020004" pitchFamily="2" charset="0"/>
              <a:cs typeface="Futura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A4EC-4CFA-9540-8F5E-F9D63D0CD4D8}"/>
              </a:ext>
            </a:extLst>
          </p:cNvPr>
          <p:cNvSpPr txBox="1"/>
          <p:nvPr/>
        </p:nvSpPr>
        <p:spPr>
          <a:xfrm>
            <a:off x="0" y="29196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39D9D-120D-B14A-B814-C9ECBAA9052E}"/>
              </a:ext>
            </a:extLst>
          </p:cNvPr>
          <p:cNvSpPr txBox="1"/>
          <p:nvPr/>
        </p:nvSpPr>
        <p:spPr>
          <a:xfrm>
            <a:off x="0" y="45190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-copy-id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571275-2D6B-BA42-BE47-EF6E81DAE09A}"/>
              </a:ext>
            </a:extLst>
          </p:cNvPr>
          <p:cNvSpPr/>
          <p:nvPr/>
        </p:nvSpPr>
        <p:spPr>
          <a:xfrm>
            <a:off x="417811" y="2236022"/>
            <a:ext cx="645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1: Generate a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key pair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30175B-4362-A849-9162-C7EFE694D9E0}"/>
              </a:ext>
            </a:extLst>
          </p:cNvPr>
          <p:cNvSpPr/>
          <p:nvPr/>
        </p:nvSpPr>
        <p:spPr>
          <a:xfrm>
            <a:off x="417810" y="3805723"/>
            <a:ext cx="6648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2: Copy public key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D2604-D8CE-5C4C-8903-134BBB268EED}"/>
              </a:ext>
            </a:extLst>
          </p:cNvPr>
          <p:cNvSpPr txBox="1"/>
          <p:nvPr/>
        </p:nvSpPr>
        <p:spPr>
          <a:xfrm>
            <a:off x="0" y="540508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(You may need to install </a:t>
            </a:r>
            <a:r>
              <a:rPr lang="en-US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-copy-id although most have it by default.)</a:t>
            </a:r>
          </a:p>
        </p:txBody>
      </p:sp>
    </p:spTree>
    <p:extLst>
      <p:ext uri="{BB962C8B-B14F-4D97-AF65-F5344CB8AC3E}">
        <p14:creationId xmlns:p14="http://schemas.microsoft.com/office/powerpoint/2010/main" val="78407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F8E063-FDC2-F647-937E-BF15753DF5E9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do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 work?</a:t>
            </a:r>
          </a:p>
        </p:txBody>
      </p:sp>
    </p:spTree>
    <p:extLst>
      <p:ext uri="{BB962C8B-B14F-4D97-AF65-F5344CB8AC3E}">
        <p14:creationId xmlns:p14="http://schemas.microsoft.com/office/powerpoint/2010/main" val="187699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F8E063-FDC2-F647-937E-BF15753DF5E9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do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 work?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3DE02-36F0-494D-9765-CA9F8BFDB8FB}"/>
              </a:ext>
            </a:extLst>
          </p:cNvPr>
          <p:cNvSpPr/>
          <p:nvPr/>
        </p:nvSpPr>
        <p:spPr>
          <a:xfrm>
            <a:off x="0" y="296482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Asymmetric cryptography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CCCA615-AFEB-5B42-A107-7C30CA40E419}"/>
              </a:ext>
            </a:extLst>
          </p:cNvPr>
          <p:cNvSpPr/>
          <p:nvPr/>
        </p:nvSpPr>
        <p:spPr>
          <a:xfrm rot="5400000">
            <a:off x="709680" y="4285316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7D0B109-2035-904A-8C93-4B57B775BF9C}"/>
              </a:ext>
            </a:extLst>
          </p:cNvPr>
          <p:cNvSpPr/>
          <p:nvPr/>
        </p:nvSpPr>
        <p:spPr>
          <a:xfrm rot="5400000">
            <a:off x="8255939" y="4307755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AB0C26-3172-0845-87AC-D94BC8CA406A}"/>
              </a:ext>
            </a:extLst>
          </p:cNvPr>
          <p:cNvSpPr/>
          <p:nvPr/>
        </p:nvSpPr>
        <p:spPr>
          <a:xfrm rot="8129959">
            <a:off x="8097947" y="4898239"/>
            <a:ext cx="523726" cy="1157972"/>
          </a:xfrm>
          <a:custGeom>
            <a:avLst/>
            <a:gdLst>
              <a:gd name="connsiteX0" fmla="*/ 19035 w 1157662"/>
              <a:gd name="connsiteY0" fmla="*/ 1512970 h 2559622"/>
              <a:gd name="connsiteX1" fmla="*/ 19035 w 1157662"/>
              <a:gd name="connsiteY1" fmla="*/ 1512969 h 2559622"/>
              <a:gd name="connsiteX2" fmla="*/ 19035 w 1157662"/>
              <a:gd name="connsiteY2" fmla="*/ 1512970 h 2559622"/>
              <a:gd name="connsiteX3" fmla="*/ 4854 w 1157662"/>
              <a:gd name="connsiteY3" fmla="*/ 1885374 h 2559622"/>
              <a:gd name="connsiteX4" fmla="*/ 4854 w 1157662"/>
              <a:gd name="connsiteY4" fmla="*/ 1885373 h 2559622"/>
              <a:gd name="connsiteX5" fmla="*/ 4854 w 1157662"/>
              <a:gd name="connsiteY5" fmla="*/ 1885374 h 2559622"/>
              <a:gd name="connsiteX6" fmla="*/ 0 w 1157662"/>
              <a:gd name="connsiteY6" fmla="*/ 2263333 h 2559622"/>
              <a:gd name="connsiteX7" fmla="*/ 0 w 1157662"/>
              <a:gd name="connsiteY7" fmla="*/ 2263331 h 2559622"/>
              <a:gd name="connsiteX8" fmla="*/ 0 w 1157662"/>
              <a:gd name="connsiteY8" fmla="*/ 2263332 h 2559622"/>
              <a:gd name="connsiteX9" fmla="*/ 37747 w 1157662"/>
              <a:gd name="connsiteY9" fmla="*/ 2354460 h 2559622"/>
              <a:gd name="connsiteX10" fmla="*/ 10128 w 1157662"/>
              <a:gd name="connsiteY10" fmla="*/ 2313496 h 2559622"/>
              <a:gd name="connsiteX11" fmla="*/ 0 w 1157662"/>
              <a:gd name="connsiteY11" fmla="*/ 2263332 h 2559622"/>
              <a:gd name="connsiteX12" fmla="*/ 10128 w 1157662"/>
              <a:gd name="connsiteY12" fmla="*/ 2213168 h 2559622"/>
              <a:gd name="connsiteX13" fmla="*/ 128876 w 1157662"/>
              <a:gd name="connsiteY13" fmla="*/ 2134456 h 2559622"/>
              <a:gd name="connsiteX14" fmla="*/ 440297 w 1157662"/>
              <a:gd name="connsiteY14" fmla="*/ 2134456 h 2559622"/>
              <a:gd name="connsiteX15" fmla="*/ 441214 w 1157662"/>
              <a:gd name="connsiteY15" fmla="*/ 2014249 h 2559622"/>
              <a:gd name="connsiteX16" fmla="*/ 133730 w 1157662"/>
              <a:gd name="connsiteY16" fmla="*/ 2014249 h 2559622"/>
              <a:gd name="connsiteX17" fmla="*/ 14981 w 1157662"/>
              <a:gd name="connsiteY17" fmla="*/ 1935537 h 2559622"/>
              <a:gd name="connsiteX18" fmla="*/ 4854 w 1157662"/>
              <a:gd name="connsiteY18" fmla="*/ 1885374 h 2559622"/>
              <a:gd name="connsiteX19" fmla="*/ 14982 w 1157662"/>
              <a:gd name="connsiteY19" fmla="*/ 1835210 h 2559622"/>
              <a:gd name="connsiteX20" fmla="*/ 133730 w 1157662"/>
              <a:gd name="connsiteY20" fmla="*/ 1756498 h 2559622"/>
              <a:gd name="connsiteX21" fmla="*/ 443180 w 1157662"/>
              <a:gd name="connsiteY21" fmla="*/ 1756498 h 2559622"/>
              <a:gd name="connsiteX22" fmla="*/ 444054 w 1157662"/>
              <a:gd name="connsiteY22" fmla="*/ 1641845 h 2559622"/>
              <a:gd name="connsiteX23" fmla="*/ 147911 w 1157662"/>
              <a:gd name="connsiteY23" fmla="*/ 1641845 h 2559622"/>
              <a:gd name="connsiteX24" fmla="*/ 56782 w 1157662"/>
              <a:gd name="connsiteY24" fmla="*/ 1604098 h 2559622"/>
              <a:gd name="connsiteX25" fmla="*/ 29163 w 1157662"/>
              <a:gd name="connsiteY25" fmla="*/ 1563133 h 2559622"/>
              <a:gd name="connsiteX26" fmla="*/ 19035 w 1157662"/>
              <a:gd name="connsiteY26" fmla="*/ 1512970 h 2559622"/>
              <a:gd name="connsiteX27" fmla="*/ 29163 w 1157662"/>
              <a:gd name="connsiteY27" fmla="*/ 1462806 h 2559622"/>
              <a:gd name="connsiteX28" fmla="*/ 147911 w 1157662"/>
              <a:gd name="connsiteY28" fmla="*/ 1384094 h 2559622"/>
              <a:gd name="connsiteX29" fmla="*/ 446020 w 1157662"/>
              <a:gd name="connsiteY29" fmla="*/ 1384094 h 2559622"/>
              <a:gd name="connsiteX30" fmla="*/ 449806 w 1157662"/>
              <a:gd name="connsiteY30" fmla="*/ 887710 h 2559622"/>
              <a:gd name="connsiteX31" fmla="*/ 431319 w 1157662"/>
              <a:gd name="connsiteY31" fmla="*/ 882406 h 2559622"/>
              <a:gd name="connsiteX32" fmla="*/ 279205 w 1157662"/>
              <a:gd name="connsiteY32" fmla="*/ 783294 h 2559622"/>
              <a:gd name="connsiteX33" fmla="*/ 273571 w 1157662"/>
              <a:gd name="connsiteY33" fmla="*/ 136740 h 2559622"/>
              <a:gd name="connsiteX34" fmla="*/ 920124 w 1157662"/>
              <a:gd name="connsiteY34" fmla="*/ 131106 h 2559622"/>
              <a:gd name="connsiteX35" fmla="*/ 925759 w 1157662"/>
              <a:gd name="connsiteY35" fmla="*/ 777660 h 2559622"/>
              <a:gd name="connsiteX36" fmla="*/ 775396 w 1157662"/>
              <a:gd name="connsiteY36" fmla="*/ 879407 h 2559622"/>
              <a:gd name="connsiteX37" fmla="*/ 707470 w 1157662"/>
              <a:gd name="connsiteY37" fmla="*/ 900183 h 2559622"/>
              <a:gd name="connsiteX38" fmla="*/ 703779 w 1157662"/>
              <a:gd name="connsiteY38" fmla="*/ 1384094 h 2559622"/>
              <a:gd name="connsiteX39" fmla="*/ 1028786 w 1157662"/>
              <a:gd name="connsiteY39" fmla="*/ 1384094 h 2559622"/>
              <a:gd name="connsiteX40" fmla="*/ 1157662 w 1157662"/>
              <a:gd name="connsiteY40" fmla="*/ 1512970 h 2559622"/>
              <a:gd name="connsiteX41" fmla="*/ 1157661 w 1157662"/>
              <a:gd name="connsiteY41" fmla="*/ 1512970 h 2559622"/>
              <a:gd name="connsiteX42" fmla="*/ 1028785 w 1157662"/>
              <a:gd name="connsiteY42" fmla="*/ 1641846 h 2559622"/>
              <a:gd name="connsiteX43" fmla="*/ 701813 w 1157662"/>
              <a:gd name="connsiteY43" fmla="*/ 1641846 h 2559622"/>
              <a:gd name="connsiteX44" fmla="*/ 700938 w 1157662"/>
              <a:gd name="connsiteY44" fmla="*/ 1756498 h 2559622"/>
              <a:gd name="connsiteX45" fmla="*/ 1014605 w 1157662"/>
              <a:gd name="connsiteY45" fmla="*/ 1756498 h 2559622"/>
              <a:gd name="connsiteX46" fmla="*/ 1143481 w 1157662"/>
              <a:gd name="connsiteY46" fmla="*/ 1885374 h 2559622"/>
              <a:gd name="connsiteX47" fmla="*/ 1143480 w 1157662"/>
              <a:gd name="connsiteY47" fmla="*/ 1885374 h 2559622"/>
              <a:gd name="connsiteX48" fmla="*/ 1014604 w 1157662"/>
              <a:gd name="connsiteY48" fmla="*/ 2014250 h 2559622"/>
              <a:gd name="connsiteX49" fmla="*/ 698972 w 1157662"/>
              <a:gd name="connsiteY49" fmla="*/ 2014249 h 2559622"/>
              <a:gd name="connsiteX50" fmla="*/ 698056 w 1157662"/>
              <a:gd name="connsiteY50" fmla="*/ 2134457 h 2559622"/>
              <a:gd name="connsiteX51" fmla="*/ 1009751 w 1157662"/>
              <a:gd name="connsiteY51" fmla="*/ 2134457 h 2559622"/>
              <a:gd name="connsiteX52" fmla="*/ 1138627 w 1157662"/>
              <a:gd name="connsiteY52" fmla="*/ 2263332 h 2559622"/>
              <a:gd name="connsiteX53" fmla="*/ 1138626 w 1157662"/>
              <a:gd name="connsiteY53" fmla="*/ 2263333 h 2559622"/>
              <a:gd name="connsiteX54" fmla="*/ 1009750 w 1157662"/>
              <a:gd name="connsiteY54" fmla="*/ 2392209 h 2559622"/>
              <a:gd name="connsiteX55" fmla="*/ 696089 w 1157662"/>
              <a:gd name="connsiteY55" fmla="*/ 2392208 h 2559622"/>
              <a:gd name="connsiteX56" fmla="*/ 695138 w 1157662"/>
              <a:gd name="connsiteY56" fmla="*/ 2516990 h 2559622"/>
              <a:gd name="connsiteX57" fmla="*/ 651852 w 1157662"/>
              <a:gd name="connsiteY57" fmla="*/ 2559621 h 2559622"/>
              <a:gd name="connsiteX58" fmla="*/ 480024 w 1157662"/>
              <a:gd name="connsiteY58" fmla="*/ 2558310 h 2559622"/>
              <a:gd name="connsiteX59" fmla="*/ 449744 w 1157662"/>
              <a:gd name="connsiteY59" fmla="*/ 2545496 h 2559622"/>
              <a:gd name="connsiteX60" fmla="*/ 437394 w 1157662"/>
              <a:gd name="connsiteY60" fmla="*/ 2515024 h 2559622"/>
              <a:gd name="connsiteX61" fmla="*/ 438331 w 1157662"/>
              <a:gd name="connsiteY61" fmla="*/ 2392208 h 2559622"/>
              <a:gd name="connsiteX62" fmla="*/ 128876 w 1157662"/>
              <a:gd name="connsiteY62" fmla="*/ 2392208 h 2559622"/>
              <a:gd name="connsiteX63" fmla="*/ 37747 w 1157662"/>
              <a:gd name="connsiteY63" fmla="*/ 2354460 h 255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157662" h="2559622">
                <a:moveTo>
                  <a:pt x="19035" y="1512970"/>
                </a:moveTo>
                <a:lnTo>
                  <a:pt x="19035" y="1512969"/>
                </a:lnTo>
                <a:lnTo>
                  <a:pt x="19035" y="1512970"/>
                </a:lnTo>
                <a:close/>
                <a:moveTo>
                  <a:pt x="4854" y="1885374"/>
                </a:moveTo>
                <a:lnTo>
                  <a:pt x="4854" y="1885373"/>
                </a:lnTo>
                <a:lnTo>
                  <a:pt x="4854" y="1885374"/>
                </a:lnTo>
                <a:close/>
                <a:moveTo>
                  <a:pt x="0" y="2263333"/>
                </a:moveTo>
                <a:lnTo>
                  <a:pt x="0" y="2263331"/>
                </a:lnTo>
                <a:lnTo>
                  <a:pt x="0" y="2263332"/>
                </a:lnTo>
                <a:close/>
                <a:moveTo>
                  <a:pt x="37747" y="2354460"/>
                </a:moveTo>
                <a:cubicBezTo>
                  <a:pt x="26086" y="2342799"/>
                  <a:pt x="16649" y="2328914"/>
                  <a:pt x="10128" y="2313496"/>
                </a:cubicBezTo>
                <a:lnTo>
                  <a:pt x="0" y="2263332"/>
                </a:lnTo>
                <a:lnTo>
                  <a:pt x="10128" y="2213168"/>
                </a:lnTo>
                <a:cubicBezTo>
                  <a:pt x="29693" y="2166913"/>
                  <a:pt x="75494" y="2134457"/>
                  <a:pt x="128876" y="2134456"/>
                </a:cubicBezTo>
                <a:lnTo>
                  <a:pt x="440297" y="2134456"/>
                </a:lnTo>
                <a:lnTo>
                  <a:pt x="441214" y="2014249"/>
                </a:lnTo>
                <a:lnTo>
                  <a:pt x="133730" y="2014249"/>
                </a:lnTo>
                <a:cubicBezTo>
                  <a:pt x="80348" y="2014249"/>
                  <a:pt x="34546" y="1981793"/>
                  <a:pt x="14981" y="1935537"/>
                </a:cubicBezTo>
                <a:lnTo>
                  <a:pt x="4854" y="1885374"/>
                </a:lnTo>
                <a:lnTo>
                  <a:pt x="14982" y="1835210"/>
                </a:lnTo>
                <a:cubicBezTo>
                  <a:pt x="34546" y="1788954"/>
                  <a:pt x="80348" y="1756498"/>
                  <a:pt x="133730" y="1756498"/>
                </a:cubicBezTo>
                <a:lnTo>
                  <a:pt x="443180" y="1756498"/>
                </a:lnTo>
                <a:lnTo>
                  <a:pt x="444054" y="1641845"/>
                </a:lnTo>
                <a:lnTo>
                  <a:pt x="147911" y="1641845"/>
                </a:lnTo>
                <a:cubicBezTo>
                  <a:pt x="112323" y="1641845"/>
                  <a:pt x="80104" y="1627420"/>
                  <a:pt x="56782" y="1604098"/>
                </a:cubicBezTo>
                <a:cubicBezTo>
                  <a:pt x="45121" y="1592437"/>
                  <a:pt x="35684" y="1578552"/>
                  <a:pt x="29163" y="1563133"/>
                </a:cubicBezTo>
                <a:lnTo>
                  <a:pt x="19035" y="1512970"/>
                </a:lnTo>
                <a:lnTo>
                  <a:pt x="29163" y="1462806"/>
                </a:lnTo>
                <a:cubicBezTo>
                  <a:pt x="48727" y="1416550"/>
                  <a:pt x="94529" y="1384094"/>
                  <a:pt x="147911" y="1384094"/>
                </a:cubicBezTo>
                <a:lnTo>
                  <a:pt x="446020" y="1384094"/>
                </a:lnTo>
                <a:lnTo>
                  <a:pt x="449806" y="887710"/>
                </a:lnTo>
                <a:lnTo>
                  <a:pt x="431319" y="882406"/>
                </a:lnTo>
                <a:cubicBezTo>
                  <a:pt x="376090" y="860567"/>
                  <a:pt x="324229" y="827540"/>
                  <a:pt x="279205" y="783294"/>
                </a:cubicBezTo>
                <a:cubicBezTo>
                  <a:pt x="99108" y="606309"/>
                  <a:pt x="96585" y="316838"/>
                  <a:pt x="273571" y="136740"/>
                </a:cubicBezTo>
                <a:cubicBezTo>
                  <a:pt x="450556" y="-43357"/>
                  <a:pt x="740027" y="-45880"/>
                  <a:pt x="920124" y="131106"/>
                </a:cubicBezTo>
                <a:cubicBezTo>
                  <a:pt x="1100222" y="308091"/>
                  <a:pt x="1102744" y="597562"/>
                  <a:pt x="925759" y="777660"/>
                </a:cubicBezTo>
                <a:cubicBezTo>
                  <a:pt x="881513" y="822684"/>
                  <a:pt x="830236" y="856610"/>
                  <a:pt x="775396" y="879407"/>
                </a:cubicBezTo>
                <a:lnTo>
                  <a:pt x="707470" y="900183"/>
                </a:lnTo>
                <a:lnTo>
                  <a:pt x="703779" y="1384094"/>
                </a:lnTo>
                <a:lnTo>
                  <a:pt x="1028786" y="1384094"/>
                </a:lnTo>
                <a:cubicBezTo>
                  <a:pt x="1099962" y="1384094"/>
                  <a:pt x="1157662" y="1441794"/>
                  <a:pt x="1157662" y="1512970"/>
                </a:cubicBezTo>
                <a:lnTo>
                  <a:pt x="1157661" y="1512970"/>
                </a:lnTo>
                <a:cubicBezTo>
                  <a:pt x="1157661" y="1584146"/>
                  <a:pt x="1099961" y="1641846"/>
                  <a:pt x="1028785" y="1641846"/>
                </a:cubicBezTo>
                <a:lnTo>
                  <a:pt x="701813" y="1641846"/>
                </a:lnTo>
                <a:lnTo>
                  <a:pt x="700938" y="1756498"/>
                </a:lnTo>
                <a:lnTo>
                  <a:pt x="1014605" y="1756498"/>
                </a:lnTo>
                <a:cubicBezTo>
                  <a:pt x="1085781" y="1756498"/>
                  <a:pt x="1143481" y="1814198"/>
                  <a:pt x="1143481" y="1885374"/>
                </a:cubicBezTo>
                <a:lnTo>
                  <a:pt x="1143480" y="1885374"/>
                </a:lnTo>
                <a:cubicBezTo>
                  <a:pt x="1143480" y="1956550"/>
                  <a:pt x="1085780" y="2014250"/>
                  <a:pt x="1014604" y="2014250"/>
                </a:cubicBezTo>
                <a:lnTo>
                  <a:pt x="698972" y="2014249"/>
                </a:lnTo>
                <a:lnTo>
                  <a:pt x="698056" y="2134457"/>
                </a:lnTo>
                <a:lnTo>
                  <a:pt x="1009751" y="2134457"/>
                </a:lnTo>
                <a:cubicBezTo>
                  <a:pt x="1080927" y="2134457"/>
                  <a:pt x="1138627" y="2192156"/>
                  <a:pt x="1138627" y="2263332"/>
                </a:cubicBezTo>
                <a:lnTo>
                  <a:pt x="1138626" y="2263333"/>
                </a:lnTo>
                <a:cubicBezTo>
                  <a:pt x="1138626" y="2334509"/>
                  <a:pt x="1080926" y="2392209"/>
                  <a:pt x="1009750" y="2392209"/>
                </a:cubicBezTo>
                <a:lnTo>
                  <a:pt x="696089" y="2392208"/>
                </a:lnTo>
                <a:lnTo>
                  <a:pt x="695138" y="2516990"/>
                </a:lnTo>
                <a:cubicBezTo>
                  <a:pt x="694956" y="2540715"/>
                  <a:pt x="675577" y="2559801"/>
                  <a:pt x="651852" y="2559621"/>
                </a:cubicBezTo>
                <a:lnTo>
                  <a:pt x="480024" y="2558310"/>
                </a:lnTo>
                <a:cubicBezTo>
                  <a:pt x="468161" y="2558219"/>
                  <a:pt x="457458" y="2553329"/>
                  <a:pt x="449744" y="2545496"/>
                </a:cubicBezTo>
                <a:cubicBezTo>
                  <a:pt x="442030" y="2537663"/>
                  <a:pt x="437304" y="2526887"/>
                  <a:pt x="437394" y="2515024"/>
                </a:cubicBezTo>
                <a:lnTo>
                  <a:pt x="438331" y="2392208"/>
                </a:lnTo>
                <a:lnTo>
                  <a:pt x="128876" y="2392208"/>
                </a:lnTo>
                <a:cubicBezTo>
                  <a:pt x="93288" y="2392207"/>
                  <a:pt x="61069" y="2377782"/>
                  <a:pt x="37747" y="235446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0BB4BCE-03DE-7843-9D43-C4EDC64BBC9D}"/>
              </a:ext>
            </a:extLst>
          </p:cNvPr>
          <p:cNvSpPr/>
          <p:nvPr/>
        </p:nvSpPr>
        <p:spPr>
          <a:xfrm rot="8129959">
            <a:off x="8146013" y="3915873"/>
            <a:ext cx="511720" cy="1290206"/>
          </a:xfrm>
          <a:custGeom>
            <a:avLst/>
            <a:gdLst>
              <a:gd name="connsiteX0" fmla="*/ 307279 w 1015197"/>
              <a:gd name="connsiteY0" fmla="*/ 2545496 h 2559622"/>
              <a:gd name="connsiteX1" fmla="*/ 294929 w 1015197"/>
              <a:gd name="connsiteY1" fmla="*/ 2515025 h 2559622"/>
              <a:gd name="connsiteX2" fmla="*/ 307341 w 1015197"/>
              <a:gd name="connsiteY2" fmla="*/ 887710 h 2559622"/>
              <a:gd name="connsiteX3" fmla="*/ 288854 w 1015197"/>
              <a:gd name="connsiteY3" fmla="*/ 882406 h 2559622"/>
              <a:gd name="connsiteX4" fmla="*/ 136740 w 1015197"/>
              <a:gd name="connsiteY4" fmla="*/ 783295 h 2559622"/>
              <a:gd name="connsiteX5" fmla="*/ 131106 w 1015197"/>
              <a:gd name="connsiteY5" fmla="*/ 136741 h 2559622"/>
              <a:gd name="connsiteX6" fmla="*/ 777660 w 1015197"/>
              <a:gd name="connsiteY6" fmla="*/ 131106 h 2559622"/>
              <a:gd name="connsiteX7" fmla="*/ 783294 w 1015197"/>
              <a:gd name="connsiteY7" fmla="*/ 777660 h 2559622"/>
              <a:gd name="connsiteX8" fmla="*/ 632931 w 1015197"/>
              <a:gd name="connsiteY8" fmla="*/ 879407 h 2559622"/>
              <a:gd name="connsiteX9" fmla="*/ 565005 w 1015197"/>
              <a:gd name="connsiteY9" fmla="*/ 900184 h 2559622"/>
              <a:gd name="connsiteX10" fmla="*/ 561314 w 1015197"/>
              <a:gd name="connsiteY10" fmla="*/ 1384095 h 2559622"/>
              <a:gd name="connsiteX11" fmla="*/ 886321 w 1015197"/>
              <a:gd name="connsiteY11" fmla="*/ 1384095 h 2559622"/>
              <a:gd name="connsiteX12" fmla="*/ 1015197 w 1015197"/>
              <a:gd name="connsiteY12" fmla="*/ 1512971 h 2559622"/>
              <a:gd name="connsiteX13" fmla="*/ 1015196 w 1015197"/>
              <a:gd name="connsiteY13" fmla="*/ 1512971 h 2559622"/>
              <a:gd name="connsiteX14" fmla="*/ 886320 w 1015197"/>
              <a:gd name="connsiteY14" fmla="*/ 1641847 h 2559622"/>
              <a:gd name="connsiteX15" fmla="*/ 559348 w 1015197"/>
              <a:gd name="connsiteY15" fmla="*/ 1641846 h 2559622"/>
              <a:gd name="connsiteX16" fmla="*/ 558473 w 1015197"/>
              <a:gd name="connsiteY16" fmla="*/ 1756499 h 2559622"/>
              <a:gd name="connsiteX17" fmla="*/ 872140 w 1015197"/>
              <a:gd name="connsiteY17" fmla="*/ 1756499 h 2559622"/>
              <a:gd name="connsiteX18" fmla="*/ 1001016 w 1015197"/>
              <a:gd name="connsiteY18" fmla="*/ 1885375 h 2559622"/>
              <a:gd name="connsiteX19" fmla="*/ 1001015 w 1015197"/>
              <a:gd name="connsiteY19" fmla="*/ 1885375 h 2559622"/>
              <a:gd name="connsiteX20" fmla="*/ 872139 w 1015197"/>
              <a:gd name="connsiteY20" fmla="*/ 2014251 h 2559622"/>
              <a:gd name="connsiteX21" fmla="*/ 556507 w 1015197"/>
              <a:gd name="connsiteY21" fmla="*/ 2014250 h 2559622"/>
              <a:gd name="connsiteX22" fmla="*/ 555591 w 1015197"/>
              <a:gd name="connsiteY22" fmla="*/ 2134457 h 2559622"/>
              <a:gd name="connsiteX23" fmla="*/ 867286 w 1015197"/>
              <a:gd name="connsiteY23" fmla="*/ 2134458 h 2559622"/>
              <a:gd name="connsiteX24" fmla="*/ 996162 w 1015197"/>
              <a:gd name="connsiteY24" fmla="*/ 2263334 h 2559622"/>
              <a:gd name="connsiteX25" fmla="*/ 996161 w 1015197"/>
              <a:gd name="connsiteY25" fmla="*/ 2263333 h 2559622"/>
              <a:gd name="connsiteX26" fmla="*/ 867285 w 1015197"/>
              <a:gd name="connsiteY26" fmla="*/ 2392210 h 2559622"/>
              <a:gd name="connsiteX27" fmla="*/ 553625 w 1015197"/>
              <a:gd name="connsiteY27" fmla="*/ 2392208 h 2559622"/>
              <a:gd name="connsiteX28" fmla="*/ 552673 w 1015197"/>
              <a:gd name="connsiteY28" fmla="*/ 2516991 h 2559622"/>
              <a:gd name="connsiteX29" fmla="*/ 509387 w 1015197"/>
              <a:gd name="connsiteY29" fmla="*/ 2559621 h 2559622"/>
              <a:gd name="connsiteX30" fmla="*/ 337559 w 1015197"/>
              <a:gd name="connsiteY30" fmla="*/ 2558310 h 2559622"/>
              <a:gd name="connsiteX31" fmla="*/ 307279 w 1015197"/>
              <a:gd name="connsiteY31" fmla="*/ 2545496 h 255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15197" h="2559622">
                <a:moveTo>
                  <a:pt x="307279" y="2545496"/>
                </a:moveTo>
                <a:cubicBezTo>
                  <a:pt x="299565" y="2537663"/>
                  <a:pt x="294839" y="2526887"/>
                  <a:pt x="294929" y="2515025"/>
                </a:cubicBezTo>
                <a:lnTo>
                  <a:pt x="307341" y="887710"/>
                </a:lnTo>
                <a:lnTo>
                  <a:pt x="288854" y="882406"/>
                </a:lnTo>
                <a:cubicBezTo>
                  <a:pt x="233625" y="860568"/>
                  <a:pt x="181765" y="827541"/>
                  <a:pt x="136740" y="783295"/>
                </a:cubicBezTo>
                <a:cubicBezTo>
                  <a:pt x="-43357" y="606309"/>
                  <a:pt x="-45879" y="316838"/>
                  <a:pt x="131106" y="136741"/>
                </a:cubicBezTo>
                <a:cubicBezTo>
                  <a:pt x="308091" y="-43357"/>
                  <a:pt x="597563" y="-45879"/>
                  <a:pt x="777660" y="131106"/>
                </a:cubicBezTo>
                <a:cubicBezTo>
                  <a:pt x="957757" y="308091"/>
                  <a:pt x="960280" y="597563"/>
                  <a:pt x="783294" y="777660"/>
                </a:cubicBezTo>
                <a:cubicBezTo>
                  <a:pt x="739048" y="822684"/>
                  <a:pt x="687771" y="856610"/>
                  <a:pt x="632931" y="879407"/>
                </a:cubicBezTo>
                <a:lnTo>
                  <a:pt x="565005" y="900184"/>
                </a:lnTo>
                <a:lnTo>
                  <a:pt x="561314" y="1384095"/>
                </a:lnTo>
                <a:lnTo>
                  <a:pt x="886321" y="1384095"/>
                </a:lnTo>
                <a:cubicBezTo>
                  <a:pt x="957497" y="1384095"/>
                  <a:pt x="1015197" y="1441795"/>
                  <a:pt x="1015197" y="1512971"/>
                </a:cubicBezTo>
                <a:lnTo>
                  <a:pt x="1015196" y="1512971"/>
                </a:lnTo>
                <a:cubicBezTo>
                  <a:pt x="1015196" y="1584147"/>
                  <a:pt x="957496" y="1641847"/>
                  <a:pt x="886320" y="1641847"/>
                </a:cubicBezTo>
                <a:lnTo>
                  <a:pt x="559348" y="1641846"/>
                </a:lnTo>
                <a:lnTo>
                  <a:pt x="558473" y="1756499"/>
                </a:lnTo>
                <a:lnTo>
                  <a:pt x="872140" y="1756499"/>
                </a:lnTo>
                <a:cubicBezTo>
                  <a:pt x="943316" y="1756499"/>
                  <a:pt x="1001016" y="1814199"/>
                  <a:pt x="1001016" y="1885375"/>
                </a:cubicBezTo>
                <a:lnTo>
                  <a:pt x="1001015" y="1885375"/>
                </a:lnTo>
                <a:cubicBezTo>
                  <a:pt x="1001015" y="1956551"/>
                  <a:pt x="943315" y="2014251"/>
                  <a:pt x="872139" y="2014251"/>
                </a:cubicBezTo>
                <a:lnTo>
                  <a:pt x="556507" y="2014250"/>
                </a:lnTo>
                <a:lnTo>
                  <a:pt x="555591" y="2134457"/>
                </a:lnTo>
                <a:lnTo>
                  <a:pt x="867286" y="2134458"/>
                </a:lnTo>
                <a:cubicBezTo>
                  <a:pt x="938462" y="2134458"/>
                  <a:pt x="996162" y="2192158"/>
                  <a:pt x="996162" y="2263334"/>
                </a:cubicBezTo>
                <a:lnTo>
                  <a:pt x="996161" y="2263333"/>
                </a:lnTo>
                <a:cubicBezTo>
                  <a:pt x="996161" y="2334509"/>
                  <a:pt x="938461" y="2392210"/>
                  <a:pt x="867285" y="2392210"/>
                </a:cubicBezTo>
                <a:lnTo>
                  <a:pt x="553625" y="2392208"/>
                </a:lnTo>
                <a:lnTo>
                  <a:pt x="552673" y="2516991"/>
                </a:lnTo>
                <a:cubicBezTo>
                  <a:pt x="552492" y="2540716"/>
                  <a:pt x="533112" y="2559802"/>
                  <a:pt x="509387" y="2559621"/>
                </a:cubicBezTo>
                <a:lnTo>
                  <a:pt x="337559" y="2558310"/>
                </a:lnTo>
                <a:cubicBezTo>
                  <a:pt x="325697" y="2558220"/>
                  <a:pt x="314994" y="2553329"/>
                  <a:pt x="307279" y="254549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F51D3C-250F-AA47-AC90-05333304A88C}"/>
              </a:ext>
            </a:extLst>
          </p:cNvPr>
          <p:cNvSpPr/>
          <p:nvPr/>
        </p:nvSpPr>
        <p:spPr>
          <a:xfrm rot="3060039">
            <a:off x="3793889" y="4627189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E3D090D-5C69-C04A-8AC1-50815F536216}"/>
              </a:ext>
            </a:extLst>
          </p:cNvPr>
          <p:cNvSpPr/>
          <p:nvPr/>
        </p:nvSpPr>
        <p:spPr>
          <a:xfrm rot="3060039">
            <a:off x="3576812" y="399544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489B2-3902-2A45-8C31-427C0B7836AD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do passwords work?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C1864-2B4E-D846-8966-5C95C684543F}"/>
              </a:ext>
            </a:extLst>
          </p:cNvPr>
          <p:cNvSpPr/>
          <p:nvPr/>
        </p:nvSpPr>
        <p:spPr>
          <a:xfrm>
            <a:off x="425301" y="1954734"/>
            <a:ext cx="37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Hash Functions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489B2-3902-2A45-8C31-427C0B7836AD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do passwords work?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C1864-2B4E-D846-8966-5C95C684543F}"/>
              </a:ext>
            </a:extLst>
          </p:cNvPr>
          <p:cNvSpPr/>
          <p:nvPr/>
        </p:nvSpPr>
        <p:spPr>
          <a:xfrm>
            <a:off x="425301" y="1954734"/>
            <a:ext cx="37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Hash Functions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EC43E-9AFF-A046-9905-3ABABB13CAB2}"/>
              </a:ext>
            </a:extLst>
          </p:cNvPr>
          <p:cNvSpPr/>
          <p:nvPr/>
        </p:nvSpPr>
        <p:spPr>
          <a:xfrm>
            <a:off x="4240618" y="1954733"/>
            <a:ext cx="55307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⟹ “One Way” Function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1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489B2-3902-2A45-8C31-427C0B7836AD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do passwords work?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C1864-2B4E-D846-8966-5C95C684543F}"/>
              </a:ext>
            </a:extLst>
          </p:cNvPr>
          <p:cNvSpPr/>
          <p:nvPr/>
        </p:nvSpPr>
        <p:spPr>
          <a:xfrm>
            <a:off x="425301" y="1954734"/>
            <a:ext cx="37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Hash Functions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EC43E-9AFF-A046-9905-3ABABB13CAB2}"/>
              </a:ext>
            </a:extLst>
          </p:cNvPr>
          <p:cNvSpPr/>
          <p:nvPr/>
        </p:nvSpPr>
        <p:spPr>
          <a:xfrm>
            <a:off x="4240618" y="1954733"/>
            <a:ext cx="55307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⟹ “One Way” Function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6A6764-F58D-D14C-8126-06094F907B79}"/>
              </a:ext>
            </a:extLst>
          </p:cNvPr>
          <p:cNvSpPr/>
          <p:nvPr/>
        </p:nvSpPr>
        <p:spPr>
          <a:xfrm>
            <a:off x="425301" y="2629716"/>
            <a:ext cx="984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badpassword1 ⟹ DFCD345452ED879e </a:t>
            </a:r>
          </a:p>
        </p:txBody>
      </p:sp>
    </p:spTree>
    <p:extLst>
      <p:ext uri="{BB962C8B-B14F-4D97-AF65-F5344CB8AC3E}">
        <p14:creationId xmlns:p14="http://schemas.microsoft.com/office/powerpoint/2010/main" val="261957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921D38-FA9F-6E4C-A4A2-7110C91C572E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Secure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SHell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(SSH)</a:t>
            </a:r>
          </a:p>
        </p:txBody>
      </p:sp>
    </p:spTree>
    <p:extLst>
      <p:ext uri="{BB962C8B-B14F-4D97-AF65-F5344CB8AC3E}">
        <p14:creationId xmlns:p14="http://schemas.microsoft.com/office/powerpoint/2010/main" val="243789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489B2-3902-2A45-8C31-427C0B7836AD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do passwords work?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C1864-2B4E-D846-8966-5C95C684543F}"/>
              </a:ext>
            </a:extLst>
          </p:cNvPr>
          <p:cNvSpPr/>
          <p:nvPr/>
        </p:nvSpPr>
        <p:spPr>
          <a:xfrm>
            <a:off x="425301" y="1954734"/>
            <a:ext cx="37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Hash Functions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EC43E-9AFF-A046-9905-3ABABB13CAB2}"/>
              </a:ext>
            </a:extLst>
          </p:cNvPr>
          <p:cNvSpPr/>
          <p:nvPr/>
        </p:nvSpPr>
        <p:spPr>
          <a:xfrm>
            <a:off x="4240618" y="1954733"/>
            <a:ext cx="55307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⟹ “One Way” Function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2A149-684D-B84C-91D6-7AF310FF13EA}"/>
              </a:ext>
            </a:extLst>
          </p:cNvPr>
          <p:cNvSpPr/>
          <p:nvPr/>
        </p:nvSpPr>
        <p:spPr>
          <a:xfrm>
            <a:off x="574156" y="3304700"/>
            <a:ext cx="107495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Example:</a:t>
            </a:r>
          </a:p>
          <a:p>
            <a:endParaRPr lang="en-US" sz="3200" b="1" dirty="0">
              <a:solidFill>
                <a:srgbClr val="00B0F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Square root a number 3 times remove the decimal point, 0’s and 8’s then use the first 5 numbers.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br>
              <a:rPr lang="en-US" sz="2400" b="1" dirty="0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27164                        24534                      23796</a:t>
            </a:r>
            <a:br>
              <a:rPr lang="en-US" sz="2400" b="1" dirty="0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6A6764-F58D-D14C-8126-06094F907B79}"/>
              </a:ext>
            </a:extLst>
          </p:cNvPr>
          <p:cNvSpPr/>
          <p:nvPr/>
        </p:nvSpPr>
        <p:spPr>
          <a:xfrm>
            <a:off x="425301" y="2629716"/>
            <a:ext cx="984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badpassword1 ⟹ DFCD345452ED879e </a:t>
            </a:r>
          </a:p>
        </p:txBody>
      </p:sp>
    </p:spTree>
    <p:extLst>
      <p:ext uri="{BB962C8B-B14F-4D97-AF65-F5344CB8AC3E}">
        <p14:creationId xmlns:p14="http://schemas.microsoft.com/office/powerpoint/2010/main" val="189937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489B2-3902-2A45-8C31-427C0B7836AD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do passwords work?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C1864-2B4E-D846-8966-5C95C684543F}"/>
              </a:ext>
            </a:extLst>
          </p:cNvPr>
          <p:cNvSpPr/>
          <p:nvPr/>
        </p:nvSpPr>
        <p:spPr>
          <a:xfrm>
            <a:off x="425301" y="1954734"/>
            <a:ext cx="37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Hash Functions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EC43E-9AFF-A046-9905-3ABABB13CAB2}"/>
              </a:ext>
            </a:extLst>
          </p:cNvPr>
          <p:cNvSpPr/>
          <p:nvPr/>
        </p:nvSpPr>
        <p:spPr>
          <a:xfrm>
            <a:off x="4240618" y="1954733"/>
            <a:ext cx="55307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⟹ “One Way” Function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2A149-684D-B84C-91D6-7AF310FF13EA}"/>
              </a:ext>
            </a:extLst>
          </p:cNvPr>
          <p:cNvSpPr/>
          <p:nvPr/>
        </p:nvSpPr>
        <p:spPr>
          <a:xfrm>
            <a:off x="574156" y="3304700"/>
            <a:ext cx="107495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Example:</a:t>
            </a:r>
          </a:p>
          <a:p>
            <a:endParaRPr lang="en-US" sz="3200" b="1" dirty="0">
              <a:solidFill>
                <a:srgbClr val="00B0F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Square root a number 3 times remove the decimal point, 0’s and 8’s then use the first 5 numbers.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27164                        24534                      23796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br>
              <a:rPr lang="en-US" sz="32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3584                           1313                         4207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087FF-37FB-0946-91CB-B80A041C5FF3}"/>
              </a:ext>
            </a:extLst>
          </p:cNvPr>
          <p:cNvSpPr/>
          <p:nvPr/>
        </p:nvSpPr>
        <p:spPr>
          <a:xfrm>
            <a:off x="425301" y="2629716"/>
            <a:ext cx="984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badpassword1 ⟹ DFCD345452ED879e </a:t>
            </a:r>
          </a:p>
        </p:txBody>
      </p:sp>
    </p:spTree>
    <p:extLst>
      <p:ext uri="{BB962C8B-B14F-4D97-AF65-F5344CB8AC3E}">
        <p14:creationId xmlns:p14="http://schemas.microsoft.com/office/powerpoint/2010/main" val="1291237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A3F6B3-6720-E144-9F5A-959C338721AA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do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 work?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8A8B6DE-47DC-E64D-B766-D49FB6283FBC}"/>
              </a:ext>
            </a:extLst>
          </p:cNvPr>
          <p:cNvSpPr/>
          <p:nvPr/>
        </p:nvSpPr>
        <p:spPr>
          <a:xfrm rot="3060039">
            <a:off x="1219428" y="2829018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890FA8D-1602-B64B-8FA4-44B49F75E8CD}"/>
              </a:ext>
            </a:extLst>
          </p:cNvPr>
          <p:cNvSpPr/>
          <p:nvPr/>
        </p:nvSpPr>
        <p:spPr>
          <a:xfrm rot="3060039">
            <a:off x="1222251" y="1332354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A57FE2-3A27-F049-AFCA-B3D7AB3795A7}"/>
              </a:ext>
            </a:extLst>
          </p:cNvPr>
          <p:cNvSpPr/>
          <p:nvPr/>
        </p:nvSpPr>
        <p:spPr>
          <a:xfrm>
            <a:off x="2371989" y="1652051"/>
            <a:ext cx="1498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Public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F6A16-79FB-0948-9C3D-E30789485832}"/>
              </a:ext>
            </a:extLst>
          </p:cNvPr>
          <p:cNvSpPr/>
          <p:nvPr/>
        </p:nvSpPr>
        <p:spPr>
          <a:xfrm>
            <a:off x="2321545" y="3087431"/>
            <a:ext cx="1743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Private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3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A3F6B3-6720-E144-9F5A-959C338721AA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do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 work?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8A8B6DE-47DC-E64D-B766-D49FB6283FBC}"/>
              </a:ext>
            </a:extLst>
          </p:cNvPr>
          <p:cNvSpPr/>
          <p:nvPr/>
        </p:nvSpPr>
        <p:spPr>
          <a:xfrm rot="3060039">
            <a:off x="1219428" y="2829018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890FA8D-1602-B64B-8FA4-44B49F75E8CD}"/>
              </a:ext>
            </a:extLst>
          </p:cNvPr>
          <p:cNvSpPr/>
          <p:nvPr/>
        </p:nvSpPr>
        <p:spPr>
          <a:xfrm rot="3060039">
            <a:off x="1222251" y="1332354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A57FE2-3A27-F049-AFCA-B3D7AB3795A7}"/>
              </a:ext>
            </a:extLst>
          </p:cNvPr>
          <p:cNvSpPr/>
          <p:nvPr/>
        </p:nvSpPr>
        <p:spPr>
          <a:xfrm>
            <a:off x="2371989" y="1652051"/>
            <a:ext cx="1498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Public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F6A16-79FB-0948-9C3D-E30789485832}"/>
              </a:ext>
            </a:extLst>
          </p:cNvPr>
          <p:cNvSpPr/>
          <p:nvPr/>
        </p:nvSpPr>
        <p:spPr>
          <a:xfrm>
            <a:off x="2321545" y="3087431"/>
            <a:ext cx="1743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Private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FA1FEE-FE5B-A947-A389-443A52DBCD12}"/>
              </a:ext>
            </a:extLst>
          </p:cNvPr>
          <p:cNvSpPr/>
          <p:nvPr/>
        </p:nvSpPr>
        <p:spPr>
          <a:xfrm>
            <a:off x="5214426" y="1737218"/>
            <a:ext cx="57902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 keys “undo” each other in a mathematical operation.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Anything encrypted with one is decrypted with the other.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3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A3F6B3-6720-E144-9F5A-959C338721AA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do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 work?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8A8B6DE-47DC-E64D-B766-D49FB6283FBC}"/>
              </a:ext>
            </a:extLst>
          </p:cNvPr>
          <p:cNvSpPr/>
          <p:nvPr/>
        </p:nvSpPr>
        <p:spPr>
          <a:xfrm rot="3060039">
            <a:off x="1219428" y="2829018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890FA8D-1602-B64B-8FA4-44B49F75E8CD}"/>
              </a:ext>
            </a:extLst>
          </p:cNvPr>
          <p:cNvSpPr/>
          <p:nvPr/>
        </p:nvSpPr>
        <p:spPr>
          <a:xfrm rot="3060039">
            <a:off x="1222251" y="1332354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A57FE2-3A27-F049-AFCA-B3D7AB3795A7}"/>
              </a:ext>
            </a:extLst>
          </p:cNvPr>
          <p:cNvSpPr/>
          <p:nvPr/>
        </p:nvSpPr>
        <p:spPr>
          <a:xfrm>
            <a:off x="2371989" y="1652051"/>
            <a:ext cx="1498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Public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F6A16-79FB-0948-9C3D-E30789485832}"/>
              </a:ext>
            </a:extLst>
          </p:cNvPr>
          <p:cNvSpPr/>
          <p:nvPr/>
        </p:nvSpPr>
        <p:spPr>
          <a:xfrm>
            <a:off x="2321545" y="3087431"/>
            <a:ext cx="1743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Private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FA1FEE-FE5B-A947-A389-443A52DBCD12}"/>
              </a:ext>
            </a:extLst>
          </p:cNvPr>
          <p:cNvSpPr/>
          <p:nvPr/>
        </p:nvSpPr>
        <p:spPr>
          <a:xfrm>
            <a:off x="5214426" y="1737218"/>
            <a:ext cx="57902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 keys “undo” each other in a mathematical operation.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Anything encrypted with one is decrypted with the other.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2A4351-7344-074A-9628-59979F39234B}"/>
                  </a:ext>
                </a:extLst>
              </p:cNvPr>
              <p:cNvSpPr/>
              <p:nvPr/>
            </p:nvSpPr>
            <p:spPr>
              <a:xfrm>
                <a:off x="1928035" y="3872876"/>
                <a:ext cx="7837832" cy="3246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00B0F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Example:</a:t>
                </a:r>
                <a:br>
                  <a:rPr lang="en-US" sz="2800" b="1" dirty="0">
                    <a:solidFill>
                      <a:srgbClr val="00B0F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:br>
                  <a:rPr lang="en-US" sz="2800" b="1" dirty="0">
                    <a:solidFill>
                      <a:srgbClr val="00B0F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Say the ‘encryption’ process is to multiply by a number.</a:t>
                </a:r>
                <a:b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:b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Then 3 and 1/3 could be key pairs. </a:t>
                </a:r>
                <a:b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:b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1" i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AU" sz="24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𝟑</m:t>
                          </m:r>
                          <m:r>
                            <a:rPr lang="en-AU" sz="24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 × </m:t>
                          </m:r>
                          <m:r>
                            <a:rPr lang="en-AU" sz="24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𝒚</m:t>
                          </m:r>
                        </m:e>
                      </m:d>
                      <m:r>
                        <a:rPr lang="en-AU" sz="2400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×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𝟏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𝟑</m:t>
                          </m:r>
                        </m:den>
                      </m:f>
                      <m:r>
                        <a:rPr lang="en-AU" sz="2400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 </m:t>
                      </m:r>
                      <m:d>
                        <m:dPr>
                          <m:ctrlPr>
                            <a:rPr lang="en-AU" sz="24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1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AU" sz="2400" b="1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AU" sz="2400" b="1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𝟑</m:t>
                              </m:r>
                            </m:den>
                          </m:f>
                          <m:r>
                            <a:rPr lang="en-AU" sz="24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 × </m:t>
                          </m:r>
                          <m:r>
                            <a:rPr lang="en-AU" sz="2400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𝒚</m:t>
                          </m:r>
                        </m:e>
                      </m:d>
                      <m:r>
                        <a:rPr lang="en-AU" sz="2400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× </m:t>
                      </m:r>
                      <m:r>
                        <a:rPr lang="en-AU" sz="2400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𝟑</m:t>
                      </m:r>
                      <m:r>
                        <a:rPr lang="en-AU" sz="2400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𝒚</m:t>
                      </m:r>
                    </m:oMath>
                  </m:oMathPara>
                </a14:m>
                <a:endParaRPr lang="en-AU" sz="2400" b="1" dirty="0">
                  <a:solidFill>
                    <a:schemeClr val="bg1">
                      <a:lumMod val="9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sz="2400" b="1" dirty="0">
                  <a:solidFill>
                    <a:schemeClr val="bg1">
                      <a:lumMod val="9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2A4351-7344-074A-9628-59979F392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35" y="3872876"/>
                <a:ext cx="7837832" cy="3246081"/>
              </a:xfrm>
              <a:prstGeom prst="rect">
                <a:avLst/>
              </a:prstGeom>
              <a:blipFill>
                <a:blip r:embed="rId2"/>
                <a:stretch>
                  <a:fillRect l="-1618" t="-1556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727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3F6B3-6720-E144-9F5A-959C338721AA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do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 work?</a:t>
            </a:r>
          </a:p>
        </p:txBody>
      </p:sp>
    </p:spTree>
    <p:extLst>
      <p:ext uri="{BB962C8B-B14F-4D97-AF65-F5344CB8AC3E}">
        <p14:creationId xmlns:p14="http://schemas.microsoft.com/office/powerpoint/2010/main" val="841636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98EC16D-EF02-C04D-93F4-D2E4435004D5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11718146-2C9B-8640-8F7D-90DFE4D7E0AA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76B977-E671-6049-8FCA-A37B6CD410F2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19035-FBF7-FE4D-9BD3-436804A06700}"/>
              </a:ext>
            </a:extLst>
          </p:cNvPr>
          <p:cNvSpPr/>
          <p:nvPr/>
        </p:nvSpPr>
        <p:spPr>
          <a:xfrm>
            <a:off x="0" y="150047"/>
            <a:ext cx="645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1: Generate a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key pair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803CA-2634-684B-8A03-50479A092C0A}"/>
              </a:ext>
            </a:extLst>
          </p:cNvPr>
          <p:cNvSpPr txBox="1"/>
          <p:nvPr/>
        </p:nvSpPr>
        <p:spPr>
          <a:xfrm>
            <a:off x="-17052" y="645108"/>
            <a:ext cx="3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2EDE9-7EA4-5046-87D2-B1F1FA77F5AA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Setting up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 for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Ozstar</a:t>
            </a:r>
            <a:endParaRPr lang="en-US" sz="4000" b="1" dirty="0">
              <a:solidFill>
                <a:schemeClr val="bg1"/>
              </a:solidFill>
              <a:latin typeface="Futura" panose="020B0602020204020303" pitchFamily="34" charset="-79"/>
              <a:ea typeface="Helvetica Neue Condensed" panose="02000503000000020004" pitchFamily="2" charset="0"/>
              <a:cs typeface="Futura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A4EC-4CFA-9540-8F5E-F9D63D0CD4D8}"/>
              </a:ext>
            </a:extLst>
          </p:cNvPr>
          <p:cNvSpPr txBox="1"/>
          <p:nvPr/>
        </p:nvSpPr>
        <p:spPr>
          <a:xfrm>
            <a:off x="0" y="29196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39D9D-120D-B14A-B814-C9ECBAA9052E}"/>
              </a:ext>
            </a:extLst>
          </p:cNvPr>
          <p:cNvSpPr txBox="1"/>
          <p:nvPr/>
        </p:nvSpPr>
        <p:spPr>
          <a:xfrm>
            <a:off x="0" y="45190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-copy-id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571275-2D6B-BA42-BE47-EF6E81DAE09A}"/>
              </a:ext>
            </a:extLst>
          </p:cNvPr>
          <p:cNvSpPr/>
          <p:nvPr/>
        </p:nvSpPr>
        <p:spPr>
          <a:xfrm>
            <a:off x="417811" y="2236022"/>
            <a:ext cx="645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1: Generate a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key pair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30175B-4362-A849-9162-C7EFE694D9E0}"/>
              </a:ext>
            </a:extLst>
          </p:cNvPr>
          <p:cNvSpPr/>
          <p:nvPr/>
        </p:nvSpPr>
        <p:spPr>
          <a:xfrm>
            <a:off x="417810" y="3805723"/>
            <a:ext cx="6648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2: Copy public key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D2604-D8CE-5C4C-8903-134BBB268EED}"/>
              </a:ext>
            </a:extLst>
          </p:cNvPr>
          <p:cNvSpPr txBox="1"/>
          <p:nvPr/>
        </p:nvSpPr>
        <p:spPr>
          <a:xfrm>
            <a:off x="0" y="540508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(You may need to install </a:t>
            </a:r>
            <a:r>
              <a:rPr lang="en-US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-copy-id although most have it by default.)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438C938-3EDA-6147-B030-929B74639878}"/>
              </a:ext>
            </a:extLst>
          </p:cNvPr>
          <p:cNvSpPr/>
          <p:nvPr/>
        </p:nvSpPr>
        <p:spPr>
          <a:xfrm>
            <a:off x="228600" y="1771650"/>
            <a:ext cx="11658600" cy="1843993"/>
          </a:xfrm>
          <a:prstGeom prst="round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8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98EC16D-EF02-C04D-93F4-D2E4435004D5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11718146-2C9B-8640-8F7D-90DFE4D7E0AA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76B977-E671-6049-8FCA-A37B6CD410F2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307C1-CC90-B54D-8938-64DE201C6EC9}"/>
              </a:ext>
            </a:extLst>
          </p:cNvPr>
          <p:cNvSpPr/>
          <p:nvPr/>
        </p:nvSpPr>
        <p:spPr>
          <a:xfrm>
            <a:off x="0" y="150047"/>
            <a:ext cx="645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1: Generate a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key pair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29DA-1BA6-9045-8936-EAEE79960B35}"/>
              </a:ext>
            </a:extLst>
          </p:cNvPr>
          <p:cNvSpPr txBox="1"/>
          <p:nvPr/>
        </p:nvSpPr>
        <p:spPr>
          <a:xfrm>
            <a:off x="-17052" y="645108"/>
            <a:ext cx="3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15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8F44F-B58B-FF4F-8235-F9B603CEC93B}"/>
              </a:ext>
            </a:extLst>
          </p:cNvPr>
          <p:cNvSpPr/>
          <p:nvPr/>
        </p:nvSpPr>
        <p:spPr>
          <a:xfrm rot="3060039">
            <a:off x="9172468" y="332397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1F9B6B2-8C6D-0A43-B1CE-7B3D08171179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CAA145-5A26-CA40-A8F2-D50333750CA7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98925D-DAEA-EE40-9025-206843BD0443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2847E-0235-674D-8F4E-0FB72DC67D73}"/>
              </a:ext>
            </a:extLst>
          </p:cNvPr>
          <p:cNvSpPr txBox="1"/>
          <p:nvPr/>
        </p:nvSpPr>
        <p:spPr>
          <a:xfrm>
            <a:off x="-17052" y="1564244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-copy-id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1112A-3D86-DD46-A0BE-417CD1C4B4D7}"/>
              </a:ext>
            </a:extLst>
          </p:cNvPr>
          <p:cNvSpPr/>
          <p:nvPr/>
        </p:nvSpPr>
        <p:spPr>
          <a:xfrm>
            <a:off x="0" y="150047"/>
            <a:ext cx="645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1: Generate a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key pair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D23DD-B6CC-034E-8B01-1AE0364C2D32}"/>
              </a:ext>
            </a:extLst>
          </p:cNvPr>
          <p:cNvSpPr txBox="1"/>
          <p:nvPr/>
        </p:nvSpPr>
        <p:spPr>
          <a:xfrm>
            <a:off x="-17052" y="645108"/>
            <a:ext cx="3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0BFF8E-1BE7-E54F-8ECF-CFFEE9429223}"/>
              </a:ext>
            </a:extLst>
          </p:cNvPr>
          <p:cNvSpPr/>
          <p:nvPr/>
        </p:nvSpPr>
        <p:spPr>
          <a:xfrm>
            <a:off x="-17052" y="1069183"/>
            <a:ext cx="6648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2: Copy public key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529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015 1.11111E-6 L -0.41054 -0.22269 C -0.3789 -0.2713 -0.33216 -0.29792 -0.28294 -0.29792 C -0.22708 -0.29792 -0.18229 -0.2713 -0.15091 -0.22269 L -2.29167E-6 1.1111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8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82FAD7-163E-F549-95F9-7030737AFB14}"/>
              </a:ext>
            </a:extLst>
          </p:cNvPr>
          <p:cNvSpPr/>
          <p:nvPr/>
        </p:nvSpPr>
        <p:spPr>
          <a:xfrm>
            <a:off x="9644061" y="2530254"/>
            <a:ext cx="1685925" cy="104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21D38-FA9F-6E4C-A4A2-7110C91C572E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Secure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SHell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(SSH)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0B0E5-B6E2-8340-AE38-5F4E8EB060A5}"/>
              </a:ext>
            </a:extLst>
          </p:cNvPr>
          <p:cNvSpPr/>
          <p:nvPr/>
        </p:nvSpPr>
        <p:spPr>
          <a:xfrm>
            <a:off x="632741" y="1524200"/>
            <a:ext cx="10926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 is a secure way to access another computer.</a:t>
            </a:r>
            <a:endParaRPr lang="en-US" sz="32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8154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2EDE9-7EA4-5046-87D2-B1F1FA77F5AA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Setting up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 for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Ozstar</a:t>
            </a:r>
            <a:endParaRPr lang="en-US" sz="4000" b="1" dirty="0">
              <a:solidFill>
                <a:schemeClr val="bg1"/>
              </a:solidFill>
              <a:latin typeface="Futura" panose="020B0602020204020303" pitchFamily="34" charset="-79"/>
              <a:ea typeface="Helvetica Neue Condensed" panose="02000503000000020004" pitchFamily="2" charset="0"/>
              <a:cs typeface="Futura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A4EC-4CFA-9540-8F5E-F9D63D0CD4D8}"/>
              </a:ext>
            </a:extLst>
          </p:cNvPr>
          <p:cNvSpPr txBox="1"/>
          <p:nvPr/>
        </p:nvSpPr>
        <p:spPr>
          <a:xfrm>
            <a:off x="0" y="29196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39D9D-120D-B14A-B814-C9ECBAA9052E}"/>
              </a:ext>
            </a:extLst>
          </p:cNvPr>
          <p:cNvSpPr txBox="1"/>
          <p:nvPr/>
        </p:nvSpPr>
        <p:spPr>
          <a:xfrm>
            <a:off x="0" y="45190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-copy-id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571275-2D6B-BA42-BE47-EF6E81DAE09A}"/>
              </a:ext>
            </a:extLst>
          </p:cNvPr>
          <p:cNvSpPr/>
          <p:nvPr/>
        </p:nvSpPr>
        <p:spPr>
          <a:xfrm>
            <a:off x="417811" y="2236022"/>
            <a:ext cx="645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1: Generate a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key pair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30175B-4362-A849-9162-C7EFE694D9E0}"/>
              </a:ext>
            </a:extLst>
          </p:cNvPr>
          <p:cNvSpPr/>
          <p:nvPr/>
        </p:nvSpPr>
        <p:spPr>
          <a:xfrm>
            <a:off x="417810" y="3805723"/>
            <a:ext cx="6648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Step 2: Copy public key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D2604-D8CE-5C4C-8903-134BBB268EED}"/>
              </a:ext>
            </a:extLst>
          </p:cNvPr>
          <p:cNvSpPr txBox="1"/>
          <p:nvPr/>
        </p:nvSpPr>
        <p:spPr>
          <a:xfrm>
            <a:off x="0" y="540508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(You may need to install </a:t>
            </a:r>
            <a:r>
              <a:rPr lang="en-US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-copy-id although most have it by default.)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438C938-3EDA-6147-B030-929B74639878}"/>
              </a:ext>
            </a:extLst>
          </p:cNvPr>
          <p:cNvSpPr/>
          <p:nvPr/>
        </p:nvSpPr>
        <p:spPr>
          <a:xfrm>
            <a:off x="114300" y="3500033"/>
            <a:ext cx="11658600" cy="1843993"/>
          </a:xfrm>
          <a:prstGeom prst="round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7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8F44F-B58B-FF4F-8235-F9B603CEC93B}"/>
              </a:ext>
            </a:extLst>
          </p:cNvPr>
          <p:cNvSpPr/>
          <p:nvPr/>
        </p:nvSpPr>
        <p:spPr>
          <a:xfrm rot="3060039">
            <a:off x="9172469" y="332397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1F9B6B2-8C6D-0A43-B1CE-7B3D08171179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CAA145-5A26-CA40-A8F2-D50333750CA7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98925D-DAEA-EE40-9025-206843BD0443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8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8F44F-B58B-FF4F-8235-F9B603CEC93B}"/>
              </a:ext>
            </a:extLst>
          </p:cNvPr>
          <p:cNvSpPr/>
          <p:nvPr/>
        </p:nvSpPr>
        <p:spPr>
          <a:xfrm rot="3060039">
            <a:off x="9172469" y="332397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1F9B6B2-8C6D-0A43-B1CE-7B3D08171179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CAA145-5A26-CA40-A8F2-D50333750CA7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98925D-DAEA-EE40-9025-206843BD0443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8D7F8-C8A5-7948-92F0-8D21D9474BB5}"/>
              </a:ext>
            </a:extLst>
          </p:cNvPr>
          <p:cNvSpPr txBox="1"/>
          <p:nvPr/>
        </p:nvSpPr>
        <p:spPr>
          <a:xfrm>
            <a:off x="-64968" y="480961"/>
            <a:ext cx="623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31001-D326-B54B-8EBF-A196B416B1BC}"/>
              </a:ext>
            </a:extLst>
          </p:cNvPr>
          <p:cNvSpPr/>
          <p:nvPr/>
        </p:nvSpPr>
        <p:spPr>
          <a:xfrm>
            <a:off x="163351" y="70783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Attempt to login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048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8F44F-B58B-FF4F-8235-F9B603CEC93B}"/>
              </a:ext>
            </a:extLst>
          </p:cNvPr>
          <p:cNvSpPr/>
          <p:nvPr/>
        </p:nvSpPr>
        <p:spPr>
          <a:xfrm rot="3060039">
            <a:off x="9172469" y="332397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1F9B6B2-8C6D-0A43-B1CE-7B3D08171179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CAA145-5A26-CA40-A8F2-D50333750CA7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98925D-DAEA-EE40-9025-206843BD0443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8D7F8-C8A5-7948-92F0-8D21D9474BB5}"/>
              </a:ext>
            </a:extLst>
          </p:cNvPr>
          <p:cNvSpPr txBox="1"/>
          <p:nvPr/>
        </p:nvSpPr>
        <p:spPr>
          <a:xfrm>
            <a:off x="-64968" y="480961"/>
            <a:ext cx="623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31001-D326-B54B-8EBF-A196B416B1BC}"/>
              </a:ext>
            </a:extLst>
          </p:cNvPr>
          <p:cNvSpPr/>
          <p:nvPr/>
        </p:nvSpPr>
        <p:spPr>
          <a:xfrm>
            <a:off x="163351" y="70783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Attempt to login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6BD194CB-5947-7D49-B734-4DCF552FFC76}"/>
              </a:ext>
            </a:extLst>
          </p:cNvPr>
          <p:cNvSpPr/>
          <p:nvPr/>
        </p:nvSpPr>
        <p:spPr>
          <a:xfrm flipH="1">
            <a:off x="7743824" y="1251212"/>
            <a:ext cx="2714149" cy="1371601"/>
          </a:xfrm>
          <a:prstGeom prst="cloudCallout">
            <a:avLst>
              <a:gd name="adj1" fmla="val -33060"/>
              <a:gd name="adj2" fmla="val 980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Bananas</a:t>
            </a:r>
          </a:p>
        </p:txBody>
      </p:sp>
    </p:spTree>
    <p:extLst>
      <p:ext uri="{BB962C8B-B14F-4D97-AF65-F5344CB8AC3E}">
        <p14:creationId xmlns:p14="http://schemas.microsoft.com/office/powerpoint/2010/main" val="261962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1F9B6B2-8C6D-0A43-B1CE-7B3D08171179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CAA145-5A26-CA40-A8F2-D50333750CA7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98925D-DAEA-EE40-9025-206843BD0443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8D7F8-C8A5-7948-92F0-8D21D9474BB5}"/>
              </a:ext>
            </a:extLst>
          </p:cNvPr>
          <p:cNvSpPr txBox="1"/>
          <p:nvPr/>
        </p:nvSpPr>
        <p:spPr>
          <a:xfrm>
            <a:off x="-64968" y="480961"/>
            <a:ext cx="623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31001-D326-B54B-8EBF-A196B416B1BC}"/>
              </a:ext>
            </a:extLst>
          </p:cNvPr>
          <p:cNvSpPr/>
          <p:nvPr/>
        </p:nvSpPr>
        <p:spPr>
          <a:xfrm>
            <a:off x="163351" y="70783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Attempt to login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6BD194CB-5947-7D49-B734-4DCF552FFC76}"/>
              </a:ext>
            </a:extLst>
          </p:cNvPr>
          <p:cNvSpPr/>
          <p:nvPr/>
        </p:nvSpPr>
        <p:spPr>
          <a:xfrm flipH="1">
            <a:off x="7743824" y="1251212"/>
            <a:ext cx="2714149" cy="1371601"/>
          </a:xfrm>
          <a:prstGeom prst="cloudCallout">
            <a:avLst>
              <a:gd name="adj1" fmla="val -33060"/>
              <a:gd name="adj2" fmla="val 980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Bananas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DD2C983-471F-9D49-9413-10EFC9575539}"/>
              </a:ext>
            </a:extLst>
          </p:cNvPr>
          <p:cNvSpPr/>
          <p:nvPr/>
        </p:nvSpPr>
        <p:spPr>
          <a:xfrm>
            <a:off x="7492225" y="6116341"/>
            <a:ext cx="2780676" cy="5342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Hash: 2114114119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8F44F-B58B-FF4F-8235-F9B603CEC93B}"/>
              </a:ext>
            </a:extLst>
          </p:cNvPr>
          <p:cNvSpPr/>
          <p:nvPr/>
        </p:nvSpPr>
        <p:spPr>
          <a:xfrm rot="3060039">
            <a:off x="9172469" y="332397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C -0.00104 -0.03403 -0.01093 -0.06505 -0.02799 -0.08495 C -0.02799 -0.08611 -0.05494 -0.11273 -0.05507 -0.11204 C -0.07005 -0.12708 -0.07916 -0.14792 -0.07903 -0.16991 C -0.07903 -0.21389 -0.04401 -0.24907 -3.54167E-6 -0.25 C 0.04401 -0.24907 0.07904 -0.21389 0.07904 -0.16991 C 0.07904 -0.14792 0.06993 -0.12685 0.05495 -0.11204 C 0.05495 -0.11273 0.028 -0.08611 0.028 -0.08495 C 0.01094 -0.06505 0.00105 -0.03403 -3.54167E-6 7.40741E-7 Z " pathEditMode="relative" rAng="10800000" ptsTypes="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8F44F-B58B-FF4F-8235-F9B603CEC93B}"/>
              </a:ext>
            </a:extLst>
          </p:cNvPr>
          <p:cNvSpPr/>
          <p:nvPr/>
        </p:nvSpPr>
        <p:spPr>
          <a:xfrm rot="3060039">
            <a:off x="9172469" y="332397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1F9B6B2-8C6D-0A43-B1CE-7B3D08171179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CAA145-5A26-CA40-A8F2-D50333750CA7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98925D-DAEA-EE40-9025-206843BD0443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8D7F8-C8A5-7948-92F0-8D21D9474BB5}"/>
              </a:ext>
            </a:extLst>
          </p:cNvPr>
          <p:cNvSpPr txBox="1"/>
          <p:nvPr/>
        </p:nvSpPr>
        <p:spPr>
          <a:xfrm>
            <a:off x="-64968" y="480961"/>
            <a:ext cx="623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31001-D326-B54B-8EBF-A196B416B1BC}"/>
              </a:ext>
            </a:extLst>
          </p:cNvPr>
          <p:cNvSpPr/>
          <p:nvPr/>
        </p:nvSpPr>
        <p:spPr>
          <a:xfrm>
            <a:off x="163351" y="70783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Attempt to login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6BD194CB-5947-7D49-B734-4DCF552FFC76}"/>
              </a:ext>
            </a:extLst>
          </p:cNvPr>
          <p:cNvSpPr/>
          <p:nvPr/>
        </p:nvSpPr>
        <p:spPr>
          <a:xfrm flipH="1">
            <a:off x="7743824" y="1251212"/>
            <a:ext cx="2714149" cy="1371601"/>
          </a:xfrm>
          <a:prstGeom prst="cloudCallout">
            <a:avLst>
              <a:gd name="adj1" fmla="val -33060"/>
              <a:gd name="adj2" fmla="val 980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Bananas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DD2C983-471F-9D49-9413-10EFC9575539}"/>
              </a:ext>
            </a:extLst>
          </p:cNvPr>
          <p:cNvSpPr/>
          <p:nvPr/>
        </p:nvSpPr>
        <p:spPr>
          <a:xfrm>
            <a:off x="7492225" y="6116341"/>
            <a:ext cx="2780676" cy="5342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Hash: 2114114119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2B80C15-7DFD-CB43-8E33-8420CF969BA0}"/>
              </a:ext>
            </a:extLst>
          </p:cNvPr>
          <p:cNvSpPr/>
          <p:nvPr/>
        </p:nvSpPr>
        <p:spPr>
          <a:xfrm>
            <a:off x="7440744" y="4827393"/>
            <a:ext cx="2780676" cy="5342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Encrypted: 13356 </a:t>
            </a:r>
          </a:p>
        </p:txBody>
      </p:sp>
    </p:spTree>
    <p:extLst>
      <p:ext uri="{BB962C8B-B14F-4D97-AF65-F5344CB8AC3E}">
        <p14:creationId xmlns:p14="http://schemas.microsoft.com/office/powerpoint/2010/main" val="2100427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8F44F-B58B-FF4F-8235-F9B603CEC93B}"/>
              </a:ext>
            </a:extLst>
          </p:cNvPr>
          <p:cNvSpPr/>
          <p:nvPr/>
        </p:nvSpPr>
        <p:spPr>
          <a:xfrm rot="3060039">
            <a:off x="9172469" y="332397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1F9B6B2-8C6D-0A43-B1CE-7B3D08171179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CAA145-5A26-CA40-A8F2-D50333750CA7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98925D-DAEA-EE40-9025-206843BD0443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8D7F8-C8A5-7948-92F0-8D21D9474BB5}"/>
              </a:ext>
            </a:extLst>
          </p:cNvPr>
          <p:cNvSpPr txBox="1"/>
          <p:nvPr/>
        </p:nvSpPr>
        <p:spPr>
          <a:xfrm>
            <a:off x="-64968" y="480961"/>
            <a:ext cx="623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31001-D326-B54B-8EBF-A196B416B1BC}"/>
              </a:ext>
            </a:extLst>
          </p:cNvPr>
          <p:cNvSpPr/>
          <p:nvPr/>
        </p:nvSpPr>
        <p:spPr>
          <a:xfrm>
            <a:off x="163351" y="70783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Attempt to login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6BD194CB-5947-7D49-B734-4DCF552FFC76}"/>
              </a:ext>
            </a:extLst>
          </p:cNvPr>
          <p:cNvSpPr/>
          <p:nvPr/>
        </p:nvSpPr>
        <p:spPr>
          <a:xfrm flipH="1">
            <a:off x="7743824" y="1251212"/>
            <a:ext cx="2714149" cy="1371601"/>
          </a:xfrm>
          <a:prstGeom prst="cloudCallout">
            <a:avLst>
              <a:gd name="adj1" fmla="val -33060"/>
              <a:gd name="adj2" fmla="val 980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Bananas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DD2C983-471F-9D49-9413-10EFC9575539}"/>
              </a:ext>
            </a:extLst>
          </p:cNvPr>
          <p:cNvSpPr/>
          <p:nvPr/>
        </p:nvSpPr>
        <p:spPr>
          <a:xfrm>
            <a:off x="7492225" y="6116341"/>
            <a:ext cx="2780676" cy="5342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Hash: 2114114119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1DCD726-F6B1-C543-93B1-847897EC4470}"/>
              </a:ext>
            </a:extLst>
          </p:cNvPr>
          <p:cNvSpPr/>
          <p:nvPr/>
        </p:nvSpPr>
        <p:spPr>
          <a:xfrm>
            <a:off x="1763383" y="4866539"/>
            <a:ext cx="2780676" cy="5342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Encrypted: 13356 </a:t>
            </a:r>
          </a:p>
        </p:txBody>
      </p:sp>
    </p:spTree>
    <p:extLst>
      <p:ext uri="{BB962C8B-B14F-4D97-AF65-F5344CB8AC3E}">
        <p14:creationId xmlns:p14="http://schemas.microsoft.com/office/powerpoint/2010/main" val="7308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76 -0.00324 L -3.75E-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9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8F44F-B58B-FF4F-8235-F9B603CEC93B}"/>
              </a:ext>
            </a:extLst>
          </p:cNvPr>
          <p:cNvSpPr/>
          <p:nvPr/>
        </p:nvSpPr>
        <p:spPr>
          <a:xfrm rot="3060039">
            <a:off x="9172469" y="332397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1F9B6B2-8C6D-0A43-B1CE-7B3D08171179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CAA145-5A26-CA40-A8F2-D50333750CA7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98925D-DAEA-EE40-9025-206843BD0443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8D7F8-C8A5-7948-92F0-8D21D9474BB5}"/>
              </a:ext>
            </a:extLst>
          </p:cNvPr>
          <p:cNvSpPr txBox="1"/>
          <p:nvPr/>
        </p:nvSpPr>
        <p:spPr>
          <a:xfrm>
            <a:off x="-64968" y="480961"/>
            <a:ext cx="623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31001-D326-B54B-8EBF-A196B416B1BC}"/>
              </a:ext>
            </a:extLst>
          </p:cNvPr>
          <p:cNvSpPr/>
          <p:nvPr/>
        </p:nvSpPr>
        <p:spPr>
          <a:xfrm>
            <a:off x="163351" y="70783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Attempt to login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6BD194CB-5947-7D49-B734-4DCF552FFC76}"/>
              </a:ext>
            </a:extLst>
          </p:cNvPr>
          <p:cNvSpPr/>
          <p:nvPr/>
        </p:nvSpPr>
        <p:spPr>
          <a:xfrm flipH="1">
            <a:off x="7743824" y="1251212"/>
            <a:ext cx="2714149" cy="1371601"/>
          </a:xfrm>
          <a:prstGeom prst="cloudCallout">
            <a:avLst>
              <a:gd name="adj1" fmla="val -33060"/>
              <a:gd name="adj2" fmla="val 980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Bananas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DD2C983-471F-9D49-9413-10EFC9575539}"/>
              </a:ext>
            </a:extLst>
          </p:cNvPr>
          <p:cNvSpPr/>
          <p:nvPr/>
        </p:nvSpPr>
        <p:spPr>
          <a:xfrm>
            <a:off x="7492225" y="6116341"/>
            <a:ext cx="2780676" cy="5342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Hash: 2114114119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1DCD726-F6B1-C543-93B1-847897EC4470}"/>
              </a:ext>
            </a:extLst>
          </p:cNvPr>
          <p:cNvSpPr/>
          <p:nvPr/>
        </p:nvSpPr>
        <p:spPr>
          <a:xfrm>
            <a:off x="1763383" y="4866539"/>
            <a:ext cx="2780676" cy="5342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Encrypted: 13356 </a:t>
            </a:r>
          </a:p>
        </p:txBody>
      </p:sp>
    </p:spTree>
    <p:extLst>
      <p:ext uri="{BB962C8B-B14F-4D97-AF65-F5344CB8AC3E}">
        <p14:creationId xmlns:p14="http://schemas.microsoft.com/office/powerpoint/2010/main" val="61987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C -0.00065 -0.02176 -0.00768 -0.04167 -0.01979 -0.0544 C -0.01979 -0.0551 -0.03906 -0.07223 -0.03906 -0.07176 C -0.04987 -0.08125 -0.05638 -0.09468 -0.05638 -0.1088 C -0.05638 -0.13704 -0.03138 -0.15949 -3.95833E-6 -0.16019 C 0.03138 -0.15949 0.05625 -0.13704 0.05625 -0.1088 C 0.05625 -0.09468 0.05 -0.08125 0.0392 -0.07176 C 0.0392 -0.07223 0.01993 -0.0551 0.01993 -0.0544 C 0.00782 -0.04167 0.00079 -0.02176 -3.95833E-6 4.07407E-6 Z " pathEditMode="relative" rAng="10800000" ptsTypes="AAAAAAA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8F44F-B58B-FF4F-8235-F9B603CEC93B}"/>
              </a:ext>
            </a:extLst>
          </p:cNvPr>
          <p:cNvSpPr/>
          <p:nvPr/>
        </p:nvSpPr>
        <p:spPr>
          <a:xfrm rot="3060039">
            <a:off x="9172469" y="332397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1F9B6B2-8C6D-0A43-B1CE-7B3D08171179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CAA145-5A26-CA40-A8F2-D50333750CA7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98925D-DAEA-EE40-9025-206843BD0443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8D7F8-C8A5-7948-92F0-8D21D9474BB5}"/>
              </a:ext>
            </a:extLst>
          </p:cNvPr>
          <p:cNvSpPr txBox="1"/>
          <p:nvPr/>
        </p:nvSpPr>
        <p:spPr>
          <a:xfrm>
            <a:off x="-64968" y="480961"/>
            <a:ext cx="623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31001-D326-B54B-8EBF-A196B416B1BC}"/>
              </a:ext>
            </a:extLst>
          </p:cNvPr>
          <p:cNvSpPr/>
          <p:nvPr/>
        </p:nvSpPr>
        <p:spPr>
          <a:xfrm>
            <a:off x="163351" y="70783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Attempt to login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6BD194CB-5947-7D49-B734-4DCF552FFC76}"/>
              </a:ext>
            </a:extLst>
          </p:cNvPr>
          <p:cNvSpPr/>
          <p:nvPr/>
        </p:nvSpPr>
        <p:spPr>
          <a:xfrm flipH="1">
            <a:off x="7743824" y="1251212"/>
            <a:ext cx="2714149" cy="1371601"/>
          </a:xfrm>
          <a:prstGeom prst="cloudCallout">
            <a:avLst>
              <a:gd name="adj1" fmla="val -33060"/>
              <a:gd name="adj2" fmla="val 980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Bananas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DD2C983-471F-9D49-9413-10EFC9575539}"/>
              </a:ext>
            </a:extLst>
          </p:cNvPr>
          <p:cNvSpPr/>
          <p:nvPr/>
        </p:nvSpPr>
        <p:spPr>
          <a:xfrm>
            <a:off x="7492225" y="6116341"/>
            <a:ext cx="2780676" cy="5342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Hash: 2114114119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760A22B-58F8-7545-8A8A-AE5657D31AA4}"/>
              </a:ext>
            </a:extLst>
          </p:cNvPr>
          <p:cNvSpPr/>
          <p:nvPr/>
        </p:nvSpPr>
        <p:spPr>
          <a:xfrm>
            <a:off x="1763383" y="4866539"/>
            <a:ext cx="2780676" cy="5342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Decrypted: Bananas </a:t>
            </a:r>
          </a:p>
        </p:txBody>
      </p:sp>
    </p:spTree>
    <p:extLst>
      <p:ext uri="{BB962C8B-B14F-4D97-AF65-F5344CB8AC3E}">
        <p14:creationId xmlns:p14="http://schemas.microsoft.com/office/powerpoint/2010/main" val="250181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8F44F-B58B-FF4F-8235-F9B603CEC93B}"/>
              </a:ext>
            </a:extLst>
          </p:cNvPr>
          <p:cNvSpPr/>
          <p:nvPr/>
        </p:nvSpPr>
        <p:spPr>
          <a:xfrm rot="3060039">
            <a:off x="9172469" y="332397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1F9B6B2-8C6D-0A43-B1CE-7B3D08171179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CAA145-5A26-CA40-A8F2-D50333750CA7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98925D-DAEA-EE40-9025-206843BD0443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8D7F8-C8A5-7948-92F0-8D21D9474BB5}"/>
              </a:ext>
            </a:extLst>
          </p:cNvPr>
          <p:cNvSpPr txBox="1"/>
          <p:nvPr/>
        </p:nvSpPr>
        <p:spPr>
          <a:xfrm>
            <a:off x="-64968" y="480961"/>
            <a:ext cx="623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31001-D326-B54B-8EBF-A196B416B1BC}"/>
              </a:ext>
            </a:extLst>
          </p:cNvPr>
          <p:cNvSpPr/>
          <p:nvPr/>
        </p:nvSpPr>
        <p:spPr>
          <a:xfrm>
            <a:off x="163351" y="70783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Attempt to login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6BD194CB-5947-7D49-B734-4DCF552FFC76}"/>
              </a:ext>
            </a:extLst>
          </p:cNvPr>
          <p:cNvSpPr/>
          <p:nvPr/>
        </p:nvSpPr>
        <p:spPr>
          <a:xfrm flipH="1">
            <a:off x="7743824" y="1251212"/>
            <a:ext cx="2714149" cy="1371601"/>
          </a:xfrm>
          <a:prstGeom prst="cloudCallout">
            <a:avLst>
              <a:gd name="adj1" fmla="val -33060"/>
              <a:gd name="adj2" fmla="val 980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Bananas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DD2C983-471F-9D49-9413-10EFC9575539}"/>
              </a:ext>
            </a:extLst>
          </p:cNvPr>
          <p:cNvSpPr/>
          <p:nvPr/>
        </p:nvSpPr>
        <p:spPr>
          <a:xfrm>
            <a:off x="7492225" y="6116341"/>
            <a:ext cx="2780676" cy="5342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Hash: 2114114119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760A22B-58F8-7545-8A8A-AE5657D31AA4}"/>
              </a:ext>
            </a:extLst>
          </p:cNvPr>
          <p:cNvSpPr/>
          <p:nvPr/>
        </p:nvSpPr>
        <p:spPr>
          <a:xfrm>
            <a:off x="1763383" y="4866539"/>
            <a:ext cx="2780676" cy="5342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Hash: 2114114119 </a:t>
            </a:r>
          </a:p>
        </p:txBody>
      </p:sp>
    </p:spTree>
    <p:extLst>
      <p:ext uri="{BB962C8B-B14F-4D97-AF65-F5344CB8AC3E}">
        <p14:creationId xmlns:p14="http://schemas.microsoft.com/office/powerpoint/2010/main" val="169388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82A9750-62C7-0842-89C7-4B95F80E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0" y="2858124"/>
            <a:ext cx="10780969" cy="638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82FAD7-163E-F549-95F9-7030737AFB14}"/>
              </a:ext>
            </a:extLst>
          </p:cNvPr>
          <p:cNvSpPr/>
          <p:nvPr/>
        </p:nvSpPr>
        <p:spPr>
          <a:xfrm>
            <a:off x="9644061" y="2530254"/>
            <a:ext cx="1685925" cy="104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21D38-FA9F-6E4C-A4A2-7110C91C572E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Secure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SHell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(SSH)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0B0E5-B6E2-8340-AE38-5F4E8EB060A5}"/>
              </a:ext>
            </a:extLst>
          </p:cNvPr>
          <p:cNvSpPr/>
          <p:nvPr/>
        </p:nvSpPr>
        <p:spPr>
          <a:xfrm>
            <a:off x="632741" y="1524200"/>
            <a:ext cx="10926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 is a secure way to access another computer.</a:t>
            </a:r>
            <a:endParaRPr lang="en-US" sz="32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1253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5B201FA9-5EBA-0E4E-A288-F224DA9536DB}"/>
              </a:ext>
            </a:extLst>
          </p:cNvPr>
          <p:cNvSpPr/>
          <p:nvPr/>
        </p:nvSpPr>
        <p:spPr>
          <a:xfrm rot="5400000">
            <a:off x="-586017" y="4285315"/>
            <a:ext cx="3257875" cy="1696698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4 h 2402798"/>
              <a:gd name="connsiteX4" fmla="*/ 2137014 w 4613678"/>
              <a:gd name="connsiteY4" fmla="*/ 971324 h 2402798"/>
              <a:gd name="connsiteX5" fmla="*/ 2178782 w 4613678"/>
              <a:gd name="connsiteY5" fmla="*/ 894373 h 2402798"/>
              <a:gd name="connsiteX6" fmla="*/ 2251107 w 4613678"/>
              <a:gd name="connsiteY6" fmla="*/ 806713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3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4"/>
                </a:lnTo>
                <a:lnTo>
                  <a:pt x="2137014" y="971324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3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3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B657090-BB47-5B4C-A70A-BBDCB4BA156C}"/>
              </a:ext>
            </a:extLst>
          </p:cNvPr>
          <p:cNvSpPr/>
          <p:nvPr/>
        </p:nvSpPr>
        <p:spPr>
          <a:xfrm rot="5400000">
            <a:off x="9364426" y="4285317"/>
            <a:ext cx="3257874" cy="1696697"/>
          </a:xfrm>
          <a:custGeom>
            <a:avLst/>
            <a:gdLst>
              <a:gd name="connsiteX0" fmla="*/ 0 w 4613678"/>
              <a:gd name="connsiteY0" fmla="*/ 1229494 h 2402798"/>
              <a:gd name="connsiteX1" fmla="*/ 1057275 w 4613678"/>
              <a:gd name="connsiteY1" fmla="*/ 172219 h 2402798"/>
              <a:gd name="connsiteX2" fmla="*/ 2031464 w 4613678"/>
              <a:gd name="connsiteY2" fmla="*/ 817955 h 2402798"/>
              <a:gd name="connsiteX3" fmla="*/ 2079073 w 4613678"/>
              <a:gd name="connsiteY3" fmla="*/ 971325 h 2402798"/>
              <a:gd name="connsiteX4" fmla="*/ 2137014 w 4613678"/>
              <a:gd name="connsiteY4" fmla="*/ 971325 h 2402798"/>
              <a:gd name="connsiteX5" fmla="*/ 2178782 w 4613678"/>
              <a:gd name="connsiteY5" fmla="*/ 894373 h 2402798"/>
              <a:gd name="connsiteX6" fmla="*/ 2251107 w 4613678"/>
              <a:gd name="connsiteY6" fmla="*/ 806714 h 2402798"/>
              <a:gd name="connsiteX7" fmla="*/ 2335143 w 4613678"/>
              <a:gd name="connsiteY7" fmla="*/ 737378 h 2402798"/>
              <a:gd name="connsiteX8" fmla="*/ 2361617 w 4613678"/>
              <a:gd name="connsiteY8" fmla="*/ 705271 h 2402798"/>
              <a:gd name="connsiteX9" fmla="*/ 3169673 w 4613678"/>
              <a:gd name="connsiteY9" fmla="*/ 49100 h 2402798"/>
              <a:gd name="connsiteX10" fmla="*/ 3478368 w 4613678"/>
              <a:gd name="connsiteY10" fmla="*/ 81121 h 2402798"/>
              <a:gd name="connsiteX11" fmla="*/ 3446347 w 4613678"/>
              <a:gd name="connsiteY11" fmla="*/ 389815 h 2402798"/>
              <a:gd name="connsiteX12" fmla="*/ 3146586 w 4613678"/>
              <a:gd name="connsiteY12" fmla="*/ 633232 h 2402798"/>
              <a:gd name="connsiteX13" fmla="*/ 3353307 w 4613678"/>
              <a:gd name="connsiteY13" fmla="*/ 633232 h 2402798"/>
              <a:gd name="connsiteX14" fmla="*/ 3398303 w 4613678"/>
              <a:gd name="connsiteY14" fmla="*/ 633232 h 2402798"/>
              <a:gd name="connsiteX15" fmla="*/ 4394227 w 4613678"/>
              <a:gd name="connsiteY15" fmla="*/ 633232 h 2402798"/>
              <a:gd name="connsiteX16" fmla="*/ 4613678 w 4613678"/>
              <a:gd name="connsiteY16" fmla="*/ 852683 h 2402798"/>
              <a:gd name="connsiteX17" fmla="*/ 4394227 w 4613678"/>
              <a:gd name="connsiteY17" fmla="*/ 1072134 h 2402798"/>
              <a:gd name="connsiteX18" fmla="*/ 3968009 w 4613678"/>
              <a:gd name="connsiteY18" fmla="*/ 1072134 h 2402798"/>
              <a:gd name="connsiteX19" fmla="*/ 3978573 w 4613678"/>
              <a:gd name="connsiteY19" fmla="*/ 1106165 h 2402798"/>
              <a:gd name="connsiteX20" fmla="*/ 3990606 w 4613678"/>
              <a:gd name="connsiteY20" fmla="*/ 1225535 h 2402798"/>
              <a:gd name="connsiteX21" fmla="*/ 3990606 w 4613678"/>
              <a:gd name="connsiteY21" fmla="*/ 1233453 h 2402798"/>
              <a:gd name="connsiteX22" fmla="*/ 3978573 w 4613678"/>
              <a:gd name="connsiteY22" fmla="*/ 1352823 h 2402798"/>
              <a:gd name="connsiteX23" fmla="*/ 3968009 w 4613678"/>
              <a:gd name="connsiteY23" fmla="*/ 1386854 h 2402798"/>
              <a:gd name="connsiteX24" fmla="*/ 4394227 w 4613678"/>
              <a:gd name="connsiteY24" fmla="*/ 1386854 h 2402798"/>
              <a:gd name="connsiteX25" fmla="*/ 4613678 w 4613678"/>
              <a:gd name="connsiteY25" fmla="*/ 1606305 h 2402798"/>
              <a:gd name="connsiteX26" fmla="*/ 4394227 w 4613678"/>
              <a:gd name="connsiteY26" fmla="*/ 1825756 h 2402798"/>
              <a:gd name="connsiteX27" fmla="*/ 3398303 w 4613678"/>
              <a:gd name="connsiteY27" fmla="*/ 1825756 h 2402798"/>
              <a:gd name="connsiteX28" fmla="*/ 3353307 w 4613678"/>
              <a:gd name="connsiteY28" fmla="*/ 1825756 h 2402798"/>
              <a:gd name="connsiteX29" fmla="*/ 3176159 w 4613678"/>
              <a:gd name="connsiteY29" fmla="*/ 1825756 h 2402798"/>
              <a:gd name="connsiteX30" fmla="*/ 3406724 w 4613678"/>
              <a:gd name="connsiteY30" fmla="*/ 2012983 h 2402798"/>
              <a:gd name="connsiteX31" fmla="*/ 3438745 w 4613678"/>
              <a:gd name="connsiteY31" fmla="*/ 2321677 h 2402798"/>
              <a:gd name="connsiteX32" fmla="*/ 3130050 w 4613678"/>
              <a:gd name="connsiteY32" fmla="*/ 2353698 h 2402798"/>
              <a:gd name="connsiteX33" fmla="*/ 2397637 w 4613678"/>
              <a:gd name="connsiteY33" fmla="*/ 1758952 h 2402798"/>
              <a:gd name="connsiteX34" fmla="*/ 2387602 w 4613678"/>
              <a:gd name="connsiteY34" fmla="*/ 1754268 h 2402798"/>
              <a:gd name="connsiteX35" fmla="*/ 2178782 w 4613678"/>
              <a:gd name="connsiteY35" fmla="*/ 1564615 h 2402798"/>
              <a:gd name="connsiteX36" fmla="*/ 2137014 w 4613678"/>
              <a:gd name="connsiteY36" fmla="*/ 1487663 h 2402798"/>
              <a:gd name="connsiteX37" fmla="*/ 2079073 w 4613678"/>
              <a:gd name="connsiteY37" fmla="*/ 1487663 h 2402798"/>
              <a:gd name="connsiteX38" fmla="*/ 2031464 w 4613678"/>
              <a:gd name="connsiteY38" fmla="*/ 1641033 h 2402798"/>
              <a:gd name="connsiteX39" fmla="*/ 1057275 w 4613678"/>
              <a:gd name="connsiteY39" fmla="*/ 2286769 h 2402798"/>
              <a:gd name="connsiteX40" fmla="*/ 0 w 4613678"/>
              <a:gd name="connsiteY40" fmla="*/ 1229494 h 240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3678" h="2402798">
                <a:moveTo>
                  <a:pt x="0" y="1229494"/>
                </a:moveTo>
                <a:cubicBezTo>
                  <a:pt x="0" y="645577"/>
                  <a:pt x="473358" y="172219"/>
                  <a:pt x="1057275" y="172219"/>
                </a:cubicBezTo>
                <a:cubicBezTo>
                  <a:pt x="1495213" y="172219"/>
                  <a:pt x="1870961" y="438483"/>
                  <a:pt x="2031464" y="817955"/>
                </a:cubicBezTo>
                <a:lnTo>
                  <a:pt x="2079073" y="971325"/>
                </a:lnTo>
                <a:lnTo>
                  <a:pt x="2137014" y="971325"/>
                </a:lnTo>
                <a:lnTo>
                  <a:pt x="2178782" y="894373"/>
                </a:lnTo>
                <a:cubicBezTo>
                  <a:pt x="2200070" y="862862"/>
                  <a:pt x="2224311" y="833510"/>
                  <a:pt x="2251107" y="806714"/>
                </a:cubicBezTo>
                <a:lnTo>
                  <a:pt x="2335143" y="737378"/>
                </a:lnTo>
                <a:lnTo>
                  <a:pt x="2361617" y="705271"/>
                </a:lnTo>
                <a:lnTo>
                  <a:pt x="3169673" y="49100"/>
                </a:lnTo>
                <a:cubicBezTo>
                  <a:pt x="3263759" y="-27301"/>
                  <a:pt x="3401967" y="-12965"/>
                  <a:pt x="3478368" y="81121"/>
                </a:cubicBezTo>
                <a:cubicBezTo>
                  <a:pt x="3554769" y="175206"/>
                  <a:pt x="3540432" y="313414"/>
                  <a:pt x="3446347" y="389815"/>
                </a:cubicBezTo>
                <a:lnTo>
                  <a:pt x="3146586" y="633232"/>
                </a:lnTo>
                <a:lnTo>
                  <a:pt x="3353307" y="633232"/>
                </a:lnTo>
                <a:lnTo>
                  <a:pt x="3398303" y="633232"/>
                </a:lnTo>
                <a:lnTo>
                  <a:pt x="4394227" y="633232"/>
                </a:lnTo>
                <a:cubicBezTo>
                  <a:pt x="4515426" y="633232"/>
                  <a:pt x="4613678" y="731484"/>
                  <a:pt x="4613678" y="852683"/>
                </a:cubicBezTo>
                <a:cubicBezTo>
                  <a:pt x="4613678" y="973882"/>
                  <a:pt x="4515426" y="1072134"/>
                  <a:pt x="4394227" y="1072134"/>
                </a:cubicBezTo>
                <a:lnTo>
                  <a:pt x="3968009" y="1072134"/>
                </a:lnTo>
                <a:lnTo>
                  <a:pt x="3978573" y="1106165"/>
                </a:lnTo>
                <a:cubicBezTo>
                  <a:pt x="3986463" y="1144723"/>
                  <a:pt x="3990606" y="1184645"/>
                  <a:pt x="3990606" y="1225535"/>
                </a:cubicBezTo>
                <a:lnTo>
                  <a:pt x="3990606" y="1233453"/>
                </a:lnTo>
                <a:cubicBezTo>
                  <a:pt x="3990606" y="1274343"/>
                  <a:pt x="3986463" y="1314265"/>
                  <a:pt x="3978573" y="1352823"/>
                </a:cubicBezTo>
                <a:lnTo>
                  <a:pt x="3968009" y="1386854"/>
                </a:lnTo>
                <a:lnTo>
                  <a:pt x="4394227" y="1386854"/>
                </a:lnTo>
                <a:cubicBezTo>
                  <a:pt x="4515426" y="1386854"/>
                  <a:pt x="4613678" y="1485106"/>
                  <a:pt x="4613678" y="1606305"/>
                </a:cubicBezTo>
                <a:cubicBezTo>
                  <a:pt x="4613678" y="1727504"/>
                  <a:pt x="4515426" y="1825756"/>
                  <a:pt x="4394227" y="1825756"/>
                </a:cubicBezTo>
                <a:lnTo>
                  <a:pt x="3398303" y="1825756"/>
                </a:lnTo>
                <a:lnTo>
                  <a:pt x="3353307" y="1825756"/>
                </a:lnTo>
                <a:lnTo>
                  <a:pt x="3176159" y="1825756"/>
                </a:lnTo>
                <a:lnTo>
                  <a:pt x="3406724" y="2012983"/>
                </a:lnTo>
                <a:cubicBezTo>
                  <a:pt x="3500809" y="2089384"/>
                  <a:pt x="3515146" y="2227592"/>
                  <a:pt x="3438745" y="2321677"/>
                </a:cubicBezTo>
                <a:cubicBezTo>
                  <a:pt x="3362344" y="2415763"/>
                  <a:pt x="3224136" y="2430099"/>
                  <a:pt x="3130050" y="2353698"/>
                </a:cubicBezTo>
                <a:lnTo>
                  <a:pt x="2397637" y="1758952"/>
                </a:lnTo>
                <a:lnTo>
                  <a:pt x="2387602" y="1754268"/>
                </a:lnTo>
                <a:cubicBezTo>
                  <a:pt x="2303677" y="1708677"/>
                  <a:pt x="2232003" y="1643392"/>
                  <a:pt x="2178782" y="1564615"/>
                </a:cubicBezTo>
                <a:lnTo>
                  <a:pt x="2137014" y="1487663"/>
                </a:lnTo>
                <a:lnTo>
                  <a:pt x="2079073" y="1487663"/>
                </a:lnTo>
                <a:lnTo>
                  <a:pt x="2031464" y="1641033"/>
                </a:lnTo>
                <a:cubicBezTo>
                  <a:pt x="1870961" y="2020505"/>
                  <a:pt x="1495213" y="2286769"/>
                  <a:pt x="1057275" y="2286769"/>
                </a:cubicBezTo>
                <a:cubicBezTo>
                  <a:pt x="473358" y="2286769"/>
                  <a:pt x="0" y="1813411"/>
                  <a:pt x="0" y="12294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587-DA7F-2048-AAC2-337F415515FF}"/>
              </a:ext>
            </a:extLst>
          </p:cNvPr>
          <p:cNvSpPr/>
          <p:nvPr/>
        </p:nvSpPr>
        <p:spPr>
          <a:xfrm>
            <a:off x="436864" y="2771383"/>
            <a:ext cx="1212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10C63-4079-3742-8E53-D54246E7F748}"/>
              </a:ext>
            </a:extLst>
          </p:cNvPr>
          <p:cNvSpPr/>
          <p:nvPr/>
        </p:nvSpPr>
        <p:spPr>
          <a:xfrm>
            <a:off x="9949136" y="2771383"/>
            <a:ext cx="208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8F44F-B58B-FF4F-8235-F9B603CEC93B}"/>
              </a:ext>
            </a:extLst>
          </p:cNvPr>
          <p:cNvSpPr/>
          <p:nvPr/>
        </p:nvSpPr>
        <p:spPr>
          <a:xfrm rot="3060039">
            <a:off x="9172469" y="3323979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1F9B6B2-8C6D-0A43-B1CE-7B3D08171179}"/>
              </a:ext>
            </a:extLst>
          </p:cNvPr>
          <p:cNvSpPr/>
          <p:nvPr/>
        </p:nvSpPr>
        <p:spPr>
          <a:xfrm rot="3060039">
            <a:off x="2548810" y="5677551"/>
            <a:ext cx="482852" cy="1101602"/>
          </a:xfrm>
          <a:custGeom>
            <a:avLst/>
            <a:gdLst>
              <a:gd name="connsiteX0" fmla="*/ 40288 w 1141169"/>
              <a:gd name="connsiteY0" fmla="*/ 126280 h 2603520"/>
              <a:gd name="connsiteX1" fmla="*/ 131417 w 1141169"/>
              <a:gd name="connsiteY1" fmla="*/ 88532 h 2603520"/>
              <a:gd name="connsiteX2" fmla="*/ 446690 w 1141169"/>
              <a:gd name="connsiteY2" fmla="*/ 88533 h 2603520"/>
              <a:gd name="connsiteX3" fmla="*/ 447441 w 1141169"/>
              <a:gd name="connsiteY3" fmla="*/ 42262 h 2603520"/>
              <a:gd name="connsiteX4" fmla="*/ 491091 w 1141169"/>
              <a:gd name="connsiteY4" fmla="*/ 5 h 2603520"/>
              <a:gd name="connsiteX5" fmla="*/ 662902 w 1141169"/>
              <a:gd name="connsiteY5" fmla="*/ 2793 h 2603520"/>
              <a:gd name="connsiteX6" fmla="*/ 705158 w 1141169"/>
              <a:gd name="connsiteY6" fmla="*/ 46444 h 2603520"/>
              <a:gd name="connsiteX7" fmla="*/ 704475 w 1141169"/>
              <a:gd name="connsiteY7" fmla="*/ 88532 h 2603520"/>
              <a:gd name="connsiteX8" fmla="*/ 1012293 w 1141169"/>
              <a:gd name="connsiteY8" fmla="*/ 88532 h 2603520"/>
              <a:gd name="connsiteX9" fmla="*/ 1141169 w 1141169"/>
              <a:gd name="connsiteY9" fmla="*/ 217408 h 2603520"/>
              <a:gd name="connsiteX10" fmla="*/ 1141168 w 1141169"/>
              <a:gd name="connsiteY10" fmla="*/ 217408 h 2603520"/>
              <a:gd name="connsiteX11" fmla="*/ 1012292 w 1141169"/>
              <a:gd name="connsiteY11" fmla="*/ 346284 h 2603520"/>
              <a:gd name="connsiteX12" fmla="*/ 700293 w 1141169"/>
              <a:gd name="connsiteY12" fmla="*/ 346284 h 2603520"/>
              <a:gd name="connsiteX13" fmla="*/ 698750 w 1141169"/>
              <a:gd name="connsiteY13" fmla="*/ 441353 h 2603520"/>
              <a:gd name="connsiteX14" fmla="*/ 1009752 w 1141169"/>
              <a:gd name="connsiteY14" fmla="*/ 441353 h 2603520"/>
              <a:gd name="connsiteX15" fmla="*/ 1138628 w 1141169"/>
              <a:gd name="connsiteY15" fmla="*/ 570229 h 2603520"/>
              <a:gd name="connsiteX16" fmla="*/ 1138627 w 1141169"/>
              <a:gd name="connsiteY16" fmla="*/ 570229 h 2603520"/>
              <a:gd name="connsiteX17" fmla="*/ 1009751 w 1141169"/>
              <a:gd name="connsiteY17" fmla="*/ 699105 h 2603520"/>
              <a:gd name="connsiteX18" fmla="*/ 694567 w 1141169"/>
              <a:gd name="connsiteY18" fmla="*/ 699105 h 2603520"/>
              <a:gd name="connsiteX19" fmla="*/ 678224 w 1141169"/>
              <a:gd name="connsiteY19" fmla="*/ 1706248 h 2603520"/>
              <a:gd name="connsiteX20" fmla="*/ 681841 w 1141169"/>
              <a:gd name="connsiteY20" fmla="*/ 1706919 h 2603520"/>
              <a:gd name="connsiteX21" fmla="*/ 842756 w 1141169"/>
              <a:gd name="connsiteY21" fmla="*/ 1790991 h 2603520"/>
              <a:gd name="connsiteX22" fmla="*/ 910349 w 1141169"/>
              <a:gd name="connsiteY22" fmla="*/ 2434026 h 2603520"/>
              <a:gd name="connsiteX23" fmla="*/ 267314 w 1141169"/>
              <a:gd name="connsiteY23" fmla="*/ 2501619 h 2603520"/>
              <a:gd name="connsiteX24" fmla="*/ 199720 w 1141169"/>
              <a:gd name="connsiteY24" fmla="*/ 1858584 h 2603520"/>
              <a:gd name="connsiteX25" fmla="*/ 339637 w 1141169"/>
              <a:gd name="connsiteY25" fmla="*/ 1742890 h 2603520"/>
              <a:gd name="connsiteX26" fmla="*/ 420388 w 1141169"/>
              <a:gd name="connsiteY26" fmla="*/ 1709428 h 2603520"/>
              <a:gd name="connsiteX27" fmla="*/ 436783 w 1141169"/>
              <a:gd name="connsiteY27" fmla="*/ 699104 h 2603520"/>
              <a:gd name="connsiteX28" fmla="*/ 128876 w 1141169"/>
              <a:gd name="connsiteY28" fmla="*/ 699104 h 2603520"/>
              <a:gd name="connsiteX29" fmla="*/ 0 w 1141169"/>
              <a:gd name="connsiteY29" fmla="*/ 570228 h 2603520"/>
              <a:gd name="connsiteX30" fmla="*/ 0 w 1141169"/>
              <a:gd name="connsiteY30" fmla="*/ 570229 h 2603520"/>
              <a:gd name="connsiteX31" fmla="*/ 37747 w 1141169"/>
              <a:gd name="connsiteY31" fmla="*/ 479100 h 2603520"/>
              <a:gd name="connsiteX32" fmla="*/ 128876 w 1141169"/>
              <a:gd name="connsiteY32" fmla="*/ 441353 h 2603520"/>
              <a:gd name="connsiteX33" fmla="*/ 440965 w 1141169"/>
              <a:gd name="connsiteY33" fmla="*/ 441353 h 2603520"/>
              <a:gd name="connsiteX34" fmla="*/ 442508 w 1141169"/>
              <a:gd name="connsiteY34" fmla="*/ 346284 h 2603520"/>
              <a:gd name="connsiteX35" fmla="*/ 131417 w 1141169"/>
              <a:gd name="connsiteY35" fmla="*/ 346283 h 2603520"/>
              <a:gd name="connsiteX36" fmla="*/ 2542 w 1141169"/>
              <a:gd name="connsiteY36" fmla="*/ 217407 h 2603520"/>
              <a:gd name="connsiteX37" fmla="*/ 2541 w 1141169"/>
              <a:gd name="connsiteY37" fmla="*/ 217408 h 2603520"/>
              <a:gd name="connsiteX38" fmla="*/ 40288 w 1141169"/>
              <a:gd name="connsiteY38" fmla="*/ 126280 h 26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1169" h="2603520">
                <a:moveTo>
                  <a:pt x="40288" y="126280"/>
                </a:moveTo>
                <a:cubicBezTo>
                  <a:pt x="63611" y="102957"/>
                  <a:pt x="95829" y="88533"/>
                  <a:pt x="131417" y="88532"/>
                </a:cubicBezTo>
                <a:lnTo>
                  <a:pt x="446690" y="88533"/>
                </a:lnTo>
                <a:lnTo>
                  <a:pt x="447441" y="42262"/>
                </a:lnTo>
                <a:cubicBezTo>
                  <a:pt x="447826" y="18539"/>
                  <a:pt x="467368" y="-380"/>
                  <a:pt x="491091" y="5"/>
                </a:cubicBezTo>
                <a:lnTo>
                  <a:pt x="662902" y="2793"/>
                </a:lnTo>
                <a:cubicBezTo>
                  <a:pt x="686625" y="3178"/>
                  <a:pt x="705543" y="22721"/>
                  <a:pt x="705158" y="46444"/>
                </a:cubicBezTo>
                <a:lnTo>
                  <a:pt x="704475" y="88532"/>
                </a:lnTo>
                <a:lnTo>
                  <a:pt x="1012293" y="88532"/>
                </a:lnTo>
                <a:cubicBezTo>
                  <a:pt x="1083470" y="88532"/>
                  <a:pt x="1141170" y="146232"/>
                  <a:pt x="1141169" y="217408"/>
                </a:cubicBezTo>
                <a:lnTo>
                  <a:pt x="1141168" y="217408"/>
                </a:lnTo>
                <a:cubicBezTo>
                  <a:pt x="1141168" y="288584"/>
                  <a:pt x="1083468" y="346284"/>
                  <a:pt x="1012292" y="346284"/>
                </a:cubicBezTo>
                <a:lnTo>
                  <a:pt x="700293" y="346284"/>
                </a:lnTo>
                <a:lnTo>
                  <a:pt x="698750" y="441353"/>
                </a:lnTo>
                <a:lnTo>
                  <a:pt x="1009752" y="441353"/>
                </a:lnTo>
                <a:cubicBezTo>
                  <a:pt x="1080928" y="441353"/>
                  <a:pt x="1138628" y="499053"/>
                  <a:pt x="1138628" y="570229"/>
                </a:cubicBezTo>
                <a:lnTo>
                  <a:pt x="1138627" y="570229"/>
                </a:lnTo>
                <a:cubicBezTo>
                  <a:pt x="1138627" y="641405"/>
                  <a:pt x="1080927" y="699105"/>
                  <a:pt x="1009751" y="699105"/>
                </a:cubicBezTo>
                <a:lnTo>
                  <a:pt x="694567" y="699105"/>
                </a:lnTo>
                <a:lnTo>
                  <a:pt x="678224" y="1706248"/>
                </a:lnTo>
                <a:lnTo>
                  <a:pt x="681841" y="1706919"/>
                </a:lnTo>
                <a:cubicBezTo>
                  <a:pt x="738910" y="1723361"/>
                  <a:pt x="793697" y="1751264"/>
                  <a:pt x="842756" y="1790991"/>
                </a:cubicBezTo>
                <a:cubicBezTo>
                  <a:pt x="1038991" y="1949895"/>
                  <a:pt x="1069254" y="2237791"/>
                  <a:pt x="910349" y="2434026"/>
                </a:cubicBezTo>
                <a:cubicBezTo>
                  <a:pt x="751445" y="2630261"/>
                  <a:pt x="463549" y="2660524"/>
                  <a:pt x="267314" y="2501619"/>
                </a:cubicBezTo>
                <a:cubicBezTo>
                  <a:pt x="71079" y="2342715"/>
                  <a:pt x="40816" y="2054819"/>
                  <a:pt x="199720" y="1858584"/>
                </a:cubicBezTo>
                <a:cubicBezTo>
                  <a:pt x="239447" y="1809525"/>
                  <a:pt x="287235" y="1770839"/>
                  <a:pt x="339637" y="1742890"/>
                </a:cubicBezTo>
                <a:lnTo>
                  <a:pt x="420388" y="1709428"/>
                </a:lnTo>
                <a:lnTo>
                  <a:pt x="436783" y="699104"/>
                </a:lnTo>
                <a:lnTo>
                  <a:pt x="128876" y="699104"/>
                </a:lnTo>
                <a:cubicBezTo>
                  <a:pt x="57700" y="699104"/>
                  <a:pt x="0" y="641404"/>
                  <a:pt x="0" y="570228"/>
                </a:cubicBezTo>
                <a:lnTo>
                  <a:pt x="0" y="570229"/>
                </a:lnTo>
                <a:cubicBezTo>
                  <a:pt x="0" y="534641"/>
                  <a:pt x="14425" y="502422"/>
                  <a:pt x="37747" y="479100"/>
                </a:cubicBezTo>
                <a:cubicBezTo>
                  <a:pt x="61069" y="455778"/>
                  <a:pt x="93288" y="441353"/>
                  <a:pt x="128876" y="441353"/>
                </a:cubicBezTo>
                <a:lnTo>
                  <a:pt x="440965" y="441353"/>
                </a:lnTo>
                <a:lnTo>
                  <a:pt x="442508" y="346284"/>
                </a:lnTo>
                <a:lnTo>
                  <a:pt x="131417" y="346283"/>
                </a:lnTo>
                <a:cubicBezTo>
                  <a:pt x="60241" y="346283"/>
                  <a:pt x="2541" y="288583"/>
                  <a:pt x="2542" y="217407"/>
                </a:cubicBezTo>
                <a:lnTo>
                  <a:pt x="2541" y="217408"/>
                </a:lnTo>
                <a:cubicBezTo>
                  <a:pt x="2542" y="181820"/>
                  <a:pt x="16966" y="149602"/>
                  <a:pt x="40288" y="1262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CAA145-5A26-CA40-A8F2-D50333750CA7}"/>
              </a:ext>
            </a:extLst>
          </p:cNvPr>
          <p:cNvSpPr/>
          <p:nvPr/>
        </p:nvSpPr>
        <p:spPr>
          <a:xfrm rot="3060039">
            <a:off x="2274579" y="3323981"/>
            <a:ext cx="435281" cy="1086179"/>
          </a:xfrm>
          <a:custGeom>
            <a:avLst/>
            <a:gdLst>
              <a:gd name="connsiteX0" fmla="*/ 362695 w 1043348"/>
              <a:gd name="connsiteY0" fmla="*/ 12093 h 2603519"/>
              <a:gd name="connsiteX1" fmla="*/ 393272 w 1043348"/>
              <a:gd name="connsiteY1" fmla="*/ 5 h 2603519"/>
              <a:gd name="connsiteX2" fmla="*/ 565082 w 1043348"/>
              <a:gd name="connsiteY2" fmla="*/ 2793 h 2603519"/>
              <a:gd name="connsiteX3" fmla="*/ 607338 w 1043348"/>
              <a:gd name="connsiteY3" fmla="*/ 46443 h 2603519"/>
              <a:gd name="connsiteX4" fmla="*/ 606655 w 1043348"/>
              <a:gd name="connsiteY4" fmla="*/ 88532 h 2603519"/>
              <a:gd name="connsiteX5" fmla="*/ 914473 w 1043348"/>
              <a:gd name="connsiteY5" fmla="*/ 88532 h 2603519"/>
              <a:gd name="connsiteX6" fmla="*/ 1043348 w 1043348"/>
              <a:gd name="connsiteY6" fmla="*/ 217409 h 2603519"/>
              <a:gd name="connsiteX7" fmla="*/ 1043347 w 1043348"/>
              <a:gd name="connsiteY7" fmla="*/ 217408 h 2603519"/>
              <a:gd name="connsiteX8" fmla="*/ 914471 w 1043348"/>
              <a:gd name="connsiteY8" fmla="*/ 346284 h 2603519"/>
              <a:gd name="connsiteX9" fmla="*/ 602473 w 1043348"/>
              <a:gd name="connsiteY9" fmla="*/ 346284 h 2603519"/>
              <a:gd name="connsiteX10" fmla="*/ 600930 w 1043348"/>
              <a:gd name="connsiteY10" fmla="*/ 441353 h 2603519"/>
              <a:gd name="connsiteX11" fmla="*/ 911931 w 1043348"/>
              <a:gd name="connsiteY11" fmla="*/ 441353 h 2603519"/>
              <a:gd name="connsiteX12" fmla="*/ 1040807 w 1043348"/>
              <a:gd name="connsiteY12" fmla="*/ 570229 h 2603519"/>
              <a:gd name="connsiteX13" fmla="*/ 1040806 w 1043348"/>
              <a:gd name="connsiteY13" fmla="*/ 570229 h 2603519"/>
              <a:gd name="connsiteX14" fmla="*/ 911930 w 1043348"/>
              <a:gd name="connsiteY14" fmla="*/ 699105 h 2603519"/>
              <a:gd name="connsiteX15" fmla="*/ 596747 w 1043348"/>
              <a:gd name="connsiteY15" fmla="*/ 699104 h 2603519"/>
              <a:gd name="connsiteX16" fmla="*/ 580405 w 1043348"/>
              <a:gd name="connsiteY16" fmla="*/ 1706247 h 2603519"/>
              <a:gd name="connsiteX17" fmla="*/ 584021 w 1043348"/>
              <a:gd name="connsiteY17" fmla="*/ 1706918 h 2603519"/>
              <a:gd name="connsiteX18" fmla="*/ 744936 w 1043348"/>
              <a:gd name="connsiteY18" fmla="*/ 1790990 h 2603519"/>
              <a:gd name="connsiteX19" fmla="*/ 812529 w 1043348"/>
              <a:gd name="connsiteY19" fmla="*/ 2434026 h 2603519"/>
              <a:gd name="connsiteX20" fmla="*/ 169494 w 1043348"/>
              <a:gd name="connsiteY20" fmla="*/ 2501619 h 2603519"/>
              <a:gd name="connsiteX21" fmla="*/ 101901 w 1043348"/>
              <a:gd name="connsiteY21" fmla="*/ 1858583 h 2603519"/>
              <a:gd name="connsiteX22" fmla="*/ 241817 w 1043348"/>
              <a:gd name="connsiteY22" fmla="*/ 1742889 h 2603519"/>
              <a:gd name="connsiteX23" fmla="*/ 322568 w 1043348"/>
              <a:gd name="connsiteY23" fmla="*/ 1709427 h 2603519"/>
              <a:gd name="connsiteX24" fmla="*/ 349621 w 1043348"/>
              <a:gd name="connsiteY24" fmla="*/ 42261 h 2603519"/>
              <a:gd name="connsiteX25" fmla="*/ 362695 w 1043348"/>
              <a:gd name="connsiteY25" fmla="*/ 12093 h 26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3348" h="2603519">
                <a:moveTo>
                  <a:pt x="362695" y="12093"/>
                </a:moveTo>
                <a:cubicBezTo>
                  <a:pt x="370594" y="4446"/>
                  <a:pt x="381410" y="-187"/>
                  <a:pt x="393272" y="5"/>
                </a:cubicBezTo>
                <a:lnTo>
                  <a:pt x="565082" y="2793"/>
                </a:lnTo>
                <a:cubicBezTo>
                  <a:pt x="588805" y="3178"/>
                  <a:pt x="607723" y="22720"/>
                  <a:pt x="607338" y="46443"/>
                </a:cubicBezTo>
                <a:lnTo>
                  <a:pt x="606655" y="88532"/>
                </a:lnTo>
                <a:lnTo>
                  <a:pt x="914473" y="88532"/>
                </a:lnTo>
                <a:cubicBezTo>
                  <a:pt x="985649" y="88532"/>
                  <a:pt x="1043349" y="146232"/>
                  <a:pt x="1043348" y="217409"/>
                </a:cubicBezTo>
                <a:lnTo>
                  <a:pt x="1043347" y="217408"/>
                </a:lnTo>
                <a:cubicBezTo>
                  <a:pt x="1043347" y="288584"/>
                  <a:pt x="985647" y="346284"/>
                  <a:pt x="914471" y="346284"/>
                </a:cubicBezTo>
                <a:lnTo>
                  <a:pt x="602473" y="346284"/>
                </a:lnTo>
                <a:lnTo>
                  <a:pt x="600930" y="441353"/>
                </a:lnTo>
                <a:lnTo>
                  <a:pt x="911931" y="441353"/>
                </a:lnTo>
                <a:cubicBezTo>
                  <a:pt x="983107" y="441353"/>
                  <a:pt x="1040807" y="499053"/>
                  <a:pt x="1040807" y="570229"/>
                </a:cubicBezTo>
                <a:lnTo>
                  <a:pt x="1040806" y="570229"/>
                </a:lnTo>
                <a:cubicBezTo>
                  <a:pt x="1040806" y="641405"/>
                  <a:pt x="983106" y="699105"/>
                  <a:pt x="911930" y="699105"/>
                </a:cubicBezTo>
                <a:lnTo>
                  <a:pt x="596747" y="699104"/>
                </a:lnTo>
                <a:lnTo>
                  <a:pt x="580405" y="1706247"/>
                </a:lnTo>
                <a:lnTo>
                  <a:pt x="584021" y="1706918"/>
                </a:lnTo>
                <a:cubicBezTo>
                  <a:pt x="641090" y="1723361"/>
                  <a:pt x="695877" y="1751264"/>
                  <a:pt x="744936" y="1790990"/>
                </a:cubicBezTo>
                <a:cubicBezTo>
                  <a:pt x="941171" y="1949895"/>
                  <a:pt x="971434" y="2237791"/>
                  <a:pt x="812529" y="2434026"/>
                </a:cubicBezTo>
                <a:cubicBezTo>
                  <a:pt x="653625" y="2630261"/>
                  <a:pt x="365729" y="2660523"/>
                  <a:pt x="169494" y="2501619"/>
                </a:cubicBezTo>
                <a:cubicBezTo>
                  <a:pt x="-26741" y="2342715"/>
                  <a:pt x="-57004" y="2054818"/>
                  <a:pt x="101901" y="1858583"/>
                </a:cubicBezTo>
                <a:cubicBezTo>
                  <a:pt x="141627" y="1809525"/>
                  <a:pt x="189415" y="1770839"/>
                  <a:pt x="241817" y="1742889"/>
                </a:cubicBezTo>
                <a:lnTo>
                  <a:pt x="322568" y="1709427"/>
                </a:lnTo>
                <a:lnTo>
                  <a:pt x="349621" y="42261"/>
                </a:lnTo>
                <a:cubicBezTo>
                  <a:pt x="349814" y="30400"/>
                  <a:pt x="354795" y="19740"/>
                  <a:pt x="362695" y="120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98925D-DAEA-EE40-9025-206843BD0443}"/>
              </a:ext>
            </a:extLst>
          </p:cNvPr>
          <p:cNvSpPr/>
          <p:nvPr/>
        </p:nvSpPr>
        <p:spPr>
          <a:xfrm>
            <a:off x="2062716" y="5454502"/>
            <a:ext cx="1435396" cy="13081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8D7F8-C8A5-7948-92F0-8D21D9474BB5}"/>
              </a:ext>
            </a:extLst>
          </p:cNvPr>
          <p:cNvSpPr txBox="1"/>
          <p:nvPr/>
        </p:nvSpPr>
        <p:spPr>
          <a:xfrm>
            <a:off x="-64968" y="480961"/>
            <a:ext cx="623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user@ozstar.swin.edu.au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31001-D326-B54B-8EBF-A196B416B1BC}"/>
              </a:ext>
            </a:extLst>
          </p:cNvPr>
          <p:cNvSpPr/>
          <p:nvPr/>
        </p:nvSpPr>
        <p:spPr>
          <a:xfrm>
            <a:off x="163351" y="70783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Attempt to login to </a:t>
            </a:r>
            <a:r>
              <a:rPr lang="en-US" sz="28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8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6BD194CB-5947-7D49-B734-4DCF552FFC76}"/>
              </a:ext>
            </a:extLst>
          </p:cNvPr>
          <p:cNvSpPr/>
          <p:nvPr/>
        </p:nvSpPr>
        <p:spPr>
          <a:xfrm flipH="1">
            <a:off x="7743824" y="1251212"/>
            <a:ext cx="2714149" cy="1371601"/>
          </a:xfrm>
          <a:prstGeom prst="cloudCallout">
            <a:avLst>
              <a:gd name="adj1" fmla="val -33060"/>
              <a:gd name="adj2" fmla="val 980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Bananas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DD2C983-471F-9D49-9413-10EFC9575539}"/>
              </a:ext>
            </a:extLst>
          </p:cNvPr>
          <p:cNvSpPr/>
          <p:nvPr/>
        </p:nvSpPr>
        <p:spPr>
          <a:xfrm>
            <a:off x="7492225" y="6116341"/>
            <a:ext cx="2780676" cy="5342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Hash: 2114114119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6E31703-EA0A-424C-9ADF-B34F64FF7EFA}"/>
              </a:ext>
            </a:extLst>
          </p:cNvPr>
          <p:cNvSpPr/>
          <p:nvPr/>
        </p:nvSpPr>
        <p:spPr>
          <a:xfrm>
            <a:off x="7492225" y="4866539"/>
            <a:ext cx="2780676" cy="5342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Hash: 2114114119 </a:t>
            </a:r>
          </a:p>
        </p:txBody>
      </p:sp>
    </p:spTree>
    <p:extLst>
      <p:ext uri="{BB962C8B-B14F-4D97-AF65-F5344CB8AC3E}">
        <p14:creationId xmlns:p14="http://schemas.microsoft.com/office/powerpoint/2010/main" val="227812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771 -0.00324 L 0.00065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curity Level RSA key size vs. Password length">
            <a:extLst>
              <a:ext uri="{FF2B5EF4-FFF2-40B4-BE49-F238E27FC236}">
                <a16:creationId xmlns:a16="http://schemas.microsoft.com/office/drawing/2014/main" id="{BD834200-1446-9C47-83B6-A81A06102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29" y="1189541"/>
            <a:ext cx="8560468" cy="446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C06199-F276-B245-858E-69524277B3AD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strong are SSH keys?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6DCF7-8941-164C-8BC7-5F8AD9184A9F}"/>
              </a:ext>
            </a:extLst>
          </p:cNvPr>
          <p:cNvSpPr txBox="1"/>
          <p:nvPr/>
        </p:nvSpPr>
        <p:spPr>
          <a:xfrm>
            <a:off x="0" y="589328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The default </a:t>
            </a:r>
            <a:r>
              <a:rPr lang="en-US" sz="2400" b="1" dirty="0" err="1">
                <a:solidFill>
                  <a:srgbClr val="FF000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2400" b="1" dirty="0">
                <a:solidFill>
                  <a:srgbClr val="FF000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 is as strong as a 16 character password.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BB73BA-45DE-8245-ADE0-F2F8E62DB691}"/>
              </a:ext>
            </a:extLst>
          </p:cNvPr>
          <p:cNvSpPr/>
          <p:nvPr/>
        </p:nvSpPr>
        <p:spPr>
          <a:xfrm>
            <a:off x="7937802" y="1432831"/>
            <a:ext cx="1925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Default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curity Level RSA key size vs. Password length">
            <a:extLst>
              <a:ext uri="{FF2B5EF4-FFF2-40B4-BE49-F238E27FC236}">
                <a16:creationId xmlns:a16="http://schemas.microsoft.com/office/drawing/2014/main" id="{BD834200-1446-9C47-83B6-A81A06102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29" y="1189541"/>
            <a:ext cx="8560468" cy="446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C06199-F276-B245-858E-69524277B3AD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How strong are SSH keys?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6DCF7-8941-164C-8BC7-5F8AD9184A9F}"/>
              </a:ext>
            </a:extLst>
          </p:cNvPr>
          <p:cNvSpPr txBox="1"/>
          <p:nvPr/>
        </p:nvSpPr>
        <p:spPr>
          <a:xfrm>
            <a:off x="0" y="589328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The default </a:t>
            </a:r>
            <a:r>
              <a:rPr lang="en-US" sz="2400" b="1" dirty="0" err="1">
                <a:solidFill>
                  <a:srgbClr val="FF000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2400" b="1" dirty="0">
                <a:solidFill>
                  <a:srgbClr val="FF000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 is as strong as a 16 character password.</a:t>
            </a:r>
          </a:p>
          <a:p>
            <a:pPr algn="ctr"/>
            <a:r>
              <a:rPr lang="en-US" sz="2400" b="1" dirty="0" err="1">
                <a:solidFill>
                  <a:srgbClr val="00B0F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i.e.”safe</a:t>
            </a:r>
            <a:r>
              <a:rPr lang="en-US" sz="2400" b="1" dirty="0">
                <a:solidFill>
                  <a:srgbClr val="00B0F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” until around 2030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BB73BA-45DE-8245-ADE0-F2F8E62DB691}"/>
              </a:ext>
            </a:extLst>
          </p:cNvPr>
          <p:cNvSpPr/>
          <p:nvPr/>
        </p:nvSpPr>
        <p:spPr>
          <a:xfrm>
            <a:off x="7937802" y="1432831"/>
            <a:ext cx="1925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Default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1A21D-7E71-3D46-B3A7-4E1ED86B0B1D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Config</a:t>
            </a:r>
          </a:p>
        </p:txBody>
      </p:sp>
    </p:spTree>
    <p:extLst>
      <p:ext uri="{BB962C8B-B14F-4D97-AF65-F5344CB8AC3E}">
        <p14:creationId xmlns:p14="http://schemas.microsoft.com/office/powerpoint/2010/main" val="3068117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1A21D-7E71-3D46-B3A7-4E1ED86B0B1D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Config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6689A-EC14-704D-B933-13F73D63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87" y="1458911"/>
            <a:ext cx="11145026" cy="28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7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1A21D-7E71-3D46-B3A7-4E1ED86B0B1D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Config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6689A-EC14-704D-B933-13F73D63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87" y="1458911"/>
            <a:ext cx="11145026" cy="28559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77D750-1078-554C-8DA5-CE110F37BACE}"/>
              </a:ext>
            </a:extLst>
          </p:cNvPr>
          <p:cNvSpPr/>
          <p:nvPr/>
        </p:nvSpPr>
        <p:spPr>
          <a:xfrm>
            <a:off x="409187" y="4584194"/>
            <a:ext cx="108207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Inside your .</a:t>
            </a:r>
            <a:r>
              <a:rPr lang="en-US" sz="2400" b="1" dirty="0" err="1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sz="2400" b="1" dirty="0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folder you should see 4 files: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1.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ourier" pitchFamily="2" charset="0"/>
                <a:cs typeface="Futura Medium" panose="020B0602020204020303" pitchFamily="34" charset="-79"/>
              </a:rPr>
              <a:t>config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   This is your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config file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ourier" pitchFamily="2" charset="0"/>
                <a:cs typeface="Futura Medium" panose="020B0602020204020303" pitchFamily="34" charset="-79"/>
              </a:rPr>
              <a:t>id_rsa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   This is your private key (DO NOT SHARE THIS!)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3.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ourier" pitchFamily="2" charset="0"/>
                <a:cs typeface="Futura Medium" panose="020B0602020204020303" pitchFamily="34" charset="-79"/>
              </a:rPr>
              <a:t>id_rsa.pub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This is your public key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4.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ourier" pitchFamily="2" charset="0"/>
                <a:cs typeface="Futura Medium" panose="020B0602020204020303" pitchFamily="34" charset="-79"/>
              </a:rPr>
              <a:t>known_hosts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This is a list of known places you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144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8B2C55-1902-BE4A-B827-1BB5D281812A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Config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0C5AB-672F-C94D-BB91-2C21A18A52A6}"/>
              </a:ext>
            </a:extLst>
          </p:cNvPr>
          <p:cNvSpPr/>
          <p:nvPr/>
        </p:nvSpPr>
        <p:spPr>
          <a:xfrm>
            <a:off x="4686300" y="2000250"/>
            <a:ext cx="7315202" cy="457652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Host </a:t>
            </a:r>
            <a:r>
              <a:rPr lang="en-AU" sz="3200" dirty="0" err="1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firsthost</a:t>
            </a:r>
            <a:b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</a:br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	SSH_OPTION_1 </a:t>
            </a:r>
            <a:r>
              <a:rPr lang="en-AU" sz="3200" dirty="0" err="1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custom_value</a:t>
            </a:r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 </a:t>
            </a:r>
          </a:p>
          <a:p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	SSH_OPTION_2 </a:t>
            </a:r>
            <a:r>
              <a:rPr lang="en-AU" sz="3200" dirty="0" err="1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custom_value</a:t>
            </a:r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 </a:t>
            </a:r>
          </a:p>
          <a:p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	SSH_OPTION_3 </a:t>
            </a:r>
            <a:r>
              <a:rPr lang="en-AU" sz="3200" dirty="0" err="1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custom_value</a:t>
            </a:r>
            <a:endParaRPr lang="en-AU" sz="3200" dirty="0">
              <a:solidFill>
                <a:schemeClr val="bg1"/>
              </a:solidFill>
              <a:latin typeface="Courier" pitchFamily="2" charset="0"/>
              <a:cs typeface="Futura Medium" panose="020B0602020204020303" pitchFamily="34" charset="-79"/>
            </a:endParaRPr>
          </a:p>
          <a:p>
            <a:endParaRPr lang="en-US" sz="3200" dirty="0">
              <a:solidFill>
                <a:schemeClr val="bg1"/>
              </a:solidFill>
              <a:latin typeface="Courier" pitchFamily="2" charset="0"/>
              <a:cs typeface="Futura Medium" panose="020B0602020204020303" pitchFamily="34" charset="-79"/>
            </a:endParaRPr>
          </a:p>
          <a:p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Host </a:t>
            </a:r>
            <a:r>
              <a:rPr lang="en-AU" sz="3200" dirty="0" err="1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secondhost</a:t>
            </a:r>
            <a:b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</a:br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	SSH_OPTION_1 </a:t>
            </a:r>
            <a:r>
              <a:rPr lang="en-AU" sz="3200" dirty="0" err="1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custom_value</a:t>
            </a:r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 </a:t>
            </a:r>
          </a:p>
          <a:p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	SSH_OPTION_2 </a:t>
            </a:r>
            <a:r>
              <a:rPr lang="en-AU" sz="3200" dirty="0" err="1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custom_value</a:t>
            </a:r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 </a:t>
            </a:r>
          </a:p>
          <a:p>
            <a:r>
              <a:rPr lang="en-AU" sz="3200" dirty="0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	SSH_OPTION_3 </a:t>
            </a:r>
            <a:r>
              <a:rPr lang="en-AU" sz="3200" dirty="0" err="1">
                <a:solidFill>
                  <a:schemeClr val="bg1"/>
                </a:solidFill>
                <a:latin typeface="Courier" pitchFamily="2" charset="0"/>
                <a:cs typeface="Futura Medium" panose="020B0602020204020303" pitchFamily="34" charset="-79"/>
              </a:rPr>
              <a:t>custom_value</a:t>
            </a:r>
            <a:endParaRPr lang="en-US" sz="3200" dirty="0">
              <a:solidFill>
                <a:schemeClr val="bg1"/>
              </a:solidFill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E51AA-EDE3-1947-AF1D-EC4C6422C8E1}"/>
              </a:ext>
            </a:extLst>
          </p:cNvPr>
          <p:cNvSpPr/>
          <p:nvPr/>
        </p:nvSpPr>
        <p:spPr>
          <a:xfrm>
            <a:off x="342899" y="2000250"/>
            <a:ext cx="41005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Your SSH config contains the settings for everything when you SSH into a remote server.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23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1982D-43DD-9D47-91D2-CE1DA685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4163"/>
            <a:ext cx="7504615" cy="4932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4ECAE-1113-8048-BCCE-E79D0D6E3341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Config</a:t>
            </a:r>
          </a:p>
        </p:txBody>
      </p:sp>
    </p:spTree>
    <p:extLst>
      <p:ext uri="{BB962C8B-B14F-4D97-AF65-F5344CB8AC3E}">
        <p14:creationId xmlns:p14="http://schemas.microsoft.com/office/powerpoint/2010/main" val="57208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1982D-43DD-9D47-91D2-CE1DA685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4163"/>
            <a:ext cx="7504615" cy="4932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4ECAE-1113-8048-BCCE-E79D0D6E3341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Config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5F71C-726E-CE41-888C-E366B1002579}"/>
              </a:ext>
            </a:extLst>
          </p:cNvPr>
          <p:cNvCxnSpPr>
            <a:cxnSpLocks/>
          </p:cNvCxnSpPr>
          <p:nvPr/>
        </p:nvCxnSpPr>
        <p:spPr>
          <a:xfrm flipH="1">
            <a:off x="2843214" y="1771651"/>
            <a:ext cx="62722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258480-ADD1-AF40-93C1-F70107106F37}"/>
              </a:ext>
            </a:extLst>
          </p:cNvPr>
          <p:cNvSpPr/>
          <p:nvPr/>
        </p:nvSpPr>
        <p:spPr>
          <a:xfrm>
            <a:off x="9115425" y="1446970"/>
            <a:ext cx="2768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Name of the host</a:t>
            </a:r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85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1982D-43DD-9D47-91D2-CE1DA685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4163"/>
            <a:ext cx="7504615" cy="4932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4ECAE-1113-8048-BCCE-E79D0D6E3341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Config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5F71C-726E-CE41-888C-E366B1002579}"/>
              </a:ext>
            </a:extLst>
          </p:cNvPr>
          <p:cNvCxnSpPr>
            <a:cxnSpLocks/>
          </p:cNvCxnSpPr>
          <p:nvPr/>
        </p:nvCxnSpPr>
        <p:spPr>
          <a:xfrm flipH="1">
            <a:off x="2843214" y="1771651"/>
            <a:ext cx="62722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9B72DE-FCCF-7F42-A584-691D6A314B52}"/>
              </a:ext>
            </a:extLst>
          </p:cNvPr>
          <p:cNvCxnSpPr>
            <a:cxnSpLocks/>
          </p:cNvCxnSpPr>
          <p:nvPr/>
        </p:nvCxnSpPr>
        <p:spPr>
          <a:xfrm flipH="1">
            <a:off x="7086602" y="2295525"/>
            <a:ext cx="20288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258480-ADD1-AF40-93C1-F70107106F37}"/>
              </a:ext>
            </a:extLst>
          </p:cNvPr>
          <p:cNvSpPr/>
          <p:nvPr/>
        </p:nvSpPr>
        <p:spPr>
          <a:xfrm>
            <a:off x="9115425" y="1446970"/>
            <a:ext cx="2768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Name of the host</a:t>
            </a:r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B185B6-94A4-FA4E-916E-FAB7D1E68E6A}"/>
              </a:ext>
            </a:extLst>
          </p:cNvPr>
          <p:cNvSpPr/>
          <p:nvPr/>
        </p:nvSpPr>
        <p:spPr>
          <a:xfrm>
            <a:off x="9115425" y="2126934"/>
            <a:ext cx="2768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Host Location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6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82A9750-62C7-0842-89C7-4B95F80E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0" y="2858124"/>
            <a:ext cx="10780969" cy="638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82FAD7-163E-F549-95F9-7030737AFB14}"/>
              </a:ext>
            </a:extLst>
          </p:cNvPr>
          <p:cNvSpPr/>
          <p:nvPr/>
        </p:nvSpPr>
        <p:spPr>
          <a:xfrm>
            <a:off x="9644061" y="2530254"/>
            <a:ext cx="1685925" cy="104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21D38-FA9F-6E4C-A4A2-7110C91C572E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Secure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SHell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(SSH)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D5702-BF42-F84A-B2B2-24EE60AC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0" y="4246062"/>
            <a:ext cx="9396413" cy="7543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63C3E5-289D-1148-8857-E2CC90A1454A}"/>
              </a:ext>
            </a:extLst>
          </p:cNvPr>
          <p:cNvSpPr/>
          <p:nvPr/>
        </p:nvSpPr>
        <p:spPr>
          <a:xfrm>
            <a:off x="7891461" y="4101736"/>
            <a:ext cx="1685925" cy="104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0B0E5-B6E2-8340-AE38-5F4E8EB060A5}"/>
              </a:ext>
            </a:extLst>
          </p:cNvPr>
          <p:cNvSpPr/>
          <p:nvPr/>
        </p:nvSpPr>
        <p:spPr>
          <a:xfrm>
            <a:off x="632741" y="1524200"/>
            <a:ext cx="10926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 is a secure way to access another computer.</a:t>
            </a:r>
            <a:endParaRPr lang="en-US" sz="32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3942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1982D-43DD-9D47-91D2-CE1DA685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4163"/>
            <a:ext cx="7504615" cy="4932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4ECAE-1113-8048-BCCE-E79D0D6E3341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Config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5F71C-726E-CE41-888C-E366B1002579}"/>
              </a:ext>
            </a:extLst>
          </p:cNvPr>
          <p:cNvCxnSpPr>
            <a:cxnSpLocks/>
          </p:cNvCxnSpPr>
          <p:nvPr/>
        </p:nvCxnSpPr>
        <p:spPr>
          <a:xfrm flipH="1">
            <a:off x="2843214" y="1771651"/>
            <a:ext cx="62722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9B72DE-FCCF-7F42-A584-691D6A314B52}"/>
              </a:ext>
            </a:extLst>
          </p:cNvPr>
          <p:cNvCxnSpPr>
            <a:cxnSpLocks/>
          </p:cNvCxnSpPr>
          <p:nvPr/>
        </p:nvCxnSpPr>
        <p:spPr>
          <a:xfrm flipH="1">
            <a:off x="7086602" y="2295525"/>
            <a:ext cx="20288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F2DAB3-C904-3446-ADA9-7DE0EAA859CC}"/>
              </a:ext>
            </a:extLst>
          </p:cNvPr>
          <p:cNvCxnSpPr>
            <a:cxnSpLocks/>
          </p:cNvCxnSpPr>
          <p:nvPr/>
        </p:nvCxnSpPr>
        <p:spPr>
          <a:xfrm flipH="1">
            <a:off x="4052890" y="2790825"/>
            <a:ext cx="50625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258480-ADD1-AF40-93C1-F70107106F37}"/>
              </a:ext>
            </a:extLst>
          </p:cNvPr>
          <p:cNvSpPr/>
          <p:nvPr/>
        </p:nvSpPr>
        <p:spPr>
          <a:xfrm>
            <a:off x="9115425" y="1446970"/>
            <a:ext cx="2768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Name of the host</a:t>
            </a:r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B185B6-94A4-FA4E-916E-FAB7D1E68E6A}"/>
              </a:ext>
            </a:extLst>
          </p:cNvPr>
          <p:cNvSpPr/>
          <p:nvPr/>
        </p:nvSpPr>
        <p:spPr>
          <a:xfrm>
            <a:off x="9115425" y="2126934"/>
            <a:ext cx="2768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Host Location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88667-E78D-BA4B-AD1D-A46182D57C9E}"/>
              </a:ext>
            </a:extLst>
          </p:cNvPr>
          <p:cNvSpPr/>
          <p:nvPr/>
        </p:nvSpPr>
        <p:spPr>
          <a:xfrm>
            <a:off x="9115425" y="2606159"/>
            <a:ext cx="209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Your Username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22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1982D-43DD-9D47-91D2-CE1DA685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4163"/>
            <a:ext cx="7504615" cy="4932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4ECAE-1113-8048-BCCE-E79D0D6E3341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Config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5F71C-726E-CE41-888C-E366B1002579}"/>
              </a:ext>
            </a:extLst>
          </p:cNvPr>
          <p:cNvCxnSpPr>
            <a:cxnSpLocks/>
          </p:cNvCxnSpPr>
          <p:nvPr/>
        </p:nvCxnSpPr>
        <p:spPr>
          <a:xfrm flipH="1">
            <a:off x="2843214" y="1771651"/>
            <a:ext cx="62722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9B72DE-FCCF-7F42-A584-691D6A314B52}"/>
              </a:ext>
            </a:extLst>
          </p:cNvPr>
          <p:cNvCxnSpPr>
            <a:cxnSpLocks/>
          </p:cNvCxnSpPr>
          <p:nvPr/>
        </p:nvCxnSpPr>
        <p:spPr>
          <a:xfrm flipH="1">
            <a:off x="7086602" y="2295525"/>
            <a:ext cx="20288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F2DAB3-C904-3446-ADA9-7DE0EAA859CC}"/>
              </a:ext>
            </a:extLst>
          </p:cNvPr>
          <p:cNvCxnSpPr>
            <a:cxnSpLocks/>
          </p:cNvCxnSpPr>
          <p:nvPr/>
        </p:nvCxnSpPr>
        <p:spPr>
          <a:xfrm flipH="1">
            <a:off x="4052890" y="2790825"/>
            <a:ext cx="50625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FEFE69-655F-084B-9B0A-49BF8031D9A8}"/>
              </a:ext>
            </a:extLst>
          </p:cNvPr>
          <p:cNvCxnSpPr>
            <a:cxnSpLocks/>
          </p:cNvCxnSpPr>
          <p:nvPr/>
        </p:nvCxnSpPr>
        <p:spPr>
          <a:xfrm flipH="1">
            <a:off x="4443415" y="3257550"/>
            <a:ext cx="46720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258480-ADD1-AF40-93C1-F70107106F37}"/>
              </a:ext>
            </a:extLst>
          </p:cNvPr>
          <p:cNvSpPr/>
          <p:nvPr/>
        </p:nvSpPr>
        <p:spPr>
          <a:xfrm>
            <a:off x="9115425" y="1446970"/>
            <a:ext cx="2768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Name of the host</a:t>
            </a:r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B185B6-94A4-FA4E-916E-FAB7D1E68E6A}"/>
              </a:ext>
            </a:extLst>
          </p:cNvPr>
          <p:cNvSpPr/>
          <p:nvPr/>
        </p:nvSpPr>
        <p:spPr>
          <a:xfrm>
            <a:off x="9115425" y="2126934"/>
            <a:ext cx="2768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Host Location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88667-E78D-BA4B-AD1D-A46182D57C9E}"/>
              </a:ext>
            </a:extLst>
          </p:cNvPr>
          <p:cNvSpPr/>
          <p:nvPr/>
        </p:nvSpPr>
        <p:spPr>
          <a:xfrm>
            <a:off x="9115425" y="2606159"/>
            <a:ext cx="209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Your Username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8CEAC0-CB0F-6346-ABF5-A85F3C873AA7}"/>
              </a:ext>
            </a:extLst>
          </p:cNvPr>
          <p:cNvSpPr/>
          <p:nvPr/>
        </p:nvSpPr>
        <p:spPr>
          <a:xfrm>
            <a:off x="9115425" y="3072884"/>
            <a:ext cx="2832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Forward display from host to your computer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96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ABFF-2ED1-384B-9A86-62D39546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57091-DCF2-F74C-A952-6766F457D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31" y="2940080"/>
            <a:ext cx="10780969" cy="6387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50B7D-F588-AF41-AE93-2A411A3ED65B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Config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9CD51-A945-7A4D-A8F8-4D0D6C460A3B}"/>
              </a:ext>
            </a:extLst>
          </p:cNvPr>
          <p:cNvSpPr txBox="1"/>
          <p:nvPr/>
        </p:nvSpPr>
        <p:spPr>
          <a:xfrm>
            <a:off x="572831" y="2248738"/>
            <a:ext cx="469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Without SSH Config</a:t>
            </a:r>
          </a:p>
        </p:txBody>
      </p:sp>
    </p:spTree>
    <p:extLst>
      <p:ext uri="{BB962C8B-B14F-4D97-AF65-F5344CB8AC3E}">
        <p14:creationId xmlns:p14="http://schemas.microsoft.com/office/powerpoint/2010/main" val="1748746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ABFF-2ED1-384B-9A86-62D39546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57091-DCF2-F74C-A952-6766F457D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31" y="2940080"/>
            <a:ext cx="10780969" cy="6387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50B7D-F588-AF41-AE93-2A411A3ED65B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 Config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36422-9AC0-3C45-9505-20948159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31" y="4708614"/>
            <a:ext cx="2784732" cy="600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0FB4D3-6AF2-3242-872A-96CF91793BC5}"/>
              </a:ext>
            </a:extLst>
          </p:cNvPr>
          <p:cNvSpPr txBox="1"/>
          <p:nvPr/>
        </p:nvSpPr>
        <p:spPr>
          <a:xfrm>
            <a:off x="572831" y="4100884"/>
            <a:ext cx="394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Using SSH Config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DC43E-8D24-AD45-9A35-0DB1C715AB01}"/>
              </a:ext>
            </a:extLst>
          </p:cNvPr>
          <p:cNvSpPr txBox="1"/>
          <p:nvPr/>
        </p:nvSpPr>
        <p:spPr>
          <a:xfrm>
            <a:off x="572831" y="2248738"/>
            <a:ext cx="469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Without SSH Config</a:t>
            </a:r>
          </a:p>
        </p:txBody>
      </p:sp>
    </p:spTree>
    <p:extLst>
      <p:ext uri="{BB962C8B-B14F-4D97-AF65-F5344CB8AC3E}">
        <p14:creationId xmlns:p14="http://schemas.microsoft.com/office/powerpoint/2010/main" val="275674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82A9750-62C7-0842-89C7-4B95F80E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0" y="2858124"/>
            <a:ext cx="10780969" cy="638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82FAD7-163E-F549-95F9-7030737AFB14}"/>
              </a:ext>
            </a:extLst>
          </p:cNvPr>
          <p:cNvSpPr/>
          <p:nvPr/>
        </p:nvSpPr>
        <p:spPr>
          <a:xfrm>
            <a:off x="9644061" y="2530254"/>
            <a:ext cx="1685925" cy="104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21D38-FA9F-6E4C-A4A2-7110C91C572E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Secure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SHell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(SSH)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D5702-BF42-F84A-B2B2-24EE60AC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0" y="4246062"/>
            <a:ext cx="9396413" cy="7543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63C3E5-289D-1148-8857-E2CC90A1454A}"/>
              </a:ext>
            </a:extLst>
          </p:cNvPr>
          <p:cNvSpPr/>
          <p:nvPr/>
        </p:nvSpPr>
        <p:spPr>
          <a:xfrm>
            <a:off x="7891461" y="4101736"/>
            <a:ext cx="1685925" cy="104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0B0E5-B6E2-8340-AE38-5F4E8EB060A5}"/>
              </a:ext>
            </a:extLst>
          </p:cNvPr>
          <p:cNvSpPr/>
          <p:nvPr/>
        </p:nvSpPr>
        <p:spPr>
          <a:xfrm>
            <a:off x="632741" y="1524200"/>
            <a:ext cx="10926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SSH is a secure way to access another computer.</a:t>
            </a:r>
            <a:endParaRPr lang="en-US" sz="3200" dirty="0">
              <a:solidFill>
                <a:srgbClr val="FFC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261D55-DC8D-9240-9AB5-4909EFC560B1}"/>
              </a:ext>
            </a:extLst>
          </p:cNvPr>
          <p:cNvCxnSpPr>
            <a:cxnSpLocks/>
          </p:cNvCxnSpPr>
          <p:nvPr/>
        </p:nvCxnSpPr>
        <p:spPr>
          <a:xfrm flipH="1" flipV="1">
            <a:off x="1143001" y="3496913"/>
            <a:ext cx="1671637" cy="240382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D8310-4209-6F4E-B6BC-51FC99F10718}"/>
              </a:ext>
            </a:extLst>
          </p:cNvPr>
          <p:cNvCxnSpPr>
            <a:cxnSpLocks/>
          </p:cNvCxnSpPr>
          <p:nvPr/>
        </p:nvCxnSpPr>
        <p:spPr>
          <a:xfrm flipH="1" flipV="1">
            <a:off x="8020051" y="4587150"/>
            <a:ext cx="1300827" cy="98747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E91751-1D4B-244A-A7B2-9E9144482C45}"/>
              </a:ext>
            </a:extLst>
          </p:cNvPr>
          <p:cNvSpPr/>
          <p:nvPr/>
        </p:nvSpPr>
        <p:spPr>
          <a:xfrm>
            <a:off x="8900106" y="5574621"/>
            <a:ext cx="3000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This prompt interacts with </a:t>
            </a:r>
            <a:r>
              <a:rPr lang="en-US" sz="2400" b="1" dirty="0" err="1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Ozstar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41F69-1703-3F45-BD67-CBCC84049B74}"/>
              </a:ext>
            </a:extLst>
          </p:cNvPr>
          <p:cNvSpPr/>
          <p:nvPr/>
        </p:nvSpPr>
        <p:spPr>
          <a:xfrm>
            <a:off x="846810" y="5900738"/>
            <a:ext cx="50548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This prompt interacts with my local machine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25A57-E899-3A4C-9B89-AA827976DA19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Why should I care about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Keys?</a:t>
            </a:r>
          </a:p>
        </p:txBody>
      </p:sp>
    </p:spTree>
    <p:extLst>
      <p:ext uri="{BB962C8B-B14F-4D97-AF65-F5344CB8AC3E}">
        <p14:creationId xmlns:p14="http://schemas.microsoft.com/office/powerpoint/2010/main" val="133754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25A57-E899-3A4C-9B89-AA827976DA19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Why should I care about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2551A-7B85-8D44-A973-64E9E1E972C2}"/>
              </a:ext>
            </a:extLst>
          </p:cNvPr>
          <p:cNvSpPr txBox="1"/>
          <p:nvPr/>
        </p:nvSpPr>
        <p:spPr>
          <a:xfrm>
            <a:off x="442912" y="1794961"/>
            <a:ext cx="11301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PASSWORDS ARE ANNOYING!</a:t>
            </a:r>
          </a:p>
        </p:txBody>
      </p:sp>
    </p:spTree>
    <p:extLst>
      <p:ext uri="{BB962C8B-B14F-4D97-AF65-F5344CB8AC3E}">
        <p14:creationId xmlns:p14="http://schemas.microsoft.com/office/powerpoint/2010/main" val="9210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25A57-E899-3A4C-9B89-AA827976DA19}"/>
              </a:ext>
            </a:extLst>
          </p:cNvPr>
          <p:cNvSpPr txBox="1"/>
          <p:nvPr/>
        </p:nvSpPr>
        <p:spPr>
          <a:xfrm>
            <a:off x="0" y="48165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Why should I care about </a:t>
            </a:r>
            <a:r>
              <a:rPr lang="en-US" sz="4000" b="1" dirty="0" err="1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SSH</a:t>
            </a:r>
            <a:r>
              <a:rPr lang="en-US" sz="4000" b="1" dirty="0">
                <a:solidFill>
                  <a:schemeClr val="bg1"/>
                </a:solidFill>
                <a:latin typeface="Futura" panose="020B0602020204020303" pitchFamily="34" charset="-79"/>
                <a:ea typeface="Helvetica Neue Condensed" panose="02000503000000020004" pitchFamily="2" charset="0"/>
                <a:cs typeface="Futura" panose="020B0602020204020303" pitchFamily="34" charset="-79"/>
              </a:rPr>
              <a:t> Keys?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2551A-7B85-8D44-A973-64E9E1E972C2}"/>
              </a:ext>
            </a:extLst>
          </p:cNvPr>
          <p:cNvSpPr txBox="1"/>
          <p:nvPr/>
        </p:nvSpPr>
        <p:spPr>
          <a:xfrm>
            <a:off x="442912" y="1794961"/>
            <a:ext cx="113014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PASSWORDS ARE ANNOYING!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Remembering passwords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Typing your password </a:t>
            </a:r>
            <a:r>
              <a:rPr lang="en-US" sz="2400" b="1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everytime</a:t>
            </a: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 you SSH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Typing your password </a:t>
            </a:r>
            <a:r>
              <a:rPr lang="en-US" sz="2400" b="1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everytime</a:t>
            </a: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 you copy via SSH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Your password might not even be secure</a:t>
            </a:r>
          </a:p>
        </p:txBody>
      </p:sp>
    </p:spTree>
    <p:extLst>
      <p:ext uri="{BB962C8B-B14F-4D97-AF65-F5344CB8AC3E}">
        <p14:creationId xmlns:p14="http://schemas.microsoft.com/office/powerpoint/2010/main" val="37710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14142</TotalTime>
  <Words>1017</Words>
  <Application>Microsoft Macintosh PowerPoint</Application>
  <PresentationFormat>Widescreen</PresentationFormat>
  <Paragraphs>216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</vt:lpstr>
      <vt:lpstr>Courier New</vt:lpstr>
      <vt:lpstr>Futura</vt:lpstr>
      <vt:lpstr>Futura Medium</vt:lpstr>
      <vt:lpstr>Helvetica Neue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Batten</dc:creator>
  <cp:lastModifiedBy>Adam Batten</cp:lastModifiedBy>
  <cp:revision>35</cp:revision>
  <cp:lastPrinted>2019-08-16T01:41:42Z</cp:lastPrinted>
  <dcterms:created xsi:type="dcterms:W3CDTF">2019-07-30T05:42:59Z</dcterms:created>
  <dcterms:modified xsi:type="dcterms:W3CDTF">2019-08-16T01:51:08Z</dcterms:modified>
</cp:coreProperties>
</file>