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ac0347b5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ac0347b5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ac0347b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ac0347b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ac0347b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ac0347b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ac0347b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ac0347b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c0347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c0347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ac0347b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ac0347b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ac0347b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ac0347b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ac0347b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ac0347b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ac0347b5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ac0347b5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ac0347b5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ac0347b5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c0347b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c0347b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ac0347b5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ac0347b5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upercomputing.swin.edu.au/docs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upercomputing.swin.edu.au/docs/2-ozstar/Modul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llama.com/" TargetMode="External"/><Relationship Id="rId4" Type="http://schemas.openxmlformats.org/officeDocument/2006/relationships/hyperlink" Target="https://github.com/ggerganov/llama.cpp" TargetMode="External"/><Relationship Id="rId5" Type="http://schemas.openxmlformats.org/officeDocument/2006/relationships/hyperlink" Target="https://github.com/Mozilla-Ocho/llamafil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sciinema.org/a/n9Nsvat8qgFrr6iZ4QGIvvGz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5408" y="283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Running LLMs on OzSTAR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125" y="423700"/>
            <a:ext cx="3493375" cy="34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your model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forward a port from your local machine to OzSTAR to interact with your model easily.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instance, for a model running on node </a:t>
            </a:r>
            <a:r>
              <a:rPr b="1" lang="en-GB"/>
              <a:t>gina302 </a:t>
            </a:r>
            <a:r>
              <a:rPr lang="en-GB"/>
              <a:t>using ollama on port </a:t>
            </a:r>
            <a:r>
              <a:rPr b="1" lang="en-GB"/>
              <a:t>11434: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 your machine, run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 -N -L 11434:localhost:11434 -J nt gina302</a:t>
            </a:r>
            <a:r>
              <a:rPr lang="en-GB">
                <a:solidFill>
                  <a:schemeClr val="lt1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solidFill>
                  <a:schemeClr val="lt1"/>
                </a:solidFill>
                <a:highlight>
                  <a:schemeClr val="accent2"/>
                </a:highlight>
              </a:rPr>
              <a:t>    </a:t>
            </a:r>
            <a:endParaRPr>
              <a:solidFill>
                <a:schemeClr val="l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Then access the model at localhost:11434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 access (e.g. to Huggingface)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nodes can get access to the internet via a proxy.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is easiest for python script and others that respect environment variables: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 ALL_PROXY=socks5://localhost:5150                                                                                                  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 HTTPS_PROXY=socks5://localhost:5150            </a:t>
            </a:r>
            <a:r>
              <a:rPr b="1" lang="en-GB">
                <a:solidFill>
                  <a:schemeClr val="dk1"/>
                </a:solidFill>
              </a:rPr>
              <a:t>                              </a:t>
            </a:r>
            <a:r>
              <a:rPr lang="en-GB"/>
              <a:t>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Then run the proxy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 -f -C -q -N -D  5150 tooarrana1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sets up a proxy that routes traffic via the head node.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Your python installation might need to install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pysocks</a:t>
            </a:r>
            <a:r>
              <a:rPr lang="en-GB"/>
              <a:t> and/or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socks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 access 2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20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 socks proxy isn’t enough, there is a way to route all traffic through the proxy transparently - it works, but it’s annoying.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steps: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 your container or environment, make proxychains4 available.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E.g.  apt install -y proxychains4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Add a file called proxychains.conf (in container, copy to /etc/proxychains.conf):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proxy_dns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[ProxyList]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socks5 127.0.0.1 5150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Preface any command you run with proxychains4 (or proxychains4 -f /path/to/proxychains.conf)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0" y="13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25" y="706625"/>
            <a:ext cx="7869249" cy="39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9850" y="1152475"/>
            <a:ext cx="650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</a:t>
            </a:r>
            <a:r>
              <a:rPr lang="en-GB"/>
              <a:t>the OzSTAR docs: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https://supercomputing.swin.edu.au/docs/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Each node on Ngarrgu Tindebeek has: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Dell PowerEdge XE8545 Server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2 x AMD EPYC 7543 2.8 GHz 32-core processors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solidFill>
                  <a:schemeClr val="dk1"/>
                </a:solidFill>
                <a:highlight>
                  <a:srgbClr val="F1C232"/>
                </a:highlight>
              </a:rPr>
              <a:t>4 x NVIDIA A100 80 GB GPUs</a:t>
            </a:r>
            <a:endParaRPr b="1">
              <a:solidFill>
                <a:schemeClr val="dk1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512 or 1024 GB DDR5 RAM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2 TB NVMe local SSD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P100s are also available in plenty (12GB VRAM) on old OzSTAR nodes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950" y="1462150"/>
            <a:ext cx="2550925" cy="2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 the supercomputer, everything has to be done in user </a:t>
            </a:r>
            <a:r>
              <a:rPr lang="en-GB"/>
              <a:t>space</a:t>
            </a:r>
            <a:r>
              <a:rPr lang="en-GB"/>
              <a:t> (no sudo, no </a:t>
            </a:r>
            <a:r>
              <a:rPr lang="en-GB"/>
              <a:t>choice of 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You have to wait for a job to run, or to get interactive access to a job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Job nodes don’t have internet access - there’s a workaround!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You have to learn how to use Slurm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few hoops to jump through!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With great power…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500" y="2522675"/>
            <a:ext cx="1866000" cy="22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access libraries and configure the compute environment, use the module system. See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https://supercomputing.swin.edu.au/docs/2-ozstar/Modules.html</a:t>
            </a:r>
            <a:r>
              <a:rPr lang="en-GB"/>
              <a:t> and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module help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</a:t>
            </a:r>
            <a:r>
              <a:rPr lang="en-GB"/>
              <a:t>particular: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cuda/11.7.0 	 cudnn/8.4.1.50-cuda-11.7.0 	cutensor/1.6.1.5-cuda-11.7.0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cuda/12.0.0	cudnn/8.8.0.121-cuda-12.0.0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cuda/12.4.0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run </a:t>
            </a:r>
            <a:r>
              <a:rPr lang="en-GB"/>
              <a:t>containerized code on OzSTAR, using apptainer (no docker).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works: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apptainer run docker://ubuntu:latest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can also build your own images, convert to SIF and run locally.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myimage 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apptainer build ollama-webui.sif docker-daemon://myimage:latest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Or use apptainer’s build syntax natively.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92325" y="1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Apptainer demo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50" y="731225"/>
            <a:ext cx="8520600" cy="42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68450" y="17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Apptainer demo cont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51" y="743175"/>
            <a:ext cx="8220324" cy="41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 runners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various ways to run LLMs, popular choices include: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Ollama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https://ollama.com/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Llama.cpp (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https://github.com/ggerganov/llama.cpp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Llamafile (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https://github.com/Mozilla-Ocho/llamafile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All of these will work on OzSTAR.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14650" y="22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ollama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1419500" y="1799875"/>
            <a:ext cx="5910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https://asciinema.org/a/n9Nsvat8qgFrr6iZ4QGIvvGzD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