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5" r:id="rId2"/>
    <p:sldMasterId id="2147483727" r:id="rId3"/>
    <p:sldMasterId id="2147483737" r:id="rId4"/>
  </p:sldMasterIdLst>
  <p:notesMasterIdLst>
    <p:notesMasterId r:id="rId11"/>
  </p:notesMasterIdLst>
  <p:sldIdLst>
    <p:sldId id="257" r:id="rId5"/>
    <p:sldId id="259" r:id="rId6"/>
    <p:sldId id="262" r:id="rId7"/>
    <p:sldId id="260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E78EB-84D5-47B1-9C94-8F20A36D68F8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B4601-D451-4FAD-912C-B7842CBEC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2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change the</a:t>
            </a:r>
            <a:r>
              <a:rPr lang="en-US" baseline="0" dirty="0" smtClean="0"/>
              <a:t> image behind</a:t>
            </a:r>
            <a:r>
              <a:rPr lang="en-US" dirty="0" smtClean="0"/>
              <a:t> the Mock up.</a:t>
            </a:r>
          </a:p>
          <a:p>
            <a:r>
              <a:rPr lang="en-US" dirty="0" smtClean="0"/>
              <a:t>Select the layer - &gt; Right</a:t>
            </a:r>
            <a:r>
              <a:rPr lang="en-US" baseline="0" dirty="0" smtClean="0"/>
              <a:t> Click -&gt; Send to Back -&gt; Delete the image -&gt; Drag &amp; Drop your Own Picture -&gt; Send to Back (again)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82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change the</a:t>
            </a:r>
            <a:r>
              <a:rPr lang="en-US" baseline="0" dirty="0" smtClean="0"/>
              <a:t> image behind</a:t>
            </a:r>
            <a:r>
              <a:rPr lang="en-US" dirty="0" smtClean="0"/>
              <a:t> the Mock up.</a:t>
            </a:r>
          </a:p>
          <a:p>
            <a:r>
              <a:rPr lang="en-US" dirty="0" smtClean="0"/>
              <a:t>Select the layer - &gt; Right</a:t>
            </a:r>
            <a:r>
              <a:rPr lang="en-US" baseline="0" dirty="0" smtClean="0"/>
              <a:t> Click -&gt; Send to Back -&gt; Delete the image -&gt; Drag &amp; Drop your Own Picture -&gt; Send to Back (again)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19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ED630-75E9-49AA-B98E-1AF9D8590F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35DBF05-71C4-48BF-9F0C-95F4992BF3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77250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026661" y="2214649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071466" y="2214649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116271" y="2214649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61076" y="2214649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26661" y="4359332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071466" y="4359332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116271" y="4359332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61076" y="4359332"/>
            <a:ext cx="1845716" cy="13515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3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1" y="0"/>
            <a:ext cx="5071465" cy="6850505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71464" y="861933"/>
            <a:ext cx="4089612" cy="236462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116268" y="2130661"/>
            <a:ext cx="4089612" cy="236462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26654" y="3222747"/>
            <a:ext cx="4089612" cy="236462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246988" y="-22859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99985" y="1748790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26256" y="262890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mtClean="0"/>
              <a:t>Drag &amp;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6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2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7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2272137-B4F1-46E9-9AFA-A2BD9BC2B60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41320" y="1818709"/>
            <a:ext cx="2103120" cy="19936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39D112E7-8A5B-475B-AA1C-3AC911400B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3812313"/>
            <a:ext cx="2103120" cy="19936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2C94A98-4F0E-49C3-B6F9-D2DB2ACF61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4441" y="3812313"/>
            <a:ext cx="2103120" cy="19936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5011D65-5119-49E4-B741-D8B1DE7C02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50681" y="3812313"/>
            <a:ext cx="2103120" cy="19936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E09CCA1D-5417-4057-AA45-1A9A86D122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47560" y="1818709"/>
            <a:ext cx="2103120" cy="19936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992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CA4E47D4-0116-463D-837C-E076B1636C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84317" y="1920814"/>
            <a:ext cx="1822600" cy="2114216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A44FD0A9-7C71-4E6D-BBAB-CEC296292F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5083" y="1920814"/>
            <a:ext cx="1822600" cy="2114216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FE2C4FA-3BFC-4CA0-AB4C-1F41AAC2C1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5848" y="1920814"/>
            <a:ext cx="1822600" cy="2114216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5F47399D-A565-43D1-A6F2-1E2602D8DF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3551" y="1920814"/>
            <a:ext cx="1822600" cy="2114216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70552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FE5E849-C6C9-45B8-942F-B0DEF614EC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87243" y="1929150"/>
            <a:ext cx="4417514" cy="206946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000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1960A61-EDAF-45BF-9982-998BB6D622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1818708"/>
            <a:ext cx="3051628" cy="275329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E038A6A-FE88-4452-B9DC-A8EAB0180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0186" y="1818708"/>
            <a:ext cx="3051628" cy="275329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942506D-2C53-405A-8D7E-0C33962C36B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2170" y="1818708"/>
            <a:ext cx="3051628" cy="275329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41121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36D21-69AB-40F8-96FE-B0E1A7A875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C99A441-0B7A-4E76-BC02-AE7D422B8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5430" y="2766350"/>
            <a:ext cx="1365810" cy="136581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092E4D5-6845-4EE3-9C37-A8F8CCE6B6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20053" y="3796497"/>
            <a:ext cx="1365810" cy="136581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35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0025CD0-655F-4122-B786-CE3E3C510C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76399" y="1818709"/>
            <a:ext cx="2772228" cy="27097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35D7FA2-0725-49F2-B9FB-B46B3EC222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09886" y="1818709"/>
            <a:ext cx="2772228" cy="27097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65980CB-508C-4BF6-8872-8181BA9E6E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43374" y="1818709"/>
            <a:ext cx="2772228" cy="27097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8711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161B4B0-29FB-4710-88AC-A0391149C5A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13069" y="4009039"/>
            <a:ext cx="4740491" cy="1600937"/>
          </a:xfrm>
          <a:custGeom>
            <a:avLst/>
            <a:gdLst>
              <a:gd name="connsiteX0" fmla="*/ 0 w 4740491"/>
              <a:gd name="connsiteY0" fmla="*/ 0 h 1600937"/>
              <a:gd name="connsiteX1" fmla="*/ 4740491 w 4740491"/>
              <a:gd name="connsiteY1" fmla="*/ 0 h 1600937"/>
              <a:gd name="connsiteX2" fmla="*/ 4740491 w 4740491"/>
              <a:gd name="connsiteY2" fmla="*/ 1600937 h 1600937"/>
              <a:gd name="connsiteX3" fmla="*/ 0 w 4740491"/>
              <a:gd name="connsiteY3" fmla="*/ 1600937 h 160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0491" h="1600937">
                <a:moveTo>
                  <a:pt x="0" y="0"/>
                </a:moveTo>
                <a:lnTo>
                  <a:pt x="4740491" y="0"/>
                </a:lnTo>
                <a:lnTo>
                  <a:pt x="4740491" y="1600937"/>
                </a:lnTo>
                <a:lnTo>
                  <a:pt x="0" y="16009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26461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EDC59E6-3062-40AB-AE31-C5619A5A7C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1817552"/>
            <a:ext cx="3356429" cy="2259875"/>
          </a:xfrm>
          <a:custGeom>
            <a:avLst/>
            <a:gdLst>
              <a:gd name="connsiteX0" fmla="*/ 0 w 3356429"/>
              <a:gd name="connsiteY0" fmla="*/ 0 h 2259875"/>
              <a:gd name="connsiteX1" fmla="*/ 3356429 w 3356429"/>
              <a:gd name="connsiteY1" fmla="*/ 0 h 2259875"/>
              <a:gd name="connsiteX2" fmla="*/ 3356429 w 3356429"/>
              <a:gd name="connsiteY2" fmla="*/ 2259875 h 2259875"/>
              <a:gd name="connsiteX3" fmla="*/ 0 w 3356429"/>
              <a:gd name="connsiteY3" fmla="*/ 2259875 h 225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6429" h="2259875">
                <a:moveTo>
                  <a:pt x="0" y="0"/>
                </a:moveTo>
                <a:lnTo>
                  <a:pt x="3356429" y="0"/>
                </a:lnTo>
                <a:lnTo>
                  <a:pt x="3356429" y="2259875"/>
                </a:lnTo>
                <a:lnTo>
                  <a:pt x="0" y="22598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970125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DF1C43D-12C0-4D51-8D0C-638C002C891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1" y="1818709"/>
            <a:ext cx="6230256" cy="425352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898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C3FE72B-3561-4582-B20A-B43D4F0AB4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8202" y="1732261"/>
            <a:ext cx="5024438" cy="240506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28600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104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81EA0B4-2649-4A14-A12D-FD9EE0FD7E7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00686" y="2030202"/>
            <a:ext cx="4053113" cy="377571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7379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60E032C-1C73-4207-BA58-78E8FC94B57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1" y="1818710"/>
            <a:ext cx="5257799" cy="430192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326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45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B623BF5-6FD6-415C-AEF7-89379F3EE8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731657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48854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1018B17B-7439-4581-AC59-48B4ECB2B53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910590"/>
            <a:ext cx="5257800" cy="477257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26737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66346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6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038BA1D-E59F-4659-9994-7D828AEFE0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1086" y="341082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80A341C4-C13F-4F5D-9C21-3D41F00B59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086" y="2551791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98F54CC-6557-4CE2-A145-B663929966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3457" y="341082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ED2DF5-86EF-43CE-AD71-6F5C5CB7F2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73457" y="2551791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77C83BB2-3A3C-4B8D-9B03-751EB6D1AD4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41082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84A897C2-7B01-4D29-86D5-80DB823D04F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2551791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D3109460-E342-4936-A780-C53B601E609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18543" y="341082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175485AB-68AD-458F-9546-4F2FA024AE8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218543" y="2551791"/>
            <a:ext cx="2877457" cy="221070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80696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2C26D08-1189-4AA5-AA5E-E94238C83B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3868964" cy="445951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932F56-8D8F-4EED-B2C5-2EB89F0AB9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81950" y="341083"/>
            <a:ext cx="3868964" cy="3214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A01AE5-ABB1-4E9D-BD8C-F663CD5B070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10050" y="341083"/>
            <a:ext cx="3771900" cy="617583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44847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1836B92-3C0E-4920-A26C-CBC15C4F992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57220" y="1899778"/>
            <a:ext cx="5881013" cy="189525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678714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C7B97E2-E8EA-4352-8DBD-92761B204E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2"/>
            <a:ext cx="6269264" cy="617583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71E825E-328F-457C-9C46-27C4BCA2D6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10350" y="341082"/>
            <a:ext cx="5240564" cy="30879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4C3059-443A-49A8-84FA-C6E1A5F5855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10350" y="3429002"/>
            <a:ext cx="5240564" cy="3087911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44242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204A569-28F7-4F79-A172-80CAC14FEA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B7040C1-8260-4E46-8125-6803801F67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77695" y="341083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9CB4EB8-5650-4E65-8046-3B5899FBDE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14305" y="341083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DBE91C6-0099-47DC-8612-4A2690656B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086" y="3429000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5877CE2-459E-4EE0-AC78-22079139A6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77695" y="3429000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AE2AE03A-1425-4C17-B476-A1ECC6F7A28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305" y="3429000"/>
            <a:ext cx="3836608" cy="308791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143666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383343D-9004-40CA-858D-AA7A14E6CD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228" y="854247"/>
            <a:ext cx="4517572" cy="514950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29227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F62BB6A-8C7B-492E-92EA-39AE05105C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16552" y="854247"/>
            <a:ext cx="3937248" cy="514950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92456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CDFAEF-5952-4CA9-B55D-450374AA0C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331720"/>
            <a:ext cx="5596128" cy="4526280"/>
          </a:xfrm>
          <a:custGeom>
            <a:avLst/>
            <a:gdLst>
              <a:gd name="connsiteX0" fmla="*/ 2943646 w 5596128"/>
              <a:gd name="connsiteY0" fmla="*/ 361 h 4526280"/>
              <a:gd name="connsiteX1" fmla="*/ 5424685 w 5596128"/>
              <a:gd name="connsiteY1" fmla="*/ 4334218 h 4526280"/>
              <a:gd name="connsiteX2" fmla="*/ 5369239 w 5596128"/>
              <a:gd name="connsiteY2" fmla="*/ 4526280 h 4526280"/>
              <a:gd name="connsiteX3" fmla="*/ 0 w 5596128"/>
              <a:gd name="connsiteY3" fmla="*/ 4526280 h 4526280"/>
              <a:gd name="connsiteX4" fmla="*/ 0 w 5596128"/>
              <a:gd name="connsiteY4" fmla="*/ 2641512 h 4526280"/>
              <a:gd name="connsiteX5" fmla="*/ 113321 w 5596128"/>
              <a:gd name="connsiteY5" fmla="*/ 2346992 h 4526280"/>
              <a:gd name="connsiteX6" fmla="*/ 2943646 w 5596128"/>
              <a:gd name="connsiteY6" fmla="*/ 361 h 452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6128" h="4526280">
                <a:moveTo>
                  <a:pt x="2943646" y="361"/>
                </a:moveTo>
                <a:cubicBezTo>
                  <a:pt x="4609451" y="-28646"/>
                  <a:pt x="6114320" y="1694211"/>
                  <a:pt x="5424685" y="4334218"/>
                </a:cubicBezTo>
                <a:lnTo>
                  <a:pt x="5369239" y="4526280"/>
                </a:lnTo>
                <a:lnTo>
                  <a:pt x="0" y="4526280"/>
                </a:lnTo>
                <a:lnTo>
                  <a:pt x="0" y="2641512"/>
                </a:lnTo>
                <a:lnTo>
                  <a:pt x="113321" y="2346992"/>
                </a:lnTo>
                <a:cubicBezTo>
                  <a:pt x="782169" y="731386"/>
                  <a:pt x="1894808" y="18625"/>
                  <a:pt x="2943646" y="3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158390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1F9D5F-10CB-46AA-B14D-74DCA3E8B1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96743" y="2334736"/>
            <a:ext cx="5595257" cy="4523264"/>
          </a:xfrm>
          <a:custGeom>
            <a:avLst/>
            <a:gdLst>
              <a:gd name="connsiteX0" fmla="*/ 2652068 w 5595257"/>
              <a:gd name="connsiteY0" fmla="*/ 361 h 4523264"/>
              <a:gd name="connsiteX1" fmla="*/ 5595257 w 5595257"/>
              <a:gd name="connsiteY1" fmla="*/ 2639754 h 4523264"/>
              <a:gd name="connsiteX2" fmla="*/ 5595257 w 5595257"/>
              <a:gd name="connsiteY2" fmla="*/ 4523264 h 4523264"/>
              <a:gd name="connsiteX3" fmla="*/ 226856 w 5595257"/>
              <a:gd name="connsiteY3" fmla="*/ 4523264 h 4523264"/>
              <a:gd name="connsiteX4" fmla="*/ 171417 w 5595257"/>
              <a:gd name="connsiteY4" fmla="*/ 4331330 h 4523264"/>
              <a:gd name="connsiteX5" fmla="*/ 2652068 w 5595257"/>
              <a:gd name="connsiteY5" fmla="*/ 361 h 452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5257" h="4523264">
                <a:moveTo>
                  <a:pt x="2652068" y="361"/>
                </a:moveTo>
                <a:cubicBezTo>
                  <a:pt x="3762431" y="19687"/>
                  <a:pt x="4944309" y="817098"/>
                  <a:pt x="5595257" y="2639754"/>
                </a:cubicBezTo>
                <a:lnTo>
                  <a:pt x="5595257" y="4523264"/>
                </a:lnTo>
                <a:lnTo>
                  <a:pt x="226856" y="4523264"/>
                </a:lnTo>
                <a:lnTo>
                  <a:pt x="171417" y="4331330"/>
                </a:lnTo>
                <a:cubicBezTo>
                  <a:pt x="-518110" y="1693082"/>
                  <a:pt x="986525" y="-28626"/>
                  <a:pt x="2652068" y="3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22308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FF22C79-9BAC-4D69-AD84-E3EA387C61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30915" y="838200"/>
            <a:ext cx="7122886" cy="361768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86496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461BDF1-4D9E-4B01-BC68-CFF10B0EE0F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97372" y="0"/>
            <a:ext cx="4194628" cy="51816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D6BFE36-488E-4F5C-B3DB-560F5E65211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2"/>
            <a:ext cx="7997370" cy="350638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49308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11509828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316364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1086" y="341083"/>
            <a:ext cx="3011714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60DAD9-64F5-47F4-A085-21A5BE9723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52800" y="341083"/>
            <a:ext cx="3011714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C0D433-31F6-4930-A6BC-61CBA539DD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4514" y="341083"/>
            <a:ext cx="5486400" cy="29545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2778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DEEFBE-9083-4D8D-B8AB-2BAB47DE57A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008" y="1995676"/>
            <a:ext cx="2403720" cy="381024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3314076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5FD3DBC-3546-4719-AA0A-93CB838582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341083"/>
            <a:ext cx="5754914" cy="617583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FC33440-4B4B-47BE-B54F-BE7E776A3B6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1086" y="341083"/>
            <a:ext cx="2877457" cy="3087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2F9EDBC-D53B-4C36-85DD-F325BBC8CC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18543" y="341083"/>
            <a:ext cx="2877457" cy="3087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B2FB9B2-6511-4EEC-8B0C-CB9F25399F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086" y="3429001"/>
            <a:ext cx="2877457" cy="3087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3A55F67-CE37-428F-AED4-E9D7ADDFEF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18543" y="3429001"/>
            <a:ext cx="2877457" cy="3087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570351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1AD2A42-E68A-48A7-A3D4-28CEA1BE5C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55090" y="838199"/>
            <a:ext cx="3392716" cy="3018184"/>
          </a:xfrm>
          <a:custGeom>
            <a:avLst/>
            <a:gdLst>
              <a:gd name="connsiteX0" fmla="*/ 0 w 3392716"/>
              <a:gd name="connsiteY0" fmla="*/ 0 h 3018184"/>
              <a:gd name="connsiteX1" fmla="*/ 3392716 w 3392716"/>
              <a:gd name="connsiteY1" fmla="*/ 0 h 3018184"/>
              <a:gd name="connsiteX2" fmla="*/ 3392716 w 3392716"/>
              <a:gd name="connsiteY2" fmla="*/ 3018184 h 3018184"/>
              <a:gd name="connsiteX3" fmla="*/ 0 w 3392716"/>
              <a:gd name="connsiteY3" fmla="*/ 3018184 h 301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716" h="3018184">
                <a:moveTo>
                  <a:pt x="0" y="0"/>
                </a:moveTo>
                <a:lnTo>
                  <a:pt x="3392716" y="0"/>
                </a:lnTo>
                <a:lnTo>
                  <a:pt x="3392716" y="3018184"/>
                </a:lnTo>
                <a:lnTo>
                  <a:pt x="0" y="30181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323EE88-5F52-4C99-9A00-1D2AAD17B29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199" y="838199"/>
            <a:ext cx="3416105" cy="5181602"/>
          </a:xfrm>
          <a:custGeom>
            <a:avLst/>
            <a:gdLst>
              <a:gd name="connsiteX0" fmla="*/ 0 w 3416105"/>
              <a:gd name="connsiteY0" fmla="*/ 0 h 5181602"/>
              <a:gd name="connsiteX1" fmla="*/ 3416105 w 3416105"/>
              <a:gd name="connsiteY1" fmla="*/ 0 h 5181602"/>
              <a:gd name="connsiteX2" fmla="*/ 3416105 w 3416105"/>
              <a:gd name="connsiteY2" fmla="*/ 5181602 h 5181602"/>
              <a:gd name="connsiteX3" fmla="*/ 0 w 3416105"/>
              <a:gd name="connsiteY3" fmla="*/ 5181602 h 518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105" h="5181602">
                <a:moveTo>
                  <a:pt x="0" y="0"/>
                </a:moveTo>
                <a:lnTo>
                  <a:pt x="3416105" y="0"/>
                </a:lnTo>
                <a:lnTo>
                  <a:pt x="3416105" y="5181602"/>
                </a:lnTo>
                <a:lnTo>
                  <a:pt x="0" y="518160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DADB664-F9E0-4945-BAFA-C63BB9AD1E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8338" y="838199"/>
            <a:ext cx="3392716" cy="3018184"/>
          </a:xfrm>
          <a:custGeom>
            <a:avLst/>
            <a:gdLst>
              <a:gd name="connsiteX0" fmla="*/ 0 w 3392716"/>
              <a:gd name="connsiteY0" fmla="*/ 0 h 3018184"/>
              <a:gd name="connsiteX1" fmla="*/ 3392716 w 3392716"/>
              <a:gd name="connsiteY1" fmla="*/ 0 h 3018184"/>
              <a:gd name="connsiteX2" fmla="*/ 3392716 w 3392716"/>
              <a:gd name="connsiteY2" fmla="*/ 3018184 h 3018184"/>
              <a:gd name="connsiteX3" fmla="*/ 0 w 3392716"/>
              <a:gd name="connsiteY3" fmla="*/ 3018184 h 301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716" h="3018184">
                <a:moveTo>
                  <a:pt x="0" y="0"/>
                </a:moveTo>
                <a:lnTo>
                  <a:pt x="3392716" y="0"/>
                </a:lnTo>
                <a:lnTo>
                  <a:pt x="3392716" y="3018184"/>
                </a:lnTo>
                <a:lnTo>
                  <a:pt x="0" y="30181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B2FB9B2-6511-4EEC-8B0C-CB9F25399F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2172" y="9089573"/>
            <a:ext cx="2877457" cy="3087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3A55F67-CE37-428F-AED4-E9D7ADDFEF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59629" y="9089573"/>
            <a:ext cx="2877457" cy="3087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828234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840826A-D8D7-4350-9CFF-05BE5B6D2B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7370" y="2609263"/>
            <a:ext cx="4194628" cy="2572337"/>
          </a:xfrm>
          <a:custGeom>
            <a:avLst/>
            <a:gdLst>
              <a:gd name="connsiteX0" fmla="*/ 0 w 4194628"/>
              <a:gd name="connsiteY0" fmla="*/ 0 h 2572337"/>
              <a:gd name="connsiteX1" fmla="*/ 4194628 w 4194628"/>
              <a:gd name="connsiteY1" fmla="*/ 0 h 2572337"/>
              <a:gd name="connsiteX2" fmla="*/ 4194628 w 4194628"/>
              <a:gd name="connsiteY2" fmla="*/ 2572337 h 2572337"/>
              <a:gd name="connsiteX3" fmla="*/ 0 w 4194628"/>
              <a:gd name="connsiteY3" fmla="*/ 2572337 h 25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2572337">
                <a:moveTo>
                  <a:pt x="0" y="0"/>
                </a:moveTo>
                <a:lnTo>
                  <a:pt x="4194628" y="0"/>
                </a:lnTo>
                <a:lnTo>
                  <a:pt x="4194628" y="2572337"/>
                </a:lnTo>
                <a:lnTo>
                  <a:pt x="0" y="25723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52F0B-933A-4E78-BDCD-A886CC3CBD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27165"/>
            <a:ext cx="3351190" cy="3230835"/>
          </a:xfrm>
          <a:custGeom>
            <a:avLst/>
            <a:gdLst>
              <a:gd name="connsiteX0" fmla="*/ 0 w 3351190"/>
              <a:gd name="connsiteY0" fmla="*/ 0 h 3230835"/>
              <a:gd name="connsiteX1" fmla="*/ 3351190 w 3351190"/>
              <a:gd name="connsiteY1" fmla="*/ 0 h 3230835"/>
              <a:gd name="connsiteX2" fmla="*/ 3351190 w 3351190"/>
              <a:gd name="connsiteY2" fmla="*/ 3230835 h 3230835"/>
              <a:gd name="connsiteX3" fmla="*/ 0 w 3351190"/>
              <a:gd name="connsiteY3" fmla="*/ 3230835 h 323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190" h="3230835">
                <a:moveTo>
                  <a:pt x="0" y="0"/>
                </a:moveTo>
                <a:lnTo>
                  <a:pt x="3351190" y="0"/>
                </a:lnTo>
                <a:lnTo>
                  <a:pt x="3351190" y="3230835"/>
                </a:lnTo>
                <a:lnTo>
                  <a:pt x="0" y="32308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B7CF56B-0AAB-4ADF-9087-078A23985D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1"/>
            <a:ext cx="3351190" cy="3506383"/>
          </a:xfrm>
          <a:custGeom>
            <a:avLst/>
            <a:gdLst>
              <a:gd name="connsiteX0" fmla="*/ 0 w 3351190"/>
              <a:gd name="connsiteY0" fmla="*/ 0 h 3506383"/>
              <a:gd name="connsiteX1" fmla="*/ 3351190 w 3351190"/>
              <a:gd name="connsiteY1" fmla="*/ 0 h 3506383"/>
              <a:gd name="connsiteX2" fmla="*/ 3351190 w 3351190"/>
              <a:gd name="connsiteY2" fmla="*/ 3506383 h 3506383"/>
              <a:gd name="connsiteX3" fmla="*/ 0 w 3351190"/>
              <a:gd name="connsiteY3" fmla="*/ 3506383 h 350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190" h="3506383">
                <a:moveTo>
                  <a:pt x="0" y="0"/>
                </a:moveTo>
                <a:lnTo>
                  <a:pt x="3351190" y="0"/>
                </a:lnTo>
                <a:lnTo>
                  <a:pt x="3351190" y="3506383"/>
                </a:lnTo>
                <a:lnTo>
                  <a:pt x="0" y="350638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D9369CB-2FFC-49CE-9BCD-199C50C356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97371" y="1"/>
            <a:ext cx="4194628" cy="2554514"/>
          </a:xfrm>
          <a:custGeom>
            <a:avLst/>
            <a:gdLst>
              <a:gd name="connsiteX0" fmla="*/ 0 w 4194628"/>
              <a:gd name="connsiteY0" fmla="*/ 0 h 2554514"/>
              <a:gd name="connsiteX1" fmla="*/ 4194628 w 4194628"/>
              <a:gd name="connsiteY1" fmla="*/ 0 h 2554514"/>
              <a:gd name="connsiteX2" fmla="*/ 4194628 w 4194628"/>
              <a:gd name="connsiteY2" fmla="*/ 2554514 h 2554514"/>
              <a:gd name="connsiteX3" fmla="*/ 0 w 4194628"/>
              <a:gd name="connsiteY3" fmla="*/ 2554514 h 255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8" h="2554514">
                <a:moveTo>
                  <a:pt x="0" y="0"/>
                </a:moveTo>
                <a:lnTo>
                  <a:pt x="4194628" y="0"/>
                </a:lnTo>
                <a:lnTo>
                  <a:pt x="4194628" y="2554514"/>
                </a:lnTo>
                <a:lnTo>
                  <a:pt x="0" y="2554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2315862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DB2D78-314B-48F5-B46D-BB40081ED4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3156" y="3512681"/>
            <a:ext cx="2648336" cy="2978636"/>
          </a:xfrm>
          <a:custGeom>
            <a:avLst/>
            <a:gdLst>
              <a:gd name="connsiteX0" fmla="*/ 0 w 2648336"/>
              <a:gd name="connsiteY0" fmla="*/ 0 h 2978636"/>
              <a:gd name="connsiteX1" fmla="*/ 2648336 w 2648336"/>
              <a:gd name="connsiteY1" fmla="*/ 0 h 2978636"/>
              <a:gd name="connsiteX2" fmla="*/ 2648336 w 2648336"/>
              <a:gd name="connsiteY2" fmla="*/ 2978636 h 2978636"/>
              <a:gd name="connsiteX3" fmla="*/ 0 w 2648336"/>
              <a:gd name="connsiteY3" fmla="*/ 2978636 h 297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8336" h="2978636">
                <a:moveTo>
                  <a:pt x="0" y="0"/>
                </a:moveTo>
                <a:lnTo>
                  <a:pt x="2648336" y="0"/>
                </a:lnTo>
                <a:lnTo>
                  <a:pt x="2648336" y="2978636"/>
                </a:lnTo>
                <a:lnTo>
                  <a:pt x="0" y="29786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2D8BC41-9544-4B9D-A86F-3633627150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1086" y="3512681"/>
            <a:ext cx="3276757" cy="2978636"/>
          </a:xfrm>
          <a:custGeom>
            <a:avLst/>
            <a:gdLst>
              <a:gd name="connsiteX0" fmla="*/ 0 w 3276757"/>
              <a:gd name="connsiteY0" fmla="*/ 0 h 2978636"/>
              <a:gd name="connsiteX1" fmla="*/ 3276757 w 3276757"/>
              <a:gd name="connsiteY1" fmla="*/ 0 h 2978636"/>
              <a:gd name="connsiteX2" fmla="*/ 3276757 w 3276757"/>
              <a:gd name="connsiteY2" fmla="*/ 2978636 h 2978636"/>
              <a:gd name="connsiteX3" fmla="*/ 0 w 3276757"/>
              <a:gd name="connsiteY3" fmla="*/ 2978636 h 297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757" h="2978636">
                <a:moveTo>
                  <a:pt x="0" y="0"/>
                </a:moveTo>
                <a:lnTo>
                  <a:pt x="3276757" y="0"/>
                </a:lnTo>
                <a:lnTo>
                  <a:pt x="3276757" y="2978636"/>
                </a:lnTo>
                <a:lnTo>
                  <a:pt x="0" y="29786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6B0E82-8A4A-4A8B-BAEF-ED91EAC773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8878" y="341081"/>
            <a:ext cx="5162037" cy="6150235"/>
          </a:xfrm>
          <a:custGeom>
            <a:avLst/>
            <a:gdLst>
              <a:gd name="connsiteX0" fmla="*/ 0 w 5162037"/>
              <a:gd name="connsiteY0" fmla="*/ 0 h 6150235"/>
              <a:gd name="connsiteX1" fmla="*/ 5162037 w 5162037"/>
              <a:gd name="connsiteY1" fmla="*/ 0 h 6150235"/>
              <a:gd name="connsiteX2" fmla="*/ 5162037 w 5162037"/>
              <a:gd name="connsiteY2" fmla="*/ 6150235 h 6150235"/>
              <a:gd name="connsiteX3" fmla="*/ 0 w 5162037"/>
              <a:gd name="connsiteY3" fmla="*/ 6150235 h 615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2037" h="6150235">
                <a:moveTo>
                  <a:pt x="0" y="0"/>
                </a:moveTo>
                <a:lnTo>
                  <a:pt x="5162037" y="0"/>
                </a:lnTo>
                <a:lnTo>
                  <a:pt x="5162037" y="6150235"/>
                </a:lnTo>
                <a:lnTo>
                  <a:pt x="0" y="61502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7110164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810F585-810F-44E5-AFD3-DAC50D79E9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818708"/>
            <a:ext cx="2486991" cy="1978592"/>
          </a:xfrm>
          <a:custGeom>
            <a:avLst/>
            <a:gdLst>
              <a:gd name="connsiteX0" fmla="*/ 0 w 2486991"/>
              <a:gd name="connsiteY0" fmla="*/ 0 h 1978592"/>
              <a:gd name="connsiteX1" fmla="*/ 2486991 w 2486991"/>
              <a:gd name="connsiteY1" fmla="*/ 0 h 1978592"/>
              <a:gd name="connsiteX2" fmla="*/ 2486991 w 2486991"/>
              <a:gd name="connsiteY2" fmla="*/ 1978592 h 1978592"/>
              <a:gd name="connsiteX3" fmla="*/ 0 w 2486991"/>
              <a:gd name="connsiteY3" fmla="*/ 1978592 h 197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6991" h="1978592">
                <a:moveTo>
                  <a:pt x="0" y="0"/>
                </a:moveTo>
                <a:lnTo>
                  <a:pt x="2486991" y="0"/>
                </a:lnTo>
                <a:lnTo>
                  <a:pt x="2486991" y="1978592"/>
                </a:lnTo>
                <a:lnTo>
                  <a:pt x="0" y="19785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C94B9B2-8B9D-494C-969F-F56B97B2A6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2789390"/>
            <a:ext cx="2256459" cy="1648126"/>
          </a:xfrm>
          <a:custGeom>
            <a:avLst/>
            <a:gdLst>
              <a:gd name="connsiteX0" fmla="*/ 0 w 2256459"/>
              <a:gd name="connsiteY0" fmla="*/ 0 h 1648126"/>
              <a:gd name="connsiteX1" fmla="*/ 2256459 w 2256459"/>
              <a:gd name="connsiteY1" fmla="*/ 0 h 1648126"/>
              <a:gd name="connsiteX2" fmla="*/ 2256459 w 2256459"/>
              <a:gd name="connsiteY2" fmla="*/ 1648126 h 1648126"/>
              <a:gd name="connsiteX3" fmla="*/ 0 w 2256459"/>
              <a:gd name="connsiteY3" fmla="*/ 1648126 h 16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6459" h="1648126">
                <a:moveTo>
                  <a:pt x="0" y="0"/>
                </a:moveTo>
                <a:lnTo>
                  <a:pt x="2256459" y="0"/>
                </a:lnTo>
                <a:lnTo>
                  <a:pt x="2256459" y="1648126"/>
                </a:lnTo>
                <a:lnTo>
                  <a:pt x="0" y="16481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9B0B045-3BEA-4069-B751-B9A760302E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25190" y="2789390"/>
            <a:ext cx="2256459" cy="1648126"/>
          </a:xfrm>
          <a:custGeom>
            <a:avLst/>
            <a:gdLst>
              <a:gd name="connsiteX0" fmla="*/ 0 w 2256459"/>
              <a:gd name="connsiteY0" fmla="*/ 0 h 1648126"/>
              <a:gd name="connsiteX1" fmla="*/ 2256459 w 2256459"/>
              <a:gd name="connsiteY1" fmla="*/ 0 h 1648126"/>
              <a:gd name="connsiteX2" fmla="*/ 2256459 w 2256459"/>
              <a:gd name="connsiteY2" fmla="*/ 1648126 h 1648126"/>
              <a:gd name="connsiteX3" fmla="*/ 0 w 2256459"/>
              <a:gd name="connsiteY3" fmla="*/ 1648126 h 16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6459" h="1648126">
                <a:moveTo>
                  <a:pt x="0" y="0"/>
                </a:moveTo>
                <a:lnTo>
                  <a:pt x="2256459" y="0"/>
                </a:lnTo>
                <a:lnTo>
                  <a:pt x="2256459" y="1648126"/>
                </a:lnTo>
                <a:lnTo>
                  <a:pt x="0" y="16481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D40F01F-868E-483A-84BF-4C15D519D5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911614"/>
            <a:ext cx="5257800" cy="2209020"/>
          </a:xfrm>
          <a:custGeom>
            <a:avLst/>
            <a:gdLst>
              <a:gd name="connsiteX0" fmla="*/ 0 w 5257800"/>
              <a:gd name="connsiteY0" fmla="*/ 0 h 2209020"/>
              <a:gd name="connsiteX1" fmla="*/ 5257800 w 5257800"/>
              <a:gd name="connsiteY1" fmla="*/ 0 h 2209020"/>
              <a:gd name="connsiteX2" fmla="*/ 5257800 w 5257800"/>
              <a:gd name="connsiteY2" fmla="*/ 2209020 h 2209020"/>
              <a:gd name="connsiteX3" fmla="*/ 0 w 5257800"/>
              <a:gd name="connsiteY3" fmla="*/ 2209020 h 220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2209020">
                <a:moveTo>
                  <a:pt x="0" y="0"/>
                </a:moveTo>
                <a:lnTo>
                  <a:pt x="5257800" y="0"/>
                </a:lnTo>
                <a:lnTo>
                  <a:pt x="5257800" y="2209020"/>
                </a:lnTo>
                <a:lnTo>
                  <a:pt x="0" y="22090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3AFA447-AF2B-48F7-AB0E-FECCE283F1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24900" y="1818708"/>
            <a:ext cx="2628900" cy="1978592"/>
          </a:xfrm>
          <a:custGeom>
            <a:avLst/>
            <a:gdLst>
              <a:gd name="connsiteX0" fmla="*/ 0 w 2628900"/>
              <a:gd name="connsiteY0" fmla="*/ 0 h 1978592"/>
              <a:gd name="connsiteX1" fmla="*/ 2628900 w 2628900"/>
              <a:gd name="connsiteY1" fmla="*/ 0 h 1978592"/>
              <a:gd name="connsiteX2" fmla="*/ 2628900 w 2628900"/>
              <a:gd name="connsiteY2" fmla="*/ 1978592 h 1978592"/>
              <a:gd name="connsiteX3" fmla="*/ 0 w 2628900"/>
              <a:gd name="connsiteY3" fmla="*/ 1978592 h 197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1978592">
                <a:moveTo>
                  <a:pt x="0" y="0"/>
                </a:moveTo>
                <a:lnTo>
                  <a:pt x="2628900" y="0"/>
                </a:lnTo>
                <a:lnTo>
                  <a:pt x="2628900" y="1978592"/>
                </a:lnTo>
                <a:lnTo>
                  <a:pt x="0" y="19785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1051543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C8AA67-67BF-4095-990E-4D91C70AEA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9412" y="995382"/>
            <a:ext cx="5179021" cy="4867236"/>
          </a:xfrm>
          <a:custGeom>
            <a:avLst/>
            <a:gdLst>
              <a:gd name="connsiteX0" fmla="*/ 0 w 5179021"/>
              <a:gd name="connsiteY0" fmla="*/ 0 h 4867236"/>
              <a:gd name="connsiteX1" fmla="*/ 5179021 w 5179021"/>
              <a:gd name="connsiteY1" fmla="*/ 0 h 4867236"/>
              <a:gd name="connsiteX2" fmla="*/ 5179021 w 5179021"/>
              <a:gd name="connsiteY2" fmla="*/ 4867236 h 4867236"/>
              <a:gd name="connsiteX3" fmla="*/ 0 w 5179021"/>
              <a:gd name="connsiteY3" fmla="*/ 4867236 h 486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9021" h="4867236">
                <a:moveTo>
                  <a:pt x="0" y="0"/>
                </a:moveTo>
                <a:lnTo>
                  <a:pt x="5179021" y="0"/>
                </a:lnTo>
                <a:lnTo>
                  <a:pt x="5179021" y="4867236"/>
                </a:lnTo>
                <a:lnTo>
                  <a:pt x="0" y="48672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3733795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3C2D000-5B14-4036-8BF8-3665F1E8E6A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4053909"/>
            <a:ext cx="2463800" cy="2114662"/>
          </a:xfrm>
          <a:custGeom>
            <a:avLst/>
            <a:gdLst>
              <a:gd name="connsiteX0" fmla="*/ 0 w 2463800"/>
              <a:gd name="connsiteY0" fmla="*/ 0 h 2114662"/>
              <a:gd name="connsiteX1" fmla="*/ 2463800 w 2463800"/>
              <a:gd name="connsiteY1" fmla="*/ 0 h 2114662"/>
              <a:gd name="connsiteX2" fmla="*/ 2463800 w 2463800"/>
              <a:gd name="connsiteY2" fmla="*/ 2114662 h 2114662"/>
              <a:gd name="connsiteX3" fmla="*/ 0 w 2463800"/>
              <a:gd name="connsiteY3" fmla="*/ 2114662 h 211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800" h="2114662">
                <a:moveTo>
                  <a:pt x="0" y="0"/>
                </a:moveTo>
                <a:lnTo>
                  <a:pt x="2463800" y="0"/>
                </a:lnTo>
                <a:lnTo>
                  <a:pt x="2463800" y="2114662"/>
                </a:lnTo>
                <a:lnTo>
                  <a:pt x="0" y="21146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DBECA4-EF81-4981-86E6-2998053573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1818709"/>
            <a:ext cx="5695950" cy="2114662"/>
          </a:xfrm>
          <a:custGeom>
            <a:avLst/>
            <a:gdLst>
              <a:gd name="connsiteX0" fmla="*/ 0 w 5695950"/>
              <a:gd name="connsiteY0" fmla="*/ 0 h 2114662"/>
              <a:gd name="connsiteX1" fmla="*/ 5695950 w 5695950"/>
              <a:gd name="connsiteY1" fmla="*/ 0 h 2114662"/>
              <a:gd name="connsiteX2" fmla="*/ 5695950 w 5695950"/>
              <a:gd name="connsiteY2" fmla="*/ 2114662 h 2114662"/>
              <a:gd name="connsiteX3" fmla="*/ 0 w 5695950"/>
              <a:gd name="connsiteY3" fmla="*/ 2114662 h 211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5950" h="2114662">
                <a:moveTo>
                  <a:pt x="0" y="0"/>
                </a:moveTo>
                <a:lnTo>
                  <a:pt x="5695950" y="0"/>
                </a:lnTo>
                <a:lnTo>
                  <a:pt x="5695950" y="2114662"/>
                </a:lnTo>
                <a:lnTo>
                  <a:pt x="0" y="21146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68ACC2-340D-47BC-9BA0-99485CAB9D6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16300" y="4053909"/>
            <a:ext cx="3117850" cy="2114662"/>
          </a:xfrm>
          <a:custGeom>
            <a:avLst/>
            <a:gdLst>
              <a:gd name="connsiteX0" fmla="*/ 0 w 3117850"/>
              <a:gd name="connsiteY0" fmla="*/ 0 h 2114662"/>
              <a:gd name="connsiteX1" fmla="*/ 3117850 w 3117850"/>
              <a:gd name="connsiteY1" fmla="*/ 0 h 2114662"/>
              <a:gd name="connsiteX2" fmla="*/ 3117850 w 3117850"/>
              <a:gd name="connsiteY2" fmla="*/ 2114662 h 2114662"/>
              <a:gd name="connsiteX3" fmla="*/ 0 w 3117850"/>
              <a:gd name="connsiteY3" fmla="*/ 2114662 h 211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850" h="2114662">
                <a:moveTo>
                  <a:pt x="0" y="0"/>
                </a:moveTo>
                <a:lnTo>
                  <a:pt x="3117850" y="0"/>
                </a:lnTo>
                <a:lnTo>
                  <a:pt x="3117850" y="2114662"/>
                </a:lnTo>
                <a:lnTo>
                  <a:pt x="0" y="21146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313004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533B62-4E6A-4CC1-9247-B48E967423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76398" y="1818710"/>
            <a:ext cx="8920846" cy="1907117"/>
          </a:xfrm>
          <a:custGeom>
            <a:avLst/>
            <a:gdLst>
              <a:gd name="connsiteX0" fmla="*/ 0 w 8920846"/>
              <a:gd name="connsiteY0" fmla="*/ 0 h 1907117"/>
              <a:gd name="connsiteX1" fmla="*/ 8920846 w 8920846"/>
              <a:gd name="connsiteY1" fmla="*/ 0 h 1907117"/>
              <a:gd name="connsiteX2" fmla="*/ 8920846 w 8920846"/>
              <a:gd name="connsiteY2" fmla="*/ 1907117 h 1907117"/>
              <a:gd name="connsiteX3" fmla="*/ 0 w 8920846"/>
              <a:gd name="connsiteY3" fmla="*/ 1907117 h 190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20846" h="1907117">
                <a:moveTo>
                  <a:pt x="0" y="0"/>
                </a:moveTo>
                <a:lnTo>
                  <a:pt x="8920846" y="0"/>
                </a:lnTo>
                <a:lnTo>
                  <a:pt x="8920846" y="1907117"/>
                </a:lnTo>
                <a:lnTo>
                  <a:pt x="0" y="190711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3815020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C1B959-DB90-4304-890B-EC7B36DB3CF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17979" y="3605898"/>
            <a:ext cx="1679720" cy="1679720"/>
          </a:xfrm>
          <a:custGeom>
            <a:avLst/>
            <a:gdLst>
              <a:gd name="connsiteX0" fmla="*/ 839860 w 1679720"/>
              <a:gd name="connsiteY0" fmla="*/ 0 h 1679720"/>
              <a:gd name="connsiteX1" fmla="*/ 1679720 w 1679720"/>
              <a:gd name="connsiteY1" fmla="*/ 839860 h 1679720"/>
              <a:gd name="connsiteX2" fmla="*/ 839860 w 1679720"/>
              <a:gd name="connsiteY2" fmla="*/ 1679720 h 1679720"/>
              <a:gd name="connsiteX3" fmla="*/ 0 w 1679720"/>
              <a:gd name="connsiteY3" fmla="*/ 839860 h 1679720"/>
              <a:gd name="connsiteX4" fmla="*/ 839860 w 1679720"/>
              <a:gd name="connsiteY4" fmla="*/ 0 h 167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720" h="1679720">
                <a:moveTo>
                  <a:pt x="839860" y="0"/>
                </a:moveTo>
                <a:cubicBezTo>
                  <a:pt x="1303702" y="0"/>
                  <a:pt x="1679720" y="376018"/>
                  <a:pt x="1679720" y="839860"/>
                </a:cubicBezTo>
                <a:cubicBezTo>
                  <a:pt x="1679720" y="1303702"/>
                  <a:pt x="1303702" y="1679720"/>
                  <a:pt x="839860" y="1679720"/>
                </a:cubicBezTo>
                <a:cubicBezTo>
                  <a:pt x="376018" y="1679720"/>
                  <a:pt x="0" y="1303702"/>
                  <a:pt x="0" y="839860"/>
                </a:cubicBezTo>
                <a:cubicBezTo>
                  <a:pt x="0" y="376018"/>
                  <a:pt x="376018" y="0"/>
                  <a:pt x="8398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171788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67724F-EA79-41E0-A013-12A1785DAC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80444" y="1979796"/>
            <a:ext cx="1727198" cy="2003548"/>
          </a:xfrm>
          <a:custGeom>
            <a:avLst/>
            <a:gdLst>
              <a:gd name="connsiteX0" fmla="*/ 863599 w 1727198"/>
              <a:gd name="connsiteY0" fmla="*/ 0 h 2003548"/>
              <a:gd name="connsiteX1" fmla="*/ 1727198 w 1727198"/>
              <a:gd name="connsiteY1" fmla="*/ 431800 h 2003548"/>
              <a:gd name="connsiteX2" fmla="*/ 1727198 w 1727198"/>
              <a:gd name="connsiteY2" fmla="*/ 1571749 h 2003548"/>
              <a:gd name="connsiteX3" fmla="*/ 863599 w 1727198"/>
              <a:gd name="connsiteY3" fmla="*/ 2003548 h 2003548"/>
              <a:gd name="connsiteX4" fmla="*/ 0 w 1727198"/>
              <a:gd name="connsiteY4" fmla="*/ 1571749 h 2003548"/>
              <a:gd name="connsiteX5" fmla="*/ 0 w 1727198"/>
              <a:gd name="connsiteY5" fmla="*/ 431800 h 200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7198" h="2003548">
                <a:moveTo>
                  <a:pt x="863599" y="0"/>
                </a:moveTo>
                <a:lnTo>
                  <a:pt x="1727198" y="431800"/>
                </a:lnTo>
                <a:lnTo>
                  <a:pt x="1727198" y="1571749"/>
                </a:lnTo>
                <a:lnTo>
                  <a:pt x="863599" y="2003548"/>
                </a:lnTo>
                <a:lnTo>
                  <a:pt x="0" y="1571749"/>
                </a:lnTo>
                <a:lnTo>
                  <a:pt x="0" y="431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458418-AE6F-407F-8037-3E1E40A922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88274" y="1979796"/>
            <a:ext cx="1727198" cy="2003548"/>
          </a:xfrm>
          <a:custGeom>
            <a:avLst/>
            <a:gdLst>
              <a:gd name="connsiteX0" fmla="*/ 863599 w 1727198"/>
              <a:gd name="connsiteY0" fmla="*/ 0 h 2003548"/>
              <a:gd name="connsiteX1" fmla="*/ 1727198 w 1727198"/>
              <a:gd name="connsiteY1" fmla="*/ 431800 h 2003548"/>
              <a:gd name="connsiteX2" fmla="*/ 1727198 w 1727198"/>
              <a:gd name="connsiteY2" fmla="*/ 1571749 h 2003548"/>
              <a:gd name="connsiteX3" fmla="*/ 863599 w 1727198"/>
              <a:gd name="connsiteY3" fmla="*/ 2003548 h 2003548"/>
              <a:gd name="connsiteX4" fmla="*/ 0 w 1727198"/>
              <a:gd name="connsiteY4" fmla="*/ 1571749 h 2003548"/>
              <a:gd name="connsiteX5" fmla="*/ 0 w 1727198"/>
              <a:gd name="connsiteY5" fmla="*/ 431800 h 200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7198" h="2003548">
                <a:moveTo>
                  <a:pt x="863599" y="0"/>
                </a:moveTo>
                <a:lnTo>
                  <a:pt x="1727198" y="431800"/>
                </a:lnTo>
                <a:lnTo>
                  <a:pt x="1727198" y="1571749"/>
                </a:lnTo>
                <a:lnTo>
                  <a:pt x="863599" y="2003548"/>
                </a:lnTo>
                <a:lnTo>
                  <a:pt x="0" y="1571749"/>
                </a:lnTo>
                <a:lnTo>
                  <a:pt x="0" y="431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753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E9D4503-13C1-40C9-A83E-8439AA2F15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4196" y="1963246"/>
            <a:ext cx="1965960" cy="196596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BD9F508-ECE1-4F1D-BAB6-C46040F928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21187" y="1958726"/>
            <a:ext cx="1835640" cy="1983582"/>
          </a:xfrm>
          <a:custGeom>
            <a:avLst/>
            <a:gdLst>
              <a:gd name="connsiteX0" fmla="*/ 0 w 1965960"/>
              <a:gd name="connsiteY0" fmla="*/ 982980 h 1965960"/>
              <a:gd name="connsiteX1" fmla="*/ 982980 w 1965960"/>
              <a:gd name="connsiteY1" fmla="*/ 0 h 1965960"/>
              <a:gd name="connsiteX2" fmla="*/ 1965960 w 1965960"/>
              <a:gd name="connsiteY2" fmla="*/ 982980 h 1965960"/>
              <a:gd name="connsiteX3" fmla="*/ 982980 w 1965960"/>
              <a:gd name="connsiteY3" fmla="*/ 1965960 h 1965960"/>
              <a:gd name="connsiteX4" fmla="*/ 0 w 1965960"/>
              <a:gd name="connsiteY4" fmla="*/ 982980 h 1965960"/>
              <a:gd name="connsiteX0" fmla="*/ 0 w 2042556"/>
              <a:gd name="connsiteY0" fmla="*/ 982980 h 1967129"/>
              <a:gd name="connsiteX1" fmla="*/ 982980 w 2042556"/>
              <a:gd name="connsiteY1" fmla="*/ 0 h 1967129"/>
              <a:gd name="connsiteX2" fmla="*/ 1965960 w 2042556"/>
              <a:gd name="connsiteY2" fmla="*/ 982980 h 1967129"/>
              <a:gd name="connsiteX3" fmla="*/ 1847919 w 2042556"/>
              <a:gd name="connsiteY3" fmla="*/ 1178306 h 1967129"/>
              <a:gd name="connsiteX4" fmla="*/ 982980 w 2042556"/>
              <a:gd name="connsiteY4" fmla="*/ 1965960 h 1967129"/>
              <a:gd name="connsiteX5" fmla="*/ 0 w 2042556"/>
              <a:gd name="connsiteY5" fmla="*/ 982980 h 1967129"/>
              <a:gd name="connsiteX0" fmla="*/ 0 w 2039291"/>
              <a:gd name="connsiteY0" fmla="*/ 982980 h 1981733"/>
              <a:gd name="connsiteX1" fmla="*/ 982980 w 2039291"/>
              <a:gd name="connsiteY1" fmla="*/ 0 h 1981733"/>
              <a:gd name="connsiteX2" fmla="*/ 1965960 w 2039291"/>
              <a:gd name="connsiteY2" fmla="*/ 982980 h 1981733"/>
              <a:gd name="connsiteX3" fmla="*/ 1835219 w 2039291"/>
              <a:gd name="connsiteY3" fmla="*/ 1546606 h 1981733"/>
              <a:gd name="connsiteX4" fmla="*/ 982980 w 2039291"/>
              <a:gd name="connsiteY4" fmla="*/ 1965960 h 1981733"/>
              <a:gd name="connsiteX5" fmla="*/ 0 w 2039291"/>
              <a:gd name="connsiteY5" fmla="*/ 982980 h 1981733"/>
              <a:gd name="connsiteX0" fmla="*/ 0 w 2036992"/>
              <a:gd name="connsiteY0" fmla="*/ 982980 h 1981474"/>
              <a:gd name="connsiteX1" fmla="*/ 982980 w 2036992"/>
              <a:gd name="connsiteY1" fmla="*/ 0 h 1981474"/>
              <a:gd name="connsiteX2" fmla="*/ 1965960 w 2036992"/>
              <a:gd name="connsiteY2" fmla="*/ 982980 h 1981474"/>
              <a:gd name="connsiteX3" fmla="*/ 1825694 w 2036992"/>
              <a:gd name="connsiteY3" fmla="*/ 1543431 h 1981474"/>
              <a:gd name="connsiteX4" fmla="*/ 982980 w 2036992"/>
              <a:gd name="connsiteY4" fmla="*/ 1965960 h 1981474"/>
              <a:gd name="connsiteX5" fmla="*/ 0 w 2036992"/>
              <a:gd name="connsiteY5" fmla="*/ 982980 h 1981474"/>
              <a:gd name="connsiteX0" fmla="*/ 0 w 1947133"/>
              <a:gd name="connsiteY0" fmla="*/ 998052 h 1996546"/>
              <a:gd name="connsiteX1" fmla="*/ 982980 w 1947133"/>
              <a:gd name="connsiteY1" fmla="*/ 15072 h 1996546"/>
              <a:gd name="connsiteX2" fmla="*/ 1826260 w 1947133"/>
              <a:gd name="connsiteY2" fmla="*/ 458302 h 1996546"/>
              <a:gd name="connsiteX3" fmla="*/ 1825694 w 1947133"/>
              <a:gd name="connsiteY3" fmla="*/ 1558503 h 1996546"/>
              <a:gd name="connsiteX4" fmla="*/ 982980 w 1947133"/>
              <a:gd name="connsiteY4" fmla="*/ 1981032 h 1996546"/>
              <a:gd name="connsiteX5" fmla="*/ 0 w 1947133"/>
              <a:gd name="connsiteY5" fmla="*/ 998052 h 1996546"/>
              <a:gd name="connsiteX0" fmla="*/ 0 w 1880242"/>
              <a:gd name="connsiteY0" fmla="*/ 998052 h 1996546"/>
              <a:gd name="connsiteX1" fmla="*/ 982980 w 1880242"/>
              <a:gd name="connsiteY1" fmla="*/ 15072 h 1996546"/>
              <a:gd name="connsiteX2" fmla="*/ 1826260 w 1880242"/>
              <a:gd name="connsiteY2" fmla="*/ 458302 h 1996546"/>
              <a:gd name="connsiteX3" fmla="*/ 1825694 w 1880242"/>
              <a:gd name="connsiteY3" fmla="*/ 1558503 h 1996546"/>
              <a:gd name="connsiteX4" fmla="*/ 982980 w 1880242"/>
              <a:gd name="connsiteY4" fmla="*/ 1981032 h 1996546"/>
              <a:gd name="connsiteX5" fmla="*/ 0 w 1880242"/>
              <a:gd name="connsiteY5" fmla="*/ 998052 h 1996546"/>
              <a:gd name="connsiteX0" fmla="*/ 0 w 1826260"/>
              <a:gd name="connsiteY0" fmla="*/ 998052 h 1996546"/>
              <a:gd name="connsiteX1" fmla="*/ 982980 w 1826260"/>
              <a:gd name="connsiteY1" fmla="*/ 15072 h 1996546"/>
              <a:gd name="connsiteX2" fmla="*/ 1826260 w 1826260"/>
              <a:gd name="connsiteY2" fmla="*/ 458302 h 1996546"/>
              <a:gd name="connsiteX3" fmla="*/ 1825694 w 1826260"/>
              <a:gd name="connsiteY3" fmla="*/ 1558503 h 1996546"/>
              <a:gd name="connsiteX4" fmla="*/ 982980 w 1826260"/>
              <a:gd name="connsiteY4" fmla="*/ 1981032 h 1996546"/>
              <a:gd name="connsiteX5" fmla="*/ 0 w 1826260"/>
              <a:gd name="connsiteY5" fmla="*/ 998052 h 1996546"/>
              <a:gd name="connsiteX0" fmla="*/ 0 w 1826260"/>
              <a:gd name="connsiteY0" fmla="*/ 998052 h 1996546"/>
              <a:gd name="connsiteX1" fmla="*/ 982980 w 1826260"/>
              <a:gd name="connsiteY1" fmla="*/ 15072 h 1996546"/>
              <a:gd name="connsiteX2" fmla="*/ 1826260 w 1826260"/>
              <a:gd name="connsiteY2" fmla="*/ 458302 h 1996546"/>
              <a:gd name="connsiteX3" fmla="*/ 1825694 w 1826260"/>
              <a:gd name="connsiteY3" fmla="*/ 1558503 h 1996546"/>
              <a:gd name="connsiteX4" fmla="*/ 982980 w 1826260"/>
              <a:gd name="connsiteY4" fmla="*/ 1981032 h 1996546"/>
              <a:gd name="connsiteX5" fmla="*/ 0 w 1826260"/>
              <a:gd name="connsiteY5" fmla="*/ 998052 h 1996546"/>
              <a:gd name="connsiteX0" fmla="*/ 1389 w 1827649"/>
              <a:gd name="connsiteY0" fmla="*/ 979731 h 1978225"/>
              <a:gd name="connsiteX1" fmla="*/ 793869 w 1827649"/>
              <a:gd name="connsiteY1" fmla="*/ 15801 h 1978225"/>
              <a:gd name="connsiteX2" fmla="*/ 1827649 w 1827649"/>
              <a:gd name="connsiteY2" fmla="*/ 439981 h 1978225"/>
              <a:gd name="connsiteX3" fmla="*/ 1827083 w 1827649"/>
              <a:gd name="connsiteY3" fmla="*/ 1540182 h 1978225"/>
              <a:gd name="connsiteX4" fmla="*/ 984369 w 1827649"/>
              <a:gd name="connsiteY4" fmla="*/ 1962711 h 1978225"/>
              <a:gd name="connsiteX5" fmla="*/ 1389 w 1827649"/>
              <a:gd name="connsiteY5" fmla="*/ 979731 h 1978225"/>
              <a:gd name="connsiteX0" fmla="*/ 2466 w 1828726"/>
              <a:gd name="connsiteY0" fmla="*/ 986255 h 1984749"/>
              <a:gd name="connsiteX1" fmla="*/ 794946 w 1828726"/>
              <a:gd name="connsiteY1" fmla="*/ 22325 h 1984749"/>
              <a:gd name="connsiteX2" fmla="*/ 1828726 w 1828726"/>
              <a:gd name="connsiteY2" fmla="*/ 446505 h 1984749"/>
              <a:gd name="connsiteX3" fmla="*/ 1828160 w 1828726"/>
              <a:gd name="connsiteY3" fmla="*/ 1546706 h 1984749"/>
              <a:gd name="connsiteX4" fmla="*/ 985446 w 1828726"/>
              <a:gd name="connsiteY4" fmla="*/ 1969235 h 1984749"/>
              <a:gd name="connsiteX5" fmla="*/ 2466 w 1828726"/>
              <a:gd name="connsiteY5" fmla="*/ 986255 h 1984749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985446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985446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791771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2022885"/>
              <a:gd name="connsiteX1" fmla="*/ 794946 w 1828726"/>
              <a:gd name="connsiteY1" fmla="*/ 22481 h 2022885"/>
              <a:gd name="connsiteX2" fmla="*/ 1828726 w 1828726"/>
              <a:gd name="connsiteY2" fmla="*/ 446661 h 2022885"/>
              <a:gd name="connsiteX3" fmla="*/ 1828160 w 1828726"/>
              <a:gd name="connsiteY3" fmla="*/ 1546862 h 2022885"/>
              <a:gd name="connsiteX4" fmla="*/ 791771 w 1828726"/>
              <a:gd name="connsiteY4" fmla="*/ 1969391 h 2022885"/>
              <a:gd name="connsiteX5" fmla="*/ 2466 w 1828726"/>
              <a:gd name="connsiteY5" fmla="*/ 986411 h 2022885"/>
              <a:gd name="connsiteX0" fmla="*/ 2466 w 1828726"/>
              <a:gd name="connsiteY0" fmla="*/ 986411 h 2018099"/>
              <a:gd name="connsiteX1" fmla="*/ 794946 w 1828726"/>
              <a:gd name="connsiteY1" fmla="*/ 22481 h 2018099"/>
              <a:gd name="connsiteX2" fmla="*/ 1828726 w 1828726"/>
              <a:gd name="connsiteY2" fmla="*/ 446661 h 2018099"/>
              <a:gd name="connsiteX3" fmla="*/ 1828160 w 1828726"/>
              <a:gd name="connsiteY3" fmla="*/ 1546862 h 2018099"/>
              <a:gd name="connsiteX4" fmla="*/ 791771 w 1828726"/>
              <a:gd name="connsiteY4" fmla="*/ 1969391 h 2018099"/>
              <a:gd name="connsiteX5" fmla="*/ 2466 w 1828726"/>
              <a:gd name="connsiteY5" fmla="*/ 986411 h 2018099"/>
              <a:gd name="connsiteX0" fmla="*/ 2466 w 1828726"/>
              <a:gd name="connsiteY0" fmla="*/ 986411 h 1988683"/>
              <a:gd name="connsiteX1" fmla="*/ 794946 w 1828726"/>
              <a:gd name="connsiteY1" fmla="*/ 22481 h 1988683"/>
              <a:gd name="connsiteX2" fmla="*/ 1828726 w 1828726"/>
              <a:gd name="connsiteY2" fmla="*/ 446661 h 1988683"/>
              <a:gd name="connsiteX3" fmla="*/ 1828160 w 1828726"/>
              <a:gd name="connsiteY3" fmla="*/ 1546862 h 1988683"/>
              <a:gd name="connsiteX4" fmla="*/ 674296 w 1828726"/>
              <a:gd name="connsiteY4" fmla="*/ 1937641 h 1988683"/>
              <a:gd name="connsiteX5" fmla="*/ 2466 w 1828726"/>
              <a:gd name="connsiteY5" fmla="*/ 986411 h 1988683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450 w 1826710"/>
              <a:gd name="connsiteY0" fmla="*/ 986411 h 1983165"/>
              <a:gd name="connsiteX1" fmla="*/ 792930 w 1826710"/>
              <a:gd name="connsiteY1" fmla="*/ 22481 h 1983165"/>
              <a:gd name="connsiteX2" fmla="*/ 1826710 w 1826710"/>
              <a:gd name="connsiteY2" fmla="*/ 446661 h 1983165"/>
              <a:gd name="connsiteX3" fmla="*/ 1826144 w 1826710"/>
              <a:gd name="connsiteY3" fmla="*/ 1546862 h 1983165"/>
              <a:gd name="connsiteX4" fmla="*/ 672280 w 1826710"/>
              <a:gd name="connsiteY4" fmla="*/ 1937641 h 1983165"/>
              <a:gd name="connsiteX5" fmla="*/ 450 w 1826710"/>
              <a:gd name="connsiteY5" fmla="*/ 986411 h 1983165"/>
              <a:gd name="connsiteX0" fmla="*/ 450 w 1826710"/>
              <a:gd name="connsiteY0" fmla="*/ 986411 h 1983165"/>
              <a:gd name="connsiteX1" fmla="*/ 792930 w 1826710"/>
              <a:gd name="connsiteY1" fmla="*/ 22481 h 1983165"/>
              <a:gd name="connsiteX2" fmla="*/ 1826710 w 1826710"/>
              <a:gd name="connsiteY2" fmla="*/ 446661 h 1983165"/>
              <a:gd name="connsiteX3" fmla="*/ 1826144 w 1826710"/>
              <a:gd name="connsiteY3" fmla="*/ 1546862 h 1983165"/>
              <a:gd name="connsiteX4" fmla="*/ 672280 w 1826710"/>
              <a:gd name="connsiteY4" fmla="*/ 1937641 h 1983165"/>
              <a:gd name="connsiteX5" fmla="*/ 450 w 1826710"/>
              <a:gd name="connsiteY5" fmla="*/ 986411 h 1983165"/>
              <a:gd name="connsiteX0" fmla="*/ 450 w 1835669"/>
              <a:gd name="connsiteY0" fmla="*/ 986411 h 1982493"/>
              <a:gd name="connsiteX1" fmla="*/ 792930 w 1835669"/>
              <a:gd name="connsiteY1" fmla="*/ 22481 h 1982493"/>
              <a:gd name="connsiteX2" fmla="*/ 1826710 w 1835669"/>
              <a:gd name="connsiteY2" fmla="*/ 446661 h 1982493"/>
              <a:gd name="connsiteX3" fmla="*/ 1835669 w 1835669"/>
              <a:gd name="connsiteY3" fmla="*/ 1537337 h 1982493"/>
              <a:gd name="connsiteX4" fmla="*/ 672280 w 1835669"/>
              <a:gd name="connsiteY4" fmla="*/ 1937641 h 1982493"/>
              <a:gd name="connsiteX5" fmla="*/ 450 w 1835669"/>
              <a:gd name="connsiteY5" fmla="*/ 986411 h 1982493"/>
              <a:gd name="connsiteX0" fmla="*/ 450 w 1835669"/>
              <a:gd name="connsiteY0" fmla="*/ 986411 h 1982493"/>
              <a:gd name="connsiteX1" fmla="*/ 792930 w 1835669"/>
              <a:gd name="connsiteY1" fmla="*/ 22481 h 1982493"/>
              <a:gd name="connsiteX2" fmla="*/ 1826710 w 1835669"/>
              <a:gd name="connsiteY2" fmla="*/ 446661 h 1982493"/>
              <a:gd name="connsiteX3" fmla="*/ 1835669 w 1835669"/>
              <a:gd name="connsiteY3" fmla="*/ 1537337 h 1982493"/>
              <a:gd name="connsiteX4" fmla="*/ 672280 w 1835669"/>
              <a:gd name="connsiteY4" fmla="*/ 1937641 h 1982493"/>
              <a:gd name="connsiteX5" fmla="*/ 450 w 1835669"/>
              <a:gd name="connsiteY5" fmla="*/ 986411 h 1982493"/>
              <a:gd name="connsiteX0" fmla="*/ 454 w 1835673"/>
              <a:gd name="connsiteY0" fmla="*/ 989422 h 1985504"/>
              <a:gd name="connsiteX1" fmla="*/ 789759 w 1835673"/>
              <a:gd name="connsiteY1" fmla="*/ 22317 h 1985504"/>
              <a:gd name="connsiteX2" fmla="*/ 1826714 w 1835673"/>
              <a:gd name="connsiteY2" fmla="*/ 449672 h 1985504"/>
              <a:gd name="connsiteX3" fmla="*/ 1835673 w 1835673"/>
              <a:gd name="connsiteY3" fmla="*/ 1540348 h 1985504"/>
              <a:gd name="connsiteX4" fmla="*/ 672284 w 1835673"/>
              <a:gd name="connsiteY4" fmla="*/ 1940652 h 1985504"/>
              <a:gd name="connsiteX5" fmla="*/ 454 w 1835673"/>
              <a:gd name="connsiteY5" fmla="*/ 989422 h 1985504"/>
              <a:gd name="connsiteX0" fmla="*/ 421 w 1835640"/>
              <a:gd name="connsiteY0" fmla="*/ 987500 h 1983582"/>
              <a:gd name="connsiteX1" fmla="*/ 789726 w 1835640"/>
              <a:gd name="connsiteY1" fmla="*/ 20395 h 1983582"/>
              <a:gd name="connsiteX2" fmla="*/ 1826681 w 1835640"/>
              <a:gd name="connsiteY2" fmla="*/ 447750 h 1983582"/>
              <a:gd name="connsiteX3" fmla="*/ 1835640 w 1835640"/>
              <a:gd name="connsiteY3" fmla="*/ 1538426 h 1983582"/>
              <a:gd name="connsiteX4" fmla="*/ 672251 w 1835640"/>
              <a:gd name="connsiteY4" fmla="*/ 1938730 h 1983582"/>
              <a:gd name="connsiteX5" fmla="*/ 421 w 1835640"/>
              <a:gd name="connsiteY5" fmla="*/ 987500 h 19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5640" h="1983582">
                <a:moveTo>
                  <a:pt x="421" y="987500"/>
                </a:moveTo>
                <a:cubicBezTo>
                  <a:pt x="-12279" y="618565"/>
                  <a:pt x="263099" y="126228"/>
                  <a:pt x="789726" y="20395"/>
                </a:cubicBezTo>
                <a:cubicBezTo>
                  <a:pt x="1316353" y="-85438"/>
                  <a:pt x="1702361" y="245173"/>
                  <a:pt x="1826681" y="447750"/>
                </a:cubicBezTo>
                <a:cubicBezTo>
                  <a:pt x="1636676" y="828127"/>
                  <a:pt x="1653395" y="1219021"/>
                  <a:pt x="1835640" y="1538426"/>
                </a:cubicBezTo>
                <a:cubicBezTo>
                  <a:pt x="1773410" y="1635581"/>
                  <a:pt x="1373408" y="2133738"/>
                  <a:pt x="672251" y="1938730"/>
                </a:cubicBezTo>
                <a:cubicBezTo>
                  <a:pt x="345744" y="1813572"/>
                  <a:pt x="22646" y="1531060"/>
                  <a:pt x="421" y="987500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33B32C4-3C46-4A1D-95B1-57BAD2AC55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38769" y="1958726"/>
            <a:ext cx="1835640" cy="1983582"/>
          </a:xfrm>
          <a:custGeom>
            <a:avLst/>
            <a:gdLst>
              <a:gd name="connsiteX0" fmla="*/ 0 w 1965960"/>
              <a:gd name="connsiteY0" fmla="*/ 982980 h 1965960"/>
              <a:gd name="connsiteX1" fmla="*/ 982980 w 1965960"/>
              <a:gd name="connsiteY1" fmla="*/ 0 h 1965960"/>
              <a:gd name="connsiteX2" fmla="*/ 1965960 w 1965960"/>
              <a:gd name="connsiteY2" fmla="*/ 982980 h 1965960"/>
              <a:gd name="connsiteX3" fmla="*/ 982980 w 1965960"/>
              <a:gd name="connsiteY3" fmla="*/ 1965960 h 1965960"/>
              <a:gd name="connsiteX4" fmla="*/ 0 w 1965960"/>
              <a:gd name="connsiteY4" fmla="*/ 982980 h 1965960"/>
              <a:gd name="connsiteX0" fmla="*/ 0 w 2042556"/>
              <a:gd name="connsiteY0" fmla="*/ 982980 h 1967129"/>
              <a:gd name="connsiteX1" fmla="*/ 982980 w 2042556"/>
              <a:gd name="connsiteY1" fmla="*/ 0 h 1967129"/>
              <a:gd name="connsiteX2" fmla="*/ 1965960 w 2042556"/>
              <a:gd name="connsiteY2" fmla="*/ 982980 h 1967129"/>
              <a:gd name="connsiteX3" fmla="*/ 1847919 w 2042556"/>
              <a:gd name="connsiteY3" fmla="*/ 1178306 h 1967129"/>
              <a:gd name="connsiteX4" fmla="*/ 982980 w 2042556"/>
              <a:gd name="connsiteY4" fmla="*/ 1965960 h 1967129"/>
              <a:gd name="connsiteX5" fmla="*/ 0 w 2042556"/>
              <a:gd name="connsiteY5" fmla="*/ 982980 h 1967129"/>
              <a:gd name="connsiteX0" fmla="*/ 0 w 2039291"/>
              <a:gd name="connsiteY0" fmla="*/ 982980 h 1981733"/>
              <a:gd name="connsiteX1" fmla="*/ 982980 w 2039291"/>
              <a:gd name="connsiteY1" fmla="*/ 0 h 1981733"/>
              <a:gd name="connsiteX2" fmla="*/ 1965960 w 2039291"/>
              <a:gd name="connsiteY2" fmla="*/ 982980 h 1981733"/>
              <a:gd name="connsiteX3" fmla="*/ 1835219 w 2039291"/>
              <a:gd name="connsiteY3" fmla="*/ 1546606 h 1981733"/>
              <a:gd name="connsiteX4" fmla="*/ 982980 w 2039291"/>
              <a:gd name="connsiteY4" fmla="*/ 1965960 h 1981733"/>
              <a:gd name="connsiteX5" fmla="*/ 0 w 2039291"/>
              <a:gd name="connsiteY5" fmla="*/ 982980 h 1981733"/>
              <a:gd name="connsiteX0" fmla="*/ 0 w 2036992"/>
              <a:gd name="connsiteY0" fmla="*/ 982980 h 1981474"/>
              <a:gd name="connsiteX1" fmla="*/ 982980 w 2036992"/>
              <a:gd name="connsiteY1" fmla="*/ 0 h 1981474"/>
              <a:gd name="connsiteX2" fmla="*/ 1965960 w 2036992"/>
              <a:gd name="connsiteY2" fmla="*/ 982980 h 1981474"/>
              <a:gd name="connsiteX3" fmla="*/ 1825694 w 2036992"/>
              <a:gd name="connsiteY3" fmla="*/ 1543431 h 1981474"/>
              <a:gd name="connsiteX4" fmla="*/ 982980 w 2036992"/>
              <a:gd name="connsiteY4" fmla="*/ 1965960 h 1981474"/>
              <a:gd name="connsiteX5" fmla="*/ 0 w 2036992"/>
              <a:gd name="connsiteY5" fmla="*/ 982980 h 1981474"/>
              <a:gd name="connsiteX0" fmla="*/ 0 w 1947133"/>
              <a:gd name="connsiteY0" fmla="*/ 998052 h 1996546"/>
              <a:gd name="connsiteX1" fmla="*/ 982980 w 1947133"/>
              <a:gd name="connsiteY1" fmla="*/ 15072 h 1996546"/>
              <a:gd name="connsiteX2" fmla="*/ 1826260 w 1947133"/>
              <a:gd name="connsiteY2" fmla="*/ 458302 h 1996546"/>
              <a:gd name="connsiteX3" fmla="*/ 1825694 w 1947133"/>
              <a:gd name="connsiteY3" fmla="*/ 1558503 h 1996546"/>
              <a:gd name="connsiteX4" fmla="*/ 982980 w 1947133"/>
              <a:gd name="connsiteY4" fmla="*/ 1981032 h 1996546"/>
              <a:gd name="connsiteX5" fmla="*/ 0 w 1947133"/>
              <a:gd name="connsiteY5" fmla="*/ 998052 h 1996546"/>
              <a:gd name="connsiteX0" fmla="*/ 0 w 1880242"/>
              <a:gd name="connsiteY0" fmla="*/ 998052 h 1996546"/>
              <a:gd name="connsiteX1" fmla="*/ 982980 w 1880242"/>
              <a:gd name="connsiteY1" fmla="*/ 15072 h 1996546"/>
              <a:gd name="connsiteX2" fmla="*/ 1826260 w 1880242"/>
              <a:gd name="connsiteY2" fmla="*/ 458302 h 1996546"/>
              <a:gd name="connsiteX3" fmla="*/ 1825694 w 1880242"/>
              <a:gd name="connsiteY3" fmla="*/ 1558503 h 1996546"/>
              <a:gd name="connsiteX4" fmla="*/ 982980 w 1880242"/>
              <a:gd name="connsiteY4" fmla="*/ 1981032 h 1996546"/>
              <a:gd name="connsiteX5" fmla="*/ 0 w 1880242"/>
              <a:gd name="connsiteY5" fmla="*/ 998052 h 1996546"/>
              <a:gd name="connsiteX0" fmla="*/ 0 w 1826260"/>
              <a:gd name="connsiteY0" fmla="*/ 998052 h 1996546"/>
              <a:gd name="connsiteX1" fmla="*/ 982980 w 1826260"/>
              <a:gd name="connsiteY1" fmla="*/ 15072 h 1996546"/>
              <a:gd name="connsiteX2" fmla="*/ 1826260 w 1826260"/>
              <a:gd name="connsiteY2" fmla="*/ 458302 h 1996546"/>
              <a:gd name="connsiteX3" fmla="*/ 1825694 w 1826260"/>
              <a:gd name="connsiteY3" fmla="*/ 1558503 h 1996546"/>
              <a:gd name="connsiteX4" fmla="*/ 982980 w 1826260"/>
              <a:gd name="connsiteY4" fmla="*/ 1981032 h 1996546"/>
              <a:gd name="connsiteX5" fmla="*/ 0 w 1826260"/>
              <a:gd name="connsiteY5" fmla="*/ 998052 h 1996546"/>
              <a:gd name="connsiteX0" fmla="*/ 0 w 1826260"/>
              <a:gd name="connsiteY0" fmla="*/ 998052 h 1996546"/>
              <a:gd name="connsiteX1" fmla="*/ 982980 w 1826260"/>
              <a:gd name="connsiteY1" fmla="*/ 15072 h 1996546"/>
              <a:gd name="connsiteX2" fmla="*/ 1826260 w 1826260"/>
              <a:gd name="connsiteY2" fmla="*/ 458302 h 1996546"/>
              <a:gd name="connsiteX3" fmla="*/ 1825694 w 1826260"/>
              <a:gd name="connsiteY3" fmla="*/ 1558503 h 1996546"/>
              <a:gd name="connsiteX4" fmla="*/ 982980 w 1826260"/>
              <a:gd name="connsiteY4" fmla="*/ 1981032 h 1996546"/>
              <a:gd name="connsiteX5" fmla="*/ 0 w 1826260"/>
              <a:gd name="connsiteY5" fmla="*/ 998052 h 1996546"/>
              <a:gd name="connsiteX0" fmla="*/ 1389 w 1827649"/>
              <a:gd name="connsiteY0" fmla="*/ 979731 h 1978225"/>
              <a:gd name="connsiteX1" fmla="*/ 793869 w 1827649"/>
              <a:gd name="connsiteY1" fmla="*/ 15801 h 1978225"/>
              <a:gd name="connsiteX2" fmla="*/ 1827649 w 1827649"/>
              <a:gd name="connsiteY2" fmla="*/ 439981 h 1978225"/>
              <a:gd name="connsiteX3" fmla="*/ 1827083 w 1827649"/>
              <a:gd name="connsiteY3" fmla="*/ 1540182 h 1978225"/>
              <a:gd name="connsiteX4" fmla="*/ 984369 w 1827649"/>
              <a:gd name="connsiteY4" fmla="*/ 1962711 h 1978225"/>
              <a:gd name="connsiteX5" fmla="*/ 1389 w 1827649"/>
              <a:gd name="connsiteY5" fmla="*/ 979731 h 1978225"/>
              <a:gd name="connsiteX0" fmla="*/ 2466 w 1828726"/>
              <a:gd name="connsiteY0" fmla="*/ 986255 h 1984749"/>
              <a:gd name="connsiteX1" fmla="*/ 794946 w 1828726"/>
              <a:gd name="connsiteY1" fmla="*/ 22325 h 1984749"/>
              <a:gd name="connsiteX2" fmla="*/ 1828726 w 1828726"/>
              <a:gd name="connsiteY2" fmla="*/ 446505 h 1984749"/>
              <a:gd name="connsiteX3" fmla="*/ 1828160 w 1828726"/>
              <a:gd name="connsiteY3" fmla="*/ 1546706 h 1984749"/>
              <a:gd name="connsiteX4" fmla="*/ 985446 w 1828726"/>
              <a:gd name="connsiteY4" fmla="*/ 1969235 h 1984749"/>
              <a:gd name="connsiteX5" fmla="*/ 2466 w 1828726"/>
              <a:gd name="connsiteY5" fmla="*/ 986255 h 1984749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985446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985446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1984905"/>
              <a:gd name="connsiteX1" fmla="*/ 794946 w 1828726"/>
              <a:gd name="connsiteY1" fmla="*/ 22481 h 1984905"/>
              <a:gd name="connsiteX2" fmla="*/ 1828726 w 1828726"/>
              <a:gd name="connsiteY2" fmla="*/ 446661 h 1984905"/>
              <a:gd name="connsiteX3" fmla="*/ 1828160 w 1828726"/>
              <a:gd name="connsiteY3" fmla="*/ 1546862 h 1984905"/>
              <a:gd name="connsiteX4" fmla="*/ 791771 w 1828726"/>
              <a:gd name="connsiteY4" fmla="*/ 1969391 h 1984905"/>
              <a:gd name="connsiteX5" fmla="*/ 2466 w 1828726"/>
              <a:gd name="connsiteY5" fmla="*/ 986411 h 1984905"/>
              <a:gd name="connsiteX0" fmla="*/ 2466 w 1828726"/>
              <a:gd name="connsiteY0" fmla="*/ 986411 h 2022885"/>
              <a:gd name="connsiteX1" fmla="*/ 794946 w 1828726"/>
              <a:gd name="connsiteY1" fmla="*/ 22481 h 2022885"/>
              <a:gd name="connsiteX2" fmla="*/ 1828726 w 1828726"/>
              <a:gd name="connsiteY2" fmla="*/ 446661 h 2022885"/>
              <a:gd name="connsiteX3" fmla="*/ 1828160 w 1828726"/>
              <a:gd name="connsiteY3" fmla="*/ 1546862 h 2022885"/>
              <a:gd name="connsiteX4" fmla="*/ 791771 w 1828726"/>
              <a:gd name="connsiteY4" fmla="*/ 1969391 h 2022885"/>
              <a:gd name="connsiteX5" fmla="*/ 2466 w 1828726"/>
              <a:gd name="connsiteY5" fmla="*/ 986411 h 2022885"/>
              <a:gd name="connsiteX0" fmla="*/ 2466 w 1828726"/>
              <a:gd name="connsiteY0" fmla="*/ 986411 h 2018099"/>
              <a:gd name="connsiteX1" fmla="*/ 794946 w 1828726"/>
              <a:gd name="connsiteY1" fmla="*/ 22481 h 2018099"/>
              <a:gd name="connsiteX2" fmla="*/ 1828726 w 1828726"/>
              <a:gd name="connsiteY2" fmla="*/ 446661 h 2018099"/>
              <a:gd name="connsiteX3" fmla="*/ 1828160 w 1828726"/>
              <a:gd name="connsiteY3" fmla="*/ 1546862 h 2018099"/>
              <a:gd name="connsiteX4" fmla="*/ 791771 w 1828726"/>
              <a:gd name="connsiteY4" fmla="*/ 1969391 h 2018099"/>
              <a:gd name="connsiteX5" fmla="*/ 2466 w 1828726"/>
              <a:gd name="connsiteY5" fmla="*/ 986411 h 2018099"/>
              <a:gd name="connsiteX0" fmla="*/ 2466 w 1828726"/>
              <a:gd name="connsiteY0" fmla="*/ 986411 h 1988683"/>
              <a:gd name="connsiteX1" fmla="*/ 794946 w 1828726"/>
              <a:gd name="connsiteY1" fmla="*/ 22481 h 1988683"/>
              <a:gd name="connsiteX2" fmla="*/ 1828726 w 1828726"/>
              <a:gd name="connsiteY2" fmla="*/ 446661 h 1988683"/>
              <a:gd name="connsiteX3" fmla="*/ 1828160 w 1828726"/>
              <a:gd name="connsiteY3" fmla="*/ 1546862 h 1988683"/>
              <a:gd name="connsiteX4" fmla="*/ 674296 w 1828726"/>
              <a:gd name="connsiteY4" fmla="*/ 1937641 h 1988683"/>
              <a:gd name="connsiteX5" fmla="*/ 2466 w 1828726"/>
              <a:gd name="connsiteY5" fmla="*/ 986411 h 1988683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2466 w 1828726"/>
              <a:gd name="connsiteY0" fmla="*/ 986411 h 1983165"/>
              <a:gd name="connsiteX1" fmla="*/ 794946 w 1828726"/>
              <a:gd name="connsiteY1" fmla="*/ 22481 h 1983165"/>
              <a:gd name="connsiteX2" fmla="*/ 1828726 w 1828726"/>
              <a:gd name="connsiteY2" fmla="*/ 446661 h 1983165"/>
              <a:gd name="connsiteX3" fmla="*/ 1828160 w 1828726"/>
              <a:gd name="connsiteY3" fmla="*/ 1546862 h 1983165"/>
              <a:gd name="connsiteX4" fmla="*/ 674296 w 1828726"/>
              <a:gd name="connsiteY4" fmla="*/ 1937641 h 1983165"/>
              <a:gd name="connsiteX5" fmla="*/ 2466 w 1828726"/>
              <a:gd name="connsiteY5" fmla="*/ 986411 h 1983165"/>
              <a:gd name="connsiteX0" fmla="*/ 450 w 1826710"/>
              <a:gd name="connsiteY0" fmla="*/ 986411 h 1983165"/>
              <a:gd name="connsiteX1" fmla="*/ 792930 w 1826710"/>
              <a:gd name="connsiteY1" fmla="*/ 22481 h 1983165"/>
              <a:gd name="connsiteX2" fmla="*/ 1826710 w 1826710"/>
              <a:gd name="connsiteY2" fmla="*/ 446661 h 1983165"/>
              <a:gd name="connsiteX3" fmla="*/ 1826144 w 1826710"/>
              <a:gd name="connsiteY3" fmla="*/ 1546862 h 1983165"/>
              <a:gd name="connsiteX4" fmla="*/ 672280 w 1826710"/>
              <a:gd name="connsiteY4" fmla="*/ 1937641 h 1983165"/>
              <a:gd name="connsiteX5" fmla="*/ 450 w 1826710"/>
              <a:gd name="connsiteY5" fmla="*/ 986411 h 1983165"/>
              <a:gd name="connsiteX0" fmla="*/ 450 w 1826710"/>
              <a:gd name="connsiteY0" fmla="*/ 986411 h 1983165"/>
              <a:gd name="connsiteX1" fmla="*/ 792930 w 1826710"/>
              <a:gd name="connsiteY1" fmla="*/ 22481 h 1983165"/>
              <a:gd name="connsiteX2" fmla="*/ 1826710 w 1826710"/>
              <a:gd name="connsiteY2" fmla="*/ 446661 h 1983165"/>
              <a:gd name="connsiteX3" fmla="*/ 1826144 w 1826710"/>
              <a:gd name="connsiteY3" fmla="*/ 1546862 h 1983165"/>
              <a:gd name="connsiteX4" fmla="*/ 672280 w 1826710"/>
              <a:gd name="connsiteY4" fmla="*/ 1937641 h 1983165"/>
              <a:gd name="connsiteX5" fmla="*/ 450 w 1826710"/>
              <a:gd name="connsiteY5" fmla="*/ 986411 h 1983165"/>
              <a:gd name="connsiteX0" fmla="*/ 450 w 1835669"/>
              <a:gd name="connsiteY0" fmla="*/ 986411 h 1982493"/>
              <a:gd name="connsiteX1" fmla="*/ 792930 w 1835669"/>
              <a:gd name="connsiteY1" fmla="*/ 22481 h 1982493"/>
              <a:gd name="connsiteX2" fmla="*/ 1826710 w 1835669"/>
              <a:gd name="connsiteY2" fmla="*/ 446661 h 1982493"/>
              <a:gd name="connsiteX3" fmla="*/ 1835669 w 1835669"/>
              <a:gd name="connsiteY3" fmla="*/ 1537337 h 1982493"/>
              <a:gd name="connsiteX4" fmla="*/ 672280 w 1835669"/>
              <a:gd name="connsiteY4" fmla="*/ 1937641 h 1982493"/>
              <a:gd name="connsiteX5" fmla="*/ 450 w 1835669"/>
              <a:gd name="connsiteY5" fmla="*/ 986411 h 1982493"/>
              <a:gd name="connsiteX0" fmla="*/ 450 w 1835669"/>
              <a:gd name="connsiteY0" fmla="*/ 986411 h 1982493"/>
              <a:gd name="connsiteX1" fmla="*/ 792930 w 1835669"/>
              <a:gd name="connsiteY1" fmla="*/ 22481 h 1982493"/>
              <a:gd name="connsiteX2" fmla="*/ 1826710 w 1835669"/>
              <a:gd name="connsiteY2" fmla="*/ 446661 h 1982493"/>
              <a:gd name="connsiteX3" fmla="*/ 1835669 w 1835669"/>
              <a:gd name="connsiteY3" fmla="*/ 1537337 h 1982493"/>
              <a:gd name="connsiteX4" fmla="*/ 672280 w 1835669"/>
              <a:gd name="connsiteY4" fmla="*/ 1937641 h 1982493"/>
              <a:gd name="connsiteX5" fmla="*/ 450 w 1835669"/>
              <a:gd name="connsiteY5" fmla="*/ 986411 h 1982493"/>
              <a:gd name="connsiteX0" fmla="*/ 454 w 1835673"/>
              <a:gd name="connsiteY0" fmla="*/ 989422 h 1985504"/>
              <a:gd name="connsiteX1" fmla="*/ 789759 w 1835673"/>
              <a:gd name="connsiteY1" fmla="*/ 22317 h 1985504"/>
              <a:gd name="connsiteX2" fmla="*/ 1826714 w 1835673"/>
              <a:gd name="connsiteY2" fmla="*/ 449672 h 1985504"/>
              <a:gd name="connsiteX3" fmla="*/ 1835673 w 1835673"/>
              <a:gd name="connsiteY3" fmla="*/ 1540348 h 1985504"/>
              <a:gd name="connsiteX4" fmla="*/ 672284 w 1835673"/>
              <a:gd name="connsiteY4" fmla="*/ 1940652 h 1985504"/>
              <a:gd name="connsiteX5" fmla="*/ 454 w 1835673"/>
              <a:gd name="connsiteY5" fmla="*/ 989422 h 1985504"/>
              <a:gd name="connsiteX0" fmla="*/ 421 w 1835640"/>
              <a:gd name="connsiteY0" fmla="*/ 987500 h 1983582"/>
              <a:gd name="connsiteX1" fmla="*/ 789726 w 1835640"/>
              <a:gd name="connsiteY1" fmla="*/ 20395 h 1983582"/>
              <a:gd name="connsiteX2" fmla="*/ 1826681 w 1835640"/>
              <a:gd name="connsiteY2" fmla="*/ 447750 h 1983582"/>
              <a:gd name="connsiteX3" fmla="*/ 1835640 w 1835640"/>
              <a:gd name="connsiteY3" fmla="*/ 1538426 h 1983582"/>
              <a:gd name="connsiteX4" fmla="*/ 672251 w 1835640"/>
              <a:gd name="connsiteY4" fmla="*/ 1938730 h 1983582"/>
              <a:gd name="connsiteX5" fmla="*/ 421 w 1835640"/>
              <a:gd name="connsiteY5" fmla="*/ 987500 h 19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5640" h="1983582">
                <a:moveTo>
                  <a:pt x="421" y="987500"/>
                </a:moveTo>
                <a:cubicBezTo>
                  <a:pt x="-12279" y="618565"/>
                  <a:pt x="263099" y="126228"/>
                  <a:pt x="789726" y="20395"/>
                </a:cubicBezTo>
                <a:cubicBezTo>
                  <a:pt x="1316353" y="-85438"/>
                  <a:pt x="1702361" y="245173"/>
                  <a:pt x="1826681" y="447750"/>
                </a:cubicBezTo>
                <a:cubicBezTo>
                  <a:pt x="1636676" y="828127"/>
                  <a:pt x="1653395" y="1219021"/>
                  <a:pt x="1835640" y="1538426"/>
                </a:cubicBezTo>
                <a:cubicBezTo>
                  <a:pt x="1773410" y="1635581"/>
                  <a:pt x="1373408" y="2133738"/>
                  <a:pt x="672251" y="1938730"/>
                </a:cubicBezTo>
                <a:cubicBezTo>
                  <a:pt x="345744" y="1813572"/>
                  <a:pt x="22646" y="1531060"/>
                  <a:pt x="421" y="987500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45533EF-A86A-47C4-8AC7-4E168FC8E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1524" y="1951163"/>
            <a:ext cx="1827862" cy="1992885"/>
          </a:xfrm>
          <a:custGeom>
            <a:avLst/>
            <a:gdLst>
              <a:gd name="connsiteX0" fmla="*/ 0 w 1965960"/>
              <a:gd name="connsiteY0" fmla="*/ 982980 h 1965960"/>
              <a:gd name="connsiteX1" fmla="*/ 982980 w 1965960"/>
              <a:gd name="connsiteY1" fmla="*/ 0 h 1965960"/>
              <a:gd name="connsiteX2" fmla="*/ 1965960 w 1965960"/>
              <a:gd name="connsiteY2" fmla="*/ 982980 h 1965960"/>
              <a:gd name="connsiteX3" fmla="*/ 982980 w 1965960"/>
              <a:gd name="connsiteY3" fmla="*/ 1965960 h 1965960"/>
              <a:gd name="connsiteX4" fmla="*/ 0 w 1965960"/>
              <a:gd name="connsiteY4" fmla="*/ 982980 h 1965960"/>
              <a:gd name="connsiteX0" fmla="*/ 65395 w 2031355"/>
              <a:gd name="connsiteY0" fmla="*/ 996524 h 1979504"/>
              <a:gd name="connsiteX1" fmla="*/ 197054 w 2031355"/>
              <a:gd name="connsiteY1" fmla="*/ 461867 h 1979504"/>
              <a:gd name="connsiteX2" fmla="*/ 1048375 w 2031355"/>
              <a:gd name="connsiteY2" fmla="*/ 13544 h 1979504"/>
              <a:gd name="connsiteX3" fmla="*/ 2031355 w 2031355"/>
              <a:gd name="connsiteY3" fmla="*/ 996524 h 1979504"/>
              <a:gd name="connsiteX4" fmla="*/ 1048375 w 2031355"/>
              <a:gd name="connsiteY4" fmla="*/ 1979504 h 1979504"/>
              <a:gd name="connsiteX5" fmla="*/ 65395 w 2031355"/>
              <a:gd name="connsiteY5" fmla="*/ 996524 h 1979504"/>
              <a:gd name="connsiteX0" fmla="*/ 114976 w 1948927"/>
              <a:gd name="connsiteY0" fmla="*/ 1547096 h 1997760"/>
              <a:gd name="connsiteX1" fmla="*/ 114626 w 1948927"/>
              <a:gd name="connsiteY1" fmla="*/ 461867 h 1997760"/>
              <a:gd name="connsiteX2" fmla="*/ 965947 w 1948927"/>
              <a:gd name="connsiteY2" fmla="*/ 13544 h 1997760"/>
              <a:gd name="connsiteX3" fmla="*/ 1948927 w 1948927"/>
              <a:gd name="connsiteY3" fmla="*/ 996524 h 1997760"/>
              <a:gd name="connsiteX4" fmla="*/ 965947 w 1948927"/>
              <a:gd name="connsiteY4" fmla="*/ 1979504 h 1997760"/>
              <a:gd name="connsiteX5" fmla="*/ 114976 w 1948927"/>
              <a:gd name="connsiteY5" fmla="*/ 1547096 h 1997760"/>
              <a:gd name="connsiteX0" fmla="*/ 44277 w 1878228"/>
              <a:gd name="connsiteY0" fmla="*/ 1547096 h 1997760"/>
              <a:gd name="connsiteX1" fmla="*/ 43927 w 1878228"/>
              <a:gd name="connsiteY1" fmla="*/ 461867 h 1997760"/>
              <a:gd name="connsiteX2" fmla="*/ 895248 w 1878228"/>
              <a:gd name="connsiteY2" fmla="*/ 13544 h 1997760"/>
              <a:gd name="connsiteX3" fmla="*/ 1878228 w 1878228"/>
              <a:gd name="connsiteY3" fmla="*/ 996524 h 1997760"/>
              <a:gd name="connsiteX4" fmla="*/ 895248 w 1878228"/>
              <a:gd name="connsiteY4" fmla="*/ 1979504 h 1997760"/>
              <a:gd name="connsiteX5" fmla="*/ 44277 w 1878228"/>
              <a:gd name="connsiteY5" fmla="*/ 1547096 h 1997760"/>
              <a:gd name="connsiteX0" fmla="*/ 350 w 1834301"/>
              <a:gd name="connsiteY0" fmla="*/ 1547096 h 1997760"/>
              <a:gd name="connsiteX1" fmla="*/ 0 w 1834301"/>
              <a:gd name="connsiteY1" fmla="*/ 461867 h 1997760"/>
              <a:gd name="connsiteX2" fmla="*/ 851321 w 1834301"/>
              <a:gd name="connsiteY2" fmla="*/ 13544 h 1997760"/>
              <a:gd name="connsiteX3" fmla="*/ 1834301 w 1834301"/>
              <a:gd name="connsiteY3" fmla="*/ 996524 h 1997760"/>
              <a:gd name="connsiteX4" fmla="*/ 851321 w 1834301"/>
              <a:gd name="connsiteY4" fmla="*/ 1979504 h 1997760"/>
              <a:gd name="connsiteX5" fmla="*/ 350 w 1834301"/>
              <a:gd name="connsiteY5" fmla="*/ 1547096 h 1997760"/>
              <a:gd name="connsiteX0" fmla="*/ 350 w 1834301"/>
              <a:gd name="connsiteY0" fmla="*/ 1547096 h 1970368"/>
              <a:gd name="connsiteX1" fmla="*/ 0 w 1834301"/>
              <a:gd name="connsiteY1" fmla="*/ 461867 h 1970368"/>
              <a:gd name="connsiteX2" fmla="*/ 851321 w 1834301"/>
              <a:gd name="connsiteY2" fmla="*/ 13544 h 1970368"/>
              <a:gd name="connsiteX3" fmla="*/ 1834301 w 1834301"/>
              <a:gd name="connsiteY3" fmla="*/ 996524 h 1970368"/>
              <a:gd name="connsiteX4" fmla="*/ 1124997 w 1834301"/>
              <a:gd name="connsiteY4" fmla="*/ 1950527 h 1970368"/>
              <a:gd name="connsiteX5" fmla="*/ 350 w 1834301"/>
              <a:gd name="connsiteY5" fmla="*/ 1547096 h 1970368"/>
              <a:gd name="connsiteX0" fmla="*/ 350 w 1834301"/>
              <a:gd name="connsiteY0" fmla="*/ 1509739 h 1933011"/>
              <a:gd name="connsiteX1" fmla="*/ 0 w 1834301"/>
              <a:gd name="connsiteY1" fmla="*/ 424510 h 1933011"/>
              <a:gd name="connsiteX2" fmla="*/ 1134657 w 1834301"/>
              <a:gd name="connsiteY2" fmla="*/ 14824 h 1933011"/>
              <a:gd name="connsiteX3" fmla="*/ 1834301 w 1834301"/>
              <a:gd name="connsiteY3" fmla="*/ 959167 h 1933011"/>
              <a:gd name="connsiteX4" fmla="*/ 1124997 w 1834301"/>
              <a:gd name="connsiteY4" fmla="*/ 1913170 h 1933011"/>
              <a:gd name="connsiteX5" fmla="*/ 350 w 1834301"/>
              <a:gd name="connsiteY5" fmla="*/ 1509739 h 1933011"/>
              <a:gd name="connsiteX0" fmla="*/ 350 w 1834301"/>
              <a:gd name="connsiteY0" fmla="*/ 1540457 h 1963729"/>
              <a:gd name="connsiteX1" fmla="*/ 0 w 1834301"/>
              <a:gd name="connsiteY1" fmla="*/ 455228 h 1963729"/>
              <a:gd name="connsiteX2" fmla="*/ 1134657 w 1834301"/>
              <a:gd name="connsiteY2" fmla="*/ 45542 h 1963729"/>
              <a:gd name="connsiteX3" fmla="*/ 1834301 w 1834301"/>
              <a:gd name="connsiteY3" fmla="*/ 989885 h 1963729"/>
              <a:gd name="connsiteX4" fmla="*/ 1124997 w 1834301"/>
              <a:gd name="connsiteY4" fmla="*/ 1943888 h 1963729"/>
              <a:gd name="connsiteX5" fmla="*/ 350 w 1834301"/>
              <a:gd name="connsiteY5" fmla="*/ 1540457 h 1963729"/>
              <a:gd name="connsiteX0" fmla="*/ 350 w 1834301"/>
              <a:gd name="connsiteY0" fmla="*/ 1545635 h 1968907"/>
              <a:gd name="connsiteX1" fmla="*/ 0 w 1834301"/>
              <a:gd name="connsiteY1" fmla="*/ 460406 h 1968907"/>
              <a:gd name="connsiteX2" fmla="*/ 1134657 w 1834301"/>
              <a:gd name="connsiteY2" fmla="*/ 50720 h 1968907"/>
              <a:gd name="connsiteX3" fmla="*/ 1834301 w 1834301"/>
              <a:gd name="connsiteY3" fmla="*/ 995063 h 1968907"/>
              <a:gd name="connsiteX4" fmla="*/ 1124997 w 1834301"/>
              <a:gd name="connsiteY4" fmla="*/ 1949066 h 1968907"/>
              <a:gd name="connsiteX5" fmla="*/ 350 w 1834301"/>
              <a:gd name="connsiteY5" fmla="*/ 1545635 h 1968907"/>
              <a:gd name="connsiteX0" fmla="*/ 350 w 1834301"/>
              <a:gd name="connsiteY0" fmla="*/ 1545635 h 1975325"/>
              <a:gd name="connsiteX1" fmla="*/ 0 w 1834301"/>
              <a:gd name="connsiteY1" fmla="*/ 460406 h 1975325"/>
              <a:gd name="connsiteX2" fmla="*/ 1134657 w 1834301"/>
              <a:gd name="connsiteY2" fmla="*/ 50720 h 1975325"/>
              <a:gd name="connsiteX3" fmla="*/ 1834301 w 1834301"/>
              <a:gd name="connsiteY3" fmla="*/ 995063 h 1975325"/>
              <a:gd name="connsiteX4" fmla="*/ 1124997 w 1834301"/>
              <a:gd name="connsiteY4" fmla="*/ 1949066 h 1975325"/>
              <a:gd name="connsiteX5" fmla="*/ 350 w 1834301"/>
              <a:gd name="connsiteY5" fmla="*/ 1545635 h 197532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27862"/>
              <a:gd name="connsiteY0" fmla="*/ 1545635 h 1992885"/>
              <a:gd name="connsiteX1" fmla="*/ 0 w 1827862"/>
              <a:gd name="connsiteY1" fmla="*/ 460406 h 1992885"/>
              <a:gd name="connsiteX2" fmla="*/ 1134657 w 1827862"/>
              <a:gd name="connsiteY2" fmla="*/ 50720 h 1992885"/>
              <a:gd name="connsiteX3" fmla="*/ 1827862 w 1827862"/>
              <a:gd name="connsiteY3" fmla="*/ 995063 h 1992885"/>
              <a:gd name="connsiteX4" fmla="*/ 1124997 w 1827862"/>
              <a:gd name="connsiteY4" fmla="*/ 1949066 h 1992885"/>
              <a:gd name="connsiteX5" fmla="*/ 350 w 1827862"/>
              <a:gd name="connsiteY5" fmla="*/ 1545635 h 199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7862" h="1992885">
                <a:moveTo>
                  <a:pt x="350" y="1545635"/>
                </a:moveTo>
                <a:cubicBezTo>
                  <a:pt x="241611" y="1102732"/>
                  <a:pt x="132385" y="672531"/>
                  <a:pt x="0" y="460406"/>
                </a:cubicBezTo>
                <a:cubicBezTo>
                  <a:pt x="138072" y="232182"/>
                  <a:pt x="564923" y="-134981"/>
                  <a:pt x="1134657" y="50720"/>
                </a:cubicBezTo>
                <a:cubicBezTo>
                  <a:pt x="1440374" y="139829"/>
                  <a:pt x="1827862" y="452178"/>
                  <a:pt x="1827862" y="995063"/>
                </a:cubicBezTo>
                <a:cubicBezTo>
                  <a:pt x="1827862" y="1537948"/>
                  <a:pt x="1430656" y="1857304"/>
                  <a:pt x="1124997" y="1949066"/>
                </a:cubicBezTo>
                <a:cubicBezTo>
                  <a:pt x="758163" y="2085904"/>
                  <a:pt x="180874" y="1888726"/>
                  <a:pt x="350" y="1545635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5330BE8-EA5D-48B9-8596-66CDE92F46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12369" y="1951163"/>
            <a:ext cx="1827862" cy="1992885"/>
          </a:xfrm>
          <a:custGeom>
            <a:avLst/>
            <a:gdLst>
              <a:gd name="connsiteX0" fmla="*/ 0 w 1965960"/>
              <a:gd name="connsiteY0" fmla="*/ 982980 h 1965960"/>
              <a:gd name="connsiteX1" fmla="*/ 982980 w 1965960"/>
              <a:gd name="connsiteY1" fmla="*/ 0 h 1965960"/>
              <a:gd name="connsiteX2" fmla="*/ 1965960 w 1965960"/>
              <a:gd name="connsiteY2" fmla="*/ 982980 h 1965960"/>
              <a:gd name="connsiteX3" fmla="*/ 982980 w 1965960"/>
              <a:gd name="connsiteY3" fmla="*/ 1965960 h 1965960"/>
              <a:gd name="connsiteX4" fmla="*/ 0 w 1965960"/>
              <a:gd name="connsiteY4" fmla="*/ 982980 h 1965960"/>
              <a:gd name="connsiteX0" fmla="*/ 65395 w 2031355"/>
              <a:gd name="connsiteY0" fmla="*/ 996524 h 1979504"/>
              <a:gd name="connsiteX1" fmla="*/ 197054 w 2031355"/>
              <a:gd name="connsiteY1" fmla="*/ 461867 h 1979504"/>
              <a:gd name="connsiteX2" fmla="*/ 1048375 w 2031355"/>
              <a:gd name="connsiteY2" fmla="*/ 13544 h 1979504"/>
              <a:gd name="connsiteX3" fmla="*/ 2031355 w 2031355"/>
              <a:gd name="connsiteY3" fmla="*/ 996524 h 1979504"/>
              <a:gd name="connsiteX4" fmla="*/ 1048375 w 2031355"/>
              <a:gd name="connsiteY4" fmla="*/ 1979504 h 1979504"/>
              <a:gd name="connsiteX5" fmla="*/ 65395 w 2031355"/>
              <a:gd name="connsiteY5" fmla="*/ 996524 h 1979504"/>
              <a:gd name="connsiteX0" fmla="*/ 114976 w 1948927"/>
              <a:gd name="connsiteY0" fmla="*/ 1547096 h 1997760"/>
              <a:gd name="connsiteX1" fmla="*/ 114626 w 1948927"/>
              <a:gd name="connsiteY1" fmla="*/ 461867 h 1997760"/>
              <a:gd name="connsiteX2" fmla="*/ 965947 w 1948927"/>
              <a:gd name="connsiteY2" fmla="*/ 13544 h 1997760"/>
              <a:gd name="connsiteX3" fmla="*/ 1948927 w 1948927"/>
              <a:gd name="connsiteY3" fmla="*/ 996524 h 1997760"/>
              <a:gd name="connsiteX4" fmla="*/ 965947 w 1948927"/>
              <a:gd name="connsiteY4" fmla="*/ 1979504 h 1997760"/>
              <a:gd name="connsiteX5" fmla="*/ 114976 w 1948927"/>
              <a:gd name="connsiteY5" fmla="*/ 1547096 h 1997760"/>
              <a:gd name="connsiteX0" fmla="*/ 44277 w 1878228"/>
              <a:gd name="connsiteY0" fmla="*/ 1547096 h 1997760"/>
              <a:gd name="connsiteX1" fmla="*/ 43927 w 1878228"/>
              <a:gd name="connsiteY1" fmla="*/ 461867 h 1997760"/>
              <a:gd name="connsiteX2" fmla="*/ 895248 w 1878228"/>
              <a:gd name="connsiteY2" fmla="*/ 13544 h 1997760"/>
              <a:gd name="connsiteX3" fmla="*/ 1878228 w 1878228"/>
              <a:gd name="connsiteY3" fmla="*/ 996524 h 1997760"/>
              <a:gd name="connsiteX4" fmla="*/ 895248 w 1878228"/>
              <a:gd name="connsiteY4" fmla="*/ 1979504 h 1997760"/>
              <a:gd name="connsiteX5" fmla="*/ 44277 w 1878228"/>
              <a:gd name="connsiteY5" fmla="*/ 1547096 h 1997760"/>
              <a:gd name="connsiteX0" fmla="*/ 350 w 1834301"/>
              <a:gd name="connsiteY0" fmla="*/ 1547096 h 1997760"/>
              <a:gd name="connsiteX1" fmla="*/ 0 w 1834301"/>
              <a:gd name="connsiteY1" fmla="*/ 461867 h 1997760"/>
              <a:gd name="connsiteX2" fmla="*/ 851321 w 1834301"/>
              <a:gd name="connsiteY2" fmla="*/ 13544 h 1997760"/>
              <a:gd name="connsiteX3" fmla="*/ 1834301 w 1834301"/>
              <a:gd name="connsiteY3" fmla="*/ 996524 h 1997760"/>
              <a:gd name="connsiteX4" fmla="*/ 851321 w 1834301"/>
              <a:gd name="connsiteY4" fmla="*/ 1979504 h 1997760"/>
              <a:gd name="connsiteX5" fmla="*/ 350 w 1834301"/>
              <a:gd name="connsiteY5" fmla="*/ 1547096 h 1997760"/>
              <a:gd name="connsiteX0" fmla="*/ 350 w 1834301"/>
              <a:gd name="connsiteY0" fmla="*/ 1547096 h 1970368"/>
              <a:gd name="connsiteX1" fmla="*/ 0 w 1834301"/>
              <a:gd name="connsiteY1" fmla="*/ 461867 h 1970368"/>
              <a:gd name="connsiteX2" fmla="*/ 851321 w 1834301"/>
              <a:gd name="connsiteY2" fmla="*/ 13544 h 1970368"/>
              <a:gd name="connsiteX3" fmla="*/ 1834301 w 1834301"/>
              <a:gd name="connsiteY3" fmla="*/ 996524 h 1970368"/>
              <a:gd name="connsiteX4" fmla="*/ 1124997 w 1834301"/>
              <a:gd name="connsiteY4" fmla="*/ 1950527 h 1970368"/>
              <a:gd name="connsiteX5" fmla="*/ 350 w 1834301"/>
              <a:gd name="connsiteY5" fmla="*/ 1547096 h 1970368"/>
              <a:gd name="connsiteX0" fmla="*/ 350 w 1834301"/>
              <a:gd name="connsiteY0" fmla="*/ 1509739 h 1933011"/>
              <a:gd name="connsiteX1" fmla="*/ 0 w 1834301"/>
              <a:gd name="connsiteY1" fmla="*/ 424510 h 1933011"/>
              <a:gd name="connsiteX2" fmla="*/ 1134657 w 1834301"/>
              <a:gd name="connsiteY2" fmla="*/ 14824 h 1933011"/>
              <a:gd name="connsiteX3" fmla="*/ 1834301 w 1834301"/>
              <a:gd name="connsiteY3" fmla="*/ 959167 h 1933011"/>
              <a:gd name="connsiteX4" fmla="*/ 1124997 w 1834301"/>
              <a:gd name="connsiteY4" fmla="*/ 1913170 h 1933011"/>
              <a:gd name="connsiteX5" fmla="*/ 350 w 1834301"/>
              <a:gd name="connsiteY5" fmla="*/ 1509739 h 1933011"/>
              <a:gd name="connsiteX0" fmla="*/ 350 w 1834301"/>
              <a:gd name="connsiteY0" fmla="*/ 1540457 h 1963729"/>
              <a:gd name="connsiteX1" fmla="*/ 0 w 1834301"/>
              <a:gd name="connsiteY1" fmla="*/ 455228 h 1963729"/>
              <a:gd name="connsiteX2" fmla="*/ 1134657 w 1834301"/>
              <a:gd name="connsiteY2" fmla="*/ 45542 h 1963729"/>
              <a:gd name="connsiteX3" fmla="*/ 1834301 w 1834301"/>
              <a:gd name="connsiteY3" fmla="*/ 989885 h 1963729"/>
              <a:gd name="connsiteX4" fmla="*/ 1124997 w 1834301"/>
              <a:gd name="connsiteY4" fmla="*/ 1943888 h 1963729"/>
              <a:gd name="connsiteX5" fmla="*/ 350 w 1834301"/>
              <a:gd name="connsiteY5" fmla="*/ 1540457 h 1963729"/>
              <a:gd name="connsiteX0" fmla="*/ 350 w 1834301"/>
              <a:gd name="connsiteY0" fmla="*/ 1545635 h 1968907"/>
              <a:gd name="connsiteX1" fmla="*/ 0 w 1834301"/>
              <a:gd name="connsiteY1" fmla="*/ 460406 h 1968907"/>
              <a:gd name="connsiteX2" fmla="*/ 1134657 w 1834301"/>
              <a:gd name="connsiteY2" fmla="*/ 50720 h 1968907"/>
              <a:gd name="connsiteX3" fmla="*/ 1834301 w 1834301"/>
              <a:gd name="connsiteY3" fmla="*/ 995063 h 1968907"/>
              <a:gd name="connsiteX4" fmla="*/ 1124997 w 1834301"/>
              <a:gd name="connsiteY4" fmla="*/ 1949066 h 1968907"/>
              <a:gd name="connsiteX5" fmla="*/ 350 w 1834301"/>
              <a:gd name="connsiteY5" fmla="*/ 1545635 h 1968907"/>
              <a:gd name="connsiteX0" fmla="*/ 350 w 1834301"/>
              <a:gd name="connsiteY0" fmla="*/ 1545635 h 1975325"/>
              <a:gd name="connsiteX1" fmla="*/ 0 w 1834301"/>
              <a:gd name="connsiteY1" fmla="*/ 460406 h 1975325"/>
              <a:gd name="connsiteX2" fmla="*/ 1134657 w 1834301"/>
              <a:gd name="connsiteY2" fmla="*/ 50720 h 1975325"/>
              <a:gd name="connsiteX3" fmla="*/ 1834301 w 1834301"/>
              <a:gd name="connsiteY3" fmla="*/ 995063 h 1975325"/>
              <a:gd name="connsiteX4" fmla="*/ 1124997 w 1834301"/>
              <a:gd name="connsiteY4" fmla="*/ 1949066 h 1975325"/>
              <a:gd name="connsiteX5" fmla="*/ 350 w 1834301"/>
              <a:gd name="connsiteY5" fmla="*/ 1545635 h 197532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34301"/>
              <a:gd name="connsiteY0" fmla="*/ 1545635 h 1992885"/>
              <a:gd name="connsiteX1" fmla="*/ 0 w 1834301"/>
              <a:gd name="connsiteY1" fmla="*/ 460406 h 1992885"/>
              <a:gd name="connsiteX2" fmla="*/ 1134657 w 1834301"/>
              <a:gd name="connsiteY2" fmla="*/ 50720 h 1992885"/>
              <a:gd name="connsiteX3" fmla="*/ 1834301 w 1834301"/>
              <a:gd name="connsiteY3" fmla="*/ 995063 h 1992885"/>
              <a:gd name="connsiteX4" fmla="*/ 1124997 w 1834301"/>
              <a:gd name="connsiteY4" fmla="*/ 1949066 h 1992885"/>
              <a:gd name="connsiteX5" fmla="*/ 350 w 1834301"/>
              <a:gd name="connsiteY5" fmla="*/ 1545635 h 1992885"/>
              <a:gd name="connsiteX0" fmla="*/ 350 w 1827862"/>
              <a:gd name="connsiteY0" fmla="*/ 1545635 h 1992885"/>
              <a:gd name="connsiteX1" fmla="*/ 0 w 1827862"/>
              <a:gd name="connsiteY1" fmla="*/ 460406 h 1992885"/>
              <a:gd name="connsiteX2" fmla="*/ 1134657 w 1827862"/>
              <a:gd name="connsiteY2" fmla="*/ 50720 h 1992885"/>
              <a:gd name="connsiteX3" fmla="*/ 1827862 w 1827862"/>
              <a:gd name="connsiteY3" fmla="*/ 995063 h 1992885"/>
              <a:gd name="connsiteX4" fmla="*/ 1124997 w 1827862"/>
              <a:gd name="connsiteY4" fmla="*/ 1949066 h 1992885"/>
              <a:gd name="connsiteX5" fmla="*/ 350 w 1827862"/>
              <a:gd name="connsiteY5" fmla="*/ 1545635 h 199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7862" h="1992885">
                <a:moveTo>
                  <a:pt x="350" y="1545635"/>
                </a:moveTo>
                <a:cubicBezTo>
                  <a:pt x="241611" y="1102732"/>
                  <a:pt x="132385" y="672531"/>
                  <a:pt x="0" y="460406"/>
                </a:cubicBezTo>
                <a:cubicBezTo>
                  <a:pt x="138072" y="232182"/>
                  <a:pt x="564923" y="-134981"/>
                  <a:pt x="1134657" y="50720"/>
                </a:cubicBezTo>
                <a:cubicBezTo>
                  <a:pt x="1440374" y="139829"/>
                  <a:pt x="1827862" y="452178"/>
                  <a:pt x="1827862" y="995063"/>
                </a:cubicBezTo>
                <a:cubicBezTo>
                  <a:pt x="1827862" y="1537948"/>
                  <a:pt x="1430656" y="1857304"/>
                  <a:pt x="1124997" y="1949066"/>
                </a:cubicBezTo>
                <a:cubicBezTo>
                  <a:pt x="758163" y="2085904"/>
                  <a:pt x="180874" y="1888726"/>
                  <a:pt x="350" y="1545635"/>
                </a:cubicBez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694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5AD54D7-D22B-4176-8F05-73ACD7F31D9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71286" y="1935212"/>
            <a:ext cx="4680857" cy="4267045"/>
          </a:xfrm>
          <a:custGeom>
            <a:avLst/>
            <a:gdLst>
              <a:gd name="connsiteX0" fmla="*/ 0 w 4680857"/>
              <a:gd name="connsiteY0" fmla="*/ 0 h 4267045"/>
              <a:gd name="connsiteX1" fmla="*/ 4680857 w 4680857"/>
              <a:gd name="connsiteY1" fmla="*/ 0 h 4267045"/>
              <a:gd name="connsiteX2" fmla="*/ 4680857 w 4680857"/>
              <a:gd name="connsiteY2" fmla="*/ 4267045 h 4267045"/>
              <a:gd name="connsiteX3" fmla="*/ 0 w 4680857"/>
              <a:gd name="connsiteY3" fmla="*/ 4267045 h 42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0857" h="4267045">
                <a:moveTo>
                  <a:pt x="0" y="0"/>
                </a:moveTo>
                <a:lnTo>
                  <a:pt x="4680857" y="0"/>
                </a:lnTo>
                <a:lnTo>
                  <a:pt x="4680857" y="4267045"/>
                </a:lnTo>
                <a:lnTo>
                  <a:pt x="0" y="42670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B0A46FF-EBB0-4633-9062-CCC43AEE4D7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6542" y="3982377"/>
            <a:ext cx="5664198" cy="2219879"/>
          </a:xfrm>
          <a:custGeom>
            <a:avLst/>
            <a:gdLst>
              <a:gd name="connsiteX0" fmla="*/ 0 w 5664198"/>
              <a:gd name="connsiteY0" fmla="*/ 0 h 2219879"/>
              <a:gd name="connsiteX1" fmla="*/ 5664198 w 5664198"/>
              <a:gd name="connsiteY1" fmla="*/ 0 h 2219879"/>
              <a:gd name="connsiteX2" fmla="*/ 5664198 w 5664198"/>
              <a:gd name="connsiteY2" fmla="*/ 2219879 h 2219879"/>
              <a:gd name="connsiteX3" fmla="*/ 0 w 5664198"/>
              <a:gd name="connsiteY3" fmla="*/ 2219879 h 221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4198" h="2219879">
                <a:moveTo>
                  <a:pt x="0" y="0"/>
                </a:moveTo>
                <a:lnTo>
                  <a:pt x="5664198" y="0"/>
                </a:lnTo>
                <a:lnTo>
                  <a:pt x="5664198" y="2219879"/>
                </a:lnTo>
                <a:lnTo>
                  <a:pt x="0" y="22198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3539904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C8C28D6-B173-49EE-87DE-B6FF677969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5363" y="3220401"/>
            <a:ext cx="4379766" cy="2644712"/>
          </a:xfrm>
          <a:custGeom>
            <a:avLst/>
            <a:gdLst>
              <a:gd name="connsiteX0" fmla="*/ 0 w 4379766"/>
              <a:gd name="connsiteY0" fmla="*/ 0 h 2644712"/>
              <a:gd name="connsiteX1" fmla="*/ 4379766 w 4379766"/>
              <a:gd name="connsiteY1" fmla="*/ 0 h 2644712"/>
              <a:gd name="connsiteX2" fmla="*/ 4379766 w 4379766"/>
              <a:gd name="connsiteY2" fmla="*/ 2644712 h 2644712"/>
              <a:gd name="connsiteX3" fmla="*/ 0 w 4379766"/>
              <a:gd name="connsiteY3" fmla="*/ 2644712 h 264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9766" h="2644712">
                <a:moveTo>
                  <a:pt x="0" y="0"/>
                </a:moveTo>
                <a:lnTo>
                  <a:pt x="4379766" y="0"/>
                </a:lnTo>
                <a:lnTo>
                  <a:pt x="4379766" y="2644712"/>
                </a:lnTo>
                <a:lnTo>
                  <a:pt x="0" y="2644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28262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8CCD70-7B40-4226-8E8C-EA75339AB0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42478" y="1947365"/>
            <a:ext cx="2281810" cy="2171682"/>
          </a:xfrm>
          <a:custGeom>
            <a:avLst/>
            <a:gdLst>
              <a:gd name="connsiteX0" fmla="*/ 0 w 2281810"/>
              <a:gd name="connsiteY0" fmla="*/ 0 h 2171682"/>
              <a:gd name="connsiteX1" fmla="*/ 2281810 w 2281810"/>
              <a:gd name="connsiteY1" fmla="*/ 0 h 2171682"/>
              <a:gd name="connsiteX2" fmla="*/ 2281810 w 2281810"/>
              <a:gd name="connsiteY2" fmla="*/ 2171682 h 2171682"/>
              <a:gd name="connsiteX3" fmla="*/ 0 w 2281810"/>
              <a:gd name="connsiteY3" fmla="*/ 2171682 h 217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810" h="2171682">
                <a:moveTo>
                  <a:pt x="0" y="0"/>
                </a:moveTo>
                <a:lnTo>
                  <a:pt x="2281810" y="0"/>
                </a:lnTo>
                <a:lnTo>
                  <a:pt x="2281810" y="2171682"/>
                </a:lnTo>
                <a:lnTo>
                  <a:pt x="0" y="21716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4C0256-33A9-4E4C-9E20-E02AC408DF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66584" y="1947365"/>
            <a:ext cx="2281810" cy="2171682"/>
          </a:xfrm>
          <a:custGeom>
            <a:avLst/>
            <a:gdLst>
              <a:gd name="connsiteX0" fmla="*/ 0 w 2281810"/>
              <a:gd name="connsiteY0" fmla="*/ 0 h 2171682"/>
              <a:gd name="connsiteX1" fmla="*/ 2281810 w 2281810"/>
              <a:gd name="connsiteY1" fmla="*/ 0 h 2171682"/>
              <a:gd name="connsiteX2" fmla="*/ 2281810 w 2281810"/>
              <a:gd name="connsiteY2" fmla="*/ 2171682 h 2171682"/>
              <a:gd name="connsiteX3" fmla="*/ 0 w 2281810"/>
              <a:gd name="connsiteY3" fmla="*/ 2171682 h 217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810" h="2171682">
                <a:moveTo>
                  <a:pt x="0" y="0"/>
                </a:moveTo>
                <a:lnTo>
                  <a:pt x="2281810" y="0"/>
                </a:lnTo>
                <a:lnTo>
                  <a:pt x="2281810" y="2171682"/>
                </a:lnTo>
                <a:lnTo>
                  <a:pt x="0" y="21716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0AFA0C5-F1C1-497F-B6BE-FBACCE9BBF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690" y="1947365"/>
            <a:ext cx="2281810" cy="2171682"/>
          </a:xfrm>
          <a:custGeom>
            <a:avLst/>
            <a:gdLst>
              <a:gd name="connsiteX0" fmla="*/ 0 w 2281810"/>
              <a:gd name="connsiteY0" fmla="*/ 0 h 2171682"/>
              <a:gd name="connsiteX1" fmla="*/ 2281810 w 2281810"/>
              <a:gd name="connsiteY1" fmla="*/ 0 h 2171682"/>
              <a:gd name="connsiteX2" fmla="*/ 2281810 w 2281810"/>
              <a:gd name="connsiteY2" fmla="*/ 2171682 h 2171682"/>
              <a:gd name="connsiteX3" fmla="*/ 0 w 2281810"/>
              <a:gd name="connsiteY3" fmla="*/ 2171682 h 217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810" h="2171682">
                <a:moveTo>
                  <a:pt x="0" y="0"/>
                </a:moveTo>
                <a:lnTo>
                  <a:pt x="2281810" y="0"/>
                </a:lnTo>
                <a:lnTo>
                  <a:pt x="2281810" y="2171682"/>
                </a:lnTo>
                <a:lnTo>
                  <a:pt x="0" y="21716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3A0403A-DA93-4A57-A798-22C6920DB16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18372" y="1947365"/>
            <a:ext cx="2281810" cy="2171682"/>
          </a:xfrm>
          <a:custGeom>
            <a:avLst/>
            <a:gdLst>
              <a:gd name="connsiteX0" fmla="*/ 0 w 2281810"/>
              <a:gd name="connsiteY0" fmla="*/ 0 h 2171682"/>
              <a:gd name="connsiteX1" fmla="*/ 2281810 w 2281810"/>
              <a:gd name="connsiteY1" fmla="*/ 0 h 2171682"/>
              <a:gd name="connsiteX2" fmla="*/ 2281810 w 2281810"/>
              <a:gd name="connsiteY2" fmla="*/ 2171682 h 2171682"/>
              <a:gd name="connsiteX3" fmla="*/ 0 w 2281810"/>
              <a:gd name="connsiteY3" fmla="*/ 2171682 h 217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810" h="2171682">
                <a:moveTo>
                  <a:pt x="0" y="0"/>
                </a:moveTo>
                <a:lnTo>
                  <a:pt x="2281810" y="0"/>
                </a:lnTo>
                <a:lnTo>
                  <a:pt x="2281810" y="2171682"/>
                </a:lnTo>
                <a:lnTo>
                  <a:pt x="0" y="21716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347263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DC9375-7E80-4853-AC41-96D0FC4836D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52443" y="2034060"/>
            <a:ext cx="5703022" cy="1557263"/>
          </a:xfrm>
          <a:custGeom>
            <a:avLst/>
            <a:gdLst>
              <a:gd name="connsiteX0" fmla="*/ 0 w 5703022"/>
              <a:gd name="connsiteY0" fmla="*/ 0 h 1557263"/>
              <a:gd name="connsiteX1" fmla="*/ 5703022 w 5703022"/>
              <a:gd name="connsiteY1" fmla="*/ 0 h 1557263"/>
              <a:gd name="connsiteX2" fmla="*/ 5703022 w 5703022"/>
              <a:gd name="connsiteY2" fmla="*/ 1557263 h 1557263"/>
              <a:gd name="connsiteX3" fmla="*/ 0 w 5703022"/>
              <a:gd name="connsiteY3" fmla="*/ 1557263 h 15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3022" h="1557263">
                <a:moveTo>
                  <a:pt x="0" y="0"/>
                </a:moveTo>
                <a:lnTo>
                  <a:pt x="5703022" y="0"/>
                </a:lnTo>
                <a:lnTo>
                  <a:pt x="5703022" y="1557263"/>
                </a:lnTo>
                <a:lnTo>
                  <a:pt x="0" y="15572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1FD4FE-90BC-4D3F-85E8-E08C28CA07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88391" y="3885380"/>
            <a:ext cx="2567074" cy="1796624"/>
          </a:xfrm>
          <a:custGeom>
            <a:avLst/>
            <a:gdLst>
              <a:gd name="connsiteX0" fmla="*/ 0 w 2567074"/>
              <a:gd name="connsiteY0" fmla="*/ 0 h 1796624"/>
              <a:gd name="connsiteX1" fmla="*/ 2567074 w 2567074"/>
              <a:gd name="connsiteY1" fmla="*/ 0 h 1796624"/>
              <a:gd name="connsiteX2" fmla="*/ 2567074 w 2567074"/>
              <a:gd name="connsiteY2" fmla="*/ 1796624 h 1796624"/>
              <a:gd name="connsiteX3" fmla="*/ 0 w 2567074"/>
              <a:gd name="connsiteY3" fmla="*/ 1796624 h 179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7074" h="1796624">
                <a:moveTo>
                  <a:pt x="0" y="0"/>
                </a:moveTo>
                <a:lnTo>
                  <a:pt x="2567074" y="0"/>
                </a:lnTo>
                <a:lnTo>
                  <a:pt x="2567074" y="1796624"/>
                </a:lnTo>
                <a:lnTo>
                  <a:pt x="0" y="1796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339284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89BE3E-A03B-43F1-980F-692128C536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76540" y="1974574"/>
            <a:ext cx="2982666" cy="3831342"/>
          </a:xfrm>
          <a:custGeom>
            <a:avLst/>
            <a:gdLst>
              <a:gd name="connsiteX0" fmla="*/ 0 w 2982666"/>
              <a:gd name="connsiteY0" fmla="*/ 0 h 3831342"/>
              <a:gd name="connsiteX1" fmla="*/ 2982666 w 2982666"/>
              <a:gd name="connsiteY1" fmla="*/ 0 h 3831342"/>
              <a:gd name="connsiteX2" fmla="*/ 2982666 w 2982666"/>
              <a:gd name="connsiteY2" fmla="*/ 3831342 h 3831342"/>
              <a:gd name="connsiteX3" fmla="*/ 0 w 2982666"/>
              <a:gd name="connsiteY3" fmla="*/ 3831342 h 383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2666" h="3831342">
                <a:moveTo>
                  <a:pt x="0" y="0"/>
                </a:moveTo>
                <a:lnTo>
                  <a:pt x="2982666" y="0"/>
                </a:lnTo>
                <a:lnTo>
                  <a:pt x="2982666" y="3831342"/>
                </a:lnTo>
                <a:lnTo>
                  <a:pt x="0" y="38313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1178337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61203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8032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76207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695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10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FC3CFD08-C861-4F9A-BA86-3C1B7453F3B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43700" y="1662318"/>
            <a:ext cx="4610100" cy="414359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9257693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2242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7829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4825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930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9763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79254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2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46375" y="1280161"/>
            <a:ext cx="2835378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62521" y="2575560"/>
            <a:ext cx="4953250" cy="37862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91515" y="2575560"/>
            <a:ext cx="4953250" cy="37862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70CDA49-CE65-47DB-9921-7D2FB425AC3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662318"/>
            <a:ext cx="12192000" cy="437562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5779113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353482" y="1648668"/>
            <a:ext cx="5278225" cy="45255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943841" y="1033329"/>
            <a:ext cx="2509678" cy="44531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801069" y="1657350"/>
            <a:ext cx="3064038" cy="38780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36" y="2628"/>
            <a:ext cx="6096018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02279" y="3429000"/>
            <a:ext cx="6096018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36" y="2627"/>
            <a:ext cx="5943597" cy="68553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330" y="0"/>
            <a:ext cx="5987967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25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67299" y="2727297"/>
            <a:ext cx="6210301" cy="331569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7124701" y="0"/>
            <a:ext cx="5067300" cy="3429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39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914401" y="0"/>
            <a:ext cx="8305800" cy="3429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2138900"/>
            <a:ext cx="5067300" cy="47191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22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9220200" cy="2425148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599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067300" y="0"/>
            <a:ext cx="4152900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2F197-B265-4A24-B3B2-57904709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34215" y="6277024"/>
            <a:ext cx="1723571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www.infobusiness.com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28D6-30E3-4853-9DDB-89073BC25F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5718" y="66550"/>
            <a:ext cx="464275" cy="191427"/>
          </a:xfrm>
          <a:prstGeom prst="rect">
            <a:avLst/>
          </a:prstGeom>
        </p:spPr>
        <p:txBody>
          <a:bodyPr/>
          <a:lstStyle/>
          <a:p>
            <a:fld id="{22E1CF2F-19B6-4B01-91BB-CDBA096AD5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A9BD7A-DA60-4AF5-A73F-5B0C95BBBE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1" y="1654629"/>
            <a:ext cx="10515600" cy="19449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4917581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36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067300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124700" y="756138"/>
            <a:ext cx="4152900" cy="432581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76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67300" y="483575"/>
            <a:ext cx="6210300" cy="456320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2971801" y="3429000"/>
            <a:ext cx="2095500" cy="2954215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641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67300" y="483576"/>
            <a:ext cx="6210300" cy="400929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2971800" y="3683976"/>
            <a:ext cx="4152900" cy="273440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455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879231"/>
            <a:ext cx="8305800" cy="59787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6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67300" y="1"/>
            <a:ext cx="2057400" cy="3429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067300" y="3429000"/>
            <a:ext cx="2057400" cy="3429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124700" y="3429000"/>
            <a:ext cx="2095500" cy="3429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124700" y="1354016"/>
            <a:ext cx="2095500" cy="207498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220200" y="1354016"/>
            <a:ext cx="2057400" cy="207498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2971800" y="1354015"/>
            <a:ext cx="2095500" cy="380706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557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67300" y="1"/>
            <a:ext cx="2057400" cy="3429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24700" y="1"/>
            <a:ext cx="2095500" cy="39200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220200" y="1"/>
            <a:ext cx="2057400" cy="215899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11277600" y="1"/>
            <a:ext cx="2057400" cy="297179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2971800" y="1"/>
            <a:ext cx="2095500" cy="361526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1"/>
            <a:ext cx="2057400" cy="3047999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143000" y="2"/>
            <a:ext cx="2057400" cy="268393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141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9220200" y="0"/>
            <a:ext cx="2971800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918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971800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19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124700" y="796842"/>
            <a:ext cx="4152900" cy="3038558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796842"/>
            <a:ext cx="4152900" cy="3038558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2DDFA7-5E8E-4AEF-B2A5-DD034ED10B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249C-54A9-48C7-8E90-5D127DF4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/>
                </a:solidFill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6540-A5BD-4AEC-AAD5-035D9A1A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70CDA49-CE65-47DB-9921-7D2FB425AC3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662318"/>
            <a:ext cx="12192000" cy="519568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653643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71800" y="1344899"/>
            <a:ext cx="6248400" cy="4166902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02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8035907" cy="6858000"/>
          </a:xfrm>
          <a:custGeom>
            <a:avLst/>
            <a:gdLst/>
            <a:ahLst/>
            <a:cxnLst/>
            <a:rect l="l" t="t" r="r" b="b"/>
            <a:pathLst>
              <a:path w="8035907" h="6858000">
                <a:moveTo>
                  <a:pt x="4621080" y="0"/>
                </a:moveTo>
                <a:lnTo>
                  <a:pt x="8035907" y="0"/>
                </a:lnTo>
                <a:lnTo>
                  <a:pt x="8035907" y="6858000"/>
                </a:lnTo>
                <a:lnTo>
                  <a:pt x="5921967" y="6858000"/>
                </a:lnTo>
                <a:lnTo>
                  <a:pt x="5921967" y="1637618"/>
                </a:lnTo>
                <a:lnTo>
                  <a:pt x="4621080" y="1637618"/>
                </a:ln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3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58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92504" cy="6858000"/>
          </a:xfrm>
          <a:custGeom>
            <a:avLst/>
            <a:gdLst/>
            <a:ahLst/>
            <a:cxnLst/>
            <a:rect l="l" t="t" r="r" b="b"/>
            <a:pathLst>
              <a:path w="9692504" h="6858000">
                <a:moveTo>
                  <a:pt x="5873865" y="0"/>
                </a:moveTo>
                <a:lnTo>
                  <a:pt x="8051892" y="0"/>
                </a:lnTo>
                <a:lnTo>
                  <a:pt x="8232553" y="60425"/>
                </a:lnTo>
                <a:cubicBezTo>
                  <a:pt x="9026062" y="362020"/>
                  <a:pt x="9540057" y="966848"/>
                  <a:pt x="9540057" y="1749413"/>
                </a:cubicBezTo>
                <a:cubicBezTo>
                  <a:pt x="9540057" y="2552303"/>
                  <a:pt x="8940429" y="3345031"/>
                  <a:pt x="8147702" y="4147922"/>
                </a:cubicBezTo>
                <a:lnTo>
                  <a:pt x="6867142" y="5428482"/>
                </a:lnTo>
                <a:lnTo>
                  <a:pt x="9692504" y="5428482"/>
                </a:lnTo>
                <a:lnTo>
                  <a:pt x="9692504" y="6858000"/>
                </a:lnTo>
                <a:lnTo>
                  <a:pt x="4173900" y="6858000"/>
                </a:lnTo>
                <a:lnTo>
                  <a:pt x="4173900" y="5723214"/>
                </a:lnTo>
                <a:lnTo>
                  <a:pt x="6704531" y="3101115"/>
                </a:lnTo>
                <a:cubicBezTo>
                  <a:pt x="7050079" y="2745404"/>
                  <a:pt x="7324485" y="2338877"/>
                  <a:pt x="7324485" y="2064471"/>
                </a:cubicBezTo>
                <a:cubicBezTo>
                  <a:pt x="7324485" y="1739249"/>
                  <a:pt x="7090731" y="1566475"/>
                  <a:pt x="6674042" y="1566475"/>
                </a:cubicBezTo>
                <a:cubicBezTo>
                  <a:pt x="6115067" y="1566475"/>
                  <a:pt x="5393482" y="1912023"/>
                  <a:pt x="4722712" y="2470998"/>
                </a:cubicBezTo>
                <a:lnTo>
                  <a:pt x="3929984" y="946521"/>
                </a:lnTo>
                <a:cubicBezTo>
                  <a:pt x="4533423" y="520939"/>
                  <a:pt x="5160682" y="198575"/>
                  <a:pt x="5809279" y="16650"/>
                </a:cubicBez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2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 smtClean="0"/>
              <a:t>Drag and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29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611200" cy="6858000"/>
          </a:xfrm>
          <a:custGeom>
            <a:avLst/>
            <a:gdLst/>
            <a:ahLst/>
            <a:cxnLst/>
            <a:rect l="l" t="t" r="r" b="b"/>
            <a:pathLst>
              <a:path w="9611200" h="6858000">
                <a:moveTo>
                  <a:pt x="4173900" y="0"/>
                </a:moveTo>
                <a:lnTo>
                  <a:pt x="9265651" y="0"/>
                </a:lnTo>
                <a:lnTo>
                  <a:pt x="9265651" y="1149785"/>
                </a:lnTo>
                <a:lnTo>
                  <a:pt x="7476932" y="2796219"/>
                </a:lnTo>
                <a:lnTo>
                  <a:pt x="7822480" y="2857199"/>
                </a:lnTo>
                <a:cubicBezTo>
                  <a:pt x="8869287" y="3040136"/>
                  <a:pt x="9611200" y="3741395"/>
                  <a:pt x="9611200" y="4818692"/>
                </a:cubicBezTo>
                <a:cubicBezTo>
                  <a:pt x="9611200" y="5682561"/>
                  <a:pt x="9166561" y="6383662"/>
                  <a:pt x="8398863" y="6788005"/>
                </a:cubicBezTo>
                <a:lnTo>
                  <a:pt x="8249306" y="6858000"/>
                </a:lnTo>
                <a:lnTo>
                  <a:pt x="4946973" y="6858000"/>
                </a:lnTo>
                <a:lnTo>
                  <a:pt x="4742919" y="6784770"/>
                </a:lnTo>
                <a:cubicBezTo>
                  <a:pt x="4387168" y="6641553"/>
                  <a:pt x="4064646" y="6463856"/>
                  <a:pt x="3797863" y="6261862"/>
                </a:cubicBezTo>
                <a:lnTo>
                  <a:pt x="4641407" y="4656081"/>
                </a:lnTo>
                <a:cubicBezTo>
                  <a:pt x="5210544" y="5276034"/>
                  <a:pt x="5850825" y="5591093"/>
                  <a:pt x="6521594" y="5591093"/>
                </a:cubicBezTo>
                <a:cubicBezTo>
                  <a:pt x="7192364" y="5591093"/>
                  <a:pt x="7548074" y="5326850"/>
                  <a:pt x="7548074" y="4839018"/>
                </a:cubicBezTo>
                <a:cubicBezTo>
                  <a:pt x="7548074" y="4341022"/>
                  <a:pt x="7192364" y="4086943"/>
                  <a:pt x="6521594" y="4086943"/>
                </a:cubicBezTo>
                <a:lnTo>
                  <a:pt x="5251197" y="4086943"/>
                </a:lnTo>
                <a:lnTo>
                  <a:pt x="5251197" y="2979157"/>
                </a:lnTo>
                <a:lnTo>
                  <a:pt x="6755347" y="1525823"/>
                </a:lnTo>
                <a:lnTo>
                  <a:pt x="4173900" y="1525823"/>
                </a:lnTo>
                <a:close/>
                <a:moveTo>
                  <a:pt x="0" y="0"/>
                </a:moveTo>
                <a:lnTo>
                  <a:pt x="1452570" y="0"/>
                </a:lnTo>
                <a:lnTo>
                  <a:pt x="1547073" y="24007"/>
                </a:lnTo>
                <a:cubicBezTo>
                  <a:pt x="2774452" y="410017"/>
                  <a:pt x="3445381" y="1616656"/>
                  <a:pt x="3445381" y="3507642"/>
                </a:cubicBezTo>
                <a:cubicBezTo>
                  <a:pt x="3445381" y="5114694"/>
                  <a:pt x="2965012" y="6222163"/>
                  <a:pt x="2073628" y="6757392"/>
                </a:cubicBezTo>
                <a:lnTo>
                  <a:pt x="1880212" y="6858000"/>
                </a:lnTo>
                <a:lnTo>
                  <a:pt x="0" y="6858000"/>
                </a:lnTo>
                <a:lnTo>
                  <a:pt x="0" y="5268858"/>
                </a:lnTo>
                <a:lnTo>
                  <a:pt x="17652" y="5309501"/>
                </a:lnTo>
                <a:cubicBezTo>
                  <a:pt x="150210" y="5574061"/>
                  <a:pt x="343072" y="5692724"/>
                  <a:pt x="609856" y="5692724"/>
                </a:cubicBezTo>
                <a:cubicBezTo>
                  <a:pt x="1209483" y="5692724"/>
                  <a:pt x="1433073" y="5072771"/>
                  <a:pt x="1433073" y="3507642"/>
                </a:cubicBezTo>
                <a:cubicBezTo>
                  <a:pt x="1433073" y="1932350"/>
                  <a:pt x="1209483" y="1332722"/>
                  <a:pt x="609856" y="1332722"/>
                </a:cubicBezTo>
                <a:cubicBezTo>
                  <a:pt x="343072" y="1332722"/>
                  <a:pt x="150210" y="1447495"/>
                  <a:pt x="17652" y="1708529"/>
                </a:cubicBezTo>
                <a:lnTo>
                  <a:pt x="0" y="1748682"/>
                </a:lnTo>
                <a:close/>
              </a:path>
            </a:pathLst>
          </a:cu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62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796842"/>
            <a:ext cx="4152900" cy="534748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404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2955074"/>
            <a:ext cx="2057400" cy="390292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2971800" y="2230244"/>
            <a:ext cx="2095500" cy="4627756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067300" y="2620537"/>
            <a:ext cx="2057400" cy="4237463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13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2971800" y="635620"/>
            <a:ext cx="2095500" cy="4560848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5067300" y="635620"/>
            <a:ext cx="2057400" cy="4560848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7124700" y="635620"/>
            <a:ext cx="2095500" cy="4560848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9220199" y="635620"/>
            <a:ext cx="2057401" cy="4560848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7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048250" y="0"/>
            <a:ext cx="4171950" cy="2787805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2955073"/>
            <a:ext cx="2057400" cy="3902927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57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"/>
            <a:ext cx="4152900" cy="369105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779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048250" y="1"/>
            <a:ext cx="7143750" cy="370220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US" smtClean="0"/>
              <a:t>Drag and Drop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9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97.xml"/><Relationship Id="rId28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slideLayout" Target="../slideLayouts/slideLayout101.xml"/><Relationship Id="rId30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51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 spc="0" baseline="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A4BF-A780-439D-8881-8F80D47D33E0}" type="datetimeFigureOut">
              <a:rPr lang="pl-PL" smtClean="0"/>
              <a:t>10.03.2019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6D83-4358-43EA-B60D-CEF4DC56C0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672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217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109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217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326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434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5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59" r:id="rId22"/>
    <p:sldLayoutId id="2147483760" r:id="rId23"/>
    <p:sldLayoutId id="2147483761" r:id="rId24"/>
    <p:sldLayoutId id="2147483762" r:id="rId25"/>
    <p:sldLayoutId id="2147483763" r:id="rId26"/>
    <p:sldLayoutId id="2147483764" r:id="rId27"/>
    <p:sldLayoutId id="2147483765" r:id="rId28"/>
    <p:sldLayoutId id="2147483766" r:id="rId29"/>
    <p:sldLayoutId id="2147483767" r:id="rId3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576">
          <p15:clr>
            <a:srgbClr val="F26B43"/>
          </p15:clr>
        </p15:guide>
        <p15:guide id="3" pos="1872">
          <p15:clr>
            <a:srgbClr val="F26B43"/>
          </p15:clr>
        </p15:guide>
        <p15:guide id="4" pos="3192">
          <p15:clr>
            <a:srgbClr val="F26B43"/>
          </p15:clr>
        </p15:guide>
        <p15:guide id="5" pos="4488">
          <p15:clr>
            <a:srgbClr val="F26B43"/>
          </p15:clr>
        </p15:guide>
        <p15:guide id="6" pos="5808">
          <p15:clr>
            <a:srgbClr val="F26B43"/>
          </p15:clr>
        </p15:guide>
        <p15:guide id="7" pos="7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9ED0132-1FA9-44A5-8DE2-1688954D1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3514" y="-2831689"/>
            <a:ext cx="8938869" cy="11739716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68135B2A-D52A-4A9C-BAF8-27CA28B4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2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952E18-4E10-40BC-8E95-C18A58524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2214" y="3955028"/>
            <a:ext cx="8539654" cy="495299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5557698" y="832602"/>
            <a:ext cx="2057400" cy="4411133"/>
          </a:xfrm>
          <a:custGeom>
            <a:avLst/>
            <a:gdLst>
              <a:gd name="connsiteX0" fmla="*/ 0 w 2057400"/>
              <a:gd name="connsiteY0" fmla="*/ 0 h 4411133"/>
              <a:gd name="connsiteX1" fmla="*/ 2057400 w 2057400"/>
              <a:gd name="connsiteY1" fmla="*/ 0 h 4411133"/>
              <a:gd name="connsiteX2" fmla="*/ 2057400 w 2057400"/>
              <a:gd name="connsiteY2" fmla="*/ 4411133 h 4411133"/>
              <a:gd name="connsiteX3" fmla="*/ 1612900 w 2057400"/>
              <a:gd name="connsiteY3" fmla="*/ 4411133 h 4411133"/>
              <a:gd name="connsiteX4" fmla="*/ 1612900 w 2057400"/>
              <a:gd name="connsiteY4" fmla="*/ 4357167 h 4411133"/>
              <a:gd name="connsiteX5" fmla="*/ 2003434 w 2057400"/>
              <a:gd name="connsiteY5" fmla="*/ 4357167 h 4411133"/>
              <a:gd name="connsiteX6" fmla="*/ 2003434 w 2057400"/>
              <a:gd name="connsiteY6" fmla="*/ 53966 h 4411133"/>
              <a:gd name="connsiteX7" fmla="*/ 53966 w 2057400"/>
              <a:gd name="connsiteY7" fmla="*/ 53966 h 4411133"/>
              <a:gd name="connsiteX8" fmla="*/ 53966 w 2057400"/>
              <a:gd name="connsiteY8" fmla="*/ 4357167 h 4411133"/>
              <a:gd name="connsiteX9" fmla="*/ 444500 w 2057400"/>
              <a:gd name="connsiteY9" fmla="*/ 4357167 h 4411133"/>
              <a:gd name="connsiteX10" fmla="*/ 444500 w 2057400"/>
              <a:gd name="connsiteY10" fmla="*/ 4411133 h 4411133"/>
              <a:gd name="connsiteX11" fmla="*/ 0 w 2057400"/>
              <a:gd name="connsiteY11" fmla="*/ 4411133 h 441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7400" h="4411133">
                <a:moveTo>
                  <a:pt x="0" y="0"/>
                </a:moveTo>
                <a:lnTo>
                  <a:pt x="2057400" y="0"/>
                </a:lnTo>
                <a:lnTo>
                  <a:pt x="2057400" y="4411133"/>
                </a:lnTo>
                <a:lnTo>
                  <a:pt x="1612900" y="4411133"/>
                </a:lnTo>
                <a:lnTo>
                  <a:pt x="1612900" y="4357167"/>
                </a:lnTo>
                <a:lnTo>
                  <a:pt x="2003434" y="4357167"/>
                </a:lnTo>
                <a:lnTo>
                  <a:pt x="2003434" y="53966"/>
                </a:lnTo>
                <a:lnTo>
                  <a:pt x="53966" y="53966"/>
                </a:lnTo>
                <a:lnTo>
                  <a:pt x="53966" y="4357167"/>
                </a:lnTo>
                <a:lnTo>
                  <a:pt x="444500" y="4357167"/>
                </a:lnTo>
                <a:lnTo>
                  <a:pt x="444500" y="4411133"/>
                </a:lnTo>
                <a:lnTo>
                  <a:pt x="0" y="4411133"/>
                </a:lnTo>
                <a:close/>
              </a:path>
            </a:pathLst>
          </a:custGeom>
          <a:solidFill>
            <a:srgbClr val="000000">
              <a:alpha val="7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9143" y="1470641"/>
            <a:ext cx="1972507" cy="7022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spc="1200" dirty="0" smtClean="0">
                <a:solidFill>
                  <a:srgbClr val="000000">
                    <a:alpha val="76000"/>
                  </a:srgbClr>
                </a:solidFill>
                <a:latin typeface="Montserrat ExtraBold"/>
                <a:ea typeface="Montserrat" charset="0"/>
                <a:cs typeface="Montserrat" charset="0"/>
              </a:rPr>
              <a:t>THE</a:t>
            </a:r>
            <a:endParaRPr lang="en-US" sz="1400" spc="1200" dirty="0">
              <a:solidFill>
                <a:srgbClr val="000000">
                  <a:alpha val="76000"/>
                </a:srgbClr>
              </a:solidFill>
              <a:latin typeface="Montserrat ExtraBold"/>
              <a:ea typeface="Montserrat" charset="0"/>
              <a:cs typeface="Montserrat" charset="0"/>
            </a:endParaRPr>
          </a:p>
          <a:p>
            <a:pPr>
              <a:lnSpc>
                <a:spcPct val="150000"/>
              </a:lnSpc>
            </a:pPr>
            <a:r>
              <a:rPr lang="en-US" sz="1400" spc="1200" dirty="0" smtClean="0">
                <a:solidFill>
                  <a:schemeClr val="bg1">
                    <a:alpha val="92000"/>
                  </a:schemeClr>
                </a:solidFill>
                <a:latin typeface="Montserrat ExtraBold"/>
                <a:ea typeface="Montserrat" charset="0"/>
                <a:cs typeface="Montserrat" charset="0"/>
              </a:rPr>
              <a:t>SAVIOUR</a:t>
            </a:r>
            <a:endParaRPr lang="en-US" sz="1400" spc="1200" dirty="0">
              <a:solidFill>
                <a:schemeClr val="bg1">
                  <a:alpha val="92000"/>
                </a:schemeClr>
              </a:solidFill>
              <a:latin typeface="Montserrat ExtraBold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81040" y="2365932"/>
            <a:ext cx="0" cy="448733"/>
          </a:xfrm>
          <a:prstGeom prst="line">
            <a:avLst/>
          </a:prstGeom>
          <a:noFill/>
          <a:ln w="101600" cap="flat" cmpd="sng" algn="ctr">
            <a:solidFill>
              <a:schemeClr val="accent5"/>
            </a:solidFill>
            <a:prstDash val="solid"/>
            <a:miter lim="800000"/>
          </a:ln>
          <a:effectLst/>
        </p:spPr>
      </p:cxnSp>
      <p:sp>
        <p:nvSpPr>
          <p:cNvPr id="9" name="TextBox 8"/>
          <p:cNvSpPr txBox="1"/>
          <p:nvPr/>
        </p:nvSpPr>
        <p:spPr>
          <a:xfrm rot="5400000">
            <a:off x="4888226" y="4542541"/>
            <a:ext cx="3396344" cy="8558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Montserrat ExtraLight" panose="00000300000000000000" pitchFamily="2" charset="0"/>
              </a:rPr>
              <a:t>TEXTBOOKS/</a:t>
            </a:r>
            <a:r>
              <a:rPr lang="en-US" sz="2000" dirty="0" err="1" smtClean="0">
                <a:solidFill>
                  <a:srgbClr val="000000"/>
                </a:solidFill>
                <a:latin typeface="Montserrat ExtraLight" panose="00000300000000000000" pitchFamily="2" charset="0"/>
              </a:rPr>
              <a:t>e-BOOKS</a:t>
            </a:r>
            <a:endParaRPr lang="en-US" sz="2000" dirty="0" smtClean="0">
              <a:solidFill>
                <a:srgbClr val="000000"/>
              </a:solidFill>
              <a:latin typeface="Montserrat ExtraLight" panose="00000300000000000000" pitchFamily="2" charset="0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Montserrat ExtraLight" panose="00000300000000000000" pitchFamily="2" charset="0"/>
              </a:rPr>
              <a:t> IN A</a:t>
            </a:r>
            <a:r>
              <a:rPr lang="en-US" sz="2000" dirty="0">
                <a:solidFill>
                  <a:srgbClr val="000000"/>
                </a:solidFill>
                <a:latin typeface="Montserrat ExtraLight" panose="00000300000000000000" pitchFamily="2" charset="0"/>
              </a:rPr>
              <a:t> </a:t>
            </a:r>
            <a:r>
              <a:rPr lang="en-US" sz="2000" dirty="0" smtClean="0">
                <a:solidFill>
                  <a:srgbClr val="000000">
                    <a:alpha val="58000"/>
                  </a:srgbClr>
                </a:solidFill>
                <a:latin typeface="Montserrat Black" panose="00000A00000000000000" pitchFamily="2" charset="0"/>
              </a:rPr>
              <a:t>JIFFY</a:t>
            </a:r>
            <a:endParaRPr lang="en-US" sz="2000" dirty="0">
              <a:solidFill>
                <a:srgbClr val="000000"/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00205" y="2100866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rgbClr val="F4433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676743" y="1633909"/>
            <a:ext cx="1828800" cy="1795092"/>
          </a:xfrm>
          <a:prstGeom prst="ellipse">
            <a:avLst/>
          </a:pr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565764" y="761498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0" name="Shape 2541"/>
          <p:cNvSpPr/>
          <p:nvPr/>
        </p:nvSpPr>
        <p:spPr>
          <a:xfrm>
            <a:off x="7835540" y="1766582"/>
            <a:ext cx="1605799" cy="1605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86000">
                <a:schemeClr val="accent1">
                  <a:lumMod val="60000"/>
                  <a:lumOff val="40000"/>
                </a:schemeClr>
              </a:gs>
              <a:gs pos="28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2000">
                <a:schemeClr val="accent6">
                  <a:lumMod val="75000"/>
                </a:schemeClr>
              </a:gs>
            </a:gsLst>
            <a:lin ang="0" scaled="0"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85229" y="2525655"/>
            <a:ext cx="45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Montserrat ExtraBold"/>
              </a:rPr>
              <a:t>Choudhary</a:t>
            </a:r>
            <a:r>
              <a:rPr lang="en-US" dirty="0" err="1" smtClean="0">
                <a:solidFill>
                  <a:srgbClr val="F44336"/>
                </a:solidFill>
                <a:latin typeface="Montserrat ExtraBold"/>
              </a:rPr>
              <a:t>Tushar</a:t>
            </a:r>
            <a:r>
              <a:rPr lang="en-US" dirty="0" smtClean="0">
                <a:solidFill>
                  <a:srgbClr val="F44336"/>
                </a:solidFill>
                <a:latin typeface="Montserrat ExtraBold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tserrat ExtraBold"/>
              </a:rPr>
              <a:t>.</a:t>
            </a:r>
            <a:endParaRPr lang="en-US" dirty="0">
              <a:solidFill>
                <a:srgbClr val="000000"/>
              </a:solidFill>
              <a:latin typeface="Montserrat ExtraBol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42316" y="2134122"/>
            <a:ext cx="45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44336"/>
                </a:solidFill>
                <a:latin typeface="Montserrat ExtraBold"/>
              </a:rPr>
              <a:t>Toulik</a:t>
            </a:r>
            <a:r>
              <a:rPr lang="en-US" dirty="0" err="1" smtClean="0">
                <a:solidFill>
                  <a:srgbClr val="000000"/>
                </a:solidFill>
                <a:latin typeface="Montserrat ExtraBold"/>
              </a:rPr>
              <a:t>Das</a:t>
            </a:r>
            <a:endParaRPr lang="en-US" dirty="0">
              <a:solidFill>
                <a:srgbClr val="000000"/>
              </a:solidFill>
              <a:latin typeface="Montserrat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352" y="1256959"/>
            <a:ext cx="2746475" cy="10618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endParaRPr lang="en-US" sz="1400" spc="1200" dirty="0" smtClean="0">
              <a:solidFill>
                <a:srgbClr val="000000">
                  <a:alpha val="76000"/>
                </a:srgbClr>
              </a:solidFill>
              <a:latin typeface="Montserrat ExtraBold"/>
              <a:ea typeface="Montserrat" charset="0"/>
              <a:cs typeface="Montserrat" charset="0"/>
            </a:endParaRPr>
          </a:p>
          <a:p>
            <a:pPr>
              <a:lnSpc>
                <a:spcPct val="150000"/>
              </a:lnSpc>
            </a:pPr>
            <a:r>
              <a:rPr lang="en-US" sz="1400" spc="1200" dirty="0" smtClean="0">
                <a:solidFill>
                  <a:schemeClr val="bg1">
                    <a:alpha val="92000"/>
                  </a:schemeClr>
                </a:solidFill>
                <a:latin typeface="Montserrat ExtraBold"/>
                <a:ea typeface="Montserrat" charset="0"/>
                <a:cs typeface="Montserrat" charset="0"/>
              </a:rPr>
              <a:t>Hackathon 3.0</a:t>
            </a:r>
            <a:endParaRPr lang="en-US" sz="1400" spc="1200" dirty="0">
              <a:solidFill>
                <a:schemeClr val="bg1">
                  <a:alpha val="92000"/>
                </a:schemeClr>
              </a:solidFill>
              <a:latin typeface="Montserrat ExtraBold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2" y="907968"/>
            <a:ext cx="2183523" cy="6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38888" y="336924"/>
            <a:ext cx="12070980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195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The project</a:t>
            </a:r>
            <a:endParaRPr lang="en-US" sz="11950" b="1" dirty="0">
              <a:solidFill>
                <a:srgbClr val="F7F7F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485" y="876300"/>
            <a:ext cx="8343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50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About</a:t>
            </a:r>
            <a:endParaRPr lang="en-US" sz="50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888" y="2605147"/>
            <a:ext cx="4030443" cy="198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ct val="150000"/>
              </a:lnSpc>
            </a:pPr>
            <a:r>
              <a:rPr lang="en-US" dirty="0" smtClean="0"/>
              <a:t>Being able to search an</a:t>
            </a:r>
            <a:r>
              <a:rPr lang="en-US" b="1" dirty="0" smtClean="0"/>
              <a:t> e-book</a:t>
            </a:r>
            <a:r>
              <a:rPr lang="en-US" dirty="0"/>
              <a:t> </a:t>
            </a:r>
            <a:r>
              <a:rPr lang="en-US" dirty="0" smtClean="0"/>
              <a:t>or a </a:t>
            </a:r>
            <a:r>
              <a:rPr lang="en-US" b="1" dirty="0" smtClean="0"/>
              <a:t>textbook </a:t>
            </a:r>
            <a:r>
              <a:rPr lang="en-US" dirty="0" smtClean="0"/>
              <a:t>from the luxury of one’s place AND in Virtual Reality (VR). </a:t>
            </a:r>
          </a:p>
          <a:p>
            <a:pPr defTabSz="914217">
              <a:lnSpc>
                <a:spcPct val="150000"/>
              </a:lnSpc>
            </a:pPr>
            <a:endParaRPr lang="en-US" sz="1200" dirty="0">
              <a:solidFill>
                <a:srgbClr val="7F7F7F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defTabSz="914217">
              <a:lnSpc>
                <a:spcPct val="150000"/>
              </a:lnSpc>
            </a:pPr>
            <a:r>
              <a:rPr lang="en-US" dirty="0" smtClean="0">
                <a:solidFill>
                  <a:srgbClr val="7F7F7F"/>
                </a:solidFill>
                <a:latin typeface="Montserrat Light" charset="0"/>
                <a:ea typeface="Montserrat Light" charset="0"/>
                <a:cs typeface="Montserrat Light" charset="0"/>
              </a:rPr>
              <a:t>It’s fun and intuitive.</a:t>
            </a:r>
            <a:endParaRPr lang="en-US" dirty="0">
              <a:solidFill>
                <a:srgbClr val="7F7F7F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084301" y="2490823"/>
            <a:ext cx="1815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4400" b="1" dirty="0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00</a:t>
            </a:r>
            <a:endParaRPr lang="en-US" sz="4400" b="1" dirty="0">
              <a:solidFill>
                <a:srgbClr val="FF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4702" y="4102419"/>
            <a:ext cx="847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14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r>
              <a:rPr lang="en-US" sz="14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10</a:t>
            </a:r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r>
              <a:rPr lang="en-US" sz="14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11</a:t>
            </a:r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288623" y="2313892"/>
            <a:ext cx="4935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400" dirty="0"/>
              <a:t>VR </a:t>
            </a:r>
            <a:r>
              <a:rPr lang="en-US" sz="1400" dirty="0" smtClean="0"/>
              <a:t>ON THE WEB IS PART OF THE FUTURE.</a:t>
            </a:r>
            <a:endParaRPr lang="en-US" sz="1400" b="1" spc="300" dirty="0">
              <a:solidFill>
                <a:srgbClr val="7F7F7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0398" y="579336"/>
            <a:ext cx="309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200" spc="300" dirty="0" smtClean="0">
                <a:solidFill>
                  <a:srgbClr val="000000"/>
                </a:solidFill>
                <a:latin typeface="Montserrat Medium" charset="0"/>
                <a:ea typeface="Montserrat Medium" charset="0"/>
                <a:cs typeface="Montserrat Medium" charset="0"/>
              </a:rPr>
              <a:t>WHAT IS THE PROJECT?</a:t>
            </a:r>
            <a:endParaRPr lang="en-US" sz="1200" spc="300" dirty="0">
              <a:solidFill>
                <a:srgbClr val="000000"/>
              </a:solidFill>
              <a:latin typeface="Montserrat Medium" charset="0"/>
              <a:ea typeface="Montserrat Medium" charset="0"/>
              <a:cs typeface="Montserrat Medium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055945-4732-4546-98E3-73598B9155EA}"/>
              </a:ext>
            </a:extLst>
          </p:cNvPr>
          <p:cNvSpPr/>
          <p:nvPr/>
        </p:nvSpPr>
        <p:spPr>
          <a:xfrm>
            <a:off x="968360" y="5564464"/>
            <a:ext cx="348090" cy="348090"/>
          </a:xfrm>
          <a:prstGeom prst="ellipse">
            <a:avLst/>
          </a:prstGeom>
          <a:solidFill>
            <a:srgbClr val="FFB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4F3A4B-1BDA-4E36-A0BE-D361007F60E2}"/>
              </a:ext>
            </a:extLst>
          </p:cNvPr>
          <p:cNvSpPr/>
          <p:nvPr/>
        </p:nvSpPr>
        <p:spPr>
          <a:xfrm>
            <a:off x="1175807" y="5564464"/>
            <a:ext cx="348090" cy="348090"/>
          </a:xfrm>
          <a:prstGeom prst="ellipse">
            <a:avLst/>
          </a:prstGeom>
          <a:solidFill>
            <a:srgbClr val="FA46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5023DCC-5FEE-4B81-A600-B3318B5C3BE1}"/>
              </a:ext>
            </a:extLst>
          </p:cNvPr>
          <p:cNvSpPr/>
          <p:nvPr/>
        </p:nvSpPr>
        <p:spPr>
          <a:xfrm>
            <a:off x="1383254" y="5564464"/>
            <a:ext cx="348090" cy="348090"/>
          </a:xfrm>
          <a:prstGeom prst="ellipse">
            <a:avLst/>
          </a:prstGeom>
          <a:solidFill>
            <a:srgbClr val="7D8287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51FB7A8-CD81-4B9B-AD0A-8412D47F644D}"/>
              </a:ext>
            </a:extLst>
          </p:cNvPr>
          <p:cNvSpPr/>
          <p:nvPr/>
        </p:nvSpPr>
        <p:spPr>
          <a:xfrm>
            <a:off x="1624103" y="5564464"/>
            <a:ext cx="348090" cy="348090"/>
          </a:xfrm>
          <a:prstGeom prst="ellipse">
            <a:avLst/>
          </a:prstGeom>
          <a:solidFill>
            <a:srgbClr val="7D8287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58" y="2605147"/>
            <a:ext cx="2618065" cy="26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38888" y="336924"/>
            <a:ext cx="12070980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195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MOTIVE</a:t>
            </a:r>
            <a:endParaRPr lang="en-US" sz="11950" b="1" dirty="0">
              <a:solidFill>
                <a:srgbClr val="F7F7F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485" y="876300"/>
            <a:ext cx="83432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50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Motive?</a:t>
            </a:r>
            <a:endParaRPr lang="en-US" sz="50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962" y="2384915"/>
            <a:ext cx="521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ct val="150000"/>
              </a:lnSpc>
            </a:pPr>
            <a:r>
              <a:rPr lang="en-US" dirty="0" smtClean="0"/>
              <a:t>This helps students, like you and me.</a:t>
            </a:r>
          </a:p>
          <a:p>
            <a:pPr defTabSz="914217">
              <a:lnSpc>
                <a:spcPct val="150000"/>
              </a:lnSpc>
            </a:pPr>
            <a:r>
              <a:rPr lang="en-US" dirty="0" smtClean="0"/>
              <a:t>And people who don’t want to purchase books.</a:t>
            </a:r>
            <a:endParaRPr lang="en-US" sz="1200" dirty="0">
              <a:solidFill>
                <a:srgbClr val="7F7F7F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0084302" y="2490823"/>
            <a:ext cx="1815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44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00</a:t>
            </a:r>
            <a:endParaRPr lang="en-US" sz="4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4702" y="4102419"/>
            <a:ext cx="847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1400" b="1" dirty="0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400" b="1" dirty="0">
              <a:solidFill>
                <a:srgbClr val="FF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r>
              <a:rPr lang="en-US" sz="14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10</a:t>
            </a:r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r>
              <a:rPr lang="en-US" sz="14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11</a:t>
            </a:r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233829" y="2530501"/>
            <a:ext cx="47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000" b="1" spc="300" dirty="0" smtClean="0">
                <a:solidFill>
                  <a:srgbClr val="7F7F7F"/>
                </a:solidFill>
                <a:latin typeface="Montserrat" charset="0"/>
                <a:ea typeface="Montserrat" charset="0"/>
                <a:cs typeface="Montserrat" charset="0"/>
              </a:rPr>
              <a:t>WEBVR IS UNIVERSAL</a:t>
            </a:r>
            <a:r>
              <a:rPr lang="en-IN" dirty="0"/>
              <a:t>—</a:t>
            </a:r>
            <a:r>
              <a:rPr lang="en-US" sz="1000" b="1" spc="300" dirty="0" smtClean="0">
                <a:solidFill>
                  <a:srgbClr val="7F7F7F"/>
                </a:solidFill>
                <a:latin typeface="Montserrat" charset="0"/>
                <a:ea typeface="Montserrat" charset="0"/>
                <a:cs typeface="Montserrat" charset="0"/>
              </a:rPr>
              <a:t>JUST CODE ONCE</a:t>
            </a:r>
            <a:endParaRPr lang="en-US" sz="1000" b="1" spc="300" dirty="0">
              <a:solidFill>
                <a:srgbClr val="7F7F7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0398" y="579336"/>
            <a:ext cx="3093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200" spc="300" dirty="0" smtClean="0">
                <a:solidFill>
                  <a:srgbClr val="000000"/>
                </a:solidFill>
                <a:latin typeface="Montserrat Medium" charset="0"/>
                <a:ea typeface="Montserrat Medium" charset="0"/>
                <a:cs typeface="Montserrat Medium" charset="0"/>
              </a:rPr>
              <a:t>JUST WHY?</a:t>
            </a:r>
            <a:endParaRPr lang="en-US" sz="1200" spc="300" dirty="0">
              <a:solidFill>
                <a:srgbClr val="000000"/>
              </a:solidFill>
              <a:latin typeface="Montserrat Medium" charset="0"/>
              <a:ea typeface="Montserrat Medium" charset="0"/>
              <a:cs typeface="Montserrat Medium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055945-4732-4546-98E3-73598B9155EA}"/>
              </a:ext>
            </a:extLst>
          </p:cNvPr>
          <p:cNvSpPr/>
          <p:nvPr/>
        </p:nvSpPr>
        <p:spPr>
          <a:xfrm>
            <a:off x="838888" y="5993340"/>
            <a:ext cx="348090" cy="348090"/>
          </a:xfrm>
          <a:prstGeom prst="ellipse">
            <a:avLst/>
          </a:prstGeom>
          <a:solidFill>
            <a:srgbClr val="FFB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4F3A4B-1BDA-4E36-A0BE-D361007F60E2}"/>
              </a:ext>
            </a:extLst>
          </p:cNvPr>
          <p:cNvSpPr/>
          <p:nvPr/>
        </p:nvSpPr>
        <p:spPr>
          <a:xfrm>
            <a:off x="1046335" y="5993340"/>
            <a:ext cx="348090" cy="348090"/>
          </a:xfrm>
          <a:prstGeom prst="ellipse">
            <a:avLst/>
          </a:prstGeom>
          <a:solidFill>
            <a:srgbClr val="FA46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5023DCC-5FEE-4B81-A600-B3318B5C3BE1}"/>
              </a:ext>
            </a:extLst>
          </p:cNvPr>
          <p:cNvSpPr/>
          <p:nvPr/>
        </p:nvSpPr>
        <p:spPr>
          <a:xfrm>
            <a:off x="1255625" y="5993340"/>
            <a:ext cx="348090" cy="348090"/>
          </a:xfrm>
          <a:prstGeom prst="ellipse">
            <a:avLst/>
          </a:prstGeom>
          <a:solidFill>
            <a:srgbClr val="7D8287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51FB7A8-CD81-4B9B-AD0A-8412D47F644D}"/>
              </a:ext>
            </a:extLst>
          </p:cNvPr>
          <p:cNvSpPr/>
          <p:nvPr/>
        </p:nvSpPr>
        <p:spPr>
          <a:xfrm>
            <a:off x="1494631" y="5993340"/>
            <a:ext cx="348090" cy="348090"/>
          </a:xfrm>
          <a:prstGeom prst="ellipse">
            <a:avLst/>
          </a:prstGeom>
          <a:solidFill>
            <a:srgbClr val="7D8287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962" y="3535449"/>
            <a:ext cx="5211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ct val="150000"/>
              </a:lnSpc>
            </a:pPr>
            <a:r>
              <a:rPr lang="en-US" dirty="0" smtClean="0">
                <a:latin typeface="+mj-lt"/>
              </a:rPr>
              <a:t>BUT are you </a:t>
            </a:r>
            <a:r>
              <a:rPr lang="en-US" b="1" dirty="0" smtClean="0">
                <a:latin typeface="+mj-lt"/>
              </a:rPr>
              <a:t>stealing</a:t>
            </a:r>
            <a:r>
              <a:rPr lang="en-US" dirty="0" smtClean="0">
                <a:latin typeface="+mj-lt"/>
              </a:rPr>
              <a:t> money from the authors?</a:t>
            </a:r>
          </a:p>
          <a:p>
            <a:pPr defTabSz="914217">
              <a:lnSpc>
                <a:spcPct val="150000"/>
              </a:lnSpc>
            </a:pPr>
            <a:r>
              <a:rPr lang="en-US" dirty="0" smtClean="0"/>
              <a:t>Piracy</a:t>
            </a:r>
            <a:r>
              <a:rPr lang="en-IN" dirty="0" smtClean="0"/>
              <a:t>—yes. Stealing—no.</a:t>
            </a:r>
          </a:p>
          <a:p>
            <a:pPr defTabSz="914217">
              <a:lnSpc>
                <a:spcPct val="150000"/>
              </a:lnSpc>
            </a:pPr>
            <a:endParaRPr lang="en-IN" sz="1200" dirty="0">
              <a:solidFill>
                <a:srgbClr val="7F7F7F"/>
              </a:solidFill>
              <a:latin typeface="Montserrat Light" charset="0"/>
              <a:ea typeface="Montserrat Light" charset="0"/>
              <a:cs typeface="Montserrat Light" charset="0"/>
            </a:endParaRPr>
          </a:p>
          <a:p>
            <a:pPr defTabSz="914217">
              <a:lnSpc>
                <a:spcPct val="150000"/>
              </a:lnSpc>
            </a:pPr>
            <a:r>
              <a:rPr lang="en-IN" sz="1200" dirty="0" smtClean="0">
                <a:solidFill>
                  <a:srgbClr val="7F7F7F"/>
                </a:solidFill>
                <a:latin typeface="Montserrat Light" charset="0"/>
                <a:ea typeface="Montserrat Light" charset="0"/>
                <a:cs typeface="Montserrat Light" charset="0"/>
              </a:rPr>
              <a:t>We all know textbooks, especially Engineering and Medical can cause a hefty amount. Sure you can visit the library, but this project of ours might help out the lazy ones out there, hah.</a:t>
            </a:r>
            <a:endParaRPr lang="en-US" sz="1200" dirty="0">
              <a:solidFill>
                <a:srgbClr val="7F7F7F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42" y="2763173"/>
            <a:ext cx="4134522" cy="2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2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8356" y="694650"/>
            <a:ext cx="4618653" cy="13111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solidFill>
                  <a:srgbClr val="FF0000"/>
                </a:solidFill>
                <a:latin typeface="Montserrat ExtraBold"/>
              </a:rPr>
              <a:t>The-HOW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 ExtraBol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000000"/>
                </a:solidFill>
                <a:latin typeface="Montserrat ExtraBold"/>
              </a:rPr>
              <a:t>Part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8356" y="1881073"/>
            <a:ext cx="3393831" cy="4194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noProof="0" dirty="0" smtClean="0"/>
              <a:t>This is the fun part. Sit back.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220200" y="1660756"/>
            <a:ext cx="2971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-2753454" y="3400387"/>
            <a:ext cx="6187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434"/>
            <a:r>
              <a:rPr lang="en-US" sz="1400" b="1" spc="600" dirty="0" smtClean="0">
                <a:solidFill>
                  <a:srgbClr val="7F7F7F"/>
                </a:solidFill>
                <a:latin typeface="Montserrat" charset="0"/>
                <a:ea typeface="Montserrat" charset="0"/>
                <a:cs typeface="Montserrat" charset="0"/>
              </a:rPr>
              <a:t>IMPLEMENTATION?</a:t>
            </a:r>
            <a:endParaRPr lang="en-US" sz="1400" b="1" spc="600" dirty="0">
              <a:solidFill>
                <a:srgbClr val="7F7F7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3" name="Flowchart: Process 162">
            <a:extLst>
              <a:ext uri="{FF2B5EF4-FFF2-40B4-BE49-F238E27FC236}">
                <a16:creationId xmlns:a16="http://schemas.microsoft.com/office/drawing/2014/main" id="{658A1919-1B10-46BB-A734-69D8BBE6F088}"/>
              </a:ext>
            </a:extLst>
          </p:cNvPr>
          <p:cNvSpPr/>
          <p:nvPr/>
        </p:nvSpPr>
        <p:spPr>
          <a:xfrm rot="5400000">
            <a:off x="7906420" y="2595113"/>
            <a:ext cx="45719" cy="2581841"/>
          </a:xfrm>
          <a:prstGeom prst="flowChartProcess">
            <a:avLst/>
          </a:prstGeom>
          <a:solidFill>
            <a:srgbClr val="7D82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Flowchart: Process 163">
            <a:extLst>
              <a:ext uri="{FF2B5EF4-FFF2-40B4-BE49-F238E27FC236}">
                <a16:creationId xmlns:a16="http://schemas.microsoft.com/office/drawing/2014/main" id="{AB5A92AE-32A6-42B7-A967-EC3D1FE55427}"/>
              </a:ext>
            </a:extLst>
          </p:cNvPr>
          <p:cNvSpPr/>
          <p:nvPr/>
        </p:nvSpPr>
        <p:spPr>
          <a:xfrm rot="5400000">
            <a:off x="7906420" y="4894348"/>
            <a:ext cx="45719" cy="2581841"/>
          </a:xfrm>
          <a:prstGeom prst="flowChartProcess">
            <a:avLst/>
          </a:prstGeom>
          <a:solidFill>
            <a:srgbClr val="7D82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Flowchart: Process 164">
            <a:extLst>
              <a:ext uri="{FF2B5EF4-FFF2-40B4-BE49-F238E27FC236}">
                <a16:creationId xmlns:a16="http://schemas.microsoft.com/office/drawing/2014/main" id="{6AD31827-BCE5-47A2-87B1-74C02B6C19F4}"/>
              </a:ext>
            </a:extLst>
          </p:cNvPr>
          <p:cNvSpPr/>
          <p:nvPr/>
        </p:nvSpPr>
        <p:spPr>
          <a:xfrm>
            <a:off x="9197340" y="5945256"/>
            <a:ext cx="45719" cy="262873"/>
          </a:xfrm>
          <a:prstGeom prst="flowChartProcess">
            <a:avLst/>
          </a:prstGeom>
          <a:solidFill>
            <a:srgbClr val="7D82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75888F8-067C-4FC1-81B4-D687254F6DD2}"/>
              </a:ext>
            </a:extLst>
          </p:cNvPr>
          <p:cNvGrpSpPr/>
          <p:nvPr/>
        </p:nvGrpSpPr>
        <p:grpSpPr>
          <a:xfrm>
            <a:off x="6890370" y="3959686"/>
            <a:ext cx="4521857" cy="2046050"/>
            <a:chOff x="7088412" y="1428750"/>
            <a:chExt cx="4521857" cy="2046050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E2A6139-00B5-4C51-9ABC-0315740702D4}"/>
                </a:ext>
              </a:extLst>
            </p:cNvPr>
            <p:cNvSpPr txBox="1"/>
            <p:nvPr/>
          </p:nvSpPr>
          <p:spPr>
            <a:xfrm>
              <a:off x="7088412" y="1428750"/>
              <a:ext cx="45218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Roboto Slab" pitchFamily="2" charset="0"/>
                  <a:ea typeface="Roboto Slab" pitchFamily="2" charset="0"/>
                </a:rPr>
                <a:t>#</a:t>
              </a:r>
              <a:r>
                <a:rPr lang="en-US" sz="15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Roboto Slab" pitchFamily="2" charset="0"/>
                  <a:ea typeface="Roboto Slab" pitchFamily="2" charset="0"/>
                </a:rPr>
                <a:t>WebVRready</a:t>
              </a:r>
              <a:endParaRPr 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Roboto Slab" pitchFamily="2" charset="0"/>
                <a:ea typeface="Roboto Slab" pitchFamily="2" charset="0"/>
              </a:endParaRPr>
            </a:p>
            <a:p>
              <a:r>
                <a:rPr lang="en-US" sz="3500" b="1" dirty="0" err="1" smtClean="0">
                  <a:solidFill>
                    <a:srgbClr val="FFB900"/>
                  </a:solidFill>
                  <a:latin typeface="Roboto Slab" pitchFamily="2" charset="0"/>
                  <a:ea typeface="Roboto Slab" pitchFamily="2" charset="0"/>
                </a:rPr>
                <a:t>theFuture</a:t>
              </a:r>
              <a:r>
                <a:rPr lang="en-US" sz="3500" b="1" dirty="0" smtClean="0">
                  <a:solidFill>
                    <a:srgbClr val="FFB900"/>
                  </a:solidFill>
                  <a:latin typeface="Roboto Slab" pitchFamily="2" charset="0"/>
                  <a:ea typeface="Roboto Slab" pitchFamily="2" charset="0"/>
                </a:rPr>
                <a:t>.</a:t>
              </a:r>
              <a:endParaRPr lang="en-US" sz="3500" b="1" dirty="0">
                <a:solidFill>
                  <a:srgbClr val="FFB90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73ED97A-CE85-4B50-AC26-ED5F9A937295}"/>
                </a:ext>
              </a:extLst>
            </p:cNvPr>
            <p:cNvSpPr txBox="1"/>
            <p:nvPr/>
          </p:nvSpPr>
          <p:spPr>
            <a:xfrm>
              <a:off x="7088412" y="2322139"/>
              <a:ext cx="4265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rgbClr val="FA4655"/>
                  </a:solidFill>
                  <a:latin typeface="Roboto Slab" pitchFamily="2" charset="0"/>
                  <a:ea typeface="Roboto Slab" pitchFamily="2" charset="0"/>
                </a:rPr>
                <a:t>U</a:t>
              </a:r>
              <a:r>
                <a:rPr lang="en-US" sz="1200" i="1" dirty="0" smtClean="0">
                  <a:solidFill>
                    <a:srgbClr val="FA4655"/>
                  </a:solidFill>
                  <a:latin typeface="Roboto Slab" pitchFamily="2" charset="0"/>
                  <a:ea typeface="Roboto Slab" pitchFamily="2" charset="0"/>
                </a:rPr>
                <a:t>sing       frame</a:t>
              </a:r>
              <a:endParaRPr lang="en-US" sz="1600" b="1" baseline="-25000" dirty="0">
                <a:solidFill>
                  <a:schemeClr val="accent1">
                    <a:lumMod val="75000"/>
                  </a:schemeClr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E6E2424-EC55-4199-8342-810B96D45F56}"/>
                </a:ext>
              </a:extLst>
            </p:cNvPr>
            <p:cNvSpPr txBox="1"/>
            <p:nvPr/>
          </p:nvSpPr>
          <p:spPr>
            <a:xfrm>
              <a:off x="7413684" y="2561730"/>
              <a:ext cx="4192451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rgbClr val="7D8287"/>
                  </a:solidFill>
                  <a:latin typeface="Roboto Slab" pitchFamily="2" charset="0"/>
                  <a:ea typeface="Roboto Slab" pitchFamily="2" charset="0"/>
                </a:rPr>
                <a:t>A-frame is a web framework for building virtual reality (VR) experiences.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Roboto Slab" pitchFamily="2" charset="0"/>
                  <a:ea typeface="Roboto Slab" pitchFamily="2" charset="0"/>
                </a:rPr>
                <a:t>A-Frame supports most VR headsets such as Vive, Rift, Windows Mixed Reality, Daydream,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Roboto Slab" pitchFamily="2" charset="0"/>
                  <a:ea typeface="Roboto Slab" pitchFamily="2" charset="0"/>
                </a:rPr>
                <a:t>GearVR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Roboto Slab" pitchFamily="2" charset="0"/>
                  <a:ea typeface="Roboto Slab" pitchFamily="2" charset="0"/>
                </a:rPr>
                <a:t>, Cardboard, Oculus Go, and can even be used for augmented reality.</a:t>
              </a:r>
            </a:p>
          </p:txBody>
        </p:sp>
      </p:grp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C5E423D1-4FF6-4687-AA02-BBB43EB45D2C}"/>
              </a:ext>
            </a:extLst>
          </p:cNvPr>
          <p:cNvSpPr/>
          <p:nvPr/>
        </p:nvSpPr>
        <p:spPr>
          <a:xfrm flipH="1">
            <a:off x="6638356" y="3908894"/>
            <a:ext cx="45719" cy="2253515"/>
          </a:xfrm>
          <a:prstGeom prst="flowChartProcess">
            <a:avLst/>
          </a:prstGeom>
          <a:solidFill>
            <a:srgbClr val="7D82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2" y="460745"/>
            <a:ext cx="5786881" cy="3933432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6638356" y="2304618"/>
            <a:ext cx="4619506" cy="13726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1600" noProof="0" dirty="0" smtClean="0"/>
              <a:t>We’re going to implement this </a:t>
            </a:r>
            <a:r>
              <a:rPr lang="en-US" sz="1600" dirty="0" smtClean="0"/>
              <a:t>with </a:t>
            </a:r>
            <a:r>
              <a:rPr lang="en-US" sz="1600" dirty="0" err="1" smtClean="0"/>
              <a:t>WebVR</a:t>
            </a:r>
            <a:r>
              <a:rPr lang="en-US" sz="1600" dirty="0" smtClean="0"/>
              <a:t>. Using A-frame.</a:t>
            </a:r>
          </a:p>
          <a:p>
            <a:pPr lvl="0">
              <a:lnSpc>
                <a:spcPct val="130000"/>
              </a:lnSpc>
            </a:pPr>
            <a:r>
              <a:rPr lang="en-US" sz="1600" noProof="0" dirty="0" smtClean="0">
                <a:solidFill>
                  <a:srgbClr val="000000">
                    <a:alpha val="70000"/>
                  </a:srgbClr>
                </a:solidFill>
              </a:rPr>
              <a:t>It would be following the Google Material Design Guideline.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>
            <a:off x="10795094" y="2355453"/>
            <a:ext cx="1815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44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00</a:t>
            </a:r>
            <a:endParaRPr lang="en-US" sz="4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325494" y="3967049"/>
            <a:ext cx="847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r>
              <a:rPr lang="en-US" sz="1400" b="1" dirty="0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10</a:t>
            </a:r>
            <a:endParaRPr lang="en-US" sz="1400" b="1" dirty="0">
              <a:solidFill>
                <a:srgbClr val="FF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r>
              <a:rPr lang="en-US" sz="14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11</a:t>
            </a:r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2" y="4833730"/>
            <a:ext cx="4048540" cy="2024270"/>
          </a:xfrm>
          <a:prstGeom prst="rect">
            <a:avLst/>
          </a:prstGeom>
        </p:spPr>
      </p:pic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658A1919-1B10-46BB-A734-69D8BBE6F088}"/>
              </a:ext>
            </a:extLst>
          </p:cNvPr>
          <p:cNvSpPr/>
          <p:nvPr/>
        </p:nvSpPr>
        <p:spPr>
          <a:xfrm rot="5400000">
            <a:off x="2992438" y="3300173"/>
            <a:ext cx="45719" cy="2581841"/>
          </a:xfrm>
          <a:prstGeom prst="flowChartProcess">
            <a:avLst/>
          </a:prstGeom>
          <a:solidFill>
            <a:srgbClr val="7D82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57" y="4879395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Shape 3691"/>
          <p:cNvSpPr/>
          <p:nvPr/>
        </p:nvSpPr>
        <p:spPr>
          <a:xfrm>
            <a:off x="10209083" y="830576"/>
            <a:ext cx="497017" cy="497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19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3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3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4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6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4"/>
                </a:cubicBezTo>
                <a:lnTo>
                  <a:pt x="850" y="16572"/>
                </a:lnTo>
                <a:cubicBezTo>
                  <a:pt x="325" y="17105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8"/>
                  <a:pt x="15606" y="13748"/>
                </a:cubicBezTo>
                <a:cubicBezTo>
                  <a:pt x="16313" y="13748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2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0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87590" y="2805625"/>
            <a:ext cx="1864111" cy="1864111"/>
            <a:chOff x="4795024" y="1903141"/>
            <a:chExt cx="1864111" cy="1864111"/>
          </a:xfrm>
        </p:grpSpPr>
        <p:sp>
          <p:nvSpPr>
            <p:cNvPr id="3" name="Oval 2"/>
            <p:cNvSpPr/>
            <p:nvPr/>
          </p:nvSpPr>
          <p:spPr>
            <a:xfrm>
              <a:off x="4795024" y="1903141"/>
              <a:ext cx="1864111" cy="1864111"/>
            </a:xfrm>
            <a:prstGeom prst="ellipse">
              <a:avLst/>
            </a:prstGeom>
            <a:noFill/>
            <a:ln w="2540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linea-basic-10" charset="0"/>
                <a:cs typeface="linea-basic-10" charset="0"/>
              </a:endParaRPr>
            </a:p>
          </p:txBody>
        </p:sp>
        <p:sp>
          <p:nvSpPr>
            <p:cNvPr id="4" name="Arc 3"/>
            <p:cNvSpPr/>
            <p:nvPr/>
          </p:nvSpPr>
          <p:spPr>
            <a:xfrm>
              <a:off x="4795024" y="1903141"/>
              <a:ext cx="1864111" cy="1864111"/>
            </a:xfrm>
            <a:prstGeom prst="arc">
              <a:avLst>
                <a:gd name="adj1" fmla="val 16200000"/>
                <a:gd name="adj2" fmla="val 1981560"/>
              </a:avLst>
            </a:prstGeom>
            <a:ln w="25400"/>
            <a:effectLst>
              <a:glow rad="381000">
                <a:schemeClr val="accent1">
                  <a:satMod val="175000"/>
                  <a:alpha val="4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99462" y="2543202"/>
              <a:ext cx="1455233" cy="3155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Montserrat ExtraBold"/>
                  <a:ea typeface="Roboto Light" charset="0"/>
                  <a:cs typeface="Roboto Light" charset="0"/>
                </a:rPr>
                <a:t>Comics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/>
                <a:ea typeface="Roboto Light" charset="0"/>
                <a:cs typeface="Roboto Light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35737" y="2835537"/>
              <a:ext cx="1290484" cy="623248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Medium" charset="0"/>
                  <a:cs typeface="Roboto Medium" charset="0"/>
                </a:rPr>
                <a:t>getcomics.info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Medium" charset="0"/>
                  <a:cs typeface="Roboto Medium" charset="0"/>
                </a:rPr>
                <a:t>c</a:t>
              </a: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alpha val="70000"/>
                    </a:srgbClr>
                  </a:solidFill>
                  <a:effectLst/>
                  <a:uLnTx/>
                  <a:uFillTx/>
                  <a:latin typeface="Montserrat Light"/>
                  <a:ea typeface="Roboto Medium" charset="0"/>
                  <a:cs typeface="Roboto Medium" charset="0"/>
                </a:rPr>
                <a:t>omicextra.com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Medium" charset="0"/>
                  <a:cs typeface="Roboto Medium" charset="0"/>
                </a:rPr>
                <a:t>r</a:t>
              </a: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alpha val="70000"/>
                    </a:srgbClr>
                  </a:solidFill>
                  <a:effectLst/>
                  <a:uLnTx/>
                  <a:uFillTx/>
                  <a:latin typeface="Montserrat Light"/>
                  <a:ea typeface="Roboto Medium" charset="0"/>
                  <a:cs typeface="Roboto Medium" charset="0"/>
                </a:rPr>
                <a:t>eadcomiconline.net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Montserrat Light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8286" y="649117"/>
            <a:ext cx="3756106" cy="3756102"/>
            <a:chOff x="3849027" y="957146"/>
            <a:chExt cx="3756106" cy="3756102"/>
          </a:xfrm>
        </p:grpSpPr>
        <p:sp>
          <p:nvSpPr>
            <p:cNvPr id="9" name="Oval 8"/>
            <p:cNvSpPr/>
            <p:nvPr/>
          </p:nvSpPr>
          <p:spPr>
            <a:xfrm>
              <a:off x="3849028" y="957147"/>
              <a:ext cx="3756104" cy="3756100"/>
            </a:xfrm>
            <a:prstGeom prst="ellipse">
              <a:avLst/>
            </a:prstGeom>
            <a:noFill/>
            <a:ln w="2540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linea-basic-10" charset="0"/>
                <a:cs typeface="linea-basic-10" charset="0"/>
              </a:endParaRPr>
            </a:p>
          </p:txBody>
        </p:sp>
        <p:sp>
          <p:nvSpPr>
            <p:cNvPr id="10" name="Arc 9"/>
            <p:cNvSpPr/>
            <p:nvPr/>
          </p:nvSpPr>
          <p:spPr>
            <a:xfrm>
              <a:off x="3849027" y="957146"/>
              <a:ext cx="3756106" cy="3756102"/>
            </a:xfrm>
            <a:prstGeom prst="arc">
              <a:avLst>
                <a:gd name="adj1" fmla="val 16200000"/>
                <a:gd name="adj2" fmla="val 11657239"/>
              </a:avLst>
            </a:prstGeom>
            <a:ln w="25400">
              <a:solidFill>
                <a:schemeClr val="accent2"/>
              </a:solidFill>
            </a:ln>
            <a:effectLst>
              <a:glow rad="381000">
                <a:schemeClr val="accent1">
                  <a:satMod val="175000"/>
                  <a:alpha val="4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92442" y="1630843"/>
              <a:ext cx="1983416" cy="48628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noProof="0" dirty="0" smtClean="0">
                  <a:solidFill>
                    <a:srgbClr val="000000"/>
                  </a:solidFill>
                  <a:latin typeface="Montserrat ExtraBold"/>
                  <a:ea typeface="Roboto Light" charset="0"/>
                  <a:cs typeface="Roboto Light" charset="0"/>
                </a:rPr>
                <a:t>Books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/>
                <a:ea typeface="Roboto Light" charset="0"/>
                <a:cs typeface="Roboto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0087" y="2103516"/>
              <a:ext cx="1379106" cy="161582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noProof="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libgen.io</a:t>
              </a:r>
              <a:endPara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Montserrat Light"/>
                <a:ea typeface="Roboto Light" charset="0"/>
                <a:cs typeface="Roboto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b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alpha val="70000"/>
                    </a:srgbClr>
                  </a:solidFill>
                  <a:effectLst/>
                  <a:uLnTx/>
                  <a:uFillTx/>
                  <a:latin typeface="Montserrat Light"/>
                  <a:ea typeface="Roboto Light" charset="0"/>
                  <a:cs typeface="Roboto Light" charset="0"/>
                </a:rPr>
                <a:t>-ok.org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mobilism.org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s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alpha val="70000"/>
                    </a:srgbClr>
                  </a:solidFill>
                  <a:effectLst/>
                  <a:uLnTx/>
                  <a:uFillTx/>
                  <a:latin typeface="Montserrat Light"/>
                  <a:ea typeface="Roboto Light" charset="0"/>
                  <a:cs typeface="Roboto Light" charset="0"/>
                </a:rPr>
                <a:t>ci-hub.tw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b</a:t>
              </a: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ooksc.org</a:t>
              </a:r>
              <a:endParaRPr lang="en-US" sz="1000" dirty="0">
                <a:solidFill>
                  <a:srgbClr val="000000">
                    <a:alpha val="70000"/>
                  </a:srgbClr>
                </a:solidFill>
                <a:latin typeface="Montserrat Light"/>
                <a:ea typeface="Roboto Light" charset="0"/>
                <a:cs typeface="Roboto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f</a:t>
              </a: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>
                      <a:alpha val="70000"/>
                    </a:srgbClr>
                  </a:solidFill>
                  <a:effectLst/>
                  <a:uLnTx/>
                  <a:uFillTx/>
                  <a:latin typeface="Montserrat Light"/>
                  <a:ea typeface="Roboto Light" charset="0"/>
                  <a:cs typeface="Roboto Light" charset="0"/>
                </a:rPr>
                <a:t>reebookspot.es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e</a:t>
              </a: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bookee.org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Montserrat Light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08452" y="3483461"/>
            <a:ext cx="2741194" cy="2759086"/>
            <a:chOff x="4356483" y="1464601"/>
            <a:chExt cx="2741194" cy="2759086"/>
          </a:xfrm>
        </p:grpSpPr>
        <p:sp>
          <p:nvSpPr>
            <p:cNvPr id="15" name="Oval 14"/>
            <p:cNvSpPr/>
            <p:nvPr/>
          </p:nvSpPr>
          <p:spPr>
            <a:xfrm>
              <a:off x="4356484" y="1464602"/>
              <a:ext cx="2741192" cy="2741190"/>
            </a:xfrm>
            <a:prstGeom prst="ellipse">
              <a:avLst/>
            </a:prstGeom>
            <a:noFill/>
            <a:ln w="25400"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linea-basic-10" charset="0"/>
                <a:cs typeface="linea-basic-10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>
              <a:off x="4356483" y="1464601"/>
              <a:ext cx="2741194" cy="2741192"/>
            </a:xfrm>
            <a:prstGeom prst="arc">
              <a:avLst>
                <a:gd name="adj1" fmla="val 16200000"/>
                <a:gd name="adj2" fmla="val 8491402"/>
              </a:avLst>
            </a:prstGeom>
            <a:ln w="25400">
              <a:solidFill>
                <a:schemeClr val="accent3"/>
              </a:solidFill>
            </a:ln>
            <a:effectLst>
              <a:glow rad="381000">
                <a:schemeClr val="accent1">
                  <a:satMod val="175000"/>
                  <a:alpha val="4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31368" y="2070287"/>
              <a:ext cx="1455233" cy="29072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smtClean="0">
                  <a:solidFill>
                    <a:srgbClr val="000000"/>
                  </a:solidFill>
                  <a:latin typeface="Montserrat ExtraBold"/>
                  <a:ea typeface="Roboto Light" charset="0"/>
                  <a:cs typeface="Roboto Light" charset="0"/>
                </a:rPr>
                <a:t>Courses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/>
                <a:ea typeface="Roboto Light" charset="0"/>
                <a:cs typeface="Roboto Light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1812" y="2377028"/>
              <a:ext cx="1784553" cy="1846659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MIT Open Courseware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latin typeface="Montserrat Light"/>
                  <a:ea typeface="Roboto Light" charset="0"/>
                  <a:cs typeface="Roboto Light" charset="0"/>
                </a:rPr>
                <a:t>  -ocw.mit.edu</a:t>
              </a:r>
            </a:p>
            <a:p>
              <a:pPr lvl="0">
                <a:lnSpc>
                  <a:spcPct val="150000"/>
                </a:lnSpc>
              </a:pP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ea typeface="Roboto Light" charset="0"/>
                  <a:cs typeface="Roboto Light" charset="0"/>
                </a:rPr>
                <a:t>Stanford University</a:t>
              </a:r>
            </a:p>
            <a:p>
              <a:pPr lvl="0">
                <a:lnSpc>
                  <a:spcPct val="150000"/>
                </a:lnSpc>
              </a:pPr>
              <a:r>
                <a:rPr lang="en-US" sz="1000" dirty="0">
                  <a:solidFill>
                    <a:srgbClr val="000000">
                      <a:alpha val="70000"/>
                    </a:srgbClr>
                  </a:solidFill>
                  <a:ea typeface="Roboto Light" charset="0"/>
                  <a:cs typeface="Roboto Light" charset="0"/>
                </a:rPr>
                <a:t> </a:t>
              </a: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ea typeface="Roboto Light" charset="0"/>
                  <a:cs typeface="Roboto Light" charset="0"/>
                </a:rPr>
                <a:t> -web.stanford.edu</a:t>
              </a:r>
            </a:p>
            <a:p>
              <a:pPr lvl="0">
                <a:lnSpc>
                  <a:spcPct val="150000"/>
                </a:lnSpc>
              </a:pP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ea typeface="Roboto Light" charset="0"/>
                  <a:cs typeface="Roboto Light" charset="0"/>
                </a:rPr>
                <a:t>UC  Berkeley</a:t>
              </a:r>
            </a:p>
            <a:p>
              <a:pPr lvl="0">
                <a:lnSpc>
                  <a:spcPct val="150000"/>
                </a:lnSpc>
              </a:pPr>
              <a:r>
                <a:rPr lang="en-US" sz="1000" dirty="0">
                  <a:solidFill>
                    <a:srgbClr val="000000">
                      <a:alpha val="70000"/>
                    </a:srgbClr>
                  </a:solidFill>
                  <a:ea typeface="Roboto Light" charset="0"/>
                  <a:cs typeface="Roboto Light" charset="0"/>
                </a:rPr>
                <a:t> </a:t>
              </a:r>
              <a:r>
                <a:rPr lang="en-US" sz="1000" dirty="0" smtClean="0">
                  <a:solidFill>
                    <a:srgbClr val="000000">
                      <a:alpha val="70000"/>
                    </a:srgbClr>
                  </a:solidFill>
                  <a:ea typeface="Roboto Light" charset="0"/>
                  <a:cs typeface="Roboto Light" charset="0"/>
                </a:rPr>
                <a:t> -inst.eecs.Berkeley.edu</a:t>
              </a:r>
            </a:p>
            <a:p>
              <a:pPr lvl="0">
                <a:lnSpc>
                  <a:spcPct val="150000"/>
                </a:lnSpc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Montserrat Light"/>
                <a:ea typeface="Roboto Light" charset="0"/>
                <a:cs typeface="Roboto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Montserrat Light"/>
                <a:ea typeface="Roboto Light" charset="0"/>
                <a:cs typeface="Roboto Light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24103" y="3140873"/>
            <a:ext cx="2333987" cy="7031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Montserrat Light"/>
                <a:ea typeface="Roboto Light" charset="0"/>
                <a:cs typeface="Roboto Light" charset="0"/>
              </a:rPr>
              <a:t>Sources the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Montserrat Light"/>
                <a:ea typeface="Roboto Light" charset="0"/>
                <a:cs typeface="Roboto Light" charset="0"/>
              </a:rPr>
              <a:t> prototype will fetch from.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60000"/>
                </a:srgbClr>
              </a:solidFill>
              <a:effectLst/>
              <a:uLnTx/>
              <a:uFillTx/>
              <a:latin typeface="Montserrat Light"/>
              <a:ea typeface="Roboto Light" charset="0"/>
              <a:cs typeface="Roboto Ligh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6420" y="1143734"/>
            <a:ext cx="3214983" cy="68762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/>
                <a:ea typeface="Bebas Neue" charset="0"/>
                <a:cs typeface="Bebas Neue" charset="0"/>
              </a:rPr>
              <a:t>SOURCES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/>
              <a:ea typeface="Bebas Neue" charset="0"/>
              <a:cs typeface="Bebas Neu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10795094" y="2355453"/>
            <a:ext cx="1815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4400" b="1" dirty="0" smtClean="0">
                <a:solidFill>
                  <a:srgbClr val="000000"/>
                </a:solidFill>
                <a:latin typeface="Montserrat" charset="0"/>
                <a:ea typeface="Montserrat" charset="0"/>
                <a:cs typeface="Montserrat" charset="0"/>
              </a:rPr>
              <a:t>00</a:t>
            </a:r>
            <a:endParaRPr lang="en-US" sz="4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25494" y="3967049"/>
            <a:ext cx="847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01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10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endParaRPr lang="en-US" sz="1400" b="1" dirty="0">
              <a:solidFill>
                <a:srgbClr val="00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algn="ctr" defTabSz="914217"/>
            <a:r>
              <a:rPr lang="en-US" sz="1400" b="1" dirty="0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11</a:t>
            </a:r>
            <a:endParaRPr lang="en-US" sz="1400" b="1" dirty="0">
              <a:solidFill>
                <a:srgbClr val="FF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1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/>
        </p:nvSpPr>
        <p:spPr>
          <a:xfrm>
            <a:off x="3305629" y="2750457"/>
            <a:ext cx="5580742" cy="1407885"/>
          </a:xfrm>
          <a:prstGeom prst="rect">
            <a:avLst/>
          </a:prstGeom>
          <a:noFill/>
          <a:ln w="95250">
            <a:solidFill>
              <a:schemeClr val="bg1">
                <a:alpha val="48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مربع نص 1"/>
          <p:cNvSpPr txBox="1"/>
          <p:nvPr/>
        </p:nvSpPr>
        <p:spPr>
          <a:xfrm>
            <a:off x="4281504" y="3042740"/>
            <a:ext cx="359746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 panose="000003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THANK YOU</a:t>
            </a:r>
            <a:endParaRPr kumimoji="0" lang="ar-SA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 panose="00000300000000000000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Red Heart on Microsoft Windows 10 October 2018 Upda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39" y="5707996"/>
            <a:ext cx="175494" cy="1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مربع نص 1"/>
          <p:cNvSpPr txBox="1"/>
          <p:nvPr/>
        </p:nvSpPr>
        <p:spPr>
          <a:xfrm>
            <a:off x="187908" y="5653158"/>
            <a:ext cx="300755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Alternates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Made with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Alternates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      by Tushar and </a:t>
            </a:r>
            <a:r>
              <a:rPr kumimoji="0" lang="en-US" sz="1200" b="0" i="0" u="none" strike="noStrike" kern="1200" cap="none" spc="0" normalizeH="0" noProof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Alternates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Toulik</a:t>
            </a:r>
            <a:endParaRPr kumimoji="0" lang="ar-SA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Montserrat Alternates" panose="00000500000000000000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6">
      <a:dk1>
        <a:sysClr val="windowText" lastClr="000000"/>
      </a:dk1>
      <a:lt1>
        <a:sysClr val="window" lastClr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B900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Theme">
  <a:themeElements>
    <a:clrScheme name="Simple GP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8FA2AA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every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F44336"/>
      </a:accent1>
      <a:accent2>
        <a:srgbClr val="E91E63"/>
      </a:accent2>
      <a:accent3>
        <a:srgbClr val="9C27B0"/>
      </a:accent3>
      <a:accent4>
        <a:srgbClr val="673AB7"/>
      </a:accent4>
      <a:accent5>
        <a:srgbClr val="3F51B5"/>
      </a:accent5>
      <a:accent6>
        <a:srgbClr val="2196F3"/>
      </a:accent6>
      <a:hlink>
        <a:srgbClr val="0563C1"/>
      </a:hlink>
      <a:folHlink>
        <a:srgbClr val="954F72"/>
      </a:folHlink>
    </a:clrScheme>
    <a:fontScheme name="Every">
      <a:majorFont>
        <a:latin typeface="Montserrat Extra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345</Words>
  <Application>Microsoft Office PowerPoint</Application>
  <PresentationFormat>Widescreen</PresentationFormat>
  <Paragraphs>104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33" baseType="lpstr">
      <vt:lpstr>Arial</vt:lpstr>
      <vt:lpstr>Bebas Neue</vt:lpstr>
      <vt:lpstr>Calibri</vt:lpstr>
      <vt:lpstr>Calibri Light</vt:lpstr>
      <vt:lpstr>Gill Sans</vt:lpstr>
      <vt:lpstr>Lato</vt:lpstr>
      <vt:lpstr>Lato Light</vt:lpstr>
      <vt:lpstr>linea-basic-10</vt:lpstr>
      <vt:lpstr>Montserrat</vt:lpstr>
      <vt:lpstr>Montserrat Alternates</vt:lpstr>
      <vt:lpstr>Montserrat Black</vt:lpstr>
      <vt:lpstr>Montserrat ExtraBold</vt:lpstr>
      <vt:lpstr>Montserrat ExtraLight</vt:lpstr>
      <vt:lpstr>Montserrat Hairline</vt:lpstr>
      <vt:lpstr>Montserrat Light</vt:lpstr>
      <vt:lpstr>Montserrat Medium</vt:lpstr>
      <vt:lpstr>Montserrat Thin</vt:lpstr>
      <vt:lpstr>Open Sans</vt:lpstr>
      <vt:lpstr>Raleway</vt:lpstr>
      <vt:lpstr>Roboto Light</vt:lpstr>
      <vt:lpstr>Roboto Medium</vt:lpstr>
      <vt:lpstr>Roboto Slab</vt:lpstr>
      <vt:lpstr>Source Sans Pro</vt:lpstr>
      <vt:lpstr>1_Office Theme</vt:lpstr>
      <vt:lpstr>Office Theme</vt:lpstr>
      <vt:lpstr>Default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Choudhary</dc:creator>
  <cp:lastModifiedBy>Tushar Choudhary</cp:lastModifiedBy>
  <cp:revision>52</cp:revision>
  <dcterms:created xsi:type="dcterms:W3CDTF">2018-10-29T10:16:45Z</dcterms:created>
  <dcterms:modified xsi:type="dcterms:W3CDTF">2019-03-10T10:30:45Z</dcterms:modified>
</cp:coreProperties>
</file>