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4E9AA-0D8E-B190-C9E7-2CB666E58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C7C969-1EE6-E715-9E31-112E7258F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4758D-CF52-E1D0-106A-00941C86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40450-B39A-F010-B7A4-728FE0E7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535B1-1FEC-D7CE-12DD-36033610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31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522B2-DE5E-1EB5-D514-F7C19E71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D51BA6-D52E-3A68-2EA2-28C4B1BAD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266BE-3C97-4D05-98C5-A72EC03C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E633F-A8C7-60DA-722C-50D5BDAB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94EE4-27CF-29D1-AB36-4BB60975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64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A39DA-17ED-4322-C5BD-94900D20C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2D82DA-CE31-AC8A-A672-FA89994C3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9B5AF-A09D-3815-3815-3B5B1501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68B3F4-255E-C13C-57AD-B1DB499D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841C2-D785-FF8C-2FEE-4727EC8C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5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648E6-EBA5-BAB0-59F6-D449C269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B7A4E-56C5-FEB0-C77C-A0822CC8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310F0-39C4-BD97-850B-E6553912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8F714-87B8-9A0E-4054-266E6D2E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9F3710-7513-239B-3AB9-59B50E9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45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E6B90-84A6-0BB0-67C4-5281D74A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A9145-3E25-28BE-F6D7-B994F0BA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07D3E-2087-C55D-F9D7-A430477D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ADFBC-11A3-12BE-9D67-FB6E4F9F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ABF9E7-AB16-9588-72B5-E645DBC4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9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00A51-5F9F-924A-B648-CBABBA69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421AA-FE94-3464-BBEA-11ECEFFFB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198530-18C4-66D0-EBE0-60178AF5A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6F198-2F90-BB97-5478-F6CF3D99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4A3C4-A39D-671C-7E45-C79023D6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1288D-4B2B-9B50-29E3-133EA37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472FF-A3E3-ADF1-0174-89E4BB47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0A84A-4D11-9FD0-279E-219676BB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CE168-D40B-B658-7E9C-4E00C7F6B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5249BB-30D2-5C53-2228-EFD2FE465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52A9D2-F55E-1691-6894-9C463B694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0D3A94-61DF-D2D1-D208-98817E75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7AD9FC-FB76-983F-1480-4013C8F5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6FCB12-A3FA-87BA-5FE0-84E4D6AA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6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A49F2-D0C2-BE79-E4B0-E7AEA552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F485D9-A44B-A7F8-A8DA-C43B19A2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EF531D-B6DE-D92A-9733-C9104F96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F2BEAE-BB68-3005-16E6-A66B4AF8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2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FD64F7-F9AD-90C0-E74D-0E4EAFE8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9A38F8-6D51-1DCD-D018-9330B821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568EAD-2C61-4AB5-C90C-73A0A10B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8AB9D-D4EA-8A3A-6E1D-5F7925E1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2175A-480D-58D4-133D-ADED81C1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15057C-651B-D6A5-CF2E-59C5807AE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D8BEB-AB5B-5513-9528-9D2D5D8B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168BE-E5FB-F05E-571C-2530B4DD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42340C-3229-5C51-41E3-7B974EEC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6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22B11-A89E-46F6-39F9-14CA2AFF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ED3F8E-4E87-FD35-2F83-C103E50A1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69CDD8-A327-C896-3A3C-DC260A6D1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35569A-50EB-BC9D-132D-7D572F87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E0CDCB-3C8F-F7E0-111D-E82F1390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78DD25-CA32-A530-572F-64B64E35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70713F-34D3-3FBB-33B7-8BBF80BE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EA9B43-678F-BB7D-509E-424BE996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1C21E-562C-2B7E-5943-96CD53206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DE07-B417-4E86-A311-1DCDF88A82D1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BA4A9-23F5-CA0D-4BBD-CD84399FC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8DD12-9694-49EA-B610-C8D8A2978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34596-1F6D-49CF-8D11-71CCAB609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E11E9-4DD2-89B5-8717-F0B58435D8E6}"/>
              </a:ext>
            </a:extLst>
          </p:cNvPr>
          <p:cNvSpPr/>
          <p:nvPr/>
        </p:nvSpPr>
        <p:spPr>
          <a:xfrm>
            <a:off x="569343" y="2198870"/>
            <a:ext cx="1575756" cy="1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Binance – API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5CBEF1-652F-EE36-8253-DB384E97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01" y="1603517"/>
            <a:ext cx="516554" cy="566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BE4FE-78DF-EC82-0DC2-594FFC5B7B76}"/>
              </a:ext>
            </a:extLst>
          </p:cNvPr>
          <p:cNvSpPr/>
          <p:nvPr/>
        </p:nvSpPr>
        <p:spPr>
          <a:xfrm>
            <a:off x="5033265" y="779987"/>
            <a:ext cx="1575756" cy="1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 SQL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AF70074-593B-78CE-5E22-31ED66961AA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145099" y="1630122"/>
            <a:ext cx="2888166" cy="141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E4D5C41-7FF4-A1C8-F500-10C546D9B440}"/>
              </a:ext>
            </a:extLst>
          </p:cNvPr>
          <p:cNvSpPr txBox="1"/>
          <p:nvPr/>
        </p:nvSpPr>
        <p:spPr>
          <a:xfrm>
            <a:off x="3112955" y="2517965"/>
            <a:ext cx="181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data_api_hist.py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EBED5F-5CAF-698C-FCE2-D9DC2F698D70}"/>
              </a:ext>
            </a:extLst>
          </p:cNvPr>
          <p:cNvSpPr/>
          <p:nvPr/>
        </p:nvSpPr>
        <p:spPr>
          <a:xfrm>
            <a:off x="5119529" y="3889152"/>
            <a:ext cx="1575756" cy="1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 SQL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3E49C4-9E8D-3143-667E-A2C482DF75B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145099" y="3049005"/>
            <a:ext cx="2974430" cy="16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ED5D3B3-001B-BF9D-4555-6BB148D7AA54}"/>
              </a:ext>
            </a:extLst>
          </p:cNvPr>
          <p:cNvSpPr txBox="1"/>
          <p:nvPr/>
        </p:nvSpPr>
        <p:spPr>
          <a:xfrm>
            <a:off x="2400277" y="4241025"/>
            <a:ext cx="212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data_api_stream.py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2FF6C96-60B2-AD6C-C54E-DCB833F7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23" y="3611133"/>
            <a:ext cx="516554" cy="56602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2503C6-20E2-24BD-1025-000CF60F6634}"/>
              </a:ext>
            </a:extLst>
          </p:cNvPr>
          <p:cNvSpPr/>
          <p:nvPr/>
        </p:nvSpPr>
        <p:spPr>
          <a:xfrm>
            <a:off x="8334965" y="2688727"/>
            <a:ext cx="1223103" cy="46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Stratégie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64517A-5719-8C93-29C7-B0EBF912F0CF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609021" y="1630122"/>
            <a:ext cx="1725944" cy="129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A3BB5E9B-8AB1-679C-7479-5D4B64C0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154" y="1710534"/>
            <a:ext cx="516554" cy="566026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FAC1BCE-BD76-155B-3EC1-532D5970D464}"/>
              </a:ext>
            </a:extLst>
          </p:cNvPr>
          <p:cNvCxnSpPr>
            <a:cxnSpLocks/>
            <a:stCxn id="21" idx="3"/>
            <a:endCxn id="31" idx="2"/>
          </p:cNvCxnSpPr>
          <p:nvPr/>
        </p:nvCxnSpPr>
        <p:spPr>
          <a:xfrm flipV="1">
            <a:off x="9558068" y="2053087"/>
            <a:ext cx="970472" cy="86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E5E1A8A-62F8-8010-0208-9835274BF937}"/>
              </a:ext>
            </a:extLst>
          </p:cNvPr>
          <p:cNvSpPr/>
          <p:nvPr/>
        </p:nvSpPr>
        <p:spPr>
          <a:xfrm>
            <a:off x="9929004" y="1710534"/>
            <a:ext cx="1199071" cy="34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7A3610F7-3FEA-F7F0-CE31-3F5DA9AD29E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946517" y="1881811"/>
            <a:ext cx="2181558" cy="806916"/>
          </a:xfrm>
          <a:prstGeom prst="curvedConnector4">
            <a:avLst>
              <a:gd name="adj1" fmla="val -10479"/>
              <a:gd name="adj2" fmla="val -114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C9A191A6-0069-F4F1-66B1-E323C6E4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411" y="4193977"/>
            <a:ext cx="516554" cy="56602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2788820-81CB-8F1F-D6C1-04E17F80AFD5}"/>
              </a:ext>
            </a:extLst>
          </p:cNvPr>
          <p:cNvSpPr/>
          <p:nvPr/>
        </p:nvSpPr>
        <p:spPr>
          <a:xfrm>
            <a:off x="10409209" y="3948277"/>
            <a:ext cx="1575756" cy="1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Binance – API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ABF831F-D4E3-4BB8-3AD8-800453DA5A95}"/>
              </a:ext>
            </a:extLst>
          </p:cNvPr>
          <p:cNvCxnSpPr>
            <a:cxnSpLocks/>
            <a:stCxn id="12" idx="3"/>
            <a:endCxn id="21" idx="2"/>
          </p:cNvCxnSpPr>
          <p:nvPr/>
        </p:nvCxnSpPr>
        <p:spPr>
          <a:xfrm flipV="1">
            <a:off x="6695285" y="3157268"/>
            <a:ext cx="2251232" cy="158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B4578D9-A5DF-671E-833B-152EB5516843}"/>
              </a:ext>
            </a:extLst>
          </p:cNvPr>
          <p:cNvCxnSpPr>
            <a:cxnSpLocks/>
            <a:stCxn id="21" idx="2"/>
            <a:endCxn id="42" idx="1"/>
          </p:cNvCxnSpPr>
          <p:nvPr/>
        </p:nvCxnSpPr>
        <p:spPr>
          <a:xfrm>
            <a:off x="8946517" y="3157268"/>
            <a:ext cx="1462692" cy="164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>
            <a:extLst>
              <a:ext uri="{FF2B5EF4-FFF2-40B4-BE49-F238E27FC236}">
                <a16:creationId xmlns:a16="http://schemas.microsoft.com/office/drawing/2014/main" id="{7E4088AA-CF30-E91D-FDC7-73B3F185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7" y="3157268"/>
            <a:ext cx="516554" cy="5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Bertrand WULFF</dc:creator>
  <cp:lastModifiedBy>Bertrand WULFF</cp:lastModifiedBy>
  <cp:revision>1</cp:revision>
  <dcterms:created xsi:type="dcterms:W3CDTF">2023-03-09T14:42:07Z</dcterms:created>
  <dcterms:modified xsi:type="dcterms:W3CDTF">2023-03-09T14:51:03Z</dcterms:modified>
</cp:coreProperties>
</file>