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png" ContentType="image/png"/>
  <Override PartName="/ppt/media/image3.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rtlCol="0"/>
        <a:lstStyle/>
        <a:p>
          <a:pPr rtl="0"/>
          <a:endParaRPr lang="en-US"/>
        </a:p>
      </dgm:t>
    </dgm:pt>
    <dgm:pt modelId="{E5E4D699-C3CF-4415-B32C-A18B48AFE2A3}">
      <dgm:prSet/>
      <dgm:spPr/>
      <dgm:t>
        <a:bodyPr rtlCol="0"/>
        <a:lstStyle/>
        <a:p>
          <a:pPr rtl="0"/>
          <a:r>
            <a:rPr lang="fr-FR" noProof="0" dirty="0"/>
            <a:t>2015</a:t>
          </a:r>
        </a:p>
      </dgm:t>
    </dgm:pt>
    <dgm:pt modelId="{C7C70553-EB1A-4554-849D-8153CC4AFCEB}" type="parTrans" cxnId="{A2DF84EA-DA42-4F03-BD6F-8E8D9966CB10}">
      <dgm:prSet/>
      <dgm:spPr/>
      <dgm:t>
        <a:bodyPr rtlCol="0"/>
        <a:lstStyle/>
        <a:p>
          <a:pPr rtl="0"/>
          <a:endParaRPr lang="fr-FR" noProof="0" dirty="0"/>
        </a:p>
      </dgm:t>
    </dgm:pt>
    <dgm:pt modelId="{61990FFE-20A5-4112-BACD-16BA28C36EBA}" type="sibTrans" cxnId="{A2DF84EA-DA42-4F03-BD6F-8E8D9966CB10}">
      <dgm:prSet/>
      <dgm:spPr/>
      <dgm:t>
        <a:bodyPr rtlCol="0"/>
        <a:lstStyle/>
        <a:p>
          <a:pPr rtl="0"/>
          <a:endParaRPr lang="fr-FR" noProof="0" dirty="0"/>
        </a:p>
      </dgm:t>
    </dgm:pt>
    <dgm:pt modelId="{9DB38719-EEF9-4638-91CE-8E8C646CC52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2D70C797-29DD-498F-9D71-4F6A2362408D}" type="parTrans" cxnId="{82C2E40D-9BC0-4ADA-915E-708000D2737D}">
      <dgm:prSet/>
      <dgm:spPr/>
      <dgm:t>
        <a:bodyPr rtlCol="0"/>
        <a:lstStyle/>
        <a:p>
          <a:pPr rtl="0"/>
          <a:endParaRPr lang="fr-FR" noProof="0" dirty="0"/>
        </a:p>
      </dgm:t>
    </dgm:pt>
    <dgm:pt modelId="{B8EFC625-D79E-4B16-A077-46ABEB1913DC}" type="sibTrans" cxnId="{82C2E40D-9BC0-4ADA-915E-708000D2737D}">
      <dgm:prSet/>
      <dgm:spPr/>
      <dgm:t>
        <a:bodyPr rtlCol="0"/>
        <a:lstStyle/>
        <a:p>
          <a:pPr rtl="0"/>
          <a:endParaRPr lang="fr-FR" noProof="0" dirty="0"/>
        </a:p>
      </dgm:t>
    </dgm:pt>
    <dgm:pt modelId="{5FC34D3A-C8D4-483C-8695-507470E74D50}">
      <dgm:prSet/>
      <dgm:spPr/>
      <dgm:t>
        <a:bodyPr rtlCol="0"/>
        <a:lstStyle/>
        <a:p>
          <a:pPr rtl="0"/>
          <a:r>
            <a:rPr lang="fr-FR" noProof="0" dirty="0"/>
            <a:t>2016</a:t>
          </a:r>
        </a:p>
      </dgm:t>
    </dgm:pt>
    <dgm:pt modelId="{9978A89C-C2F1-4241-807C-13619E6D6376}" type="parTrans" cxnId="{277179CE-E2F5-4733-8D23-9E37CACB7B9E}">
      <dgm:prSet/>
      <dgm:spPr/>
      <dgm:t>
        <a:bodyPr rtlCol="0"/>
        <a:lstStyle/>
        <a:p>
          <a:pPr rtl="0"/>
          <a:endParaRPr lang="fr-FR" noProof="0" dirty="0"/>
        </a:p>
      </dgm:t>
    </dgm:pt>
    <dgm:pt modelId="{1DECF9F5-40C0-4379-BCCE-7BCAAD54807B}" type="sibTrans" cxnId="{277179CE-E2F5-4733-8D23-9E37CACB7B9E}">
      <dgm:prSet/>
      <dgm:spPr/>
      <dgm:t>
        <a:bodyPr rtlCol="0"/>
        <a:lstStyle/>
        <a:p>
          <a:pPr rtl="0"/>
          <a:endParaRPr lang="fr-FR" noProof="0" dirty="0"/>
        </a:p>
      </dgm:t>
    </dgm:pt>
    <dgm:pt modelId="{C057D6ED-8F49-42DC-B8A7-C07F68F0F73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131D11D9-3030-4E3B-8F84-0108E6497B2A}" type="parTrans" cxnId="{FB0FA082-3950-4822-951F-05A1A9548F18}">
      <dgm:prSet/>
      <dgm:spPr/>
      <dgm:t>
        <a:bodyPr rtlCol="0"/>
        <a:lstStyle/>
        <a:p>
          <a:pPr rtl="0"/>
          <a:endParaRPr lang="fr-FR" noProof="0" dirty="0"/>
        </a:p>
      </dgm:t>
    </dgm:pt>
    <dgm:pt modelId="{6E885013-4246-43E1-A818-2251A99C8FD2}" type="sibTrans" cxnId="{FB0FA082-3950-4822-951F-05A1A9548F18}">
      <dgm:prSet/>
      <dgm:spPr/>
      <dgm:t>
        <a:bodyPr rtlCol="0"/>
        <a:lstStyle/>
        <a:p>
          <a:pPr rtl="0"/>
          <a:endParaRPr lang="fr-FR" noProof="0" dirty="0"/>
        </a:p>
      </dgm:t>
    </dgm:pt>
    <dgm:pt modelId="{9845D52A-E054-4EB0-A5A3-32AE7DC6D645}">
      <dgm:prSet/>
      <dgm:spPr/>
      <dgm:t>
        <a:bodyPr rtlCol="0"/>
        <a:lstStyle/>
        <a:p>
          <a:pPr rtl="0"/>
          <a:r>
            <a:rPr lang="fr-FR" noProof="0" dirty="0"/>
            <a:t>2017</a:t>
          </a:r>
        </a:p>
      </dgm:t>
    </dgm:pt>
    <dgm:pt modelId="{952EE001-86C3-4022-96EE-ABDB540B8A78}" type="parTrans" cxnId="{B04C6215-C46D-4282-963F-02A26E25C8AB}">
      <dgm:prSet/>
      <dgm:spPr/>
      <dgm:t>
        <a:bodyPr rtlCol="0"/>
        <a:lstStyle/>
        <a:p>
          <a:pPr rtl="0"/>
          <a:endParaRPr lang="fr-FR" noProof="0" dirty="0"/>
        </a:p>
      </dgm:t>
    </dgm:pt>
    <dgm:pt modelId="{796364FD-7651-493A-AEE5-8DD45DF8EEAC}" type="sibTrans" cxnId="{B04C6215-C46D-4282-963F-02A26E25C8AB}">
      <dgm:prSet/>
      <dgm:spPr/>
      <dgm:t>
        <a:bodyPr rtlCol="0"/>
        <a:lstStyle/>
        <a:p>
          <a:pPr rtl="0"/>
          <a:endParaRPr lang="fr-FR" noProof="0" dirty="0"/>
        </a:p>
      </dgm:t>
    </dgm:pt>
    <dgm:pt modelId="{566C4A8F-CE66-4FF5-AF11-6C385F74A275}">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375C5A5E-5F04-4FE8-98F8-795867C18A18}" type="parTrans" cxnId="{66E8CE3C-459F-4648-B4D7-5039298A0E92}">
      <dgm:prSet/>
      <dgm:spPr/>
      <dgm:t>
        <a:bodyPr rtlCol="0"/>
        <a:lstStyle/>
        <a:p>
          <a:pPr rtl="0"/>
          <a:endParaRPr lang="fr-FR" noProof="0" dirty="0"/>
        </a:p>
      </dgm:t>
    </dgm:pt>
    <dgm:pt modelId="{E74B8A5E-78D9-4E5B-86E1-203DE271581F}" type="sibTrans" cxnId="{66E8CE3C-459F-4648-B4D7-5039298A0E92}">
      <dgm:prSet/>
      <dgm:spPr/>
      <dgm:t>
        <a:bodyPr rtlCol="0"/>
        <a:lstStyle/>
        <a:p>
          <a:pPr rtl="0"/>
          <a:endParaRPr lang="fr-FR" noProof="0" dirty="0"/>
        </a:p>
      </dgm:t>
    </dgm:pt>
    <dgm:pt modelId="{9AC77E87-FC4D-4F04-889B-73358514DC0D}">
      <dgm:prSet/>
      <dgm:spPr/>
      <dgm:t>
        <a:bodyPr rtlCol="0"/>
        <a:lstStyle/>
        <a:p>
          <a:pPr rtl="0"/>
          <a:r>
            <a:rPr lang="fr-FR" noProof="0" dirty="0"/>
            <a:t>2018</a:t>
          </a:r>
        </a:p>
      </dgm:t>
    </dgm:pt>
    <dgm:pt modelId="{B29F90F6-921F-42B9-A496-5D121F61821E}" type="parTrans" cxnId="{04774158-8FAB-47B4-A2EE-D3D3A7E958BE}">
      <dgm:prSet/>
      <dgm:spPr/>
      <dgm:t>
        <a:bodyPr rtlCol="0"/>
        <a:lstStyle/>
        <a:p>
          <a:pPr rtl="0"/>
          <a:endParaRPr lang="fr-FR" noProof="0" dirty="0"/>
        </a:p>
      </dgm:t>
    </dgm:pt>
    <dgm:pt modelId="{3A77AB9A-DF29-465E-A0A5-D4FA3D0C537F}" type="sibTrans" cxnId="{04774158-8FAB-47B4-A2EE-D3D3A7E958BE}">
      <dgm:prSet/>
      <dgm:spPr/>
      <dgm:t>
        <a:bodyPr rtlCol="0"/>
        <a:lstStyle/>
        <a:p>
          <a:pPr rtl="0"/>
          <a:endParaRPr lang="fr-FR" noProof="0" dirty="0"/>
        </a:p>
      </dgm:t>
    </dgm:pt>
    <dgm:pt modelId="{C2F0E5C9-2943-4A9B-872F-ECF6B159E9F4}">
      <dgm:prSet/>
      <dgm:spPr/>
      <dgm:t>
        <a:bodyPr rtlCol="0"/>
        <a:lstStyle/>
        <a:p>
          <a:pPr rtl="0"/>
          <a:r>
            <a:rPr lang="fr-FR" noProof="0" dirty="0" err="1"/>
            <a:t>Lorem</a:t>
          </a:r>
          <a:r>
            <a:rPr lang="fr-FR" noProof="0" dirty="0"/>
            <a:t> </a:t>
          </a:r>
          <a:r>
            <a:rPr lang="fr-FR" noProof="0" dirty="0" err="1"/>
            <a:t>ipsum</a:t>
          </a:r>
          <a:r>
            <a:rPr lang="fr-FR" noProof="0" dirty="0"/>
            <a:t> </a:t>
          </a:r>
          <a:r>
            <a:rPr lang="fr-FR" noProof="0" dirty="0" err="1"/>
            <a:t>dolor</a:t>
          </a:r>
          <a:r>
            <a:rPr lang="fr-FR" noProof="0" dirty="0"/>
            <a:t> </a:t>
          </a:r>
          <a:r>
            <a:rPr lang="fr-FR" noProof="0" dirty="0" err="1"/>
            <a:t>sit</a:t>
          </a:r>
          <a:r>
            <a:rPr lang="fr-FR" noProof="0" dirty="0"/>
            <a:t> </a:t>
          </a:r>
          <a:r>
            <a:rPr lang="fr-FR" noProof="0" dirty="0" err="1"/>
            <a:t>amet</a:t>
          </a:r>
          <a:endParaRPr lang="fr-FR" noProof="0" dirty="0"/>
        </a:p>
      </dgm:t>
    </dgm:pt>
    <dgm:pt modelId="{8FBB852D-32B7-4273-9DE3-951F1CFE69EC}" type="parTrans" cxnId="{F7608388-5A1F-4FE9-96E5-520EA7B1F725}">
      <dgm:prSet/>
      <dgm:spPr/>
      <dgm:t>
        <a:bodyPr rtlCol="0"/>
        <a:lstStyle/>
        <a:p>
          <a:pPr rtl="0"/>
          <a:endParaRPr lang="fr-FR" noProof="0" dirty="0"/>
        </a:p>
      </dgm:t>
    </dgm:pt>
    <dgm:pt modelId="{1A62CB6F-38D7-44F2-AFAB-0C4382E3DA24}" type="sibTrans" cxnId="{F7608388-5A1F-4FE9-96E5-520EA7B1F725}">
      <dgm:prSet/>
      <dgm:spPr/>
      <dgm:t>
        <a:bodyPr rtlCol="0"/>
        <a:lstStyle/>
        <a:p>
          <a:pPr rtl="0"/>
          <a:endParaRPr lang="fr-FR" noProof="0" dirty="0"/>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fr-FR" sz="1100" kern="1200" noProof="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fr-FR" sz="1100" kern="1200" noProof="0" dirty="0" err="1"/>
            <a:t>Lorem</a:t>
          </a:r>
          <a:r>
            <a:rPr lang="fr-FR" sz="1100" kern="1200" noProof="0" dirty="0"/>
            <a:t> </a:t>
          </a:r>
          <a:r>
            <a:rPr lang="fr-FR" sz="1100" kern="1200" noProof="0" dirty="0" err="1"/>
            <a:t>ipsum</a:t>
          </a:r>
          <a:r>
            <a:rPr lang="fr-FR" sz="1100" kern="1200" noProof="0" dirty="0"/>
            <a:t> </a:t>
          </a:r>
          <a:r>
            <a:rPr lang="fr-FR" sz="1100" kern="1200" noProof="0" dirty="0" err="1"/>
            <a:t>dolor</a:t>
          </a:r>
          <a:r>
            <a:rPr lang="fr-FR" sz="1100" kern="1200" noProof="0" dirty="0"/>
            <a:t> </a:t>
          </a:r>
          <a:r>
            <a:rPr lang="fr-FR" sz="1100" kern="1200" noProof="0" dirty="0" err="1"/>
            <a:t>sit</a:t>
          </a:r>
          <a:r>
            <a:rPr lang="fr-FR" sz="1100" kern="1200" noProof="0" dirty="0"/>
            <a:t> </a:t>
          </a:r>
          <a:r>
            <a:rPr lang="fr-FR" sz="1100" kern="1200" noProof="0" dirty="0" err="1"/>
            <a:t>amet</a:t>
          </a:r>
          <a:endParaRPr lang="fr-FR" sz="1100" kern="1200" noProof="0" dirty="0"/>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Chronologie en hexagones"/>
  <dgm:desc val="Permet de représenter une liste d’événements dans l’ordre chronologique. Une zone invisible contient la description, tandis que la date apparaît dans les hexagones, à l’exception du premier et du dernier nœud dans lequel la date apparaît dans une forme de maison. Il peut afficher une grande quantité de texte avec un format de date de taille moyenne."/>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800" spc="-1" strike="noStrike">
                <a:solidFill>
                  <a:srgbClr val="000000"/>
                </a:solidFill>
                <a:latin typeface="Avenir Next LT Pro"/>
              </a:rPr>
              <a:t>Click to move the slide</a:t>
            </a:r>
            <a:endParaRPr b="0" lang="fr-FR" sz="1800" spc="-1" strike="noStrike">
              <a:solidFill>
                <a:srgbClr val="000000"/>
              </a:solidFill>
              <a:latin typeface="Avenir Next LT Pro"/>
            </a:endParaRPr>
          </a:p>
        </p:txBody>
      </p:sp>
      <p:sp>
        <p:nvSpPr>
          <p:cNvPr id="14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4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43"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44"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45"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2A234A7A-F32F-458E-805E-9D1F16EFFE0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6040" cy="3085920"/>
          </a:xfrm>
          <a:prstGeom prst="rect">
            <a:avLst/>
          </a:prstGeom>
          <a:ln w="0">
            <a:noFill/>
          </a:ln>
        </p:spPr>
      </p:sp>
      <p:sp>
        <p:nvSpPr>
          <p:cNvPr id="17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76"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fr-FR" sz="1200" spc="-1" strike="noStrike">
                <a:solidFill>
                  <a:srgbClr val="000000"/>
                </a:solidFill>
                <a:latin typeface="+mn-lt"/>
                <a:ea typeface="+mn-ea"/>
              </a:defRPr>
            </a:lvl1pPr>
          </a:lstStyle>
          <a:p>
            <a:pPr algn="r">
              <a:lnSpc>
                <a:spcPct val="100000"/>
              </a:lnSpc>
              <a:buNone/>
            </a:pPr>
            <a:fld id="{C100D630-D972-4F3F-9438-335C4D8CFCE0}" type="slidenum">
              <a:rPr b="0" lang="fr-FR"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6040" cy="3085920"/>
          </a:xfrm>
          <a:prstGeom prst="rect">
            <a:avLst/>
          </a:prstGeom>
          <a:ln w="0">
            <a:noFill/>
          </a:ln>
        </p:spPr>
      </p:sp>
      <p:sp>
        <p:nvSpPr>
          <p:cNvPr id="17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179"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b="0" lang="fr-FR" sz="1200" spc="-1" strike="noStrike">
                <a:solidFill>
                  <a:srgbClr val="000000"/>
                </a:solidFill>
                <a:latin typeface="+mn-lt"/>
                <a:ea typeface="+mn-ea"/>
              </a:defRPr>
            </a:lvl1pPr>
          </a:lstStyle>
          <a:p>
            <a:pPr algn="r">
              <a:lnSpc>
                <a:spcPct val="100000"/>
              </a:lnSpc>
              <a:buNone/>
            </a:pPr>
            <a:fld id="{7C965CA4-2C63-4424-8AB5-C821291FA880}" type="slidenum">
              <a:rPr b="0" lang="fr-FR"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6A6DE65-46BF-49B0-BEB4-60489BD8CC2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38" name="PlaceHolder 2"/>
          <p:cNvSpPr>
            <a:spLocks noGrp="1"/>
          </p:cNvSpPr>
          <p:nvPr>
            <p:ph/>
          </p:nvPr>
        </p:nvSpPr>
        <p:spPr>
          <a:xfrm>
            <a:off x="1066680" y="210312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39" name="PlaceHolder 3"/>
          <p:cNvSpPr>
            <a:spLocks noGrp="1"/>
          </p:cNvSpPr>
          <p:nvPr>
            <p:ph/>
          </p:nvPr>
        </p:nvSpPr>
        <p:spPr>
          <a:xfrm>
            <a:off x="1066680" y="411408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23232F5-6350-4FB7-93B0-905F08BC6B6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41"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2"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3" name="PlaceHolder 4"/>
          <p:cNvSpPr>
            <a:spLocks noGrp="1"/>
          </p:cNvSpPr>
          <p:nvPr>
            <p:ph/>
          </p:nvPr>
        </p:nvSpPr>
        <p:spPr>
          <a:xfrm>
            <a:off x="106668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4" name="PlaceHolder 5"/>
          <p:cNvSpPr>
            <a:spLocks noGrp="1"/>
          </p:cNvSpPr>
          <p:nvPr>
            <p:ph/>
          </p:nvPr>
        </p:nvSpPr>
        <p:spPr>
          <a:xfrm>
            <a:off x="622080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CBFB8AD-09D1-4EE1-95EB-1E836151A0F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46" name="PlaceHolder 2"/>
          <p:cNvSpPr>
            <a:spLocks noGrp="1"/>
          </p:cNvSpPr>
          <p:nvPr>
            <p:ph/>
          </p:nvPr>
        </p:nvSpPr>
        <p:spPr>
          <a:xfrm>
            <a:off x="106668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7" name="PlaceHolder 3"/>
          <p:cNvSpPr>
            <a:spLocks noGrp="1"/>
          </p:cNvSpPr>
          <p:nvPr>
            <p:ph/>
          </p:nvPr>
        </p:nvSpPr>
        <p:spPr>
          <a:xfrm>
            <a:off x="446760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8" name="PlaceHolder 4"/>
          <p:cNvSpPr>
            <a:spLocks noGrp="1"/>
          </p:cNvSpPr>
          <p:nvPr>
            <p:ph/>
          </p:nvPr>
        </p:nvSpPr>
        <p:spPr>
          <a:xfrm>
            <a:off x="786852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9" name="PlaceHolder 5"/>
          <p:cNvSpPr>
            <a:spLocks noGrp="1"/>
          </p:cNvSpPr>
          <p:nvPr>
            <p:ph/>
          </p:nvPr>
        </p:nvSpPr>
        <p:spPr>
          <a:xfrm>
            <a:off x="106668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50" name="PlaceHolder 6"/>
          <p:cNvSpPr>
            <a:spLocks noGrp="1"/>
          </p:cNvSpPr>
          <p:nvPr>
            <p:ph/>
          </p:nvPr>
        </p:nvSpPr>
        <p:spPr>
          <a:xfrm>
            <a:off x="446760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51" name="PlaceHolder 7"/>
          <p:cNvSpPr>
            <a:spLocks noGrp="1"/>
          </p:cNvSpPr>
          <p:nvPr>
            <p:ph/>
          </p:nvPr>
        </p:nvSpPr>
        <p:spPr>
          <a:xfrm>
            <a:off x="786852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D0E1C8A-F64E-4002-8200-FCCA5800587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1D67D97-1514-40B5-A587-A16A3A7CB8E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61" name="PlaceHolder 2"/>
          <p:cNvSpPr>
            <a:spLocks noGrp="1"/>
          </p:cNvSpPr>
          <p:nvPr>
            <p:ph type="subTitle"/>
          </p:nvPr>
        </p:nvSpPr>
        <p:spPr>
          <a:xfrm>
            <a:off x="1066680" y="2103120"/>
            <a:ext cx="10058040" cy="3849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EA22226-1F9A-4E61-8DB5-7241DC97AE6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63" name="PlaceHolder 2"/>
          <p:cNvSpPr>
            <a:spLocks noGrp="1"/>
          </p:cNvSpPr>
          <p:nvPr>
            <p:ph/>
          </p:nvPr>
        </p:nvSpPr>
        <p:spPr>
          <a:xfrm>
            <a:off x="1066680" y="2103120"/>
            <a:ext cx="100580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8D0CEA5-FAAA-4A4A-B018-5390EE0E885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65" name="PlaceHolder 2"/>
          <p:cNvSpPr>
            <a:spLocks noGrp="1"/>
          </p:cNvSpPr>
          <p:nvPr>
            <p:ph/>
          </p:nvPr>
        </p:nvSpPr>
        <p:spPr>
          <a:xfrm>
            <a:off x="106668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6" name="PlaceHolder 3"/>
          <p:cNvSpPr>
            <a:spLocks noGrp="1"/>
          </p:cNvSpPr>
          <p:nvPr>
            <p:ph/>
          </p:nvPr>
        </p:nvSpPr>
        <p:spPr>
          <a:xfrm>
            <a:off x="622080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FCF00A4-3A65-4330-B213-5632D2D5FFD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AEF4B77-1FD1-4799-B037-6643B1E06F9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1066680" y="642600"/>
            <a:ext cx="10058040" cy="635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E989F77-C9FF-4864-8D2D-601D8361B79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70"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71" name="PlaceHolder 3"/>
          <p:cNvSpPr>
            <a:spLocks noGrp="1"/>
          </p:cNvSpPr>
          <p:nvPr>
            <p:ph/>
          </p:nvPr>
        </p:nvSpPr>
        <p:spPr>
          <a:xfrm>
            <a:off x="622080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72" name="PlaceHolder 4"/>
          <p:cNvSpPr>
            <a:spLocks noGrp="1"/>
          </p:cNvSpPr>
          <p:nvPr>
            <p:ph/>
          </p:nvPr>
        </p:nvSpPr>
        <p:spPr>
          <a:xfrm>
            <a:off x="106668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DF94ED9-DA1F-40AA-A539-CB7819BD726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7" name="PlaceHolder 2"/>
          <p:cNvSpPr>
            <a:spLocks noGrp="1"/>
          </p:cNvSpPr>
          <p:nvPr>
            <p:ph type="subTitle"/>
          </p:nvPr>
        </p:nvSpPr>
        <p:spPr>
          <a:xfrm>
            <a:off x="1066680" y="2103120"/>
            <a:ext cx="10058040" cy="3849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92DD906-0E84-4458-AF44-EBCA7668879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74" name="PlaceHolder 2"/>
          <p:cNvSpPr>
            <a:spLocks noGrp="1"/>
          </p:cNvSpPr>
          <p:nvPr>
            <p:ph/>
          </p:nvPr>
        </p:nvSpPr>
        <p:spPr>
          <a:xfrm>
            <a:off x="106668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75"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76" name="PlaceHolder 4"/>
          <p:cNvSpPr>
            <a:spLocks noGrp="1"/>
          </p:cNvSpPr>
          <p:nvPr>
            <p:ph/>
          </p:nvPr>
        </p:nvSpPr>
        <p:spPr>
          <a:xfrm>
            <a:off x="622080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E6120D0-5B21-4EEE-80AC-BDE77D1987B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78"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79"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80" name="PlaceHolder 4"/>
          <p:cNvSpPr>
            <a:spLocks noGrp="1"/>
          </p:cNvSpPr>
          <p:nvPr>
            <p:ph/>
          </p:nvPr>
        </p:nvSpPr>
        <p:spPr>
          <a:xfrm>
            <a:off x="1066680" y="411408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74CD1A7-40C1-4E2F-B59D-B350CACF756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82" name="PlaceHolder 2"/>
          <p:cNvSpPr>
            <a:spLocks noGrp="1"/>
          </p:cNvSpPr>
          <p:nvPr>
            <p:ph/>
          </p:nvPr>
        </p:nvSpPr>
        <p:spPr>
          <a:xfrm>
            <a:off x="1066680" y="210312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83" name="PlaceHolder 3"/>
          <p:cNvSpPr>
            <a:spLocks noGrp="1"/>
          </p:cNvSpPr>
          <p:nvPr>
            <p:ph/>
          </p:nvPr>
        </p:nvSpPr>
        <p:spPr>
          <a:xfrm>
            <a:off x="1066680" y="411408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F789F10-FE58-4428-A942-34A70B6463B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85"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86"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87" name="PlaceHolder 4"/>
          <p:cNvSpPr>
            <a:spLocks noGrp="1"/>
          </p:cNvSpPr>
          <p:nvPr>
            <p:ph/>
          </p:nvPr>
        </p:nvSpPr>
        <p:spPr>
          <a:xfrm>
            <a:off x="106668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88" name="PlaceHolder 5"/>
          <p:cNvSpPr>
            <a:spLocks noGrp="1"/>
          </p:cNvSpPr>
          <p:nvPr>
            <p:ph/>
          </p:nvPr>
        </p:nvSpPr>
        <p:spPr>
          <a:xfrm>
            <a:off x="622080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2EE7B3A5-9244-4719-B57C-2908C045B0E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90" name="PlaceHolder 2"/>
          <p:cNvSpPr>
            <a:spLocks noGrp="1"/>
          </p:cNvSpPr>
          <p:nvPr>
            <p:ph/>
          </p:nvPr>
        </p:nvSpPr>
        <p:spPr>
          <a:xfrm>
            <a:off x="106668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91" name="PlaceHolder 3"/>
          <p:cNvSpPr>
            <a:spLocks noGrp="1"/>
          </p:cNvSpPr>
          <p:nvPr>
            <p:ph/>
          </p:nvPr>
        </p:nvSpPr>
        <p:spPr>
          <a:xfrm>
            <a:off x="446760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92" name="PlaceHolder 4"/>
          <p:cNvSpPr>
            <a:spLocks noGrp="1"/>
          </p:cNvSpPr>
          <p:nvPr>
            <p:ph/>
          </p:nvPr>
        </p:nvSpPr>
        <p:spPr>
          <a:xfrm>
            <a:off x="786852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93" name="PlaceHolder 5"/>
          <p:cNvSpPr>
            <a:spLocks noGrp="1"/>
          </p:cNvSpPr>
          <p:nvPr>
            <p:ph/>
          </p:nvPr>
        </p:nvSpPr>
        <p:spPr>
          <a:xfrm>
            <a:off x="106668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94" name="PlaceHolder 6"/>
          <p:cNvSpPr>
            <a:spLocks noGrp="1"/>
          </p:cNvSpPr>
          <p:nvPr>
            <p:ph/>
          </p:nvPr>
        </p:nvSpPr>
        <p:spPr>
          <a:xfrm>
            <a:off x="446760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95" name="PlaceHolder 7"/>
          <p:cNvSpPr>
            <a:spLocks noGrp="1"/>
          </p:cNvSpPr>
          <p:nvPr>
            <p:ph/>
          </p:nvPr>
        </p:nvSpPr>
        <p:spPr>
          <a:xfrm>
            <a:off x="786852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166DA76-FA0C-428C-8F24-7E17B08F61B0}"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D3EF3BA9-3A24-4E16-95DC-3C29E6A33FFB}"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05" name="PlaceHolder 2"/>
          <p:cNvSpPr>
            <a:spLocks noGrp="1"/>
          </p:cNvSpPr>
          <p:nvPr>
            <p:ph type="subTitle"/>
          </p:nvPr>
        </p:nvSpPr>
        <p:spPr>
          <a:xfrm>
            <a:off x="1066680" y="2103120"/>
            <a:ext cx="10058040" cy="3849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C0EC1CD-32B6-4139-8BCE-D81AA55ED487}"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07" name="PlaceHolder 2"/>
          <p:cNvSpPr>
            <a:spLocks noGrp="1"/>
          </p:cNvSpPr>
          <p:nvPr>
            <p:ph/>
          </p:nvPr>
        </p:nvSpPr>
        <p:spPr>
          <a:xfrm>
            <a:off x="1066680" y="2103120"/>
            <a:ext cx="100580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F439424-69CA-4D98-A7AF-0F8D0D11A97D}"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09" name="PlaceHolder 2"/>
          <p:cNvSpPr>
            <a:spLocks noGrp="1"/>
          </p:cNvSpPr>
          <p:nvPr>
            <p:ph/>
          </p:nvPr>
        </p:nvSpPr>
        <p:spPr>
          <a:xfrm>
            <a:off x="106668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10" name="PlaceHolder 3"/>
          <p:cNvSpPr>
            <a:spLocks noGrp="1"/>
          </p:cNvSpPr>
          <p:nvPr>
            <p:ph/>
          </p:nvPr>
        </p:nvSpPr>
        <p:spPr>
          <a:xfrm>
            <a:off x="622080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830C459-D06E-41EA-AAD3-5253F589A4D1}"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87982E25-FADE-4DE7-ACEC-71DBC2EE552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9" name="PlaceHolder 2"/>
          <p:cNvSpPr>
            <a:spLocks noGrp="1"/>
          </p:cNvSpPr>
          <p:nvPr>
            <p:ph/>
          </p:nvPr>
        </p:nvSpPr>
        <p:spPr>
          <a:xfrm>
            <a:off x="1066680" y="2103120"/>
            <a:ext cx="100580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EBD81C2-DDEA-4C70-88C0-CBD512B0E22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1066680" y="642600"/>
            <a:ext cx="10058040" cy="635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2FD08BB-B20E-46DF-9F2D-97DAA71CB3C3}"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14"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15" name="PlaceHolder 3"/>
          <p:cNvSpPr>
            <a:spLocks noGrp="1"/>
          </p:cNvSpPr>
          <p:nvPr>
            <p:ph/>
          </p:nvPr>
        </p:nvSpPr>
        <p:spPr>
          <a:xfrm>
            <a:off x="622080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16" name="PlaceHolder 4"/>
          <p:cNvSpPr>
            <a:spLocks noGrp="1"/>
          </p:cNvSpPr>
          <p:nvPr>
            <p:ph/>
          </p:nvPr>
        </p:nvSpPr>
        <p:spPr>
          <a:xfrm>
            <a:off x="106668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CE5A923-829D-4D71-9FB7-BC5162AC91D5}"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18" name="PlaceHolder 2"/>
          <p:cNvSpPr>
            <a:spLocks noGrp="1"/>
          </p:cNvSpPr>
          <p:nvPr>
            <p:ph/>
          </p:nvPr>
        </p:nvSpPr>
        <p:spPr>
          <a:xfrm>
            <a:off x="106668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19"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20" name="PlaceHolder 4"/>
          <p:cNvSpPr>
            <a:spLocks noGrp="1"/>
          </p:cNvSpPr>
          <p:nvPr>
            <p:ph/>
          </p:nvPr>
        </p:nvSpPr>
        <p:spPr>
          <a:xfrm>
            <a:off x="622080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872B542-5CE7-4C35-BB7E-4CB181E3BCE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22"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23"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24" name="PlaceHolder 4"/>
          <p:cNvSpPr>
            <a:spLocks noGrp="1"/>
          </p:cNvSpPr>
          <p:nvPr>
            <p:ph/>
          </p:nvPr>
        </p:nvSpPr>
        <p:spPr>
          <a:xfrm>
            <a:off x="1066680" y="411408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0023738-F318-4904-953A-4EE72074416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26" name="PlaceHolder 2"/>
          <p:cNvSpPr>
            <a:spLocks noGrp="1"/>
          </p:cNvSpPr>
          <p:nvPr>
            <p:ph/>
          </p:nvPr>
        </p:nvSpPr>
        <p:spPr>
          <a:xfrm>
            <a:off x="1066680" y="210312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27" name="PlaceHolder 3"/>
          <p:cNvSpPr>
            <a:spLocks noGrp="1"/>
          </p:cNvSpPr>
          <p:nvPr>
            <p:ph/>
          </p:nvPr>
        </p:nvSpPr>
        <p:spPr>
          <a:xfrm>
            <a:off x="1066680" y="411408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CDE8A8F-E5BC-4B4B-B820-91A63E8236D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29"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30"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31" name="PlaceHolder 4"/>
          <p:cNvSpPr>
            <a:spLocks noGrp="1"/>
          </p:cNvSpPr>
          <p:nvPr>
            <p:ph/>
          </p:nvPr>
        </p:nvSpPr>
        <p:spPr>
          <a:xfrm>
            <a:off x="106668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32" name="PlaceHolder 5"/>
          <p:cNvSpPr>
            <a:spLocks noGrp="1"/>
          </p:cNvSpPr>
          <p:nvPr>
            <p:ph/>
          </p:nvPr>
        </p:nvSpPr>
        <p:spPr>
          <a:xfrm>
            <a:off x="622080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BE62623-AAD6-4569-8438-2A55F4EC8D6B}"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134" name="PlaceHolder 2"/>
          <p:cNvSpPr>
            <a:spLocks noGrp="1"/>
          </p:cNvSpPr>
          <p:nvPr>
            <p:ph/>
          </p:nvPr>
        </p:nvSpPr>
        <p:spPr>
          <a:xfrm>
            <a:off x="106668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35" name="PlaceHolder 3"/>
          <p:cNvSpPr>
            <a:spLocks noGrp="1"/>
          </p:cNvSpPr>
          <p:nvPr>
            <p:ph/>
          </p:nvPr>
        </p:nvSpPr>
        <p:spPr>
          <a:xfrm>
            <a:off x="446760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36" name="PlaceHolder 4"/>
          <p:cNvSpPr>
            <a:spLocks noGrp="1"/>
          </p:cNvSpPr>
          <p:nvPr>
            <p:ph/>
          </p:nvPr>
        </p:nvSpPr>
        <p:spPr>
          <a:xfrm>
            <a:off x="7868520" y="210312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37" name="PlaceHolder 5"/>
          <p:cNvSpPr>
            <a:spLocks noGrp="1"/>
          </p:cNvSpPr>
          <p:nvPr>
            <p:ph/>
          </p:nvPr>
        </p:nvSpPr>
        <p:spPr>
          <a:xfrm>
            <a:off x="106668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38" name="PlaceHolder 6"/>
          <p:cNvSpPr>
            <a:spLocks noGrp="1"/>
          </p:cNvSpPr>
          <p:nvPr>
            <p:ph/>
          </p:nvPr>
        </p:nvSpPr>
        <p:spPr>
          <a:xfrm>
            <a:off x="446760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139" name="PlaceHolder 7"/>
          <p:cNvSpPr>
            <a:spLocks noGrp="1"/>
          </p:cNvSpPr>
          <p:nvPr>
            <p:ph/>
          </p:nvPr>
        </p:nvSpPr>
        <p:spPr>
          <a:xfrm>
            <a:off x="7868520" y="4114080"/>
            <a:ext cx="323856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5F9BAE3-7A5E-405E-BDE0-9FE732FE7ABA}"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21" name="PlaceHolder 2"/>
          <p:cNvSpPr>
            <a:spLocks noGrp="1"/>
          </p:cNvSpPr>
          <p:nvPr>
            <p:ph/>
          </p:nvPr>
        </p:nvSpPr>
        <p:spPr>
          <a:xfrm>
            <a:off x="106668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22" name="PlaceHolder 3"/>
          <p:cNvSpPr>
            <a:spLocks noGrp="1"/>
          </p:cNvSpPr>
          <p:nvPr>
            <p:ph/>
          </p:nvPr>
        </p:nvSpPr>
        <p:spPr>
          <a:xfrm>
            <a:off x="622080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AF23206-4C60-45A1-9656-903E8294135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F403009-6E9A-4762-A848-51D93E627CF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066680" y="642600"/>
            <a:ext cx="10058040" cy="635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493A92B-A67D-430E-8869-727F39849B7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26"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27" name="PlaceHolder 3"/>
          <p:cNvSpPr>
            <a:spLocks noGrp="1"/>
          </p:cNvSpPr>
          <p:nvPr>
            <p:ph/>
          </p:nvPr>
        </p:nvSpPr>
        <p:spPr>
          <a:xfrm>
            <a:off x="622080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28" name="PlaceHolder 4"/>
          <p:cNvSpPr>
            <a:spLocks noGrp="1"/>
          </p:cNvSpPr>
          <p:nvPr>
            <p:ph/>
          </p:nvPr>
        </p:nvSpPr>
        <p:spPr>
          <a:xfrm>
            <a:off x="106668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66CFCBC-BA69-4816-8F9B-E49232ECFC9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30" name="PlaceHolder 2"/>
          <p:cNvSpPr>
            <a:spLocks noGrp="1"/>
          </p:cNvSpPr>
          <p:nvPr>
            <p:ph/>
          </p:nvPr>
        </p:nvSpPr>
        <p:spPr>
          <a:xfrm>
            <a:off x="1066680" y="2103120"/>
            <a:ext cx="4908240" cy="384912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31"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32" name="PlaceHolder 4"/>
          <p:cNvSpPr>
            <a:spLocks noGrp="1"/>
          </p:cNvSpPr>
          <p:nvPr>
            <p:ph/>
          </p:nvPr>
        </p:nvSpPr>
        <p:spPr>
          <a:xfrm>
            <a:off x="6220800" y="411408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C0AB553-935F-4225-87DD-C3F5CFA6614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66680" y="642600"/>
            <a:ext cx="10058040" cy="1371240"/>
          </a:xfrm>
          <a:prstGeom prst="rect">
            <a:avLst/>
          </a:prstGeom>
          <a:noFill/>
          <a:ln w="0">
            <a:noFill/>
          </a:ln>
        </p:spPr>
        <p:txBody>
          <a:bodyPr lIns="0" rIns="0" tIns="0" bIns="0" anchor="ctr">
            <a:noAutofit/>
          </a:bodyPr>
          <a:p>
            <a:endParaRPr b="0" lang="fr-FR" sz="1800" spc="-1" strike="noStrike">
              <a:solidFill>
                <a:srgbClr val="000000"/>
              </a:solidFill>
              <a:latin typeface="Avenir Next LT Pro"/>
            </a:endParaRPr>
          </a:p>
        </p:txBody>
      </p:sp>
      <p:sp>
        <p:nvSpPr>
          <p:cNvPr id="34" name="PlaceHolder 2"/>
          <p:cNvSpPr>
            <a:spLocks noGrp="1"/>
          </p:cNvSpPr>
          <p:nvPr>
            <p:ph/>
          </p:nvPr>
        </p:nvSpPr>
        <p:spPr>
          <a:xfrm>
            <a:off x="106668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35" name="PlaceHolder 3"/>
          <p:cNvSpPr>
            <a:spLocks noGrp="1"/>
          </p:cNvSpPr>
          <p:nvPr>
            <p:ph/>
          </p:nvPr>
        </p:nvSpPr>
        <p:spPr>
          <a:xfrm>
            <a:off x="6220800" y="2103120"/>
            <a:ext cx="49082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36" name="PlaceHolder 4"/>
          <p:cNvSpPr>
            <a:spLocks noGrp="1"/>
          </p:cNvSpPr>
          <p:nvPr>
            <p:ph/>
          </p:nvPr>
        </p:nvSpPr>
        <p:spPr>
          <a:xfrm>
            <a:off x="1066680" y="4114080"/>
            <a:ext cx="10058040" cy="1836000"/>
          </a:xfrm>
          <a:prstGeom prst="rect">
            <a:avLst/>
          </a:prstGeom>
          <a:noFill/>
          <a:ln w="0">
            <a:noFill/>
          </a:ln>
        </p:spPr>
        <p:txBody>
          <a:bodyPr lIns="0" rIns="0" tIns="0" bIns="0" anchor="t">
            <a:normAutofit/>
          </a:bodyPr>
          <a:p>
            <a:pPr>
              <a:lnSpc>
                <a:spcPct val="110000"/>
              </a:lnSpc>
              <a:spcBef>
                <a:spcPts val="1417"/>
              </a:spcBef>
              <a:buNone/>
            </a:pPr>
            <a:endParaRPr b="0" lang="fr-FR" sz="1500" spc="-1" strike="noStrike">
              <a:solidFill>
                <a:srgbClr val="000000"/>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4BDD4E1-8FF0-4C5D-AA66-B29A0FA29635}"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hidden="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Rectangle 6" hidden="1"/>
          <p:cNvSpPr/>
          <p:nvPr/>
        </p:nvSpPr>
        <p:spPr>
          <a:xfrm>
            <a:off x="234720" y="237600"/>
            <a:ext cx="11722320" cy="6382080"/>
          </a:xfrm>
          <a:prstGeom prst="rect">
            <a:avLst/>
          </a:prstGeom>
          <a:solidFill>
            <a:schemeClr val="bg1">
              <a:lumMod val="75000"/>
              <a:alpha val="60000"/>
            </a:schemeClr>
          </a:solidFill>
          <a:ln w="6350">
            <a:noFill/>
          </a:ln>
        </p:spPr>
        <p:style>
          <a:lnRef idx="0"/>
          <a:fillRef idx="0"/>
          <a:effectRef idx="0"/>
          <a:fontRef idx="minor"/>
        </p:style>
      </p:sp>
      <p:sp>
        <p:nvSpPr>
          <p:cNvPr id="2" name="Rectangle 7" hidden="1"/>
          <p:cNvSpPr/>
          <p:nvPr/>
        </p:nvSpPr>
        <p:spPr>
          <a:xfrm>
            <a:off x="371880" y="374760"/>
            <a:ext cx="11448000" cy="6107760"/>
          </a:xfrm>
          <a:prstGeom prst="rect">
            <a:avLst/>
          </a:prstGeom>
          <a:noFill/>
          <a:ln cap="sq" w="6350">
            <a:solidFill>
              <a:srgbClr val="000000">
                <a:lumMod val="85000"/>
                <a:lumOff val="15000"/>
              </a:srgbClr>
            </a:solidFill>
            <a:miter/>
          </a:ln>
        </p:spPr>
        <p:style>
          <a:lnRef idx="0"/>
          <a:fillRef idx="0"/>
          <a:effectRef idx="0"/>
          <a:fontRef idx="minor"/>
        </p:style>
      </p:sp>
      <p:sp>
        <p:nvSpPr>
          <p:cNvPr id="3" name="Rectangle 4"/>
          <p:cNvSpPr/>
          <p:nvPr/>
        </p:nvSpPr>
        <p:spPr>
          <a:xfrm>
            <a:off x="0" y="0"/>
            <a:ext cx="12191760" cy="6857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4" name="Rectangle 9"/>
          <p:cNvSpPr/>
          <p:nvPr/>
        </p:nvSpPr>
        <p:spPr>
          <a:xfrm>
            <a:off x="1307880" y="1267560"/>
            <a:ext cx="9576000" cy="4307760"/>
          </a:xfrm>
          <a:prstGeom prst="rect">
            <a:avLst/>
          </a:prstGeom>
          <a:solidFill>
            <a:srgbClr val="ffffff"/>
          </a:solidFill>
          <a:ln w="6350">
            <a:noFill/>
          </a:ln>
          <a:effectLst>
            <a:outerShdw algn="ctr" blurRad="50760" rotWithShape="0">
              <a:srgbClr val="000000">
                <a:alpha val="66000"/>
              </a:srgbClr>
            </a:outerShdw>
          </a:effectLst>
        </p:spPr>
        <p:style>
          <a:lnRef idx="0"/>
          <a:fillRef idx="0"/>
          <a:effectRef idx="0"/>
          <a:fontRef idx="minor"/>
        </p:style>
      </p:sp>
      <p:sp>
        <p:nvSpPr>
          <p:cNvPr id="5" name="Rectangle 10"/>
          <p:cNvSpPr/>
          <p:nvPr/>
        </p:nvSpPr>
        <p:spPr>
          <a:xfrm>
            <a:off x="1447920" y="1411560"/>
            <a:ext cx="9295920" cy="4034520"/>
          </a:xfrm>
          <a:prstGeom prst="rect">
            <a:avLst/>
          </a:prstGeom>
          <a:noFill/>
          <a:ln cap="sq" w="6350">
            <a:solidFill>
              <a:srgbClr val="000000">
                <a:lumMod val="75000"/>
                <a:lumOff val="25000"/>
              </a:srgbClr>
            </a:solidFill>
            <a:miter/>
          </a:ln>
        </p:spPr>
        <p:style>
          <a:lnRef idx="0"/>
          <a:fillRef idx="0"/>
          <a:effectRef idx="0"/>
          <a:fontRef idx="minor"/>
        </p:style>
      </p:sp>
      <p:sp>
        <p:nvSpPr>
          <p:cNvPr id="6" name="Rectangle 14"/>
          <p:cNvSpPr/>
          <p:nvPr/>
        </p:nvSpPr>
        <p:spPr>
          <a:xfrm>
            <a:off x="5135760" y="1267560"/>
            <a:ext cx="1919880" cy="731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 name="Groupe 6"/>
          <p:cNvGrpSpPr/>
          <p:nvPr/>
        </p:nvGrpSpPr>
        <p:grpSpPr>
          <a:xfrm>
            <a:off x="5249880" y="1267560"/>
            <a:ext cx="1692000" cy="616320"/>
            <a:chOff x="5249880" y="1267560"/>
            <a:chExt cx="1692000" cy="616320"/>
          </a:xfrm>
        </p:grpSpPr>
        <p:sp>
          <p:nvSpPr>
            <p:cNvPr id="8" name="Connecteur droit 16"/>
            <p:cNvSpPr/>
            <p:nvPr/>
          </p:nvSpPr>
          <p:spPr>
            <a:xfrm>
              <a:off x="5249880" y="1267560"/>
              <a:ext cx="360" cy="612720"/>
            </a:xfrm>
            <a:prstGeom prst="line">
              <a:avLst/>
            </a:prstGeom>
            <a:ln>
              <a:solidFill>
                <a:srgbClr val="ffffff"/>
              </a:solidFill>
              <a:miter/>
            </a:ln>
          </p:spPr>
          <p:style>
            <a:lnRef idx="1">
              <a:schemeClr val="accent1"/>
            </a:lnRef>
            <a:fillRef idx="0">
              <a:schemeClr val="accent1"/>
            </a:fillRef>
            <a:effectRef idx="0">
              <a:schemeClr val="accent1"/>
            </a:effectRef>
            <a:fontRef idx="minor"/>
          </p:style>
        </p:sp>
        <p:sp>
          <p:nvSpPr>
            <p:cNvPr id="9" name="Connecteur droit 17"/>
            <p:cNvSpPr/>
            <p:nvPr/>
          </p:nvSpPr>
          <p:spPr>
            <a:xfrm>
              <a:off x="6941520" y="1267560"/>
              <a:ext cx="360" cy="612720"/>
            </a:xfrm>
            <a:prstGeom prst="line">
              <a:avLst/>
            </a:prstGeom>
            <a:ln>
              <a:solidFill>
                <a:srgbClr val="ffffff"/>
              </a:solidFill>
              <a:miter/>
            </a:ln>
          </p:spPr>
          <p:style>
            <a:lnRef idx="1">
              <a:schemeClr val="accent1"/>
            </a:lnRef>
            <a:fillRef idx="0">
              <a:schemeClr val="accent1"/>
            </a:fillRef>
            <a:effectRef idx="0">
              <a:schemeClr val="accent1"/>
            </a:effectRef>
            <a:fontRef idx="minor"/>
          </p:style>
        </p:sp>
        <p:sp>
          <p:nvSpPr>
            <p:cNvPr id="10" name="Connecteur droit 18"/>
            <p:cNvSpPr/>
            <p:nvPr/>
          </p:nvSpPr>
          <p:spPr>
            <a:xfrm>
              <a:off x="5249880" y="1883520"/>
              <a:ext cx="1691640" cy="360"/>
            </a:xfrm>
            <a:prstGeom prst="line">
              <a:avLst/>
            </a:prstGeom>
            <a:ln>
              <a:solidFill>
                <a:srgbClr val="ffffff"/>
              </a:solidFill>
              <a:miter/>
            </a:ln>
          </p:spPr>
          <p:style>
            <a:lnRef idx="1">
              <a:schemeClr val="accent1"/>
            </a:lnRef>
            <a:fillRef idx="0">
              <a:schemeClr val="accent1"/>
            </a:fillRef>
            <a:effectRef idx="0">
              <a:schemeClr val="accent1"/>
            </a:effectRef>
            <a:fontRef idx="minor"/>
          </p:style>
        </p:sp>
      </p:grpSp>
      <p:sp>
        <p:nvSpPr>
          <p:cNvPr id="11" name="PlaceHolder 1"/>
          <p:cNvSpPr>
            <a:spLocks noGrp="1"/>
          </p:cNvSpPr>
          <p:nvPr>
            <p:ph type="title"/>
          </p:nvPr>
        </p:nvSpPr>
        <p:spPr>
          <a:xfrm>
            <a:off x="1629000" y="2244960"/>
            <a:ext cx="8933400" cy="2436840"/>
          </a:xfrm>
          <a:prstGeom prst="rect">
            <a:avLst/>
          </a:prstGeom>
          <a:noFill/>
          <a:ln w="0">
            <a:noFill/>
          </a:ln>
        </p:spPr>
        <p:txBody>
          <a:bodyPr anchor="ctr">
            <a:normAutofit/>
          </a:bodyPr>
          <a:p>
            <a:pPr algn="ctr">
              <a:lnSpc>
                <a:spcPct val="83000"/>
              </a:lnSpc>
              <a:buNone/>
            </a:pPr>
            <a:r>
              <a:rPr b="0" lang="fr-FR" sz="6800" spc="-100" strike="noStrike" cap="all">
                <a:solidFill>
                  <a:srgbClr val="262626"/>
                </a:solidFill>
                <a:latin typeface="Avenir Next LT Pro Light"/>
              </a:rPr>
              <a:t>M</a:t>
            </a:r>
            <a:r>
              <a:rPr b="0" lang="fr-FR" sz="6800" spc="-100" strike="noStrike" cap="all">
                <a:solidFill>
                  <a:srgbClr val="262626"/>
                </a:solidFill>
                <a:latin typeface="Avenir Next LT Pro Light"/>
              </a:rPr>
              <a:t>o</a:t>
            </a:r>
            <a:r>
              <a:rPr b="0" lang="fr-FR" sz="6800" spc="-100" strike="noStrike" cap="all">
                <a:solidFill>
                  <a:srgbClr val="262626"/>
                </a:solidFill>
                <a:latin typeface="Avenir Next LT Pro Light"/>
              </a:rPr>
              <a:t>d</a:t>
            </a:r>
            <a:r>
              <a:rPr b="0" lang="fr-FR" sz="6800" spc="-100" strike="noStrike" cap="all">
                <a:solidFill>
                  <a:srgbClr val="262626"/>
                </a:solidFill>
                <a:latin typeface="Avenir Next LT Pro Light"/>
              </a:rPr>
              <a:t>i</a:t>
            </a:r>
            <a:r>
              <a:rPr b="0" lang="fr-FR" sz="6800" spc="-100" strike="noStrike" cap="all">
                <a:solidFill>
                  <a:srgbClr val="262626"/>
                </a:solidFill>
                <a:latin typeface="Avenir Next LT Pro Light"/>
              </a:rPr>
              <a:t>f</a:t>
            </a:r>
            <a:r>
              <a:rPr b="0" lang="fr-FR" sz="6800" spc="-100" strike="noStrike" cap="all">
                <a:solidFill>
                  <a:srgbClr val="262626"/>
                </a:solidFill>
                <a:latin typeface="Avenir Next LT Pro Light"/>
              </a:rPr>
              <a:t>i</a:t>
            </a:r>
            <a:r>
              <a:rPr b="0" lang="fr-FR" sz="6800" spc="-100" strike="noStrike" cap="all">
                <a:solidFill>
                  <a:srgbClr val="262626"/>
                </a:solidFill>
                <a:latin typeface="Avenir Next LT Pro Light"/>
              </a:rPr>
              <a:t>e</a:t>
            </a:r>
            <a:r>
              <a:rPr b="0" lang="fr-FR" sz="6800" spc="-100" strike="noStrike" cap="all">
                <a:solidFill>
                  <a:srgbClr val="262626"/>
                </a:solidFill>
                <a:latin typeface="Avenir Next LT Pro Light"/>
              </a:rPr>
              <a:t>z</a:t>
            </a:r>
            <a:r>
              <a:rPr b="0" lang="fr-FR" sz="6800" spc="-100" strike="noStrike" cap="all">
                <a:solidFill>
                  <a:srgbClr val="262626"/>
                </a:solidFill>
                <a:latin typeface="Avenir Next LT Pro Light"/>
              </a:rPr>
              <a:t> </a:t>
            </a:r>
            <a:r>
              <a:rPr b="0" lang="fr-FR" sz="6800" spc="-100" strike="noStrike" cap="all">
                <a:solidFill>
                  <a:srgbClr val="262626"/>
                </a:solidFill>
                <a:latin typeface="Avenir Next LT Pro Light"/>
              </a:rPr>
              <a:t>l</a:t>
            </a:r>
            <a:r>
              <a:rPr b="0" lang="fr-FR" sz="6800" spc="-100" strike="noStrike" cap="all">
                <a:solidFill>
                  <a:srgbClr val="262626"/>
                </a:solidFill>
                <a:latin typeface="Avenir Next LT Pro Light"/>
              </a:rPr>
              <a:t>e</a:t>
            </a:r>
            <a:r>
              <a:rPr b="0" lang="fr-FR" sz="6800" spc="-100" strike="noStrike" cap="all">
                <a:solidFill>
                  <a:srgbClr val="262626"/>
                </a:solidFill>
                <a:latin typeface="Avenir Next LT Pro Light"/>
              </a:rPr>
              <a:t> </a:t>
            </a:r>
            <a:r>
              <a:rPr b="0" lang="fr-FR" sz="6800" spc="-100" strike="noStrike" cap="all">
                <a:solidFill>
                  <a:srgbClr val="262626"/>
                </a:solidFill>
                <a:latin typeface="Avenir Next LT Pro Light"/>
              </a:rPr>
              <a:t>s</a:t>
            </a:r>
            <a:r>
              <a:rPr b="0" lang="fr-FR" sz="6800" spc="-100" strike="noStrike" cap="all">
                <a:solidFill>
                  <a:srgbClr val="262626"/>
                </a:solidFill>
                <a:latin typeface="Avenir Next LT Pro Light"/>
              </a:rPr>
              <a:t>t</a:t>
            </a:r>
            <a:r>
              <a:rPr b="0" lang="fr-FR" sz="6800" spc="-100" strike="noStrike" cap="all">
                <a:solidFill>
                  <a:srgbClr val="262626"/>
                </a:solidFill>
                <a:latin typeface="Avenir Next LT Pro Light"/>
              </a:rPr>
              <a:t>y</a:t>
            </a:r>
            <a:r>
              <a:rPr b="0" lang="fr-FR" sz="6800" spc="-100" strike="noStrike" cap="all">
                <a:solidFill>
                  <a:srgbClr val="262626"/>
                </a:solidFill>
                <a:latin typeface="Avenir Next LT Pro Light"/>
              </a:rPr>
              <a:t>l</a:t>
            </a:r>
            <a:r>
              <a:rPr b="0" lang="fr-FR" sz="6800" spc="-100" strike="noStrike" cap="all">
                <a:solidFill>
                  <a:srgbClr val="262626"/>
                </a:solidFill>
                <a:latin typeface="Avenir Next LT Pro Light"/>
              </a:rPr>
              <a:t>e</a:t>
            </a:r>
            <a:r>
              <a:rPr b="0" lang="fr-FR" sz="6800" spc="-100" strike="noStrike" cap="all">
                <a:solidFill>
                  <a:srgbClr val="262626"/>
                </a:solidFill>
                <a:latin typeface="Avenir Next LT Pro Light"/>
              </a:rPr>
              <a:t> </a:t>
            </a:r>
            <a:r>
              <a:rPr b="0" lang="fr-FR" sz="6800" spc="-100" strike="noStrike" cap="all">
                <a:solidFill>
                  <a:srgbClr val="262626"/>
                </a:solidFill>
                <a:latin typeface="Avenir Next LT Pro Light"/>
              </a:rPr>
              <a:t>d</a:t>
            </a:r>
            <a:r>
              <a:rPr b="0" lang="fr-FR" sz="6800" spc="-100" strike="noStrike" cap="all">
                <a:solidFill>
                  <a:srgbClr val="262626"/>
                </a:solidFill>
                <a:latin typeface="Avenir Next LT Pro Light"/>
              </a:rPr>
              <a:t>u</a:t>
            </a:r>
            <a:r>
              <a:rPr b="0" lang="fr-FR" sz="6800" spc="-100" strike="noStrike" cap="all">
                <a:solidFill>
                  <a:srgbClr val="262626"/>
                </a:solidFill>
                <a:latin typeface="Avenir Next LT Pro Light"/>
              </a:rPr>
              <a:t> </a:t>
            </a:r>
            <a:r>
              <a:rPr b="0" lang="fr-FR" sz="6800" spc="-100" strike="noStrike" cap="all">
                <a:solidFill>
                  <a:srgbClr val="262626"/>
                </a:solidFill>
                <a:latin typeface="Avenir Next LT Pro Light"/>
              </a:rPr>
              <a:t>t</a:t>
            </a:r>
            <a:r>
              <a:rPr b="0" lang="fr-FR" sz="6800" spc="-100" strike="noStrike" cap="all">
                <a:solidFill>
                  <a:srgbClr val="262626"/>
                </a:solidFill>
                <a:latin typeface="Avenir Next LT Pro Light"/>
              </a:rPr>
              <a:t>i</a:t>
            </a:r>
            <a:r>
              <a:rPr b="0" lang="fr-FR" sz="6800" spc="-100" strike="noStrike" cap="all">
                <a:solidFill>
                  <a:srgbClr val="262626"/>
                </a:solidFill>
                <a:latin typeface="Avenir Next LT Pro Light"/>
              </a:rPr>
              <a:t>t</a:t>
            </a:r>
            <a:r>
              <a:rPr b="0" lang="fr-FR" sz="6800" spc="-100" strike="noStrike" cap="all">
                <a:solidFill>
                  <a:srgbClr val="262626"/>
                </a:solidFill>
                <a:latin typeface="Avenir Next LT Pro Light"/>
              </a:rPr>
              <a:t>r</a:t>
            </a:r>
            <a:r>
              <a:rPr b="0" lang="fr-FR" sz="6800" spc="-100" strike="noStrike" cap="all">
                <a:solidFill>
                  <a:srgbClr val="262626"/>
                </a:solidFill>
                <a:latin typeface="Avenir Next LT Pro Light"/>
              </a:rPr>
              <a:t>e</a:t>
            </a:r>
            <a:endParaRPr b="0" lang="fr-FR" sz="6800" spc="-1" strike="noStrike">
              <a:solidFill>
                <a:srgbClr val="000000"/>
              </a:solidFill>
              <a:latin typeface="Avenir Next LT Pro"/>
            </a:endParaRPr>
          </a:p>
        </p:txBody>
      </p:sp>
      <p:sp>
        <p:nvSpPr>
          <p:cNvPr id="12" name="PlaceHolder 2"/>
          <p:cNvSpPr>
            <a:spLocks noGrp="1"/>
          </p:cNvSpPr>
          <p:nvPr>
            <p:ph type="dt" idx="1"/>
          </p:nvPr>
        </p:nvSpPr>
        <p:spPr>
          <a:xfrm>
            <a:off x="5318640" y="1341360"/>
            <a:ext cx="1554120" cy="485280"/>
          </a:xfrm>
          <a:prstGeom prst="rect">
            <a:avLst/>
          </a:prstGeom>
          <a:noFill/>
          <a:ln w="0">
            <a:noFill/>
          </a:ln>
        </p:spPr>
        <p:txBody>
          <a:bodyPr anchor="b">
            <a:noAutofit/>
          </a:bodyPr>
          <a:lstStyle>
            <a:lvl1pPr algn="ctr">
              <a:lnSpc>
                <a:spcPct val="100000"/>
              </a:lnSpc>
              <a:buNone/>
              <a:defRPr b="0" lang="fr-FR" sz="1300" spc="-1" strike="noStrike">
                <a:solidFill>
                  <a:srgbClr val="ffffff"/>
                </a:solidFill>
                <a:latin typeface="Avenir Next LT Pro"/>
              </a:defRPr>
            </a:lvl1pPr>
          </a:lstStyle>
          <a:p>
            <a:pPr algn="ctr">
              <a:lnSpc>
                <a:spcPct val="100000"/>
              </a:lnSpc>
              <a:buNone/>
            </a:pPr>
            <a:r>
              <a:rPr b="0" lang="fr-FR" sz="1300" spc="-1" strike="noStrike">
                <a:solidFill>
                  <a:srgbClr val="ffffff"/>
                </a:solidFill>
                <a:latin typeface="Avenir Next LT Pro"/>
              </a:rPr>
              <a:t>&lt;date/time&gt;</a:t>
            </a:r>
            <a:endParaRPr b="0" lang="en-US" sz="1300" spc="-1" strike="noStrike">
              <a:latin typeface="Times New Roman"/>
            </a:endParaRPr>
          </a:p>
        </p:txBody>
      </p:sp>
      <p:sp>
        <p:nvSpPr>
          <p:cNvPr id="13" name="PlaceHolder 3"/>
          <p:cNvSpPr>
            <a:spLocks noGrp="1"/>
          </p:cNvSpPr>
          <p:nvPr>
            <p:ph type="ftr" idx="2"/>
          </p:nvPr>
        </p:nvSpPr>
        <p:spPr>
          <a:xfrm>
            <a:off x="1629000" y="5177520"/>
            <a:ext cx="5729760" cy="22824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4" name="PlaceHolder 4"/>
          <p:cNvSpPr>
            <a:spLocks noGrp="1"/>
          </p:cNvSpPr>
          <p:nvPr>
            <p:ph type="sldNum" idx="3"/>
          </p:nvPr>
        </p:nvSpPr>
        <p:spPr>
          <a:xfrm>
            <a:off x="8606880" y="5177520"/>
            <a:ext cx="1955520" cy="228240"/>
          </a:xfrm>
          <a:prstGeom prst="rect">
            <a:avLst/>
          </a:prstGeom>
          <a:noFill/>
          <a:ln w="0">
            <a:noFill/>
          </a:ln>
        </p:spPr>
        <p:txBody>
          <a:bodyPr anchor="b">
            <a:noAutofit/>
          </a:bodyPr>
          <a:lstStyle>
            <a:lvl1pPr algn="r">
              <a:lnSpc>
                <a:spcPct val="100000"/>
              </a:lnSpc>
              <a:buNone/>
              <a:defRPr b="0" lang="fr-FR" sz="800" spc="-1" strike="noStrike">
                <a:solidFill>
                  <a:srgbClr val="5c5c5c"/>
                </a:solidFill>
                <a:latin typeface="Avenir Next LT Pro"/>
              </a:defRPr>
            </a:lvl1pPr>
          </a:lstStyle>
          <a:p>
            <a:pPr algn="r">
              <a:lnSpc>
                <a:spcPct val="100000"/>
              </a:lnSpc>
              <a:buNone/>
            </a:pPr>
            <a:fld id="{725C2EBA-F17A-477F-92DC-34836023F8BA}" type="slidenum">
              <a:rPr b="0" lang="fr-FR" sz="800" spc="-1" strike="noStrike">
                <a:solidFill>
                  <a:srgbClr val="5c5c5c"/>
                </a:solidFill>
                <a:latin typeface="Avenir Next LT Pro"/>
              </a:rPr>
              <a:t>&lt;number&gt;</a:t>
            </a:fld>
            <a:endParaRPr b="0" lang="en-US" sz="800" spc="-1" strike="noStrike">
              <a:latin typeface="Times New Roman"/>
            </a:endParaRPr>
          </a:p>
        </p:txBody>
      </p:sp>
      <p:sp>
        <p:nvSpPr>
          <p:cNvPr id="1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fr-FR" sz="1500" spc="-1" strike="noStrike">
                <a:solidFill>
                  <a:srgbClr val="000000"/>
                </a:solidFill>
                <a:latin typeface="Avenir Next LT Pro"/>
              </a:rPr>
              <a:t>Click to edit the outline text format</a:t>
            </a:r>
            <a:endParaRPr b="0" lang="fr-FR" sz="1500" spc="-1" strike="noStrike">
              <a:solidFill>
                <a:srgbClr val="000000"/>
              </a:solidFill>
              <a:latin typeface="Avenir Next LT Pro"/>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venir Next LT Pro"/>
              </a:rPr>
              <a:t>Second Outline Level</a:t>
            </a:r>
            <a:endParaRPr b="0" lang="fr-FR" sz="1200" spc="-1" strike="noStrike">
              <a:solidFill>
                <a:srgbClr val="000000"/>
              </a:solidFill>
              <a:latin typeface="Avenir Next LT Pro"/>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venir Next LT Pro"/>
              </a:rPr>
              <a:t>Third Outline Level</a:t>
            </a:r>
            <a:endParaRPr b="0" lang="fr-FR" sz="1200" spc="-1" strike="noStrike">
              <a:solidFill>
                <a:srgbClr val="000000"/>
              </a:solidFill>
              <a:latin typeface="Avenir Next LT Pro"/>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venir Next LT Pro"/>
              </a:rPr>
              <a:t>Fourth Outline Level</a:t>
            </a:r>
            <a:endParaRPr b="0" lang="fr-FR" sz="1200" spc="-1" strike="noStrike">
              <a:solidFill>
                <a:srgbClr val="000000"/>
              </a:solidFill>
              <a:latin typeface="Avenir Next LT Pro"/>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venir Next LT Pro"/>
              </a:rPr>
              <a:t>Fifth Outline Level</a:t>
            </a:r>
            <a:endParaRPr b="0" lang="fr-FR" sz="2000" spc="-1" strike="noStrike">
              <a:solidFill>
                <a:srgbClr val="000000"/>
              </a:solidFill>
              <a:latin typeface="Avenir Next LT Pro"/>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venir Next LT Pro"/>
              </a:rPr>
              <a:t>Sixth Outline Level</a:t>
            </a:r>
            <a:endParaRPr b="0" lang="fr-FR" sz="2000" spc="-1" strike="noStrike">
              <a:solidFill>
                <a:srgbClr val="000000"/>
              </a:solidFill>
              <a:latin typeface="Avenir Next LT Pro"/>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venir Next LT Pro"/>
              </a:rPr>
              <a:t>Seventh Outline Level</a:t>
            </a:r>
            <a:endParaRPr b="0" lang="fr-FR" sz="2000" spc="-1" strike="noStrike">
              <a:solidFill>
                <a:srgbClr val="000000"/>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53" name="Rectangle 6"/>
          <p:cNvSpPr/>
          <p:nvPr/>
        </p:nvSpPr>
        <p:spPr>
          <a:xfrm>
            <a:off x="234720" y="237600"/>
            <a:ext cx="11722320" cy="6382080"/>
          </a:xfrm>
          <a:prstGeom prst="rect">
            <a:avLst/>
          </a:prstGeom>
          <a:solidFill>
            <a:schemeClr val="bg1">
              <a:lumMod val="75000"/>
              <a:alpha val="60000"/>
            </a:schemeClr>
          </a:solidFill>
          <a:ln w="6350">
            <a:noFill/>
          </a:ln>
        </p:spPr>
        <p:style>
          <a:lnRef idx="0"/>
          <a:fillRef idx="0"/>
          <a:effectRef idx="0"/>
          <a:fontRef idx="minor"/>
        </p:style>
      </p:sp>
      <p:sp>
        <p:nvSpPr>
          <p:cNvPr id="54" name="Rectangle 7"/>
          <p:cNvSpPr/>
          <p:nvPr/>
        </p:nvSpPr>
        <p:spPr>
          <a:xfrm>
            <a:off x="371880" y="374760"/>
            <a:ext cx="11448000" cy="6107760"/>
          </a:xfrm>
          <a:prstGeom prst="rect">
            <a:avLst/>
          </a:prstGeom>
          <a:noFill/>
          <a:ln cap="sq" w="6350">
            <a:solidFill>
              <a:srgbClr val="000000">
                <a:lumMod val="85000"/>
                <a:lumOff val="15000"/>
              </a:srgbClr>
            </a:solidFill>
            <a:miter/>
          </a:ln>
        </p:spPr>
        <p:style>
          <a:lnRef idx="0"/>
          <a:fillRef idx="0"/>
          <a:effectRef idx="0"/>
          <a:fontRef idx="minor"/>
        </p:style>
      </p:sp>
      <p:sp>
        <p:nvSpPr>
          <p:cNvPr id="55"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Modifiez le style du titre</a:t>
            </a:r>
            <a:endParaRPr b="0" lang="fr-FR" sz="4000" spc="-1" strike="noStrike">
              <a:solidFill>
                <a:srgbClr val="000000"/>
              </a:solidFill>
              <a:latin typeface="Avenir Next LT Pro"/>
            </a:endParaRPr>
          </a:p>
        </p:txBody>
      </p:sp>
      <p:sp>
        <p:nvSpPr>
          <p:cNvPr id="56" name="PlaceHolder 2"/>
          <p:cNvSpPr>
            <a:spLocks noGrp="1"/>
          </p:cNvSpPr>
          <p:nvPr>
            <p:ph type="body"/>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Garamond"/>
              <a:buChar char="◦"/>
            </a:pPr>
            <a:r>
              <a:rPr b="0" lang="fr-FR" sz="1500" spc="-1" strike="noStrike">
                <a:solidFill>
                  <a:srgbClr val="000000"/>
                </a:solidFill>
                <a:latin typeface="Avenir Next LT Pro"/>
              </a:rPr>
              <a:t>Cliquez pour modifier les styles du texte du masque</a:t>
            </a:r>
            <a:endParaRPr b="0" lang="fr-FR" sz="1500" spc="-1" strike="noStrike">
              <a:solidFill>
                <a:srgbClr val="000000"/>
              </a:solidFill>
              <a:latin typeface="Avenir Next LT Pro"/>
            </a:endParaRPr>
          </a:p>
          <a:p>
            <a:pPr lvl="1" marL="457200" indent="-182880">
              <a:lnSpc>
                <a:spcPct val="100000"/>
              </a:lnSpc>
              <a:spcBef>
                <a:spcPts val="499"/>
              </a:spcBef>
              <a:buClr>
                <a:srgbClr val="262626"/>
              </a:buClr>
              <a:buFont typeface="Garamond"/>
              <a:buChar char="◦"/>
            </a:pPr>
            <a:r>
              <a:rPr b="0" lang="fr-FR" sz="1300" spc="-1" strike="noStrike">
                <a:solidFill>
                  <a:srgbClr val="000000"/>
                </a:solidFill>
                <a:latin typeface="Avenir Next LT Pro"/>
              </a:rPr>
              <a:t>Deuxième niveau</a:t>
            </a:r>
            <a:endParaRPr b="0" lang="fr-FR" sz="1300" spc="-1" strike="noStrike">
              <a:solidFill>
                <a:srgbClr val="000000"/>
              </a:solidFill>
              <a:latin typeface="Avenir Next LT Pro"/>
            </a:endParaRPr>
          </a:p>
          <a:p>
            <a:pPr lvl="2" marL="731520" indent="-182880">
              <a:lnSpc>
                <a:spcPct val="100000"/>
              </a:lnSpc>
              <a:spcBef>
                <a:spcPts val="499"/>
              </a:spcBef>
              <a:buClr>
                <a:srgbClr val="262626"/>
              </a:buClr>
              <a:buFont typeface="Garamond"/>
              <a:buChar char="◦"/>
            </a:pPr>
            <a:r>
              <a:rPr b="0" lang="fr-FR" sz="1200" spc="-1" strike="noStrike">
                <a:solidFill>
                  <a:srgbClr val="000000"/>
                </a:solidFill>
                <a:latin typeface="Avenir Next LT Pro"/>
              </a:rPr>
              <a:t>Troisième niveau</a:t>
            </a:r>
            <a:endParaRPr b="0" lang="fr-FR" sz="1200" spc="-1" strike="noStrike">
              <a:solidFill>
                <a:srgbClr val="000000"/>
              </a:solidFill>
              <a:latin typeface="Avenir Next LT Pro"/>
            </a:endParaRPr>
          </a:p>
          <a:p>
            <a:pPr lvl="3" marL="1005840" indent="-182880">
              <a:lnSpc>
                <a:spcPct val="100000"/>
              </a:lnSpc>
              <a:spcBef>
                <a:spcPts val="499"/>
              </a:spcBef>
              <a:buClr>
                <a:srgbClr val="262626"/>
              </a:buClr>
              <a:buFont typeface="Garamond"/>
              <a:buChar char="◦"/>
            </a:pPr>
            <a:r>
              <a:rPr b="0" lang="fr-FR" sz="1200" spc="-1" strike="noStrike">
                <a:solidFill>
                  <a:srgbClr val="000000"/>
                </a:solidFill>
                <a:latin typeface="Avenir Next LT Pro"/>
              </a:rPr>
              <a:t>Quatrième niveau</a:t>
            </a:r>
            <a:endParaRPr b="0" lang="fr-FR" sz="1200" spc="-1" strike="noStrike">
              <a:solidFill>
                <a:srgbClr val="000000"/>
              </a:solidFill>
              <a:latin typeface="Avenir Next LT Pro"/>
            </a:endParaRPr>
          </a:p>
          <a:p>
            <a:pPr lvl="4" marL="1280160" indent="-182880">
              <a:lnSpc>
                <a:spcPct val="100000"/>
              </a:lnSpc>
              <a:spcBef>
                <a:spcPts val="499"/>
              </a:spcBef>
              <a:buClr>
                <a:srgbClr val="262626"/>
              </a:buClr>
              <a:buFont typeface="Garamond"/>
              <a:buChar char="◦"/>
            </a:pPr>
            <a:r>
              <a:rPr b="0" lang="fr-FR" sz="1200" spc="-1" strike="noStrike">
                <a:solidFill>
                  <a:srgbClr val="000000"/>
                </a:solidFill>
                <a:latin typeface="Avenir Next LT Pro"/>
              </a:rPr>
              <a:t>Cinquième niveau</a:t>
            </a:r>
            <a:endParaRPr b="0" lang="fr-FR" sz="1200" spc="-1" strike="noStrike">
              <a:solidFill>
                <a:srgbClr val="000000"/>
              </a:solidFill>
              <a:latin typeface="Avenir Next LT Pro"/>
            </a:endParaRPr>
          </a:p>
        </p:txBody>
      </p:sp>
      <p:sp>
        <p:nvSpPr>
          <p:cNvPr id="57" name="PlaceHolder 3"/>
          <p:cNvSpPr>
            <a:spLocks noGrp="1"/>
          </p:cNvSpPr>
          <p:nvPr>
            <p:ph type="dt" idx="4"/>
          </p:nvPr>
        </p:nvSpPr>
        <p:spPr>
          <a:xfrm>
            <a:off x="7256880" y="6035040"/>
            <a:ext cx="2892600" cy="365400"/>
          </a:xfrm>
          <a:prstGeom prst="rect">
            <a:avLst/>
          </a:prstGeom>
          <a:noFill/>
          <a:ln w="0">
            <a:noFill/>
          </a:ln>
        </p:spPr>
        <p:txBody>
          <a:bodyPr anchor="b">
            <a:noAutofit/>
          </a:bodyPr>
          <a:lstStyle>
            <a:lvl1pPr algn="r">
              <a:lnSpc>
                <a:spcPct val="100000"/>
              </a:lnSpc>
              <a:buNone/>
              <a:defRPr b="0" lang="fr-FR" sz="800" spc="-1" strike="noStrike">
                <a:solidFill>
                  <a:srgbClr val="404040"/>
                </a:solidFill>
                <a:latin typeface="Avenir Next LT Pro"/>
              </a:defRPr>
            </a:lvl1pPr>
          </a:lstStyle>
          <a:p>
            <a:pPr algn="r">
              <a:lnSpc>
                <a:spcPct val="100000"/>
              </a:lnSpc>
              <a:buNone/>
            </a:pPr>
            <a:r>
              <a:rPr b="0" lang="fr-FR" sz="800" spc="-1" strike="noStrike">
                <a:solidFill>
                  <a:srgbClr val="404040"/>
                </a:solidFill>
                <a:latin typeface="Avenir Next LT Pro"/>
              </a:rPr>
              <a:t>&lt;date/time&gt;</a:t>
            </a:r>
            <a:endParaRPr b="0" lang="en-US" sz="800" spc="-1" strike="noStrike">
              <a:latin typeface="Times New Roman"/>
            </a:endParaRPr>
          </a:p>
        </p:txBody>
      </p:sp>
      <p:sp>
        <p:nvSpPr>
          <p:cNvPr id="58" name="PlaceHolder 4"/>
          <p:cNvSpPr>
            <a:spLocks noGrp="1"/>
          </p:cNvSpPr>
          <p:nvPr>
            <p:ph type="ftr" idx="5"/>
          </p:nvPr>
        </p:nvSpPr>
        <p:spPr>
          <a:xfrm>
            <a:off x="1066680" y="6035040"/>
            <a:ext cx="5816160" cy="36540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9" name="PlaceHolder 5"/>
          <p:cNvSpPr>
            <a:spLocks noGrp="1"/>
          </p:cNvSpPr>
          <p:nvPr>
            <p:ph type="sldNum" idx="6"/>
          </p:nvPr>
        </p:nvSpPr>
        <p:spPr>
          <a:xfrm>
            <a:off x="10287000" y="6035040"/>
            <a:ext cx="837720" cy="365400"/>
          </a:xfrm>
          <a:prstGeom prst="rect">
            <a:avLst/>
          </a:prstGeom>
          <a:noFill/>
          <a:ln w="0">
            <a:noFill/>
          </a:ln>
        </p:spPr>
        <p:txBody>
          <a:bodyPr anchor="b">
            <a:noAutofit/>
          </a:bodyPr>
          <a:lstStyle>
            <a:lvl1pPr algn="r">
              <a:lnSpc>
                <a:spcPct val="100000"/>
              </a:lnSpc>
              <a:buNone/>
              <a:defRPr b="0" lang="fr-FR" sz="800" spc="-1" strike="noStrike">
                <a:solidFill>
                  <a:srgbClr val="404040"/>
                </a:solidFill>
                <a:latin typeface="Avenir Next LT Pro"/>
              </a:defRPr>
            </a:lvl1pPr>
          </a:lstStyle>
          <a:p>
            <a:pPr algn="r">
              <a:lnSpc>
                <a:spcPct val="100000"/>
              </a:lnSpc>
              <a:buNone/>
            </a:pPr>
            <a:fld id="{C7AEE38B-F565-47FE-B6EF-AF33CED6F9B9}" type="slidenum">
              <a:rPr b="0" lang="fr-FR" sz="800" spc="-1" strike="noStrike">
                <a:solidFill>
                  <a:srgbClr val="404040"/>
                </a:solidFill>
                <a:latin typeface="Avenir Next LT Pro"/>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7" name="Rectangle 6"/>
          <p:cNvSpPr/>
          <p:nvPr/>
        </p:nvSpPr>
        <p:spPr>
          <a:xfrm>
            <a:off x="234720" y="237600"/>
            <a:ext cx="11722320" cy="6382080"/>
          </a:xfrm>
          <a:prstGeom prst="rect">
            <a:avLst/>
          </a:prstGeom>
          <a:solidFill>
            <a:schemeClr val="bg1">
              <a:lumMod val="75000"/>
              <a:alpha val="60000"/>
            </a:schemeClr>
          </a:solidFill>
          <a:ln w="6350">
            <a:noFill/>
          </a:ln>
        </p:spPr>
        <p:style>
          <a:lnRef idx="0"/>
          <a:fillRef idx="0"/>
          <a:effectRef idx="0"/>
          <a:fontRef idx="minor"/>
        </p:style>
      </p:sp>
      <p:sp>
        <p:nvSpPr>
          <p:cNvPr id="98" name="Rectangle 7"/>
          <p:cNvSpPr/>
          <p:nvPr/>
        </p:nvSpPr>
        <p:spPr>
          <a:xfrm>
            <a:off x="371880" y="374760"/>
            <a:ext cx="11448000" cy="6107760"/>
          </a:xfrm>
          <a:prstGeom prst="rect">
            <a:avLst/>
          </a:prstGeom>
          <a:noFill/>
          <a:ln cap="sq" w="6350">
            <a:solidFill>
              <a:srgbClr val="000000">
                <a:lumMod val="85000"/>
                <a:lumOff val="15000"/>
              </a:srgbClr>
            </a:solidFill>
            <a:miter/>
          </a:ln>
        </p:spPr>
        <p:style>
          <a:lnRef idx="0"/>
          <a:fillRef idx="0"/>
          <a:effectRef idx="0"/>
          <a:fontRef idx="minor"/>
        </p:style>
      </p:sp>
      <p:sp>
        <p:nvSpPr>
          <p:cNvPr id="99"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Modifiez le style du titre</a:t>
            </a:r>
            <a:endParaRPr b="0" lang="fr-FR" sz="4000" spc="-1" strike="noStrike">
              <a:solidFill>
                <a:srgbClr val="000000"/>
              </a:solidFill>
              <a:latin typeface="Avenir Next LT Pro"/>
            </a:endParaRPr>
          </a:p>
        </p:txBody>
      </p:sp>
      <p:sp>
        <p:nvSpPr>
          <p:cNvPr id="100" name="PlaceHolder 2"/>
          <p:cNvSpPr>
            <a:spLocks noGrp="1"/>
          </p:cNvSpPr>
          <p:nvPr>
            <p:ph type="body"/>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Garamond"/>
              <a:buChar char="◦"/>
            </a:pPr>
            <a:r>
              <a:rPr b="0" lang="fr-FR" sz="1500" spc="-1" strike="noStrike">
                <a:solidFill>
                  <a:srgbClr val="000000"/>
                </a:solidFill>
                <a:latin typeface="Avenir Next LT Pro"/>
              </a:rPr>
              <a:t>Cliquez pour modifier les styles du texte du masque</a:t>
            </a:r>
            <a:endParaRPr b="0" lang="fr-FR" sz="1500" spc="-1" strike="noStrike">
              <a:solidFill>
                <a:srgbClr val="000000"/>
              </a:solidFill>
              <a:latin typeface="Avenir Next LT Pro"/>
            </a:endParaRPr>
          </a:p>
          <a:p>
            <a:pPr lvl="1" marL="457200" indent="-182880">
              <a:lnSpc>
                <a:spcPct val="100000"/>
              </a:lnSpc>
              <a:spcBef>
                <a:spcPts val="499"/>
              </a:spcBef>
              <a:buClr>
                <a:srgbClr val="262626"/>
              </a:buClr>
              <a:buFont typeface="Garamond"/>
              <a:buChar char="◦"/>
            </a:pPr>
            <a:r>
              <a:rPr b="0" lang="fr-FR" sz="1300" spc="-1" strike="noStrike">
                <a:solidFill>
                  <a:srgbClr val="000000"/>
                </a:solidFill>
                <a:latin typeface="Avenir Next LT Pro"/>
              </a:rPr>
              <a:t>Deuxième niveau</a:t>
            </a:r>
            <a:endParaRPr b="0" lang="fr-FR" sz="1300" spc="-1" strike="noStrike">
              <a:solidFill>
                <a:srgbClr val="000000"/>
              </a:solidFill>
              <a:latin typeface="Avenir Next LT Pro"/>
            </a:endParaRPr>
          </a:p>
          <a:p>
            <a:pPr lvl="2" marL="731520" indent="-182880">
              <a:lnSpc>
                <a:spcPct val="100000"/>
              </a:lnSpc>
              <a:spcBef>
                <a:spcPts val="499"/>
              </a:spcBef>
              <a:buClr>
                <a:srgbClr val="262626"/>
              </a:buClr>
              <a:buFont typeface="Garamond"/>
              <a:buChar char="◦"/>
            </a:pPr>
            <a:r>
              <a:rPr b="0" lang="fr-FR" sz="1200" spc="-1" strike="noStrike">
                <a:solidFill>
                  <a:srgbClr val="000000"/>
                </a:solidFill>
                <a:latin typeface="Avenir Next LT Pro"/>
              </a:rPr>
              <a:t>Troisième niveau</a:t>
            </a:r>
            <a:endParaRPr b="0" lang="fr-FR" sz="1200" spc="-1" strike="noStrike">
              <a:solidFill>
                <a:srgbClr val="000000"/>
              </a:solidFill>
              <a:latin typeface="Avenir Next LT Pro"/>
            </a:endParaRPr>
          </a:p>
          <a:p>
            <a:pPr lvl="3" marL="1005840" indent="-182880">
              <a:lnSpc>
                <a:spcPct val="100000"/>
              </a:lnSpc>
              <a:spcBef>
                <a:spcPts val="499"/>
              </a:spcBef>
              <a:buClr>
                <a:srgbClr val="262626"/>
              </a:buClr>
              <a:buFont typeface="Garamond"/>
              <a:buChar char="◦"/>
            </a:pPr>
            <a:r>
              <a:rPr b="0" lang="fr-FR" sz="1200" spc="-1" strike="noStrike">
                <a:solidFill>
                  <a:srgbClr val="000000"/>
                </a:solidFill>
                <a:latin typeface="Avenir Next LT Pro"/>
              </a:rPr>
              <a:t>Quatrième niveau</a:t>
            </a:r>
            <a:endParaRPr b="0" lang="fr-FR" sz="1200" spc="-1" strike="noStrike">
              <a:solidFill>
                <a:srgbClr val="000000"/>
              </a:solidFill>
              <a:latin typeface="Avenir Next LT Pro"/>
            </a:endParaRPr>
          </a:p>
          <a:p>
            <a:pPr lvl="4" marL="1280160" indent="-182880">
              <a:lnSpc>
                <a:spcPct val="100000"/>
              </a:lnSpc>
              <a:spcBef>
                <a:spcPts val="499"/>
              </a:spcBef>
              <a:buClr>
                <a:srgbClr val="262626"/>
              </a:buClr>
              <a:buFont typeface="Garamond"/>
              <a:buChar char="◦"/>
            </a:pPr>
            <a:r>
              <a:rPr b="0" lang="fr-FR" sz="1200" spc="-1" strike="noStrike">
                <a:solidFill>
                  <a:srgbClr val="000000"/>
                </a:solidFill>
                <a:latin typeface="Avenir Next LT Pro"/>
              </a:rPr>
              <a:t>Cinquième niveau</a:t>
            </a:r>
            <a:endParaRPr b="0" lang="fr-FR" sz="1200" spc="-1" strike="noStrike">
              <a:solidFill>
                <a:srgbClr val="000000"/>
              </a:solidFill>
              <a:latin typeface="Avenir Next LT Pro"/>
            </a:endParaRPr>
          </a:p>
        </p:txBody>
      </p:sp>
      <p:sp>
        <p:nvSpPr>
          <p:cNvPr id="101" name="PlaceHolder 3"/>
          <p:cNvSpPr>
            <a:spLocks noGrp="1"/>
          </p:cNvSpPr>
          <p:nvPr>
            <p:ph type="dt" idx="7"/>
          </p:nvPr>
        </p:nvSpPr>
        <p:spPr>
          <a:xfrm>
            <a:off x="7256880" y="6035040"/>
            <a:ext cx="2892600" cy="365400"/>
          </a:xfrm>
          <a:prstGeom prst="rect">
            <a:avLst/>
          </a:prstGeom>
          <a:noFill/>
          <a:ln w="0">
            <a:noFill/>
          </a:ln>
        </p:spPr>
        <p:txBody>
          <a:bodyPr anchor="b">
            <a:noAutofit/>
          </a:bodyPr>
          <a:lstStyle>
            <a:lvl1pPr algn="r">
              <a:lnSpc>
                <a:spcPct val="100000"/>
              </a:lnSpc>
              <a:buNone/>
              <a:defRPr b="0" lang="fr-FR" sz="800" spc="-1" strike="noStrike">
                <a:solidFill>
                  <a:srgbClr val="404040"/>
                </a:solidFill>
                <a:latin typeface="Avenir Next LT Pro"/>
              </a:defRPr>
            </a:lvl1pPr>
          </a:lstStyle>
          <a:p>
            <a:pPr algn="r">
              <a:lnSpc>
                <a:spcPct val="100000"/>
              </a:lnSpc>
              <a:buNone/>
            </a:pPr>
            <a:r>
              <a:rPr b="0" lang="fr-FR" sz="800" spc="-1" strike="noStrike">
                <a:solidFill>
                  <a:srgbClr val="404040"/>
                </a:solidFill>
                <a:latin typeface="Avenir Next LT Pro"/>
              </a:rPr>
              <a:t>&lt;date/time&gt;</a:t>
            </a:r>
            <a:endParaRPr b="0" lang="en-US" sz="800" spc="-1" strike="noStrike">
              <a:latin typeface="Times New Roman"/>
            </a:endParaRPr>
          </a:p>
        </p:txBody>
      </p:sp>
      <p:sp>
        <p:nvSpPr>
          <p:cNvPr id="102" name="PlaceHolder 4"/>
          <p:cNvSpPr>
            <a:spLocks noGrp="1"/>
          </p:cNvSpPr>
          <p:nvPr>
            <p:ph type="ftr" idx="8"/>
          </p:nvPr>
        </p:nvSpPr>
        <p:spPr>
          <a:xfrm>
            <a:off x="1066680" y="6035040"/>
            <a:ext cx="5816160" cy="36540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03" name="PlaceHolder 5"/>
          <p:cNvSpPr>
            <a:spLocks noGrp="1"/>
          </p:cNvSpPr>
          <p:nvPr>
            <p:ph type="sldNum" idx="9"/>
          </p:nvPr>
        </p:nvSpPr>
        <p:spPr>
          <a:xfrm>
            <a:off x="10287000" y="6035040"/>
            <a:ext cx="837720" cy="365400"/>
          </a:xfrm>
          <a:prstGeom prst="rect">
            <a:avLst/>
          </a:prstGeom>
          <a:noFill/>
          <a:ln w="0">
            <a:noFill/>
          </a:ln>
        </p:spPr>
        <p:txBody>
          <a:bodyPr anchor="b">
            <a:noAutofit/>
          </a:bodyPr>
          <a:lstStyle>
            <a:lvl1pPr algn="r">
              <a:lnSpc>
                <a:spcPct val="100000"/>
              </a:lnSpc>
              <a:buNone/>
              <a:defRPr b="0" lang="fr-FR" sz="800" spc="-1" strike="noStrike">
                <a:solidFill>
                  <a:srgbClr val="404040"/>
                </a:solidFill>
                <a:latin typeface="Avenir Next LT Pro"/>
              </a:defRPr>
            </a:lvl1pPr>
          </a:lstStyle>
          <a:p>
            <a:pPr algn="r">
              <a:lnSpc>
                <a:spcPct val="100000"/>
              </a:lnSpc>
              <a:buNone/>
            </a:pPr>
            <a:fld id="{041F398A-F5D8-4E3E-A1A6-0B3B87AFFA1C}" type="slidenum">
              <a:rPr b="0" lang="fr-FR" sz="800" spc="-1" strike="noStrike">
                <a:solidFill>
                  <a:srgbClr val="404040"/>
                </a:solidFill>
                <a:latin typeface="Avenir Next LT Pro"/>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Relationship Id="rId7"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46" name="Image 5" descr=""/>
          <p:cNvPicPr/>
          <p:nvPr/>
        </p:nvPicPr>
        <p:blipFill>
          <a:blip r:embed="rId1"/>
          <a:stretch/>
        </p:blipFill>
        <p:spPr>
          <a:xfrm>
            <a:off x="0" y="-720"/>
            <a:ext cx="12191760" cy="6857640"/>
          </a:xfrm>
          <a:prstGeom prst="rect">
            <a:avLst/>
          </a:prstGeom>
          <a:ln w="0">
            <a:noFill/>
          </a:ln>
        </p:spPr>
      </p:pic>
      <p:sp>
        <p:nvSpPr>
          <p:cNvPr id="147" name="Rectangle 88"/>
          <p:cNvSpPr/>
          <p:nvPr/>
        </p:nvSpPr>
        <p:spPr>
          <a:xfrm>
            <a:off x="5695200" y="1808640"/>
            <a:ext cx="5452200" cy="3240720"/>
          </a:xfrm>
          <a:prstGeom prst="rect">
            <a:avLst/>
          </a:prstGeom>
          <a:solidFill>
            <a:schemeClr val="bg1">
              <a:lumMod val="75000"/>
              <a:lumOff val="25000"/>
            </a:schemeClr>
          </a:solidFill>
          <a:ln w="6350">
            <a:noFill/>
          </a:ln>
        </p:spPr>
        <p:style>
          <a:lnRef idx="0"/>
          <a:fillRef idx="0"/>
          <a:effectRef idx="0"/>
          <a:fontRef idx="minor"/>
        </p:style>
      </p:sp>
      <p:sp>
        <p:nvSpPr>
          <p:cNvPr id="148" name="Rectangle 90"/>
          <p:cNvSpPr/>
          <p:nvPr/>
        </p:nvSpPr>
        <p:spPr>
          <a:xfrm>
            <a:off x="5861160" y="1974960"/>
            <a:ext cx="5120280" cy="2907360"/>
          </a:xfrm>
          <a:prstGeom prst="rect">
            <a:avLst/>
          </a:prstGeom>
          <a:noFill/>
          <a:ln cap="sq" w="6350">
            <a:solidFill>
              <a:srgbClr val="ffffff"/>
            </a:solidFill>
            <a:miter/>
          </a:ln>
        </p:spPr>
        <p:style>
          <a:lnRef idx="0"/>
          <a:fillRef idx="0"/>
          <a:effectRef idx="0"/>
          <a:fontRef idx="minor"/>
        </p:style>
      </p:sp>
      <p:sp>
        <p:nvSpPr>
          <p:cNvPr id="149" name="PlaceHolder 1"/>
          <p:cNvSpPr>
            <a:spLocks noGrp="1"/>
          </p:cNvSpPr>
          <p:nvPr>
            <p:ph type="title"/>
          </p:nvPr>
        </p:nvSpPr>
        <p:spPr>
          <a:xfrm>
            <a:off x="6033960" y="2355480"/>
            <a:ext cx="4774680" cy="1630440"/>
          </a:xfrm>
          <a:prstGeom prst="rect">
            <a:avLst/>
          </a:prstGeom>
          <a:noFill/>
          <a:ln w="0">
            <a:noFill/>
          </a:ln>
        </p:spPr>
        <p:txBody>
          <a:bodyPr anchor="ctr">
            <a:normAutofit/>
          </a:bodyPr>
          <a:p>
            <a:pPr algn="ctr">
              <a:lnSpc>
                <a:spcPct val="83000"/>
              </a:lnSpc>
              <a:buNone/>
            </a:pPr>
            <a:r>
              <a:rPr b="0" lang="fr-FR" sz="4400" spc="-100" strike="noStrike" cap="all">
                <a:solidFill>
                  <a:srgbClr val="ffffff"/>
                </a:solidFill>
                <a:latin typeface="Avenir Next LT Pro Light"/>
              </a:rPr>
              <a:t>Titre Lorem Ipsum</a:t>
            </a:r>
            <a:endParaRPr b="0" lang="fr-FR" sz="4400" spc="-1" strike="noStrike">
              <a:solidFill>
                <a:srgbClr val="000000"/>
              </a:solidFill>
              <a:latin typeface="Avenir Next LT Pro"/>
            </a:endParaRPr>
          </a:p>
        </p:txBody>
      </p:sp>
      <p:sp>
        <p:nvSpPr>
          <p:cNvPr id="150" name="PlaceHolder 2"/>
          <p:cNvSpPr>
            <a:spLocks noGrp="1"/>
          </p:cNvSpPr>
          <p:nvPr>
            <p:ph type="subTitle"/>
          </p:nvPr>
        </p:nvSpPr>
        <p:spPr>
          <a:xfrm>
            <a:off x="6033960" y="3996000"/>
            <a:ext cx="4774680" cy="559440"/>
          </a:xfrm>
          <a:prstGeom prst="rect">
            <a:avLst/>
          </a:prstGeom>
          <a:noFill/>
          <a:ln w="0">
            <a:noFill/>
          </a:ln>
        </p:spPr>
        <p:txBody>
          <a:bodyPr anchor="t">
            <a:normAutofit/>
          </a:bodyPr>
          <a:p>
            <a:pPr algn="ctr">
              <a:lnSpc>
                <a:spcPct val="110000"/>
              </a:lnSpc>
              <a:spcAft>
                <a:spcPts val="601"/>
              </a:spcAft>
              <a:buNone/>
              <a:tabLst>
                <a:tab algn="l" pos="0"/>
              </a:tabLst>
            </a:pPr>
            <a:r>
              <a:rPr b="0" lang="fr-FR" sz="1800" spc="77" strike="noStrike">
                <a:solidFill>
                  <a:srgbClr val="ffffff"/>
                </a:solidFill>
                <a:latin typeface="Avenir Next LT Pro"/>
              </a:rPr>
              <a:t>Sit Dolor Amet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StratégieS de trading</a:t>
            </a:r>
            <a:endParaRPr b="0" lang="fr-FR" sz="4000" spc="-1" strike="noStrike">
              <a:solidFill>
                <a:srgbClr val="000000"/>
              </a:solidFill>
              <a:latin typeface="Avenir Next LT Pro"/>
            </a:endParaRPr>
          </a:p>
        </p:txBody>
      </p:sp>
      <p:sp>
        <p:nvSpPr>
          <p:cNvPr id="169" name="PlaceHolder 2"/>
          <p:cNvSpPr>
            <a:spLocks noGrp="1"/>
          </p:cNvSpPr>
          <p:nvPr>
            <p:ph/>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Stratégie Long Terme</a:t>
            </a:r>
            <a:r>
              <a:rPr b="0" lang="fr-FR" sz="1500" spc="-1" strike="noStrike">
                <a:solidFill>
                  <a:srgbClr val="000000"/>
                </a:solidFill>
                <a:latin typeface="Avenir Next LT Pro"/>
              </a:rPr>
              <a:t>: Utilisation des moyennes mobiles pour identifier les opportunités d'investissement à long terme basées sur les données historiques.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Stratégie Moyen Terme</a:t>
            </a:r>
            <a:r>
              <a:rPr b="0" lang="fr-FR" sz="1500" spc="-1" strike="noStrike">
                <a:solidFill>
                  <a:srgbClr val="000000"/>
                </a:solidFill>
                <a:latin typeface="Avenir Next LT Pro"/>
              </a:rPr>
              <a:t>: Utilisation d'un modèle de Machine Learning pour prédire la 90e valeur sur la base des 59 dernières valeurs.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Stratégie Court Terme</a:t>
            </a:r>
            <a:r>
              <a:rPr b="0" lang="fr-FR" sz="1500" spc="-1" strike="noStrike">
                <a:solidFill>
                  <a:srgbClr val="000000"/>
                </a:solidFill>
                <a:latin typeface="Avenir Next LT Pro"/>
              </a:rPr>
              <a:t>: Focus sur les cryptomonnaies les plus volatiles avec un script de flux de données en streaming.</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Garamond"/>
              <a:buChar char="◦"/>
            </a:pPr>
            <a:r>
              <a:rPr b="0" lang="fr-FR" sz="1500" spc="-1" strike="noStrike">
                <a:solidFill>
                  <a:srgbClr val="000000"/>
                </a:solidFill>
                <a:latin typeface="Avenir Next LT Pro"/>
              </a:rPr>
              <a:t>Chaque point pourrait être accompagné d'un petit graphique ou d'une capture d'écran pour illustrer la stratégie.</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Garamond"/>
              <a:buChar char="◦"/>
            </a:pPr>
            <a:r>
              <a:rPr b="0" lang="fr-FR" sz="1500" spc="-1" strike="noStrike">
                <a:solidFill>
                  <a:srgbClr val="000000"/>
                </a:solidFill>
                <a:latin typeface="Avenir Next LT Pro"/>
              </a:rPr>
              <a:t>Vous pourriez aussi dire : "Nous avons choisi de présenter ces différentes stratégies non pas pour leur efficacité en tant que robots de trading, mais pour montrer la robustesse et la flexibilité de notre architecture de données."</a:t>
            </a:r>
            <a:endParaRPr b="0" lang="fr-FR" sz="1500" spc="-1" strike="noStrike">
              <a:solidFill>
                <a:srgbClr val="000000"/>
              </a:solidFill>
              <a:latin typeface="Avenir Next LT Pro"/>
            </a:endParaRPr>
          </a:p>
          <a:p>
            <a:pPr>
              <a:lnSpc>
                <a:spcPct val="110000"/>
              </a:lnSpc>
              <a:spcBef>
                <a:spcPts val="901"/>
              </a:spcBef>
              <a:buNone/>
            </a:pPr>
            <a:endParaRPr b="0" lang="fr-FR" sz="15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Machine learning</a:t>
            </a:r>
            <a:endParaRPr b="0" lang="fr-FR" sz="4000" spc="-1" strike="noStrike">
              <a:solidFill>
                <a:srgbClr val="000000"/>
              </a:solidFill>
              <a:latin typeface="Avenir Next LT Pro"/>
            </a:endParaRPr>
          </a:p>
        </p:txBody>
      </p:sp>
      <p:sp>
        <p:nvSpPr>
          <p:cNvPr id="171" name="PlaceHolder 2"/>
          <p:cNvSpPr>
            <a:spLocks noGrp="1"/>
          </p:cNvSpPr>
          <p:nvPr>
            <p:ph/>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Garamond"/>
              <a:buChar char="◦"/>
            </a:pPr>
            <a:r>
              <a:rPr b="0" lang="fr-FR" sz="1500" spc="-1" strike="noStrike">
                <a:solidFill>
                  <a:srgbClr val="000000"/>
                </a:solidFill>
                <a:latin typeface="Avenir Next LT Pro"/>
              </a:rPr>
              <a:t>"Étant donné que notre formation est axée sur le Data Engineering, notre priorité a été d'établir des flux de données fiables et des interactions systèmes optimisées. Bien que le modèle de Machine Learning soit fonctionnel, l'accent a été mis sur les aspects d'ingénierie des données du projet."</a:t>
            </a:r>
            <a:endParaRPr b="0" lang="fr-FR" sz="15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Anticipation questions</a:t>
            </a:r>
            <a:endParaRPr b="0" lang="fr-FR" sz="4000" spc="-1" strike="noStrike">
              <a:solidFill>
                <a:srgbClr val="000000"/>
              </a:solidFill>
              <a:latin typeface="Avenir Next LT Pro"/>
            </a:endParaRPr>
          </a:p>
        </p:txBody>
      </p:sp>
      <p:sp>
        <p:nvSpPr>
          <p:cNvPr id="173" name="PlaceHolder 2"/>
          <p:cNvSpPr>
            <a:spLocks noGrp="1"/>
          </p:cNvSpPr>
          <p:nvPr>
            <p:ph/>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Pour la Récolte des données</a:t>
            </a:r>
            <a:r>
              <a:rPr b="0" lang="fr-FR" sz="1500" spc="-1" strike="noStrike">
                <a:solidFill>
                  <a:srgbClr val="000000"/>
                </a:solidFill>
                <a:latin typeface="Avenir Next LT Pro"/>
              </a:rPr>
              <a:t> : Pourquoi avoir choisi l'API Binance ? Y avait-il des défis particuliers à utiliser une architecture de streaming ?</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Pour le Stockage des données</a:t>
            </a:r>
            <a:r>
              <a:rPr b="0" lang="fr-FR" sz="1500" spc="-1" strike="noStrike">
                <a:solidFill>
                  <a:srgbClr val="000000"/>
                </a:solidFill>
                <a:latin typeface="Avenir Next LT Pro"/>
              </a:rPr>
              <a:t> : Quels ont été les critères pour choisir entre SQL et MongoDB ?</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Pour le Machine Learning</a:t>
            </a:r>
            <a:r>
              <a:rPr b="0" lang="fr-FR" sz="1500" spc="-1" strike="noStrike">
                <a:solidFill>
                  <a:srgbClr val="000000"/>
                </a:solidFill>
                <a:latin typeface="Avenir Next LT Pro"/>
              </a:rPr>
              <a:t> : Quelle stratégie de trading avez-vous utilisée ? Est-ce que vous avez envisagé d'autres algorithmes ?</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Pour la Mise en production</a:t>
            </a:r>
            <a:r>
              <a:rPr b="0" lang="fr-FR" sz="1500" spc="-1" strike="noStrike">
                <a:solidFill>
                  <a:srgbClr val="000000"/>
                </a:solidFill>
                <a:latin typeface="Avenir Next LT Pro"/>
              </a:rPr>
              <a:t> : Pourquoi avoir choisi Docker et FastAPI ?</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Pour l'Orchestration et Scalabilité</a:t>
            </a:r>
            <a:r>
              <a:rPr b="0" lang="fr-FR" sz="1500" spc="-1" strike="noStrike">
                <a:solidFill>
                  <a:srgbClr val="000000"/>
                </a:solidFill>
                <a:latin typeface="Avenir Next LT Pro"/>
              </a:rPr>
              <a:t> : En quoi l'utilisation de Kubernetes a-t-elle amélioré votre projet ? Avez-vous rencontré des défis ?</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Pour l'Automatisation des flux</a:t>
            </a:r>
            <a:r>
              <a:rPr b="0" lang="fr-FR" sz="1500" spc="-1" strike="noStrike">
                <a:solidFill>
                  <a:srgbClr val="000000"/>
                </a:solidFill>
                <a:latin typeface="Avenir Next LT Pro"/>
              </a:rPr>
              <a:t> : Pourquoi avoir choisi Airflow pour l'automatisation et quelles ont été les limitations ?</a:t>
            </a:r>
            <a:endParaRPr b="0" lang="fr-FR" sz="1500" spc="-1" strike="noStrike">
              <a:solidFill>
                <a:srgbClr val="000000"/>
              </a:solidFill>
              <a:latin typeface="Avenir Next LT Pro"/>
            </a:endParaRPr>
          </a:p>
          <a:p>
            <a:pPr>
              <a:lnSpc>
                <a:spcPct val="110000"/>
              </a:lnSpc>
              <a:spcBef>
                <a:spcPts val="901"/>
              </a:spcBef>
              <a:buNone/>
            </a:pPr>
            <a:endParaRPr b="0" lang="fr-FR" sz="15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1066680" y="642600"/>
            <a:ext cx="10058040" cy="1371240"/>
          </a:xfrm>
          <a:prstGeom prst="rect">
            <a:avLst/>
          </a:prstGeom>
          <a:noFill/>
          <a:ln w="0">
            <a:noFill/>
          </a:ln>
        </p:spPr>
        <p:txBody>
          <a:bodyPr anchor="ctr">
            <a:normAutofit/>
          </a:bodyPr>
          <a:p>
            <a:pPr algn="ctr">
              <a:lnSpc>
                <a:spcPct val="90000"/>
              </a:lnSpc>
              <a:buNone/>
            </a:pPr>
            <a:r>
              <a:rPr b="0" lang="fr-FR" sz="4000" spc="-1" strike="noStrike">
                <a:solidFill>
                  <a:srgbClr val="262626"/>
                </a:solidFill>
                <a:latin typeface="Avenir Next LT Pro Light"/>
              </a:rPr>
              <a:t>Chronologie Lorem Ipsum Dolor</a:t>
            </a:r>
            <a:endParaRPr b="0" lang="fr-FR" sz="4000" spc="-1" strike="noStrike">
              <a:solidFill>
                <a:srgbClr val="000000"/>
              </a:solidFill>
              <a:latin typeface="Avenir Next LT Pro"/>
            </a:endParaRPr>
          </a:p>
        </p:txBody>
      </p:sp>
      <p:graphicFrame>
        <p:nvGraphicFramePr>
          <p:cNvPr id="1" name="Diagram1"/>
          <p:cNvGraphicFramePr/>
          <p:nvPr>
            <p:extLst>
              <p:ext uri="{D42A27DB-BD31-4B8C-83A1-F6EECF244321}">
                <p14:modId xmlns:p14="http://schemas.microsoft.com/office/powerpoint/2010/main" val="2813124136"/>
              </p:ext>
            </p:extLst>
          </p:nvPr>
        </p:nvGraphicFramePr>
        <p:xfrm>
          <a:off x="1066680" y="2310120"/>
          <a:ext cx="10058040" cy="3725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SOMMAIRE</a:t>
            </a:r>
            <a:endParaRPr b="0" lang="fr-FR" sz="4000" spc="-1" strike="noStrike">
              <a:solidFill>
                <a:srgbClr val="000000"/>
              </a:solidFill>
              <a:latin typeface="Avenir Next LT Pro"/>
            </a:endParaRPr>
          </a:p>
        </p:txBody>
      </p:sp>
      <p:sp>
        <p:nvSpPr>
          <p:cNvPr id="153" name="PlaceHolder 2"/>
          <p:cNvSpPr>
            <a:spLocks noGrp="1"/>
          </p:cNvSpPr>
          <p:nvPr>
            <p:ph/>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Introduction : Présentation de l'équipe et du sujet</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Objectifs du projet</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Diagramme général du projet </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Récolte des données : Architecture, streaming et pré-processing</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Stockage des données : SQL ou MongoDB, pourquoi ce choix</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Machine Learning : L'algorithme et la stratégie de trading</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Mise en production : Docker, FastAPI</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Orchestration et Scalabilité : Kubernetes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(Facultatif) Automatisation des flux : Airflow</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Conclusion</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Questions/Réponses</a:t>
            </a:r>
            <a:endParaRPr b="0" lang="fr-FR" sz="1500" spc="-1" strike="noStrike">
              <a:solidFill>
                <a:srgbClr val="000000"/>
              </a:solidFill>
              <a:latin typeface="Avenir Next LT Pro"/>
            </a:endParaRPr>
          </a:p>
          <a:p>
            <a:pPr>
              <a:lnSpc>
                <a:spcPct val="110000"/>
              </a:lnSpc>
              <a:spcBef>
                <a:spcPts val="901"/>
              </a:spcBef>
              <a:buNone/>
            </a:pPr>
            <a:endParaRPr b="0" lang="fr-FR" sz="15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Introduction</a:t>
            </a:r>
            <a:endParaRPr b="0" lang="fr-FR" sz="4000" spc="-1" strike="noStrike">
              <a:solidFill>
                <a:srgbClr val="000000"/>
              </a:solidFill>
              <a:latin typeface="Avenir Next LT Pro"/>
            </a:endParaRPr>
          </a:p>
        </p:txBody>
      </p:sp>
      <p:sp>
        <p:nvSpPr>
          <p:cNvPr id="155" name="PlaceHolder 2"/>
          <p:cNvSpPr>
            <a:spLocks noGrp="1"/>
          </p:cNvSpPr>
          <p:nvPr>
            <p:ph/>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Arial"/>
              <a:buChar char="•"/>
            </a:pPr>
            <a:r>
              <a:rPr b="1" lang="fr-FR" sz="1500" spc="-1" strike="noStrike">
                <a:solidFill>
                  <a:srgbClr val="000000"/>
                </a:solidFill>
                <a:latin typeface="Avenir Next LT Pro"/>
              </a:rPr>
              <a:t>Titre</a:t>
            </a:r>
            <a:r>
              <a:rPr b="0" lang="fr-FR" sz="1500" spc="-1" strike="noStrike">
                <a:solidFill>
                  <a:srgbClr val="000000"/>
                </a:solidFill>
                <a:latin typeface="Avenir Next LT Pro"/>
              </a:rPr>
              <a:t>: Bot de Trading de Crypto-Monnaies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rial"/>
              <a:buChar char="•"/>
            </a:pPr>
            <a:r>
              <a:rPr b="1" lang="fr-FR" sz="1500" spc="-1" strike="noStrike">
                <a:solidFill>
                  <a:srgbClr val="000000"/>
                </a:solidFill>
                <a:latin typeface="Avenir Next LT Pro"/>
              </a:rPr>
              <a:t>Sous-titre</a:t>
            </a:r>
            <a:r>
              <a:rPr b="0" lang="fr-FR" sz="1500" spc="-1" strike="noStrike">
                <a:solidFill>
                  <a:srgbClr val="000000"/>
                </a:solidFill>
                <a:latin typeface="Avenir Next LT Pro"/>
              </a:rPr>
              <a:t>: Utilisation du Machine Learning pour des investissements intelligents sur le marché de la crypto-monnaie.</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rial"/>
              <a:buChar char="•"/>
            </a:pPr>
            <a:r>
              <a:rPr b="1" lang="fr-FR" sz="1500" spc="-1" strike="noStrike">
                <a:solidFill>
                  <a:srgbClr val="000000"/>
                </a:solidFill>
                <a:latin typeface="Avenir Next LT Pro"/>
              </a:rPr>
              <a:t>Membres de l'équipe</a:t>
            </a:r>
            <a:r>
              <a:rPr b="0" lang="fr-FR" sz="1500" spc="-1" strike="noStrike">
                <a:solidFill>
                  <a:srgbClr val="000000"/>
                </a:solidFill>
                <a:latin typeface="Avenir Next LT Pro"/>
              </a:rPr>
              <a:t>: Benjamin (Data Engineer), Loïc (Data Scientist), Bertrand (DevOps)</a:t>
            </a:r>
            <a:endParaRPr b="0" lang="fr-FR" sz="1500" spc="-1" strike="noStrike">
              <a:solidFill>
                <a:srgbClr val="000000"/>
              </a:solidFill>
              <a:latin typeface="Avenir Next LT Pro"/>
            </a:endParaRPr>
          </a:p>
          <a:p>
            <a:pPr>
              <a:lnSpc>
                <a:spcPct val="110000"/>
              </a:lnSpc>
              <a:spcBef>
                <a:spcPts val="901"/>
              </a:spcBef>
              <a:buNone/>
            </a:pPr>
            <a:endParaRPr b="0" lang="fr-FR" sz="1500" spc="-1" strike="noStrike">
              <a:solidFill>
                <a:srgbClr val="000000"/>
              </a:solidFill>
              <a:latin typeface="Avenir Next LT Pro"/>
            </a:endParaRPr>
          </a:p>
        </p:txBody>
      </p:sp>
      <p:pic>
        <p:nvPicPr>
          <p:cNvPr id="156" name="" descr=""/>
          <p:cNvPicPr/>
          <p:nvPr/>
        </p:nvPicPr>
        <p:blipFill>
          <a:blip r:embed="rId1"/>
          <a:stretch/>
        </p:blipFill>
        <p:spPr>
          <a:xfrm>
            <a:off x="6621480" y="3657600"/>
            <a:ext cx="1379520" cy="1963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Objectifs du projet</a:t>
            </a:r>
            <a:endParaRPr b="0" lang="fr-FR" sz="4000" spc="-1" strike="noStrike">
              <a:solidFill>
                <a:srgbClr val="000000"/>
              </a:solidFill>
              <a:latin typeface="Avenir Next LT Pro"/>
            </a:endParaRPr>
          </a:p>
        </p:txBody>
      </p:sp>
      <p:sp>
        <p:nvSpPr>
          <p:cNvPr id="158" name="PlaceHolder 2"/>
          <p:cNvSpPr>
            <a:spLocks noGrp="1"/>
          </p:cNvSpPr>
          <p:nvPr>
            <p:ph/>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Arial"/>
              <a:buChar char="•"/>
            </a:pPr>
            <a:r>
              <a:rPr b="0" lang="fr-FR" sz="1500" spc="-1" strike="noStrike">
                <a:solidFill>
                  <a:srgbClr val="000000"/>
                </a:solidFill>
                <a:latin typeface="Avenir Next LT Pro"/>
              </a:rPr>
              <a:t>Récolter des données de marché de cryptomonnaies en temps réel et historiques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rial"/>
              <a:buChar char="•"/>
            </a:pPr>
            <a:r>
              <a:rPr b="0" lang="fr-FR" sz="1500" spc="-1" strike="noStrike">
                <a:solidFill>
                  <a:srgbClr val="000000"/>
                </a:solidFill>
                <a:latin typeface="Avenir Next LT Pro"/>
              </a:rPr>
              <a:t>Stocker les données de manière organisée et efficace</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rial"/>
              <a:buChar char="•"/>
            </a:pPr>
            <a:r>
              <a:rPr b="0" lang="fr-FR" sz="1500" spc="-1" strike="noStrike">
                <a:solidFill>
                  <a:srgbClr val="000000"/>
                </a:solidFill>
                <a:latin typeface="Avenir Next LT Pro"/>
              </a:rPr>
              <a:t>Créer un modèle de Machine Learning pour guider les décisions d'achat/vente</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rial"/>
              <a:buChar char="•"/>
            </a:pPr>
            <a:r>
              <a:rPr b="0" lang="fr-FR" sz="1500" spc="-1" strike="noStrike">
                <a:solidFill>
                  <a:srgbClr val="000000"/>
                </a:solidFill>
                <a:latin typeface="Avenir Next LT Pro"/>
              </a:rPr>
              <a:t>Mettre le modèle en production via une API</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rial"/>
              <a:buChar char="•"/>
            </a:pPr>
            <a:r>
              <a:rPr b="0" lang="fr-FR" sz="1500" spc="-1" strike="noStrike">
                <a:solidFill>
                  <a:srgbClr val="000000"/>
                </a:solidFill>
                <a:latin typeface="Avenir Next LT Pro"/>
              </a:rPr>
              <a:t>(Facultatif) Automatiser le flux de données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rial"/>
              <a:buChar char="•"/>
            </a:pPr>
            <a:r>
              <a:rPr b="0" lang="fr-FR" sz="1500" spc="-1" strike="noStrike">
                <a:solidFill>
                  <a:srgbClr val="000000"/>
                </a:solidFill>
                <a:latin typeface="Avenir Next LT Pro"/>
              </a:rPr>
              <a:t>(Facultatif) Assurer la scalabilité et la robustesse avec Kubernetes</a:t>
            </a:r>
            <a:endParaRPr b="0" lang="fr-FR" sz="1500" spc="-1" strike="noStrike">
              <a:solidFill>
                <a:srgbClr val="000000"/>
              </a:solidFill>
              <a:latin typeface="Avenir Next LT Pro"/>
            </a:endParaRPr>
          </a:p>
          <a:p>
            <a:pPr>
              <a:lnSpc>
                <a:spcPct val="110000"/>
              </a:lnSpc>
              <a:spcBef>
                <a:spcPts val="901"/>
              </a:spcBef>
              <a:buNone/>
            </a:pPr>
            <a:endParaRPr b="0" lang="fr-FR" sz="15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0" lang="fr-FR" sz="4000" spc="-1" strike="noStrike">
                <a:solidFill>
                  <a:srgbClr val="262626"/>
                </a:solidFill>
                <a:latin typeface="Avenir Next LT Pro Light"/>
              </a:rPr>
              <a:t>Diagramme </a:t>
            </a:r>
            <a:endParaRPr b="0" lang="fr-FR" sz="4000" spc="-1" strike="noStrike">
              <a:solidFill>
                <a:srgbClr val="000000"/>
              </a:solidFill>
              <a:latin typeface="Avenir Next LT Pro"/>
            </a:endParaRPr>
          </a:p>
        </p:txBody>
      </p:sp>
      <p:sp>
        <p:nvSpPr>
          <p:cNvPr id="160" name=""/>
          <p:cNvSpPr/>
          <p:nvPr/>
        </p:nvSpPr>
        <p:spPr>
          <a:xfrm>
            <a:off x="4343400" y="500760"/>
            <a:ext cx="7315200" cy="5900040"/>
          </a:xfrm>
          <a:prstGeom prst="rect">
            <a:avLst/>
          </a:prstGeom>
          <a:solidFill>
            <a:srgbClr val="ffffff"/>
          </a:solidFill>
          <a:ln w="0">
            <a:solidFill>
              <a:srgbClr val="3465a4"/>
            </a:solidFill>
          </a:ln>
        </p:spPr>
        <p:style>
          <a:lnRef idx="0"/>
          <a:fillRef idx="0"/>
          <a:effectRef idx="0"/>
          <a:fontRef idx="minor"/>
        </p:style>
      </p:sp>
      <p:pic>
        <p:nvPicPr>
          <p:cNvPr id="161" name="" descr=""/>
          <p:cNvPicPr/>
          <p:nvPr/>
        </p:nvPicPr>
        <p:blipFill>
          <a:blip r:embed="rId1"/>
          <a:stretch/>
        </p:blipFill>
        <p:spPr>
          <a:xfrm>
            <a:off x="4343400" y="-1595520"/>
            <a:ext cx="7272360" cy="10282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1" lang="fr-FR" sz="4000" spc="-1" strike="noStrike">
                <a:solidFill>
                  <a:srgbClr val="262626"/>
                </a:solidFill>
                <a:latin typeface="Avenir Next LT Pro Light"/>
              </a:rPr>
              <a:t>Récolte</a:t>
            </a:r>
            <a:r>
              <a:rPr b="0" lang="fr-FR" sz="4000" spc="-1" strike="noStrike">
                <a:solidFill>
                  <a:srgbClr val="262626"/>
                </a:solidFill>
                <a:latin typeface="Avenir Next LT Pro Light"/>
              </a:rPr>
              <a:t> des données</a:t>
            </a:r>
            <a:endParaRPr b="0" lang="fr-FR" sz="4000" spc="-1" strike="noStrike">
              <a:solidFill>
                <a:srgbClr val="000000"/>
              </a:solidFill>
              <a:latin typeface="Avenir Next LT Pro"/>
            </a:endParaRPr>
          </a:p>
        </p:txBody>
      </p:sp>
      <p:sp>
        <p:nvSpPr>
          <p:cNvPr id="163" name="PlaceHolder 2"/>
          <p:cNvSpPr>
            <a:spLocks noGrp="1"/>
          </p:cNvSpPr>
          <p:nvPr>
            <p:ph/>
          </p:nvPr>
        </p:nvSpPr>
        <p:spPr>
          <a:xfrm>
            <a:off x="1066680" y="2103120"/>
            <a:ext cx="10058040" cy="3849120"/>
          </a:xfrm>
          <a:prstGeom prst="rect">
            <a:avLst/>
          </a:prstGeom>
          <a:noFill/>
          <a:ln w="0">
            <a:noFill/>
          </a:ln>
        </p:spPr>
        <p:txBody>
          <a:bodyPr anchor="t">
            <a:noAutofit/>
          </a:bodyPr>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Données historiques - API Binance/PostgreSQL</a:t>
            </a:r>
            <a:r>
              <a:rPr b="0" lang="fr-FR" sz="1500" spc="-1" strike="noStrike">
                <a:solidFill>
                  <a:srgbClr val="000000"/>
                </a:solidFill>
                <a:latin typeface="Avenir Next LT Pro"/>
              </a:rPr>
              <a:t>: Expliquez comment et pourquoi vous collectez des données historiques, et pourquoi vous les stockez dans une base de données PostgreSQL.</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Données en temps réel - API Binance/PostgreSQL</a:t>
            </a:r>
            <a:r>
              <a:rPr b="0" lang="fr-FR" sz="1500" spc="-1" strike="noStrike">
                <a:solidFill>
                  <a:srgbClr val="000000"/>
                </a:solidFill>
                <a:latin typeface="Avenir Next LT Pro"/>
              </a:rPr>
              <a:t>: Parlez du flux en temps réel, de la raison pour laquelle vous avez également choisi PostgreSQL pour ces données et comment elles sont différentes des données historiques.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Scrapping Wikipédia - MongoDB</a:t>
            </a:r>
            <a:r>
              <a:rPr b="0" lang="fr-FR" sz="1500" spc="-1" strike="noStrike">
                <a:solidFill>
                  <a:srgbClr val="000000"/>
                </a:solidFill>
                <a:latin typeface="Avenir Next LT Pro"/>
              </a:rPr>
              <a:t>: Expliquez que vous faites du scrapping de données sur la page Wikipédia des cryptomonnaies et une analyse de sentiment, et pourquoi ces données sont stockées dans MongoDB (données non-relationnelles).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Scrapping TradingView - Volatilité</a:t>
            </a:r>
            <a:r>
              <a:rPr b="0" lang="fr-FR" sz="1500" spc="-1" strike="noStrike">
                <a:solidFill>
                  <a:srgbClr val="000000"/>
                </a:solidFill>
                <a:latin typeface="Avenir Next LT Pro"/>
              </a:rPr>
              <a:t>: Mentionnez que vous scrappiez également la page TradingView pour identifier les cryptomonnaies les plus volatiles, et comment cela pourrait être utilisé dans une future itération du projet pour la stratégie de trading à court terme.</a:t>
            </a:r>
            <a:endParaRPr b="0" lang="fr-FR" sz="1500" spc="-1" strike="noStrike">
              <a:solidFill>
                <a:srgbClr val="000000"/>
              </a:solidFill>
              <a:latin typeface="Avenir Next LT Pro"/>
            </a:endParaRPr>
          </a:p>
          <a:p>
            <a:pPr>
              <a:lnSpc>
                <a:spcPct val="110000"/>
              </a:lnSpc>
              <a:spcBef>
                <a:spcPts val="901"/>
              </a:spcBef>
              <a:buNone/>
            </a:pPr>
            <a:endParaRPr b="0" lang="fr-FR" sz="15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1" lang="fr-FR" sz="4000" spc="-1" strike="noStrike">
                <a:solidFill>
                  <a:srgbClr val="262626"/>
                </a:solidFill>
                <a:latin typeface="Avenir Next LT Pro Light"/>
              </a:rPr>
              <a:t>Données historiques - API Binance/PostgreSQL</a:t>
            </a:r>
            <a:endParaRPr b="0" lang="fr-FR" sz="4000" spc="-1" strike="noStrike">
              <a:solidFill>
                <a:srgbClr val="000000"/>
              </a:solidFill>
              <a:latin typeface="Avenir Next LT Pro"/>
            </a:endParaRPr>
          </a:p>
        </p:txBody>
      </p:sp>
      <p:sp>
        <p:nvSpPr>
          <p:cNvPr id="165" name="PlaceHolder 2"/>
          <p:cNvSpPr>
            <a:spLocks noGrp="1"/>
          </p:cNvSpPr>
          <p:nvPr>
            <p:ph/>
          </p:nvPr>
        </p:nvSpPr>
        <p:spPr>
          <a:xfrm>
            <a:off x="1066680" y="2103120"/>
            <a:ext cx="10058040" cy="3849120"/>
          </a:xfrm>
          <a:prstGeom prst="rect">
            <a:avLst/>
          </a:prstGeom>
          <a:noFill/>
          <a:ln w="0">
            <a:noFill/>
          </a:ln>
        </p:spPr>
        <p:txBody>
          <a:bodyPr anchor="t">
            <a:normAutofit fontScale="72000"/>
          </a:bodyPr>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Utilisation de la librairie Binance Python</a:t>
            </a:r>
            <a:r>
              <a:rPr b="0" lang="fr-FR" sz="1500" spc="-1" strike="noStrike">
                <a:solidFill>
                  <a:srgbClr val="000000"/>
                </a:solidFill>
                <a:latin typeface="Avenir Next LT Pro"/>
              </a:rPr>
              <a:t>: Vous pouvez préciser que vous avez utilisé la bibliothèque Python pour interagir avec l'API Binance, ce qui a facilité le processus.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Récupération des tickers</a:t>
            </a:r>
            <a:r>
              <a:rPr b="0" lang="fr-FR" sz="1500" spc="-1" strike="noStrike">
                <a:solidFill>
                  <a:srgbClr val="000000"/>
                </a:solidFill>
                <a:latin typeface="Avenir Next LT Pro"/>
              </a:rPr>
              <a:t>: Mentionnez que votre script est capable de récupérer tous les tickers disponibles, ce qui donne une grande flexibilité à votre système.</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Formatage des données</a:t>
            </a:r>
            <a:r>
              <a:rPr b="0" lang="fr-FR" sz="1500" spc="-1" strike="noStrike">
                <a:solidFill>
                  <a:srgbClr val="000000"/>
                </a:solidFill>
                <a:latin typeface="Avenir Next LT Pro"/>
              </a:rPr>
              <a:t>: Parlez du fait que vous transformez les données récupérées en un DataFrame pour un traitement plus facile et que vous ajoutez une colonne "data_origin" pour indiquer qu'il s'agit de données historiques.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Export en JSON</a:t>
            </a:r>
            <a:r>
              <a:rPr b="0" lang="fr-FR" sz="1500" spc="-1" strike="noStrike">
                <a:solidFill>
                  <a:srgbClr val="000000"/>
                </a:solidFill>
                <a:latin typeface="Avenir Next LT Pro"/>
              </a:rPr>
              <a:t>: Enfin, expliquez que vous exportez ces données dans un fichier JSON, qui servira ensuite pour l'étape de stockage dans PostgreSQL.</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Code snippet</a:t>
            </a:r>
            <a:r>
              <a:rPr b="0" lang="fr-FR" sz="1500" spc="-1" strike="noStrike">
                <a:solidFill>
                  <a:srgbClr val="000000"/>
                </a:solidFill>
                <a:latin typeface="Avenir Next LT Pro"/>
              </a:rPr>
              <a:t>: Vous pouvez également montrer un petit extrait de code ou une capture d'écran du script pour illustrer votre explication.</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 </a:t>
            </a:r>
            <a:r>
              <a:rPr b="0" lang="fr-FR" sz="1500" spc="-1" strike="noStrike">
                <a:solidFill>
                  <a:srgbClr val="000000"/>
                </a:solidFill>
                <a:latin typeface="Avenir Next LT Pro"/>
              </a:rPr>
              <a:t>Initialisation de la BDD PostgreSQL: Indiquez que ce second script est utilisé pour peupler la base de données PostgreSQL à partir du fichier JSON généré par le premier script.</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    </a:t>
            </a:r>
            <a:r>
              <a:rPr b="0" lang="fr-FR" sz="1500" spc="-1" strike="noStrike">
                <a:solidFill>
                  <a:srgbClr val="000000"/>
                </a:solidFill>
                <a:latin typeface="Avenir Next LT Pro"/>
              </a:rPr>
              <a:t>Configuration modulaire: Soulignez que les informations de configuration sont stockées de manière externe, ce qui rend le script facile à adapter pour d'autres utilisateurs ou environnements.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    </a:t>
            </a:r>
            <a:r>
              <a:rPr b="0" lang="fr-FR" sz="1500" spc="-1" strike="noStrike">
                <a:solidFill>
                  <a:srgbClr val="000000"/>
                </a:solidFill>
                <a:latin typeface="Avenir Next LT Pro"/>
              </a:rPr>
              <a:t>Fermeture de la connexion à la BDD: Il peut être utile de mentionner que votre code prend en charge la gestion correcte des ressources en fermant explicitement la connexion à la base de données une fois l'opération terminée.</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0" lang="fr-FR" sz="1500" spc="-1" strike="noStrike">
                <a:solidFill>
                  <a:srgbClr val="000000"/>
                </a:solidFill>
                <a:latin typeface="Avenir Next LT Pro"/>
              </a:rPr>
              <a:t>    </a:t>
            </a:r>
            <a:r>
              <a:rPr b="0" lang="fr-FR" sz="1500" spc="-1" strike="noStrike">
                <a:solidFill>
                  <a:srgbClr val="000000"/>
                </a:solidFill>
                <a:latin typeface="Avenir Next LT Pro"/>
              </a:rPr>
              <a:t>Réinitialisation de la BDD: Vous pouvez évoquer que le paramètre reset=True permet de réinitialiser la base de données, ce qui pourrait être utile pour des tests ou des mises à jour de données.</a:t>
            </a:r>
            <a:endParaRPr b="0" lang="fr-FR" sz="15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066680" y="642600"/>
            <a:ext cx="10058040" cy="1371240"/>
          </a:xfrm>
          <a:prstGeom prst="rect">
            <a:avLst/>
          </a:prstGeom>
          <a:noFill/>
          <a:ln w="0">
            <a:noFill/>
          </a:ln>
        </p:spPr>
        <p:txBody>
          <a:bodyPr anchor="ctr">
            <a:noAutofit/>
          </a:bodyPr>
          <a:p>
            <a:pPr>
              <a:lnSpc>
                <a:spcPct val="90000"/>
              </a:lnSpc>
              <a:buNone/>
            </a:pPr>
            <a:r>
              <a:rPr b="1" lang="fr-FR" sz="4000" spc="-1" strike="noStrike">
                <a:solidFill>
                  <a:srgbClr val="262626"/>
                </a:solidFill>
                <a:latin typeface="Avenir Next LT Pro Light"/>
              </a:rPr>
              <a:t>Données en temps réel - API Binance/PostgreSQL</a:t>
            </a:r>
            <a:endParaRPr b="0" lang="fr-FR" sz="4000" spc="-1" strike="noStrike">
              <a:solidFill>
                <a:srgbClr val="000000"/>
              </a:solidFill>
              <a:latin typeface="Avenir Next LT Pro"/>
            </a:endParaRPr>
          </a:p>
        </p:txBody>
      </p:sp>
      <p:sp>
        <p:nvSpPr>
          <p:cNvPr id="167" name="PlaceHolder 2"/>
          <p:cNvSpPr>
            <a:spLocks noGrp="1"/>
          </p:cNvSpPr>
          <p:nvPr>
            <p:ph/>
          </p:nvPr>
        </p:nvSpPr>
        <p:spPr>
          <a:xfrm>
            <a:off x="942840" y="2382840"/>
            <a:ext cx="9448560" cy="3327840"/>
          </a:xfrm>
          <a:prstGeom prst="rect">
            <a:avLst/>
          </a:prstGeom>
          <a:noFill/>
          <a:ln w="0">
            <a:noFill/>
          </a:ln>
        </p:spPr>
        <p:txBody>
          <a:bodyPr anchor="t">
            <a:normAutofit fontScale="71000"/>
          </a:bodyPr>
          <a:p>
            <a:pPr>
              <a:lnSpc>
                <a:spcPct val="110000"/>
              </a:lnSpc>
              <a:spcBef>
                <a:spcPts val="901"/>
              </a:spcBef>
              <a:buNone/>
            </a:pP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Websocket pour Streaming: Expliquez que vous utilisez l'API Binance pour récupérer les données en temps réel grâce à un websocket.</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ThreadedWebsocketManager: Mentionnez que cette classe permet de gérer les websockets dans différents threads, ce qui rend le processus plus efficace et réactif.</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Sélection des Tickers: Indiquez que les tickers sont récupérés via une fonction de configuration, ce qui permet une flexibilité quant aux marchés sur lesquels vous souhaitez récupérer des données.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Création des Tables: Soulignez que le script crée dynamiquement des tables pour chaque ticker en utilisant le paramètre reset=True pour réinitialiser la base de données si nécessaire.</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Gestion des Callbacks: Précisez que la méthode callback_stream_msg est appelée chaque fois qu'un nouveau message arrive du websocket, et qu'elle gère l'insertion de ces données dans la base de données PostgreSQL.</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Durée du Streaming: Vous pouvez mentionner que ce script est configuré pour dormir pendant 5 secondes (comme indiqué par sleep(5)), mais cela peut être adapté selon les besoins.</a:t>
            </a:r>
            <a:endParaRPr b="0" lang="fr-FR" sz="1500" spc="-1" strike="noStrike">
              <a:solidFill>
                <a:srgbClr val="000000"/>
              </a:solidFill>
              <a:latin typeface="Avenir Next LT Pro"/>
            </a:endParaRPr>
          </a:p>
          <a:p>
            <a:pPr marL="182880" indent="-182880">
              <a:lnSpc>
                <a:spcPct val="110000"/>
              </a:lnSpc>
              <a:spcBef>
                <a:spcPts val="901"/>
              </a:spcBef>
              <a:buClr>
                <a:srgbClr val="262626"/>
              </a:buClr>
              <a:buFont typeface="Avenir Next LT Pro Light"/>
              <a:buAutoNum type="arabicPeriod"/>
            </a:pPr>
            <a:r>
              <a:rPr b="1" lang="fr-FR" sz="1500" spc="-1" strike="noStrike">
                <a:solidFill>
                  <a:srgbClr val="000000"/>
                </a:solidFill>
                <a:latin typeface="Avenir Next LT Pro"/>
              </a:rPr>
              <a:t>Arrêt du Websocket et Fermeture de la BDD: Comme pour le script précédent, notez que le websocket et la connexion à la base de données sont correctement fermés à la fin du script.</a:t>
            </a:r>
            <a:endParaRPr b="0" lang="fr-FR" sz="1500" spc="-1" strike="noStrike">
              <a:solidFill>
                <a:srgbClr val="000000"/>
              </a:solidFill>
              <a:latin typeface="Avenir Next LT Pro"/>
            </a:endParaRPr>
          </a:p>
          <a:p>
            <a:pPr>
              <a:lnSpc>
                <a:spcPct val="110000"/>
              </a:lnSpc>
              <a:spcBef>
                <a:spcPts val="901"/>
              </a:spcBef>
              <a:buNone/>
            </a:pPr>
            <a:endParaRPr b="0" lang="fr-FR" sz="15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{23428987-6423-4B60-A513-86F7CBA56B42}tf56219246_win32</Template>
  <TotalTime>38</TotalTime>
  <Application>LibreOffice/7.3.7.2$Linux_X86_64 LibreOffice_project/30$Build-2</Application>
  <AppVersion>15.0000</AppVersion>
  <Words>1176</Words>
  <Paragraphs>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2023-09-07T11:49:58Z</dcterms:created>
  <dc:creator>Bertrand WULFF</dc:creator>
  <dc:description/>
  <dc:language>en-US</dc:language>
  <cp:lastModifiedBy/>
  <dcterms:modified xsi:type="dcterms:W3CDTF">2023-09-28T15:33:46Z</dcterms:modified>
  <cp:revision>14</cp:revision>
  <dc:subject/>
  <dc:title>Titre Lorem Ipsum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2</vt:i4>
  </property>
  <property fmtid="{D5CDD505-2E9C-101B-9397-08002B2CF9AE}" pid="4" name="PresentationFormat">
    <vt:lpwstr>Grand écran</vt:lpwstr>
  </property>
  <property fmtid="{D5CDD505-2E9C-101B-9397-08002B2CF9AE}" pid="5" name="Slides">
    <vt:i4>11</vt:i4>
  </property>
</Properties>
</file>