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</p:sldMasterIdLst>
  <p:notesMasterIdLst>
    <p:notesMasterId r:id="rId10"/>
  </p:notesMasterIdLst>
  <p:handoutMasterIdLst>
    <p:handoutMasterId r:id="rId11"/>
  </p:handoutMasterIdLst>
  <p:sldIdLst>
    <p:sldId id="532" r:id="rId5"/>
    <p:sldId id="641" r:id="rId6"/>
    <p:sldId id="671" r:id="rId7"/>
    <p:sldId id="672" r:id="rId8"/>
    <p:sldId id="533" r:id="rId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ejin Park" initials="DP" lastIdx="0" clrIdx="0">
    <p:extLst>
      <p:ext uri="{19B8F6BF-5375-455C-9EA6-DF929625EA0E}">
        <p15:presenceInfo xmlns:p15="http://schemas.microsoft.com/office/powerpoint/2012/main" userId="82f6b42876af71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0504D"/>
    <a:srgbClr val="BFBFBF"/>
    <a:srgbClr val="A6C4E8"/>
    <a:srgbClr val="B9D2ED"/>
    <a:srgbClr val="FFFF00"/>
    <a:srgbClr val="565656"/>
    <a:srgbClr val="B64340"/>
    <a:srgbClr val="4070AA"/>
    <a:srgbClr val="6D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3F2B7-BA3F-4F88-AD3F-1FEE440C9B15}" v="21" dt="2022-03-22T13:45:38.891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96327" autoAdjust="0"/>
  </p:normalViewPr>
  <p:slideViewPr>
    <p:cSldViewPr>
      <p:cViewPr varScale="1">
        <p:scale>
          <a:sx n="116" d="100"/>
          <a:sy n="116" d="100"/>
        </p:scale>
        <p:origin x="508" y="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91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창민" userId="6cf3bf12-fa58-4bf6-b8ef-755e1c45098b" providerId="ADAL" clId="{3A73F2B7-BA3F-4F88-AD3F-1FEE440C9B15}"/>
    <pc:docChg chg="undo custSel modSld">
      <pc:chgData name="김창민" userId="6cf3bf12-fa58-4bf6-b8ef-755e1c45098b" providerId="ADAL" clId="{3A73F2B7-BA3F-4F88-AD3F-1FEE440C9B15}" dt="2022-03-22T13:45:40.399" v="321" actId="20577"/>
      <pc:docMkLst>
        <pc:docMk/>
      </pc:docMkLst>
      <pc:sldChg chg="modSp mod">
        <pc:chgData name="김창민" userId="6cf3bf12-fa58-4bf6-b8ef-755e1c45098b" providerId="ADAL" clId="{3A73F2B7-BA3F-4F88-AD3F-1FEE440C9B15}" dt="2022-03-22T13:45:40.399" v="321" actId="20577"/>
        <pc:sldMkLst>
          <pc:docMk/>
          <pc:sldMk cId="1980681476" sldId="641"/>
        </pc:sldMkLst>
        <pc:graphicFrameChg chg="mod modGraphic">
          <ac:chgData name="김창민" userId="6cf3bf12-fa58-4bf6-b8ef-755e1c45098b" providerId="ADAL" clId="{3A73F2B7-BA3F-4F88-AD3F-1FEE440C9B15}" dt="2022-03-22T13:45:40.399" v="321" actId="20577"/>
          <ac:graphicFrameMkLst>
            <pc:docMk/>
            <pc:sldMk cId="1980681476" sldId="641"/>
            <ac:graphicFrameMk id="6" creationId="{B02B4437-8FCA-DE43-9314-79FC55EAA804}"/>
          </ac:graphicFrameMkLst>
        </pc:graphicFrameChg>
      </pc:sldChg>
      <pc:sldChg chg="addSp modSp mod">
        <pc:chgData name="김창민" userId="6cf3bf12-fa58-4bf6-b8ef-755e1c45098b" providerId="ADAL" clId="{3A73F2B7-BA3F-4F88-AD3F-1FEE440C9B15}" dt="2022-03-08T02:31:39.180" v="215" actId="403"/>
        <pc:sldMkLst>
          <pc:docMk/>
          <pc:sldMk cId="3682896884" sldId="671"/>
        </pc:sldMkLst>
        <pc:spChg chg="mod">
          <ac:chgData name="김창민" userId="6cf3bf12-fa58-4bf6-b8ef-755e1c45098b" providerId="ADAL" clId="{3A73F2B7-BA3F-4F88-AD3F-1FEE440C9B15}" dt="2022-03-08T02:28:32.545" v="94" actId="1076"/>
          <ac:spMkLst>
            <pc:docMk/>
            <pc:sldMk cId="3682896884" sldId="671"/>
            <ac:spMk id="2" creationId="{CEFAC323-1C95-430B-A4F1-6DA88EA705B8}"/>
          </ac:spMkLst>
        </pc:spChg>
        <pc:spChg chg="mod">
          <ac:chgData name="김창민" userId="6cf3bf12-fa58-4bf6-b8ef-755e1c45098b" providerId="ADAL" clId="{3A73F2B7-BA3F-4F88-AD3F-1FEE440C9B15}" dt="2022-03-08T02:31:39.180" v="215" actId="403"/>
          <ac:spMkLst>
            <pc:docMk/>
            <pc:sldMk cId="3682896884" sldId="671"/>
            <ac:spMk id="4" creationId="{00000000-0000-0000-0000-000000000000}"/>
          </ac:spMkLst>
        </pc:spChg>
        <pc:graphicFrameChg chg="add mod modGraphic">
          <ac:chgData name="김창민" userId="6cf3bf12-fa58-4bf6-b8ef-755e1c45098b" providerId="ADAL" clId="{3A73F2B7-BA3F-4F88-AD3F-1FEE440C9B15}" dt="2022-03-08T01:26:27.747" v="77" actId="1076"/>
          <ac:graphicFrameMkLst>
            <pc:docMk/>
            <pc:sldMk cId="3682896884" sldId="671"/>
            <ac:graphicFrameMk id="3" creationId="{6D0EA2F5-35B7-4472-8FF6-15C56577EA3F}"/>
          </ac:graphicFrameMkLst>
        </pc:graphicFrameChg>
        <pc:graphicFrameChg chg="add mod modGraphic">
          <ac:chgData name="김창민" userId="6cf3bf12-fa58-4bf6-b8ef-755e1c45098b" providerId="ADAL" clId="{3A73F2B7-BA3F-4F88-AD3F-1FEE440C9B15}" dt="2022-03-08T01:30:07.872" v="90" actId="14100"/>
          <ac:graphicFrameMkLst>
            <pc:docMk/>
            <pc:sldMk cId="3682896884" sldId="671"/>
            <ac:graphicFrameMk id="5" creationId="{0BFA9FF1-86B2-4027-A283-58549C123ED7}"/>
          </ac:graphicFrameMkLst>
        </pc:graphicFrameChg>
      </pc:sldChg>
      <pc:sldChg chg="modSp mod">
        <pc:chgData name="김창민" userId="6cf3bf12-fa58-4bf6-b8ef-755e1c45098b" providerId="ADAL" clId="{3A73F2B7-BA3F-4F88-AD3F-1FEE440C9B15}" dt="2022-03-10T06:06:38.489" v="271" actId="20577"/>
        <pc:sldMkLst>
          <pc:docMk/>
          <pc:sldMk cId="2120814881" sldId="672"/>
        </pc:sldMkLst>
        <pc:spChg chg="mod">
          <ac:chgData name="김창민" userId="6cf3bf12-fa58-4bf6-b8ef-755e1c45098b" providerId="ADAL" clId="{3A73F2B7-BA3F-4F88-AD3F-1FEE440C9B15}" dt="2022-03-10T06:06:38.489" v="271" actId="20577"/>
          <ac:spMkLst>
            <pc:docMk/>
            <pc:sldMk cId="2120814881" sldId="672"/>
            <ac:spMk id="4" creationId="{00000000-0000-0000-0000-000000000000}"/>
          </ac:spMkLst>
        </pc:spChg>
      </pc:sldChg>
    </pc:docChg>
  </pc:docChgLst>
  <pc:docChgLst>
    <pc:chgData name="곽준호" userId="ac3a5c6d-d748-4a0e-bdea-2e37170f7676" providerId="ADAL" clId="{22E58171-4745-4B97-89A3-105EAA239A7C}"/>
    <pc:docChg chg="undo custSel modSld">
      <pc:chgData name="곽준호" userId="ac3a5c6d-d748-4a0e-bdea-2e37170f7676" providerId="ADAL" clId="{22E58171-4745-4B97-89A3-105EAA239A7C}" dt="2021-03-10T06:56:53.235" v="204" actId="1076"/>
      <pc:docMkLst>
        <pc:docMk/>
      </pc:docMkLst>
      <pc:sldChg chg="modSp mod">
        <pc:chgData name="곽준호" userId="ac3a5c6d-d748-4a0e-bdea-2e37170f7676" providerId="ADAL" clId="{22E58171-4745-4B97-89A3-105EAA239A7C}" dt="2021-03-10T05:33:20.426" v="146" actId="20577"/>
        <pc:sldMkLst>
          <pc:docMk/>
          <pc:sldMk cId="777340418" sldId="533"/>
        </pc:sldMkLst>
        <pc:spChg chg="mod">
          <ac:chgData name="곽준호" userId="ac3a5c6d-d748-4a0e-bdea-2e37170f7676" providerId="ADAL" clId="{22E58171-4745-4B97-89A3-105EAA239A7C}" dt="2021-03-10T05:33:20.426" v="146" actId="20577"/>
          <ac:spMkLst>
            <pc:docMk/>
            <pc:sldMk cId="777340418" sldId="533"/>
            <ac:spMk id="18435" creationId="{00000000-0000-0000-0000-000000000000}"/>
          </ac:spMkLst>
        </pc:spChg>
      </pc:sldChg>
      <pc:sldChg chg="addSp delSp modSp mod">
        <pc:chgData name="곽준호" userId="ac3a5c6d-d748-4a0e-bdea-2e37170f7676" providerId="ADAL" clId="{22E58171-4745-4B97-89A3-105EAA239A7C}" dt="2021-03-10T06:55:04.550" v="182" actId="478"/>
        <pc:sldMkLst>
          <pc:docMk/>
          <pc:sldMk cId="3862062555" sldId="589"/>
        </pc:sldMkLst>
        <pc:spChg chg="mod">
          <ac:chgData name="곽준호" userId="ac3a5c6d-d748-4a0e-bdea-2e37170f7676" providerId="ADAL" clId="{22E58171-4745-4B97-89A3-105EAA239A7C}" dt="2021-03-08T10:44:59.722" v="93" actId="1076"/>
          <ac:spMkLst>
            <pc:docMk/>
            <pc:sldMk cId="3862062555" sldId="589"/>
            <ac:spMk id="16" creationId="{6B31737D-CFCE-4FCE-9E20-86FCAAF9A6A4}"/>
          </ac:spMkLst>
        </pc:spChg>
        <pc:spChg chg="mod">
          <ac:chgData name="곽준호" userId="ac3a5c6d-d748-4a0e-bdea-2e37170f7676" providerId="ADAL" clId="{22E58171-4745-4B97-89A3-105EAA239A7C}" dt="2021-03-08T10:44:59.722" v="93" actId="1076"/>
          <ac:spMkLst>
            <pc:docMk/>
            <pc:sldMk cId="3862062555" sldId="589"/>
            <ac:spMk id="18" creationId="{396B4459-FCC3-4B00-80C8-418E19EFB576}"/>
          </ac:spMkLst>
        </pc:spChg>
        <pc:picChg chg="add del mod ord">
          <ac:chgData name="곽준호" userId="ac3a5c6d-d748-4a0e-bdea-2e37170f7676" providerId="ADAL" clId="{22E58171-4745-4B97-89A3-105EAA239A7C}" dt="2021-03-10T06:54:33.871" v="176" actId="478"/>
          <ac:picMkLst>
            <pc:docMk/>
            <pc:sldMk cId="3862062555" sldId="589"/>
            <ac:picMk id="6" creationId="{9F9C7BAF-5E3E-4527-B598-48EE15B7BCF4}"/>
          </ac:picMkLst>
        </pc:picChg>
        <pc:picChg chg="add mod ord">
          <ac:chgData name="곽준호" userId="ac3a5c6d-d748-4a0e-bdea-2e37170f7676" providerId="ADAL" clId="{22E58171-4745-4B97-89A3-105EAA239A7C}" dt="2021-03-10T06:54:32.898" v="175" actId="167"/>
          <ac:picMkLst>
            <pc:docMk/>
            <pc:sldMk cId="3862062555" sldId="589"/>
            <ac:picMk id="7" creationId="{28E58167-047D-4B5C-B764-215209A664BE}"/>
          </ac:picMkLst>
        </pc:picChg>
        <pc:picChg chg="del">
          <ac:chgData name="곽준호" userId="ac3a5c6d-d748-4a0e-bdea-2e37170f7676" providerId="ADAL" clId="{22E58171-4745-4B97-89A3-105EAA239A7C}" dt="2021-03-08T10:44:51.552" v="90" actId="478"/>
          <ac:picMkLst>
            <pc:docMk/>
            <pc:sldMk cId="3862062555" sldId="589"/>
            <ac:picMk id="7" creationId="{A6629A4A-AB36-457D-A769-60686B11897E}"/>
          </ac:picMkLst>
        </pc:picChg>
        <pc:picChg chg="add del mod ord">
          <ac:chgData name="곽준호" userId="ac3a5c6d-d748-4a0e-bdea-2e37170f7676" providerId="ADAL" clId="{22E58171-4745-4B97-89A3-105EAA239A7C}" dt="2021-03-10T06:55:04.550" v="182" actId="478"/>
          <ac:picMkLst>
            <pc:docMk/>
            <pc:sldMk cId="3862062555" sldId="589"/>
            <ac:picMk id="9" creationId="{074FBDC2-C694-4793-A807-B82A2F1BDC58}"/>
          </ac:picMkLst>
        </pc:picChg>
        <pc:picChg chg="del mod">
          <ac:chgData name="곽준호" userId="ac3a5c6d-d748-4a0e-bdea-2e37170f7676" providerId="ADAL" clId="{22E58171-4745-4B97-89A3-105EAA239A7C}" dt="2021-03-08T10:46:29.960" v="99" actId="478"/>
          <ac:picMkLst>
            <pc:docMk/>
            <pc:sldMk cId="3862062555" sldId="589"/>
            <ac:picMk id="10" creationId="{9A78FEAD-C338-40CB-8BD8-C151B949F4A1}"/>
          </ac:picMkLst>
        </pc:picChg>
        <pc:picChg chg="add mod ord">
          <ac:chgData name="곽준호" userId="ac3a5c6d-d748-4a0e-bdea-2e37170f7676" providerId="ADAL" clId="{22E58171-4745-4B97-89A3-105EAA239A7C}" dt="2021-03-10T06:55:03.404" v="181" actId="167"/>
          <ac:picMkLst>
            <pc:docMk/>
            <pc:sldMk cId="3862062555" sldId="589"/>
            <ac:picMk id="10" creationId="{A44B482A-A51E-4E42-ACF8-99E8EFD10AB4}"/>
          </ac:picMkLst>
        </pc:picChg>
      </pc:sldChg>
      <pc:sldChg chg="addSp delSp modSp mod">
        <pc:chgData name="곽준호" userId="ac3a5c6d-d748-4a0e-bdea-2e37170f7676" providerId="ADAL" clId="{22E58171-4745-4B97-89A3-105EAA239A7C}" dt="2021-03-10T06:56:53.235" v="204" actId="1076"/>
        <pc:sldMkLst>
          <pc:docMk/>
          <pc:sldMk cId="2941597627" sldId="592"/>
        </pc:sldMkLst>
        <pc:grpChg chg="add del mod">
          <ac:chgData name="곽준호" userId="ac3a5c6d-d748-4a0e-bdea-2e37170f7676" providerId="ADAL" clId="{22E58171-4745-4B97-89A3-105EAA239A7C}" dt="2021-03-10T06:56:36.053" v="194" actId="478"/>
          <ac:grpSpMkLst>
            <pc:docMk/>
            <pc:sldMk cId="2941597627" sldId="592"/>
            <ac:grpSpMk id="11" creationId="{10E49F6E-AD6D-47C9-B013-759CEF7D6539}"/>
          </ac:grpSpMkLst>
        </pc:grpChg>
        <pc:grpChg chg="add del mod">
          <ac:chgData name="곽준호" userId="ac3a5c6d-d748-4a0e-bdea-2e37170f7676" providerId="ADAL" clId="{22E58171-4745-4B97-89A3-105EAA239A7C}" dt="2021-03-10T06:56:48.764" v="201" actId="165"/>
          <ac:grpSpMkLst>
            <pc:docMk/>
            <pc:sldMk cId="2941597627" sldId="592"/>
            <ac:grpSpMk id="14" creationId="{6771F276-8A80-41D5-844F-C8D220700449}"/>
          </ac:grpSpMkLst>
        </pc:grpChg>
        <pc:grpChg chg="add mod">
          <ac:chgData name="곽준호" userId="ac3a5c6d-d748-4a0e-bdea-2e37170f7676" providerId="ADAL" clId="{22E58171-4745-4B97-89A3-105EAA239A7C}" dt="2021-03-10T06:56:53.235" v="204" actId="1076"/>
          <ac:grpSpMkLst>
            <pc:docMk/>
            <pc:sldMk cId="2941597627" sldId="592"/>
            <ac:grpSpMk id="15" creationId="{B3DF8D95-78BF-48B6-89E8-1C2888419671}"/>
          </ac:grpSpMkLst>
        </pc:grpChg>
        <pc:picChg chg="del">
          <ac:chgData name="곽준호" userId="ac3a5c6d-d748-4a0e-bdea-2e37170f7676" providerId="ADAL" clId="{22E58171-4745-4B97-89A3-105EAA239A7C}" dt="2021-03-08T10:48:59.119" v="122" actId="478"/>
          <ac:picMkLst>
            <pc:docMk/>
            <pc:sldMk cId="2941597627" sldId="592"/>
            <ac:picMk id="6" creationId="{3C7D3B51-FBDA-4D42-9295-07446C2CC9EF}"/>
          </ac:picMkLst>
        </pc:picChg>
        <pc:picChg chg="add mod topLvl">
          <ac:chgData name="곽준호" userId="ac3a5c6d-d748-4a0e-bdea-2e37170f7676" providerId="ADAL" clId="{22E58171-4745-4B97-89A3-105EAA239A7C}" dt="2021-03-10T06:56:52.223" v="203" actId="164"/>
          <ac:picMkLst>
            <pc:docMk/>
            <pc:sldMk cId="2941597627" sldId="592"/>
            <ac:picMk id="6" creationId="{CB19A74D-63ED-4539-9053-3E7B1837186C}"/>
          </ac:picMkLst>
        </pc:picChg>
        <pc:picChg chg="add mod">
          <ac:chgData name="곽준호" userId="ac3a5c6d-d748-4a0e-bdea-2e37170f7676" providerId="ADAL" clId="{22E58171-4745-4B97-89A3-105EAA239A7C}" dt="2021-03-08T10:49:10.995" v="126" actId="164"/>
          <ac:picMkLst>
            <pc:docMk/>
            <pc:sldMk cId="2941597627" sldId="592"/>
            <ac:picMk id="7" creationId="{51F8CDF4-EFB7-45E9-A7EE-310FD842AACC}"/>
          </ac:picMkLst>
        </pc:picChg>
        <pc:picChg chg="del">
          <ac:chgData name="곽준호" userId="ac3a5c6d-d748-4a0e-bdea-2e37170f7676" providerId="ADAL" clId="{22E58171-4745-4B97-89A3-105EAA239A7C}" dt="2021-03-08T10:48:59.119" v="122" actId="478"/>
          <ac:picMkLst>
            <pc:docMk/>
            <pc:sldMk cId="2941597627" sldId="592"/>
            <ac:picMk id="8" creationId="{267A9232-5ED4-4B01-9026-7639F4D9F30D}"/>
          </ac:picMkLst>
        </pc:picChg>
        <pc:picChg chg="add del">
          <ac:chgData name="곽준호" userId="ac3a5c6d-d748-4a0e-bdea-2e37170f7676" providerId="ADAL" clId="{22E58171-4745-4B97-89A3-105EAA239A7C}" dt="2021-03-10T06:56:32.988" v="190" actId="22"/>
          <ac:picMkLst>
            <pc:docMk/>
            <pc:sldMk cId="2941597627" sldId="592"/>
            <ac:picMk id="9" creationId="{6BD28372-FE68-474C-92E8-6117A1F7E220}"/>
          </ac:picMkLst>
        </pc:picChg>
        <pc:picChg chg="add mod">
          <ac:chgData name="곽준호" userId="ac3a5c6d-d748-4a0e-bdea-2e37170f7676" providerId="ADAL" clId="{22E58171-4745-4B97-89A3-105EAA239A7C}" dt="2021-03-08T10:49:10.995" v="126" actId="164"/>
          <ac:picMkLst>
            <pc:docMk/>
            <pc:sldMk cId="2941597627" sldId="592"/>
            <ac:picMk id="10" creationId="{B35813B1-0C23-4F09-B96E-F8952E4C1427}"/>
          </ac:picMkLst>
        </pc:picChg>
        <pc:picChg chg="add mod topLvl">
          <ac:chgData name="곽준호" userId="ac3a5c6d-d748-4a0e-bdea-2e37170f7676" providerId="ADAL" clId="{22E58171-4745-4B97-89A3-105EAA239A7C}" dt="2021-03-10T06:56:52.223" v="203" actId="164"/>
          <ac:picMkLst>
            <pc:docMk/>
            <pc:sldMk cId="2941597627" sldId="592"/>
            <ac:picMk id="13" creationId="{7F7B02F0-3ACD-4FCD-B389-6267B88FB6D3}"/>
          </ac:picMkLst>
        </pc:picChg>
      </pc:sldChg>
      <pc:sldChg chg="addSp delSp modSp mod">
        <pc:chgData name="곽준호" userId="ac3a5c6d-d748-4a0e-bdea-2e37170f7676" providerId="ADAL" clId="{22E58171-4745-4B97-89A3-105EAA239A7C}" dt="2021-03-08T10:47:58.596" v="119" actId="1076"/>
        <pc:sldMkLst>
          <pc:docMk/>
          <pc:sldMk cId="4094945815" sldId="594"/>
        </pc:sldMkLst>
        <pc:spChg chg="mod">
          <ac:chgData name="곽준호" userId="ac3a5c6d-d748-4a0e-bdea-2e37170f7676" providerId="ADAL" clId="{22E58171-4745-4B97-89A3-105EAA239A7C}" dt="2021-03-08T10:47:11.611" v="109" actId="1076"/>
          <ac:spMkLst>
            <pc:docMk/>
            <pc:sldMk cId="4094945815" sldId="594"/>
            <ac:spMk id="9" creationId="{C0999DAC-342B-425B-B618-3F5FB1E3EA69}"/>
          </ac:spMkLst>
        </pc:spChg>
        <pc:spChg chg="mod">
          <ac:chgData name="곽준호" userId="ac3a5c6d-d748-4a0e-bdea-2e37170f7676" providerId="ADAL" clId="{22E58171-4745-4B97-89A3-105EAA239A7C}" dt="2021-03-08T10:47:11.611" v="109" actId="1076"/>
          <ac:spMkLst>
            <pc:docMk/>
            <pc:sldMk cId="4094945815" sldId="594"/>
            <ac:spMk id="11" creationId="{AE0BC258-8C03-42F3-BE4F-017D6BA4CBA8}"/>
          </ac:spMkLst>
        </pc:spChg>
        <pc:picChg chg="del">
          <ac:chgData name="곽준호" userId="ac3a5c6d-d748-4a0e-bdea-2e37170f7676" providerId="ADAL" clId="{22E58171-4745-4B97-89A3-105EAA239A7C}" dt="2021-03-08T10:46:57.438" v="105" actId="478"/>
          <ac:picMkLst>
            <pc:docMk/>
            <pc:sldMk cId="4094945815" sldId="594"/>
            <ac:picMk id="6" creationId="{FB0F0D62-3D68-48CE-A1DA-006B367A5DFF}"/>
          </ac:picMkLst>
        </pc:picChg>
        <pc:picChg chg="add mod ord">
          <ac:chgData name="곽준호" userId="ac3a5c6d-d748-4a0e-bdea-2e37170f7676" providerId="ADAL" clId="{22E58171-4745-4B97-89A3-105EAA239A7C}" dt="2021-03-08T10:46:56.149" v="104" actId="167"/>
          <ac:picMkLst>
            <pc:docMk/>
            <pc:sldMk cId="4094945815" sldId="594"/>
            <ac:picMk id="7" creationId="{C4BE4943-ADE7-423F-9295-9A140DE54FD0}"/>
          </ac:picMkLst>
        </pc:picChg>
        <pc:picChg chg="del mod">
          <ac:chgData name="곽준호" userId="ac3a5c6d-d748-4a0e-bdea-2e37170f7676" providerId="ADAL" clId="{22E58171-4745-4B97-89A3-105EAA239A7C}" dt="2021-03-08T10:47:54.542" v="117" actId="478"/>
          <ac:picMkLst>
            <pc:docMk/>
            <pc:sldMk cId="4094945815" sldId="594"/>
            <ac:picMk id="8" creationId="{D72D4F95-5C4C-42A4-94C0-3FC45A98EA63}"/>
          </ac:picMkLst>
        </pc:picChg>
        <pc:picChg chg="add mod ord">
          <ac:chgData name="곽준호" userId="ac3a5c6d-d748-4a0e-bdea-2e37170f7676" providerId="ADAL" clId="{22E58171-4745-4B97-89A3-105EAA239A7C}" dt="2021-03-08T10:47:58.596" v="119" actId="1076"/>
          <ac:picMkLst>
            <pc:docMk/>
            <pc:sldMk cId="4094945815" sldId="594"/>
            <ac:picMk id="12" creationId="{DB852B6D-6EFE-4CFF-8998-DE2C2E65EC08}"/>
          </ac:picMkLst>
        </pc:picChg>
      </pc:sldChg>
      <pc:sldChg chg="modSp mod">
        <pc:chgData name="곽준호" userId="ac3a5c6d-d748-4a0e-bdea-2e37170f7676" providerId="ADAL" clId="{22E58171-4745-4B97-89A3-105EAA239A7C}" dt="2021-03-08T09:54:51.110" v="23"/>
        <pc:sldMkLst>
          <pc:docMk/>
          <pc:sldMk cId="2861019170" sldId="597"/>
        </pc:sldMkLst>
        <pc:spChg chg="mod">
          <ac:chgData name="곽준호" userId="ac3a5c6d-d748-4a0e-bdea-2e37170f7676" providerId="ADAL" clId="{22E58171-4745-4B97-89A3-105EAA239A7C}" dt="2021-03-08T09:54:51.110" v="23"/>
          <ac:spMkLst>
            <pc:docMk/>
            <pc:sldMk cId="2861019170" sldId="597"/>
            <ac:spMk id="25" creationId="{AA25E14F-3C66-4591-A6CD-DC7DADAD796E}"/>
          </ac:spMkLst>
        </pc:spChg>
        <pc:spChg chg="mod">
          <ac:chgData name="곽준호" userId="ac3a5c6d-d748-4a0e-bdea-2e37170f7676" providerId="ADAL" clId="{22E58171-4745-4B97-89A3-105EAA239A7C}" dt="2021-03-08T09:54:47.895" v="22" actId="20577"/>
          <ac:spMkLst>
            <pc:docMk/>
            <pc:sldMk cId="2861019170" sldId="597"/>
            <ac:spMk id="26" creationId="{0D6934FF-66C5-4407-8C5B-223FCE4EC5EC}"/>
          </ac:spMkLst>
        </pc:spChg>
      </pc:sldChg>
      <pc:sldChg chg="modSp mod">
        <pc:chgData name="곽준호" userId="ac3a5c6d-d748-4a0e-bdea-2e37170f7676" providerId="ADAL" clId="{22E58171-4745-4B97-89A3-105EAA239A7C}" dt="2021-03-08T05:38:02.231" v="0" actId="208"/>
        <pc:sldMkLst>
          <pc:docMk/>
          <pc:sldMk cId="4221742540" sldId="599"/>
        </pc:sldMkLst>
        <pc:spChg chg="mod">
          <ac:chgData name="곽준호" userId="ac3a5c6d-d748-4a0e-bdea-2e37170f7676" providerId="ADAL" clId="{22E58171-4745-4B97-89A3-105EAA239A7C}" dt="2021-03-08T05:38:02.231" v="0" actId="208"/>
          <ac:spMkLst>
            <pc:docMk/>
            <pc:sldMk cId="4221742540" sldId="599"/>
            <ac:spMk id="7" creationId="{00000000-0000-0000-0000-000000000000}"/>
          </ac:spMkLst>
        </pc:spChg>
      </pc:sldChg>
      <pc:sldChg chg="modSp mod">
        <pc:chgData name="곽준호" userId="ac3a5c6d-d748-4a0e-bdea-2e37170f7676" providerId="ADAL" clId="{22E58171-4745-4B97-89A3-105EAA239A7C}" dt="2021-03-08T09:53:40.779" v="12"/>
        <pc:sldMkLst>
          <pc:docMk/>
          <pc:sldMk cId="4068411961" sldId="608"/>
        </pc:sldMkLst>
        <pc:spChg chg="mod">
          <ac:chgData name="곽준호" userId="ac3a5c6d-d748-4a0e-bdea-2e37170f7676" providerId="ADAL" clId="{22E58171-4745-4B97-89A3-105EAA239A7C}" dt="2021-03-08T09:53:40.779" v="12"/>
          <ac:spMkLst>
            <pc:docMk/>
            <pc:sldMk cId="4068411961" sldId="608"/>
            <ac:spMk id="13" creationId="{63F36908-A403-4BE4-9A7E-D40D11DC9863}"/>
          </ac:spMkLst>
        </pc:spChg>
        <pc:spChg chg="mod">
          <ac:chgData name="곽준호" userId="ac3a5c6d-d748-4a0e-bdea-2e37170f7676" providerId="ADAL" clId="{22E58171-4745-4B97-89A3-105EAA239A7C}" dt="2021-03-08T09:53:36.068" v="11" actId="20577"/>
          <ac:spMkLst>
            <pc:docMk/>
            <pc:sldMk cId="4068411961" sldId="608"/>
            <ac:spMk id="14" creationId="{A3AFA8A2-6858-4387-82F3-65B462B5CF2C}"/>
          </ac:spMkLst>
        </pc:spChg>
      </pc:sldChg>
      <pc:sldChg chg="addSp delSp modSp mod">
        <pc:chgData name="곽준호" userId="ac3a5c6d-d748-4a0e-bdea-2e37170f7676" providerId="ADAL" clId="{22E58171-4745-4B97-89A3-105EAA239A7C}" dt="2021-03-10T06:51:18.903" v="159" actId="478"/>
        <pc:sldMkLst>
          <pc:docMk/>
          <pc:sldMk cId="2082938540" sldId="609"/>
        </pc:sldMkLst>
        <pc:spChg chg="mod">
          <ac:chgData name="곽준호" userId="ac3a5c6d-d748-4a0e-bdea-2e37170f7676" providerId="ADAL" clId="{22E58171-4745-4B97-89A3-105EAA239A7C}" dt="2021-03-08T10:25:53.185" v="33" actId="1076"/>
          <ac:spMkLst>
            <pc:docMk/>
            <pc:sldMk cId="2082938540" sldId="609"/>
            <ac:spMk id="13" creationId="{8B94ED70-1F01-44BE-B717-E93CE2596EDC}"/>
          </ac:spMkLst>
        </pc:spChg>
        <pc:spChg chg="mod">
          <ac:chgData name="곽준호" userId="ac3a5c6d-d748-4a0e-bdea-2e37170f7676" providerId="ADAL" clId="{22E58171-4745-4B97-89A3-105EAA239A7C}" dt="2021-03-08T10:34:38.945" v="70"/>
          <ac:spMkLst>
            <pc:docMk/>
            <pc:sldMk cId="2082938540" sldId="609"/>
            <ac:spMk id="15" creationId="{F619C957-7488-4558-9CC1-B8B9246233FD}"/>
          </ac:spMkLst>
        </pc:spChg>
        <pc:spChg chg="mod">
          <ac:chgData name="곽준호" userId="ac3a5c6d-d748-4a0e-bdea-2e37170f7676" providerId="ADAL" clId="{22E58171-4745-4B97-89A3-105EAA239A7C}" dt="2021-03-08T10:25:53.185" v="33" actId="1076"/>
          <ac:spMkLst>
            <pc:docMk/>
            <pc:sldMk cId="2082938540" sldId="609"/>
            <ac:spMk id="16" creationId="{3FB05413-C5AF-4C4F-8E07-7F66A7956287}"/>
          </ac:spMkLst>
        </pc:spChg>
        <pc:spChg chg="mod">
          <ac:chgData name="곽준호" userId="ac3a5c6d-d748-4a0e-bdea-2e37170f7676" providerId="ADAL" clId="{22E58171-4745-4B97-89A3-105EAA239A7C}" dt="2021-03-08T10:34:38.945" v="70"/>
          <ac:spMkLst>
            <pc:docMk/>
            <pc:sldMk cId="2082938540" sldId="609"/>
            <ac:spMk id="17" creationId="{EEB19ACE-F72E-4DF6-B404-319FDA814D06}"/>
          </ac:spMkLst>
        </pc:spChg>
        <pc:grpChg chg="add del mod">
          <ac:chgData name="곽준호" userId="ac3a5c6d-d748-4a0e-bdea-2e37170f7676" providerId="ADAL" clId="{22E58171-4745-4B97-89A3-105EAA239A7C}" dt="2021-03-08T10:34:41.454" v="72" actId="21"/>
          <ac:grpSpMkLst>
            <pc:docMk/>
            <pc:sldMk cId="2082938540" sldId="609"/>
            <ac:grpSpMk id="11" creationId="{4ED16BDE-4A38-44D6-89FD-C02B9B691E77}"/>
          </ac:grpSpMkLst>
        </pc:grpChg>
        <pc:picChg chg="add mod ord modCrop">
          <ac:chgData name="곽준호" userId="ac3a5c6d-d748-4a0e-bdea-2e37170f7676" providerId="ADAL" clId="{22E58171-4745-4B97-89A3-105EAA239A7C}" dt="2021-03-10T06:50:54.003" v="153" actId="167"/>
          <ac:picMkLst>
            <pc:docMk/>
            <pc:sldMk cId="2082938540" sldId="609"/>
            <ac:picMk id="6" creationId="{68EBEEFB-C753-4064-B5DE-BBA9829D5964}"/>
          </ac:picMkLst>
        </pc:picChg>
        <pc:picChg chg="del">
          <ac:chgData name="곽준호" userId="ac3a5c6d-d748-4a0e-bdea-2e37170f7676" providerId="ADAL" clId="{22E58171-4745-4B97-89A3-105EAA239A7C}" dt="2021-03-08T10:25:48.940" v="32" actId="478"/>
          <ac:picMkLst>
            <pc:docMk/>
            <pc:sldMk cId="2082938540" sldId="609"/>
            <ac:picMk id="6" creationId="{83832B7C-018F-45BC-BB06-C8A899BDF2EF}"/>
          </ac:picMkLst>
        </pc:picChg>
        <pc:picChg chg="add del mod ord">
          <ac:chgData name="곽준호" userId="ac3a5c6d-d748-4a0e-bdea-2e37170f7676" providerId="ADAL" clId="{22E58171-4745-4B97-89A3-105EAA239A7C}" dt="2021-03-10T06:50:55.091" v="154" actId="478"/>
          <ac:picMkLst>
            <pc:docMk/>
            <pc:sldMk cId="2082938540" sldId="609"/>
            <ac:picMk id="7" creationId="{AB91CAFB-F9B1-4CA8-9829-7016CBAB3D1A}"/>
          </ac:picMkLst>
        </pc:picChg>
        <pc:picChg chg="add mod">
          <ac:chgData name="곽준호" userId="ac3a5c6d-d748-4a0e-bdea-2e37170f7676" providerId="ADAL" clId="{22E58171-4745-4B97-89A3-105EAA239A7C}" dt="2021-03-10T06:51:17.199" v="158" actId="1076"/>
          <ac:picMkLst>
            <pc:docMk/>
            <pc:sldMk cId="2082938540" sldId="609"/>
            <ac:picMk id="9" creationId="{388D05C5-1015-49F5-96F8-9244C33708C7}"/>
          </ac:picMkLst>
        </pc:picChg>
        <pc:picChg chg="mod">
          <ac:chgData name="곽준호" userId="ac3a5c6d-d748-4a0e-bdea-2e37170f7676" providerId="ADAL" clId="{22E58171-4745-4B97-89A3-105EAA239A7C}" dt="2021-03-08T10:34:38.945" v="70"/>
          <ac:picMkLst>
            <pc:docMk/>
            <pc:sldMk cId="2082938540" sldId="609"/>
            <ac:picMk id="12" creationId="{F91CBFD9-B786-4F73-B32C-C30FAD97C8E9}"/>
          </ac:picMkLst>
        </pc:picChg>
        <pc:picChg chg="mod">
          <ac:chgData name="곽준호" userId="ac3a5c6d-d748-4a0e-bdea-2e37170f7676" providerId="ADAL" clId="{22E58171-4745-4B97-89A3-105EAA239A7C}" dt="2021-03-08T10:34:38.945" v="70"/>
          <ac:picMkLst>
            <pc:docMk/>
            <pc:sldMk cId="2082938540" sldId="609"/>
            <ac:picMk id="14" creationId="{0AF162A8-8B95-4E02-977E-73E0B0015CB5}"/>
          </ac:picMkLst>
        </pc:picChg>
        <pc:picChg chg="del mod">
          <ac:chgData name="곽준호" userId="ac3a5c6d-d748-4a0e-bdea-2e37170f7676" providerId="ADAL" clId="{22E58171-4745-4B97-89A3-105EAA239A7C}" dt="2021-03-10T06:51:18.903" v="159" actId="478"/>
          <ac:picMkLst>
            <pc:docMk/>
            <pc:sldMk cId="2082938540" sldId="609"/>
            <ac:picMk id="19" creationId="{F5D082A7-AE6F-4683-AF27-A1CE9E33A713}"/>
          </ac:picMkLst>
        </pc:picChg>
      </pc:sldChg>
      <pc:sldChg chg="addSp delSp modSp mod">
        <pc:chgData name="곽준호" userId="ac3a5c6d-d748-4a0e-bdea-2e37170f7676" providerId="ADAL" clId="{22E58171-4745-4B97-89A3-105EAA239A7C}" dt="2021-03-08T10:34:43.714" v="74" actId="165"/>
        <pc:sldMkLst>
          <pc:docMk/>
          <pc:sldMk cId="3065797323" sldId="610"/>
        </pc:sldMkLst>
        <pc:spChg chg="mod">
          <ac:chgData name="곽준호" userId="ac3a5c6d-d748-4a0e-bdea-2e37170f7676" providerId="ADAL" clId="{22E58171-4745-4B97-89A3-105EAA239A7C}" dt="2021-03-08T10:34:37.345" v="68" actId="164"/>
          <ac:spMkLst>
            <pc:docMk/>
            <pc:sldMk cId="3065797323" sldId="610"/>
            <ac:spMk id="9" creationId="{6C5ABDC9-1E07-44A9-95F9-09DF49CD6654}"/>
          </ac:spMkLst>
        </pc:spChg>
        <pc:spChg chg="mod">
          <ac:chgData name="곽준호" userId="ac3a5c6d-d748-4a0e-bdea-2e37170f7676" providerId="ADAL" clId="{22E58171-4745-4B97-89A3-105EAA239A7C}" dt="2021-03-08T10:34:37.345" v="68" actId="164"/>
          <ac:spMkLst>
            <pc:docMk/>
            <pc:sldMk cId="3065797323" sldId="610"/>
            <ac:spMk id="12" creationId="{7F82AA06-91A4-4B40-B615-C86691EB4BE6}"/>
          </ac:spMkLst>
        </pc:spChg>
        <pc:spChg chg="mod topLvl">
          <ac:chgData name="곽준호" userId="ac3a5c6d-d748-4a0e-bdea-2e37170f7676" providerId="ADAL" clId="{22E58171-4745-4B97-89A3-105EAA239A7C}" dt="2021-03-08T10:34:43.714" v="74" actId="165"/>
          <ac:spMkLst>
            <pc:docMk/>
            <pc:sldMk cId="3065797323" sldId="610"/>
            <ac:spMk id="23" creationId="{2BF8ED41-1893-409A-BED7-8390DCA662B6}"/>
          </ac:spMkLst>
        </pc:spChg>
        <pc:spChg chg="mod topLvl">
          <ac:chgData name="곽준호" userId="ac3a5c6d-d748-4a0e-bdea-2e37170f7676" providerId="ADAL" clId="{22E58171-4745-4B97-89A3-105EAA239A7C}" dt="2021-03-08T10:34:43.714" v="74" actId="165"/>
          <ac:spMkLst>
            <pc:docMk/>
            <pc:sldMk cId="3065797323" sldId="610"/>
            <ac:spMk id="24" creationId="{13AC9C2C-3651-446F-BB19-B1A545A43EB5}"/>
          </ac:spMkLst>
        </pc:spChg>
        <pc:grpChg chg="add del mod">
          <ac:chgData name="곽준호" userId="ac3a5c6d-d748-4a0e-bdea-2e37170f7676" providerId="ADAL" clId="{22E58171-4745-4B97-89A3-105EAA239A7C}" dt="2021-03-08T10:34:38.096" v="69" actId="21"/>
          <ac:grpSpMkLst>
            <pc:docMk/>
            <pc:sldMk cId="3065797323" sldId="610"/>
            <ac:grpSpMk id="19" creationId="{CEAF892D-F6A4-455D-BA54-546350772098}"/>
          </ac:grpSpMkLst>
        </pc:grpChg>
        <pc:grpChg chg="add del mod">
          <ac:chgData name="곽준호" userId="ac3a5c6d-d748-4a0e-bdea-2e37170f7676" providerId="ADAL" clId="{22E58171-4745-4B97-89A3-105EAA239A7C}" dt="2021-03-08T10:34:43.714" v="74" actId="165"/>
          <ac:grpSpMkLst>
            <pc:docMk/>
            <pc:sldMk cId="3065797323" sldId="610"/>
            <ac:grpSpMk id="20" creationId="{75D84101-C7CB-4BFB-AF89-0670776F8456}"/>
          </ac:grpSpMkLst>
        </pc:grpChg>
        <pc:picChg chg="add del mod ord">
          <ac:chgData name="곽준호" userId="ac3a5c6d-d748-4a0e-bdea-2e37170f7676" providerId="ADAL" clId="{22E58171-4745-4B97-89A3-105EAA239A7C}" dt="2021-03-08T10:32:32.353" v="53" actId="478"/>
          <ac:picMkLst>
            <pc:docMk/>
            <pc:sldMk cId="3065797323" sldId="610"/>
            <ac:picMk id="6" creationId="{92E2258F-E186-4BD5-81CA-5A461BA093E3}"/>
          </ac:picMkLst>
        </pc:picChg>
        <pc:picChg chg="del mod">
          <ac:chgData name="곽준호" userId="ac3a5c6d-d748-4a0e-bdea-2e37170f7676" providerId="ADAL" clId="{22E58171-4745-4B97-89A3-105EAA239A7C}" dt="2021-03-08T10:32:42.498" v="54" actId="478"/>
          <ac:picMkLst>
            <pc:docMk/>
            <pc:sldMk cId="3065797323" sldId="610"/>
            <ac:picMk id="7" creationId="{3DBEB919-6C00-4917-8A0C-EBBBD9B9880E}"/>
          </ac:picMkLst>
        </pc:picChg>
        <pc:picChg chg="del">
          <ac:chgData name="곽준호" userId="ac3a5c6d-d748-4a0e-bdea-2e37170f7676" providerId="ADAL" clId="{22E58171-4745-4B97-89A3-105EAA239A7C}" dt="2021-03-08T10:26:58.771" v="39" actId="478"/>
          <ac:picMkLst>
            <pc:docMk/>
            <pc:sldMk cId="3065797323" sldId="610"/>
            <ac:picMk id="10" creationId="{49771E67-C2A6-4065-ACB3-0E67FBAF8BDE}"/>
          </ac:picMkLst>
        </pc:picChg>
        <pc:picChg chg="add del mod">
          <ac:chgData name="곽준호" userId="ac3a5c6d-d748-4a0e-bdea-2e37170f7676" providerId="ADAL" clId="{22E58171-4745-4B97-89A3-105EAA239A7C}" dt="2021-03-08T10:33:06.940" v="60" actId="478"/>
          <ac:picMkLst>
            <pc:docMk/>
            <pc:sldMk cId="3065797323" sldId="610"/>
            <ac:picMk id="11" creationId="{71AE0715-850B-48D0-AA03-DC207E5A3DD7}"/>
          </ac:picMkLst>
        </pc:picChg>
        <pc:picChg chg="add del mod ord">
          <ac:chgData name="곽준호" userId="ac3a5c6d-d748-4a0e-bdea-2e37170f7676" providerId="ADAL" clId="{22E58171-4745-4B97-89A3-105EAA239A7C}" dt="2021-03-08T10:34:31.833" v="66" actId="478"/>
          <ac:picMkLst>
            <pc:docMk/>
            <pc:sldMk cId="3065797323" sldId="610"/>
            <ac:picMk id="14" creationId="{2B5B5229-84CA-44E0-9AD9-B7D35279B264}"/>
          </ac:picMkLst>
        </pc:picChg>
        <pc:picChg chg="add mod ord">
          <ac:chgData name="곽준호" userId="ac3a5c6d-d748-4a0e-bdea-2e37170f7676" providerId="ADAL" clId="{22E58171-4745-4B97-89A3-105EAA239A7C}" dt="2021-03-08T10:34:37.345" v="68" actId="164"/>
          <ac:picMkLst>
            <pc:docMk/>
            <pc:sldMk cId="3065797323" sldId="610"/>
            <ac:picMk id="16" creationId="{0EA8EF78-AE96-4319-80BE-1BA26C8EE87C}"/>
          </ac:picMkLst>
        </pc:picChg>
        <pc:picChg chg="add mod ord">
          <ac:chgData name="곽준호" userId="ac3a5c6d-d748-4a0e-bdea-2e37170f7676" providerId="ADAL" clId="{22E58171-4745-4B97-89A3-105EAA239A7C}" dt="2021-03-08T10:34:37.345" v="68" actId="164"/>
          <ac:picMkLst>
            <pc:docMk/>
            <pc:sldMk cId="3065797323" sldId="610"/>
            <ac:picMk id="18" creationId="{D63B76AF-61E0-47D8-99E7-3D8BA7206609}"/>
          </ac:picMkLst>
        </pc:picChg>
        <pc:picChg chg="mod topLvl">
          <ac:chgData name="곽준호" userId="ac3a5c6d-d748-4a0e-bdea-2e37170f7676" providerId="ADAL" clId="{22E58171-4745-4B97-89A3-105EAA239A7C}" dt="2021-03-08T10:34:43.714" v="74" actId="165"/>
          <ac:picMkLst>
            <pc:docMk/>
            <pc:sldMk cId="3065797323" sldId="610"/>
            <ac:picMk id="21" creationId="{D406B26A-2C5B-4DD2-A5DD-7B73052782D7}"/>
          </ac:picMkLst>
        </pc:picChg>
        <pc:picChg chg="mod topLvl">
          <ac:chgData name="곽준호" userId="ac3a5c6d-d748-4a0e-bdea-2e37170f7676" providerId="ADAL" clId="{22E58171-4745-4B97-89A3-105EAA239A7C}" dt="2021-03-08T10:34:43.714" v="74" actId="165"/>
          <ac:picMkLst>
            <pc:docMk/>
            <pc:sldMk cId="3065797323" sldId="610"/>
            <ac:picMk id="22" creationId="{42F417B0-0342-456A-97F6-BF47948A0D74}"/>
          </ac:picMkLst>
        </pc:picChg>
      </pc:sldChg>
      <pc:sldChg chg="addSp delSp modSp mod">
        <pc:chgData name="곽준호" userId="ac3a5c6d-d748-4a0e-bdea-2e37170f7676" providerId="ADAL" clId="{22E58171-4745-4B97-89A3-105EAA239A7C}" dt="2021-03-10T06:53:17.202" v="169" actId="1076"/>
        <pc:sldMkLst>
          <pc:docMk/>
          <pc:sldMk cId="1163929407" sldId="611"/>
        </pc:sldMkLst>
        <pc:grpChg chg="add del mod">
          <ac:chgData name="곽준호" userId="ac3a5c6d-d748-4a0e-bdea-2e37170f7676" providerId="ADAL" clId="{22E58171-4745-4B97-89A3-105EAA239A7C}" dt="2021-03-10T06:52:39.946" v="164" actId="478"/>
          <ac:grpSpMkLst>
            <pc:docMk/>
            <pc:sldMk cId="1163929407" sldId="611"/>
            <ac:grpSpMk id="10" creationId="{D86F7CA4-C40A-4488-8A05-9D7F537A1A9C}"/>
          </ac:grpSpMkLst>
        </pc:grpChg>
        <pc:picChg chg="add mod">
          <ac:chgData name="곽준호" userId="ac3a5c6d-d748-4a0e-bdea-2e37170f7676" providerId="ADAL" clId="{22E58171-4745-4B97-89A3-105EAA239A7C}" dt="2021-03-08T10:36:49.980" v="83" actId="164"/>
          <ac:picMkLst>
            <pc:docMk/>
            <pc:sldMk cId="1163929407" sldId="611"/>
            <ac:picMk id="6" creationId="{EBD88187-0434-4D45-86B2-62807DF58C5A}"/>
          </ac:picMkLst>
        </pc:picChg>
        <pc:picChg chg="add mod">
          <ac:chgData name="곽준호" userId="ac3a5c6d-d748-4a0e-bdea-2e37170f7676" providerId="ADAL" clId="{22E58171-4745-4B97-89A3-105EAA239A7C}" dt="2021-03-10T06:52:34.334" v="163" actId="1076"/>
          <ac:picMkLst>
            <pc:docMk/>
            <pc:sldMk cId="1163929407" sldId="611"/>
            <ac:picMk id="7" creationId="{55970E34-C838-4294-8723-7361E6FF95E8}"/>
          </ac:picMkLst>
        </pc:picChg>
        <pc:picChg chg="add mod">
          <ac:chgData name="곽준호" userId="ac3a5c6d-d748-4a0e-bdea-2e37170f7676" providerId="ADAL" clId="{22E58171-4745-4B97-89A3-105EAA239A7C}" dt="2021-03-08T10:36:49.980" v="83" actId="164"/>
          <ac:picMkLst>
            <pc:docMk/>
            <pc:sldMk cId="1163929407" sldId="611"/>
            <ac:picMk id="8" creationId="{2FF5190F-852C-480E-888E-E8560F80A6D5}"/>
          </ac:picMkLst>
        </pc:picChg>
        <pc:picChg chg="del">
          <ac:chgData name="곽준호" userId="ac3a5c6d-d748-4a0e-bdea-2e37170f7676" providerId="ADAL" clId="{22E58171-4745-4B97-89A3-105EAA239A7C}" dt="2021-03-08T10:36:21.676" v="76" actId="478"/>
          <ac:picMkLst>
            <pc:docMk/>
            <pc:sldMk cId="1163929407" sldId="611"/>
            <ac:picMk id="9" creationId="{0284F18E-FF44-46E8-ABD3-B59128013EBF}"/>
          </ac:picMkLst>
        </pc:picChg>
        <pc:picChg chg="add mod">
          <ac:chgData name="곽준호" userId="ac3a5c6d-d748-4a0e-bdea-2e37170f7676" providerId="ADAL" clId="{22E58171-4745-4B97-89A3-105EAA239A7C}" dt="2021-03-10T06:53:17.202" v="169" actId="1076"/>
          <ac:picMkLst>
            <pc:docMk/>
            <pc:sldMk cId="1163929407" sldId="611"/>
            <ac:picMk id="11" creationId="{4CEDB61D-CE6B-48B3-A143-0BA7FBFFCE7D}"/>
          </ac:picMkLst>
        </pc:picChg>
      </pc:sldChg>
      <pc:sldChg chg="delSp modSp mod">
        <pc:chgData name="곽준호" userId="ac3a5c6d-d748-4a0e-bdea-2e37170f7676" providerId="ADAL" clId="{22E58171-4745-4B97-89A3-105EAA239A7C}" dt="2021-03-08T10:50:25.825" v="138" actId="692"/>
        <pc:sldMkLst>
          <pc:docMk/>
          <pc:sldMk cId="1595694305" sldId="617"/>
        </pc:sldMkLst>
        <pc:spChg chg="mod topLvl">
          <ac:chgData name="곽준호" userId="ac3a5c6d-d748-4a0e-bdea-2e37170f7676" providerId="ADAL" clId="{22E58171-4745-4B97-89A3-105EAA239A7C}" dt="2021-03-08T10:50:21.719" v="137" actId="165"/>
          <ac:spMkLst>
            <pc:docMk/>
            <pc:sldMk cId="1595694305" sldId="617"/>
            <ac:spMk id="6" creationId="{00000000-0000-0000-0000-000000000000}"/>
          </ac:spMkLst>
        </pc:spChg>
        <pc:spChg chg="mod topLvl">
          <ac:chgData name="곽준호" userId="ac3a5c6d-d748-4a0e-bdea-2e37170f7676" providerId="ADAL" clId="{22E58171-4745-4B97-89A3-105EAA239A7C}" dt="2021-03-08T10:50:21.719" v="137" actId="165"/>
          <ac:spMkLst>
            <pc:docMk/>
            <pc:sldMk cId="1595694305" sldId="617"/>
            <ac:spMk id="18" creationId="{00000000-0000-0000-0000-000000000000}"/>
          </ac:spMkLst>
        </pc:spChg>
        <pc:spChg chg="mod topLvl">
          <ac:chgData name="곽준호" userId="ac3a5c6d-d748-4a0e-bdea-2e37170f7676" providerId="ADAL" clId="{22E58171-4745-4B97-89A3-105EAA239A7C}" dt="2021-03-08T10:50:21.719" v="137" actId="165"/>
          <ac:spMkLst>
            <pc:docMk/>
            <pc:sldMk cId="1595694305" sldId="617"/>
            <ac:spMk id="21" creationId="{00000000-0000-0000-0000-000000000000}"/>
          </ac:spMkLst>
        </pc:spChg>
        <pc:grpChg chg="del">
          <ac:chgData name="곽준호" userId="ac3a5c6d-d748-4a0e-bdea-2e37170f7676" providerId="ADAL" clId="{22E58171-4745-4B97-89A3-105EAA239A7C}" dt="2021-03-08T10:50:21.719" v="137" actId="165"/>
          <ac:grpSpMkLst>
            <pc:docMk/>
            <pc:sldMk cId="1595694305" sldId="617"/>
            <ac:grpSpMk id="8" creationId="{00000000-0000-0000-0000-000000000000}"/>
          </ac:grpSpMkLst>
        </pc:grpChg>
        <pc:picChg chg="mod topLvl">
          <ac:chgData name="곽준호" userId="ac3a5c6d-d748-4a0e-bdea-2e37170f7676" providerId="ADAL" clId="{22E58171-4745-4B97-89A3-105EAA239A7C}" dt="2021-03-08T10:50:25.825" v="138" actId="692"/>
          <ac:picMkLst>
            <pc:docMk/>
            <pc:sldMk cId="1595694305" sldId="617"/>
            <ac:picMk id="5" creationId="{00000000-0000-0000-0000-000000000000}"/>
          </ac:picMkLst>
        </pc:picChg>
      </pc:sldChg>
      <pc:sldChg chg="modSp mod">
        <pc:chgData name="곽준호" userId="ac3a5c6d-d748-4a0e-bdea-2e37170f7676" providerId="ADAL" clId="{22E58171-4745-4B97-89A3-105EAA239A7C}" dt="2021-03-08T10:50:33.143" v="139" actId="692"/>
        <pc:sldMkLst>
          <pc:docMk/>
          <pc:sldMk cId="2759649332" sldId="619"/>
        </pc:sldMkLst>
        <pc:picChg chg="mod">
          <ac:chgData name="곽준호" userId="ac3a5c6d-d748-4a0e-bdea-2e37170f7676" providerId="ADAL" clId="{22E58171-4745-4B97-89A3-105EAA239A7C}" dt="2021-03-08T10:50:33.143" v="139" actId="692"/>
          <ac:picMkLst>
            <pc:docMk/>
            <pc:sldMk cId="2759649332" sldId="619"/>
            <ac:picMk id="5" creationId="{00000000-0000-0000-0000-000000000000}"/>
          </ac:picMkLst>
        </pc:picChg>
      </pc:sldChg>
      <pc:sldChg chg="delSp modSp mod">
        <pc:chgData name="곽준호" userId="ac3a5c6d-d748-4a0e-bdea-2e37170f7676" providerId="ADAL" clId="{22E58171-4745-4B97-89A3-105EAA239A7C}" dt="2021-03-08T10:50:40.547" v="141" actId="692"/>
        <pc:sldMkLst>
          <pc:docMk/>
          <pc:sldMk cId="3466301779" sldId="622"/>
        </pc:sldMkLst>
        <pc:spChg chg="mod topLvl">
          <ac:chgData name="곽준호" userId="ac3a5c6d-d748-4a0e-bdea-2e37170f7676" providerId="ADAL" clId="{22E58171-4745-4B97-89A3-105EAA239A7C}" dt="2021-03-08T10:50:38.067" v="140" actId="165"/>
          <ac:spMkLst>
            <pc:docMk/>
            <pc:sldMk cId="3466301779" sldId="622"/>
            <ac:spMk id="5" creationId="{00000000-0000-0000-0000-000000000000}"/>
          </ac:spMkLst>
        </pc:spChg>
        <pc:grpChg chg="del">
          <ac:chgData name="곽준호" userId="ac3a5c6d-d748-4a0e-bdea-2e37170f7676" providerId="ADAL" clId="{22E58171-4745-4B97-89A3-105EAA239A7C}" dt="2021-03-08T10:50:38.067" v="140" actId="165"/>
          <ac:grpSpMkLst>
            <pc:docMk/>
            <pc:sldMk cId="3466301779" sldId="622"/>
            <ac:grpSpMk id="6" creationId="{00000000-0000-0000-0000-000000000000}"/>
          </ac:grpSpMkLst>
        </pc:grpChg>
        <pc:picChg chg="mod topLvl">
          <ac:chgData name="곽준호" userId="ac3a5c6d-d748-4a0e-bdea-2e37170f7676" providerId="ADAL" clId="{22E58171-4745-4B97-89A3-105EAA239A7C}" dt="2021-03-08T10:50:40.547" v="141" actId="692"/>
          <ac:picMkLst>
            <pc:docMk/>
            <pc:sldMk cId="3466301779" sldId="622"/>
            <ac:picMk id="4" creationId="{00000000-0000-0000-0000-000000000000}"/>
          </ac:picMkLst>
        </pc:picChg>
      </pc:sldChg>
      <pc:sldChg chg="delSp modSp mod">
        <pc:chgData name="곽준호" userId="ac3a5c6d-d748-4a0e-bdea-2e37170f7676" providerId="ADAL" clId="{22E58171-4745-4B97-89A3-105EAA239A7C}" dt="2021-03-08T10:50:45.438" v="143" actId="692"/>
        <pc:sldMkLst>
          <pc:docMk/>
          <pc:sldMk cId="1917107976" sldId="623"/>
        </pc:sldMkLst>
        <pc:spChg chg="mod topLvl">
          <ac:chgData name="곽준호" userId="ac3a5c6d-d748-4a0e-bdea-2e37170f7676" providerId="ADAL" clId="{22E58171-4745-4B97-89A3-105EAA239A7C}" dt="2021-03-08T10:50:42.804" v="142" actId="165"/>
          <ac:spMkLst>
            <pc:docMk/>
            <pc:sldMk cId="1917107976" sldId="623"/>
            <ac:spMk id="8" creationId="{00000000-0000-0000-0000-000000000000}"/>
          </ac:spMkLst>
        </pc:spChg>
        <pc:spChg chg="mod topLvl">
          <ac:chgData name="곽준호" userId="ac3a5c6d-d748-4a0e-bdea-2e37170f7676" providerId="ADAL" clId="{22E58171-4745-4B97-89A3-105EAA239A7C}" dt="2021-03-08T10:50:42.804" v="142" actId="165"/>
          <ac:spMkLst>
            <pc:docMk/>
            <pc:sldMk cId="1917107976" sldId="623"/>
            <ac:spMk id="9" creationId="{00000000-0000-0000-0000-000000000000}"/>
          </ac:spMkLst>
        </pc:spChg>
        <pc:spChg chg="mod topLvl">
          <ac:chgData name="곽준호" userId="ac3a5c6d-d748-4a0e-bdea-2e37170f7676" providerId="ADAL" clId="{22E58171-4745-4B97-89A3-105EAA239A7C}" dt="2021-03-08T10:50:42.804" v="142" actId="165"/>
          <ac:spMkLst>
            <pc:docMk/>
            <pc:sldMk cId="1917107976" sldId="623"/>
            <ac:spMk id="10" creationId="{00000000-0000-0000-0000-000000000000}"/>
          </ac:spMkLst>
        </pc:spChg>
        <pc:grpChg chg="del">
          <ac:chgData name="곽준호" userId="ac3a5c6d-d748-4a0e-bdea-2e37170f7676" providerId="ADAL" clId="{22E58171-4745-4B97-89A3-105EAA239A7C}" dt="2021-03-08T10:50:42.804" v="142" actId="165"/>
          <ac:grpSpMkLst>
            <pc:docMk/>
            <pc:sldMk cId="1917107976" sldId="623"/>
            <ac:grpSpMk id="11" creationId="{00000000-0000-0000-0000-000000000000}"/>
          </ac:grpSpMkLst>
        </pc:grpChg>
        <pc:picChg chg="mod topLvl">
          <ac:chgData name="곽준호" userId="ac3a5c6d-d748-4a0e-bdea-2e37170f7676" providerId="ADAL" clId="{22E58171-4745-4B97-89A3-105EAA239A7C}" dt="2021-03-08T10:50:45.438" v="143" actId="692"/>
          <ac:picMkLst>
            <pc:docMk/>
            <pc:sldMk cId="1917107976" sldId="623"/>
            <ac:picMk id="7" creationId="{00000000-0000-0000-0000-000000000000}"/>
          </ac:picMkLst>
        </pc:picChg>
      </pc:sldChg>
      <pc:sldChg chg="delSp modSp mod">
        <pc:chgData name="곽준호" userId="ac3a5c6d-d748-4a0e-bdea-2e37170f7676" providerId="ADAL" clId="{22E58171-4745-4B97-89A3-105EAA239A7C}" dt="2021-03-08T10:50:50.981" v="145" actId="692"/>
        <pc:sldMkLst>
          <pc:docMk/>
          <pc:sldMk cId="4100933648" sldId="624"/>
        </pc:sldMkLst>
        <pc:spChg chg="mod topLvl">
          <ac:chgData name="곽준호" userId="ac3a5c6d-d748-4a0e-bdea-2e37170f7676" providerId="ADAL" clId="{22E58171-4745-4B97-89A3-105EAA239A7C}" dt="2021-03-08T10:50:48.479" v="144" actId="165"/>
          <ac:spMkLst>
            <pc:docMk/>
            <pc:sldMk cId="4100933648" sldId="624"/>
            <ac:spMk id="12" creationId="{00000000-0000-0000-0000-000000000000}"/>
          </ac:spMkLst>
        </pc:spChg>
        <pc:grpChg chg="del">
          <ac:chgData name="곽준호" userId="ac3a5c6d-d748-4a0e-bdea-2e37170f7676" providerId="ADAL" clId="{22E58171-4745-4B97-89A3-105EAA239A7C}" dt="2021-03-08T10:50:48.479" v="144" actId="165"/>
          <ac:grpSpMkLst>
            <pc:docMk/>
            <pc:sldMk cId="4100933648" sldId="624"/>
            <ac:grpSpMk id="6" creationId="{00000000-0000-0000-0000-000000000000}"/>
          </ac:grpSpMkLst>
        </pc:grpChg>
        <pc:picChg chg="mod topLvl">
          <ac:chgData name="곽준호" userId="ac3a5c6d-d748-4a0e-bdea-2e37170f7676" providerId="ADAL" clId="{22E58171-4745-4B97-89A3-105EAA239A7C}" dt="2021-03-08T10:50:50.981" v="145" actId="692"/>
          <ac:picMkLst>
            <pc:docMk/>
            <pc:sldMk cId="4100933648" sldId="624"/>
            <ac:picMk id="4" creationId="{00000000-0000-0000-0000-000000000000}"/>
          </ac:picMkLst>
        </pc:picChg>
      </pc:sldChg>
      <pc:sldChg chg="modSp mod">
        <pc:chgData name="곽준호" userId="ac3a5c6d-d748-4a0e-bdea-2e37170f7676" providerId="ADAL" clId="{22E58171-4745-4B97-89A3-105EAA239A7C}" dt="2021-03-08T09:54:01.926" v="18"/>
        <pc:sldMkLst>
          <pc:docMk/>
          <pc:sldMk cId="4056202495" sldId="629"/>
        </pc:sldMkLst>
        <pc:spChg chg="mod">
          <ac:chgData name="곽준호" userId="ac3a5c6d-d748-4a0e-bdea-2e37170f7676" providerId="ADAL" clId="{22E58171-4745-4B97-89A3-105EAA239A7C}" dt="2021-03-08T09:54:01.926" v="18"/>
          <ac:spMkLst>
            <pc:docMk/>
            <pc:sldMk cId="4056202495" sldId="629"/>
            <ac:spMk id="4" creationId="{00000000-0000-0000-0000-000000000000}"/>
          </ac:spMkLst>
        </pc:spChg>
        <pc:spChg chg="mod">
          <ac:chgData name="곽준호" userId="ac3a5c6d-d748-4a0e-bdea-2e37170f7676" providerId="ADAL" clId="{22E58171-4745-4B97-89A3-105EAA239A7C}" dt="2021-03-08T09:53:46.547" v="14"/>
          <ac:spMkLst>
            <pc:docMk/>
            <pc:sldMk cId="4056202495" sldId="629"/>
            <ac:spMk id="13" creationId="{63F36908-A403-4BE4-9A7E-D40D11DC9863}"/>
          </ac:spMkLst>
        </pc:spChg>
        <pc:spChg chg="mod">
          <ac:chgData name="곽준호" userId="ac3a5c6d-d748-4a0e-bdea-2e37170f7676" providerId="ADAL" clId="{22E58171-4745-4B97-89A3-105EAA239A7C}" dt="2021-03-08T09:53:44.450" v="13"/>
          <ac:spMkLst>
            <pc:docMk/>
            <pc:sldMk cId="4056202495" sldId="629"/>
            <ac:spMk id="14" creationId="{A3AFA8A2-6858-4387-82F3-65B462B5CF2C}"/>
          </ac:spMkLst>
        </pc:spChg>
      </pc:sldChg>
      <pc:sldChg chg="modSp mod">
        <pc:chgData name="곽준호" userId="ac3a5c6d-d748-4a0e-bdea-2e37170f7676" providerId="ADAL" clId="{22E58171-4745-4B97-89A3-105EAA239A7C}" dt="2021-03-08T09:54:57.509" v="25"/>
        <pc:sldMkLst>
          <pc:docMk/>
          <pc:sldMk cId="44320109" sldId="630"/>
        </pc:sldMkLst>
        <pc:spChg chg="mod">
          <ac:chgData name="곽준호" userId="ac3a5c6d-d748-4a0e-bdea-2e37170f7676" providerId="ADAL" clId="{22E58171-4745-4B97-89A3-105EAA239A7C}" dt="2021-03-08T09:54:57.509" v="25"/>
          <ac:spMkLst>
            <pc:docMk/>
            <pc:sldMk cId="44320109" sldId="630"/>
            <ac:spMk id="25" creationId="{AA25E14F-3C66-4591-A6CD-DC7DADAD796E}"/>
          </ac:spMkLst>
        </pc:spChg>
        <pc:spChg chg="mod">
          <ac:chgData name="곽준호" userId="ac3a5c6d-d748-4a0e-bdea-2e37170f7676" providerId="ADAL" clId="{22E58171-4745-4B97-89A3-105EAA239A7C}" dt="2021-03-08T09:54:55.422" v="24"/>
          <ac:spMkLst>
            <pc:docMk/>
            <pc:sldMk cId="44320109" sldId="630"/>
            <ac:spMk id="26" creationId="{0D6934FF-66C5-4407-8C5B-223FCE4EC5EC}"/>
          </ac:spMkLst>
        </pc:spChg>
      </pc:sldChg>
    </pc:docChg>
  </pc:docChgLst>
  <pc:docChgLst>
    <pc:chgData name="준호" userId="ac3a5c6d-d748-4a0e-bdea-2e37170f7676" providerId="ADAL" clId="{22E58171-4745-4B97-89A3-105EAA239A7C}"/>
    <pc:docChg chg="undo custSel addSld modSld modMainMaster">
      <pc:chgData name="준호" userId="ac3a5c6d-d748-4a0e-bdea-2e37170f7676" providerId="ADAL" clId="{22E58171-4745-4B97-89A3-105EAA239A7C}" dt="2021-03-08T05:32:48.282" v="1221" actId="20577"/>
      <pc:docMkLst>
        <pc:docMk/>
      </pc:docMkLst>
      <pc:sldChg chg="addSp delSp modSp mod">
        <pc:chgData name="준호" userId="ac3a5c6d-d748-4a0e-bdea-2e37170f7676" providerId="ADAL" clId="{22E58171-4745-4B97-89A3-105EAA239A7C}" dt="2021-03-08T04:22:02.180" v="893" actId="20577"/>
        <pc:sldMkLst>
          <pc:docMk/>
          <pc:sldMk cId="373117623" sldId="585"/>
        </pc:sldMkLst>
        <pc:spChg chg="mod">
          <ac:chgData name="준호" userId="ac3a5c6d-d748-4a0e-bdea-2e37170f7676" providerId="ADAL" clId="{22E58171-4745-4B97-89A3-105EAA239A7C}" dt="2021-03-08T04:21:24.683" v="882" actId="20577"/>
          <ac:spMkLst>
            <pc:docMk/>
            <pc:sldMk cId="373117623" sldId="585"/>
            <ac:spMk id="4" creationId="{00000000-0000-0000-0000-000000000000}"/>
          </ac:spMkLst>
        </pc:spChg>
        <pc:spChg chg="del">
          <ac:chgData name="준호" userId="ac3a5c6d-d748-4a0e-bdea-2e37170f7676" providerId="ADAL" clId="{22E58171-4745-4B97-89A3-105EAA239A7C}" dt="2021-03-08T04:21:19.985" v="880" actId="478"/>
          <ac:spMkLst>
            <pc:docMk/>
            <pc:sldMk cId="373117623" sldId="585"/>
            <ac:spMk id="8" creationId="{47E63D7A-9D5E-419F-BEF0-164763E4C8EC}"/>
          </ac:spMkLst>
        </pc:spChg>
        <pc:spChg chg="del">
          <ac:chgData name="준호" userId="ac3a5c6d-d748-4a0e-bdea-2e37170f7676" providerId="ADAL" clId="{22E58171-4745-4B97-89A3-105EAA239A7C}" dt="2021-03-08T04:21:19.985" v="880" actId="478"/>
          <ac:spMkLst>
            <pc:docMk/>
            <pc:sldMk cId="373117623" sldId="585"/>
            <ac:spMk id="12" creationId="{954C8C1F-2FCE-4B6B-BD15-FED1EBC4ECC2}"/>
          </ac:spMkLst>
        </pc:spChg>
        <pc:spChg chg="add mod">
          <ac:chgData name="준호" userId="ac3a5c6d-d748-4a0e-bdea-2e37170f7676" providerId="ADAL" clId="{22E58171-4745-4B97-89A3-105EAA239A7C}" dt="2021-03-08T04:21:54.794" v="889" actId="20577"/>
          <ac:spMkLst>
            <pc:docMk/>
            <pc:sldMk cId="373117623" sldId="585"/>
            <ac:spMk id="15" creationId="{288DA132-D11F-4FD1-B9AE-F216D5B1975F}"/>
          </ac:spMkLst>
        </pc:spChg>
        <pc:spChg chg="del">
          <ac:chgData name="준호" userId="ac3a5c6d-d748-4a0e-bdea-2e37170f7676" providerId="ADAL" clId="{22E58171-4745-4B97-89A3-105EAA239A7C}" dt="2021-03-08T04:21:19.985" v="880" actId="478"/>
          <ac:spMkLst>
            <pc:docMk/>
            <pc:sldMk cId="373117623" sldId="585"/>
            <ac:spMk id="22" creationId="{1AFCC237-1A4E-4521-B05A-F929B70FF762}"/>
          </ac:spMkLst>
        </pc:spChg>
        <pc:spChg chg="del">
          <ac:chgData name="준호" userId="ac3a5c6d-d748-4a0e-bdea-2e37170f7676" providerId="ADAL" clId="{22E58171-4745-4B97-89A3-105EAA239A7C}" dt="2021-03-08T04:21:19.985" v="880" actId="478"/>
          <ac:spMkLst>
            <pc:docMk/>
            <pc:sldMk cId="373117623" sldId="585"/>
            <ac:spMk id="23" creationId="{A6554E4B-67D4-4070-A55A-3CB56D263E37}"/>
          </ac:spMkLst>
        </pc:spChg>
        <pc:spChg chg="del">
          <ac:chgData name="준호" userId="ac3a5c6d-d748-4a0e-bdea-2e37170f7676" providerId="ADAL" clId="{22E58171-4745-4B97-89A3-105EAA239A7C}" dt="2021-03-08T04:21:19.985" v="880" actId="478"/>
          <ac:spMkLst>
            <pc:docMk/>
            <pc:sldMk cId="373117623" sldId="585"/>
            <ac:spMk id="24" creationId="{EEAACA11-1B0F-48B7-9AE6-0E202A10940B}"/>
          </ac:spMkLst>
        </pc:spChg>
        <pc:spChg chg="add mod">
          <ac:chgData name="준호" userId="ac3a5c6d-d748-4a0e-bdea-2e37170f7676" providerId="ADAL" clId="{22E58171-4745-4B97-89A3-105EAA239A7C}" dt="2021-03-08T04:21:40.768" v="885" actId="1076"/>
          <ac:spMkLst>
            <pc:docMk/>
            <pc:sldMk cId="373117623" sldId="585"/>
            <ac:spMk id="25" creationId="{6D7A24B7-37B2-4021-942A-5C4F3C8B3026}"/>
          </ac:spMkLst>
        </pc:spChg>
        <pc:spChg chg="add mod">
          <ac:chgData name="준호" userId="ac3a5c6d-d748-4a0e-bdea-2e37170f7676" providerId="ADAL" clId="{22E58171-4745-4B97-89A3-105EAA239A7C}" dt="2021-03-08T04:21:45.667" v="886" actId="14100"/>
          <ac:spMkLst>
            <pc:docMk/>
            <pc:sldMk cId="373117623" sldId="585"/>
            <ac:spMk id="26" creationId="{3A854ED1-D58A-47CD-B299-1098F3CEC15E}"/>
          </ac:spMkLst>
        </pc:spChg>
        <pc:spChg chg="add mod">
          <ac:chgData name="준호" userId="ac3a5c6d-d748-4a0e-bdea-2e37170f7676" providerId="ADAL" clId="{22E58171-4745-4B97-89A3-105EAA239A7C}" dt="2021-03-08T04:21:47.978" v="887" actId="14100"/>
          <ac:spMkLst>
            <pc:docMk/>
            <pc:sldMk cId="373117623" sldId="585"/>
            <ac:spMk id="27" creationId="{0F8317BE-B658-4C66-8C32-07642B88F189}"/>
          </ac:spMkLst>
        </pc:spChg>
        <pc:spChg chg="mod">
          <ac:chgData name="준호" userId="ac3a5c6d-d748-4a0e-bdea-2e37170f7676" providerId="ADAL" clId="{22E58171-4745-4B97-89A3-105EAA239A7C}" dt="2021-03-08T04:21:20.470" v="881"/>
          <ac:spMkLst>
            <pc:docMk/>
            <pc:sldMk cId="373117623" sldId="585"/>
            <ac:spMk id="31" creationId="{E61843DB-4842-487C-859C-31BA14DCAE31}"/>
          </ac:spMkLst>
        </pc:spChg>
        <pc:spChg chg="add mod">
          <ac:chgData name="준호" userId="ac3a5c6d-d748-4a0e-bdea-2e37170f7676" providerId="ADAL" clId="{22E58171-4745-4B97-89A3-105EAA239A7C}" dt="2021-03-08T04:22:02.180" v="893" actId="20577"/>
          <ac:spMkLst>
            <pc:docMk/>
            <pc:sldMk cId="373117623" sldId="585"/>
            <ac:spMk id="32" creationId="{28470386-3504-4A65-BF03-3F87AC94DC8E}"/>
          </ac:spMkLst>
        </pc:spChg>
        <pc:grpChg chg="add mod">
          <ac:chgData name="준호" userId="ac3a5c6d-d748-4a0e-bdea-2e37170f7676" providerId="ADAL" clId="{22E58171-4745-4B97-89A3-105EAA239A7C}" dt="2021-03-08T04:21:33.116" v="884" actId="1076"/>
          <ac:grpSpMkLst>
            <pc:docMk/>
            <pc:sldMk cId="373117623" sldId="585"/>
            <ac:grpSpMk id="16" creationId="{06DA9C47-0064-417E-AE91-A943539F81AC}"/>
          </ac:grpSpMkLst>
        </pc:grpChg>
        <pc:grpChg chg="del">
          <ac:chgData name="준호" userId="ac3a5c6d-d748-4a0e-bdea-2e37170f7676" providerId="ADAL" clId="{22E58171-4745-4B97-89A3-105EAA239A7C}" dt="2021-03-08T04:21:19.985" v="880" actId="478"/>
          <ac:grpSpMkLst>
            <pc:docMk/>
            <pc:sldMk cId="373117623" sldId="585"/>
            <ac:grpSpMk id="19" creationId="{23C989D1-040F-4522-81C1-AE0B2D981898}"/>
          </ac:grpSpMkLst>
        </pc:grpChg>
        <pc:grpChg chg="add mod">
          <ac:chgData name="준호" userId="ac3a5c6d-d748-4a0e-bdea-2e37170f7676" providerId="ADAL" clId="{22E58171-4745-4B97-89A3-105EAA239A7C}" dt="2021-03-08T04:21:20.470" v="881"/>
          <ac:grpSpMkLst>
            <pc:docMk/>
            <pc:sldMk cId="373117623" sldId="585"/>
            <ac:grpSpMk id="28" creationId="{64F905AA-0C20-4B19-8ABB-A3299B0A8C74}"/>
          </ac:grpSpMkLst>
        </pc:grpChg>
        <pc:picChg chg="del">
          <ac:chgData name="준호" userId="ac3a5c6d-d748-4a0e-bdea-2e37170f7676" providerId="ADAL" clId="{22E58171-4745-4B97-89A3-105EAA239A7C}" dt="2021-03-08T04:21:19.985" v="880" actId="478"/>
          <ac:picMkLst>
            <pc:docMk/>
            <pc:sldMk cId="373117623" sldId="585"/>
            <ac:picMk id="14" creationId="{F23C7A78-339C-4D74-BAD2-C2D90491A0F2}"/>
          </ac:picMkLst>
        </pc:picChg>
        <pc:picChg chg="mod">
          <ac:chgData name="준호" userId="ac3a5c6d-d748-4a0e-bdea-2e37170f7676" providerId="ADAL" clId="{22E58171-4745-4B97-89A3-105EAA239A7C}" dt="2021-03-08T04:21:20.470" v="881"/>
          <ac:picMkLst>
            <pc:docMk/>
            <pc:sldMk cId="373117623" sldId="585"/>
            <ac:picMk id="17" creationId="{FC58EAD6-3545-44AA-9B3B-59A0E0EE7D09}"/>
          </ac:picMkLst>
        </pc:picChg>
        <pc:picChg chg="mod">
          <ac:chgData name="준호" userId="ac3a5c6d-d748-4a0e-bdea-2e37170f7676" providerId="ADAL" clId="{22E58171-4745-4B97-89A3-105EAA239A7C}" dt="2021-03-08T04:21:20.470" v="881"/>
          <ac:picMkLst>
            <pc:docMk/>
            <pc:sldMk cId="373117623" sldId="585"/>
            <ac:picMk id="18" creationId="{E65C9C68-B191-4F1F-9F0E-244CF8FCF85D}"/>
          </ac:picMkLst>
        </pc:picChg>
        <pc:picChg chg="mod">
          <ac:chgData name="준호" userId="ac3a5c6d-d748-4a0e-bdea-2e37170f7676" providerId="ADAL" clId="{22E58171-4745-4B97-89A3-105EAA239A7C}" dt="2021-03-08T04:21:20.470" v="881"/>
          <ac:picMkLst>
            <pc:docMk/>
            <pc:sldMk cId="373117623" sldId="585"/>
            <ac:picMk id="29" creationId="{86E6C6AD-2DE6-4155-BD7F-A91361029228}"/>
          </ac:picMkLst>
        </pc:picChg>
        <pc:picChg chg="mod">
          <ac:chgData name="준호" userId="ac3a5c6d-d748-4a0e-bdea-2e37170f7676" providerId="ADAL" clId="{22E58171-4745-4B97-89A3-105EAA239A7C}" dt="2021-03-08T04:21:20.470" v="881"/>
          <ac:picMkLst>
            <pc:docMk/>
            <pc:sldMk cId="373117623" sldId="585"/>
            <ac:picMk id="30" creationId="{697DB9AF-5EF7-49CD-B51A-367CD315F65A}"/>
          </ac:picMkLst>
        </pc:picChg>
      </pc:sldChg>
      <pc:sldChg chg="addSp delSp modSp mod">
        <pc:chgData name="준호" userId="ac3a5c6d-d748-4a0e-bdea-2e37170f7676" providerId="ADAL" clId="{22E58171-4745-4B97-89A3-105EAA239A7C}" dt="2021-03-08T04:23:36.956" v="917" actId="20577"/>
        <pc:sldMkLst>
          <pc:docMk/>
          <pc:sldMk cId="184966431" sldId="586"/>
        </pc:sldMkLst>
        <pc:spChg chg="mod">
          <ac:chgData name="준호" userId="ac3a5c6d-d748-4a0e-bdea-2e37170f7676" providerId="ADAL" clId="{22E58171-4745-4B97-89A3-105EAA239A7C}" dt="2021-03-08T04:22:19.032" v="899" actId="20577"/>
          <ac:spMkLst>
            <pc:docMk/>
            <pc:sldMk cId="184966431" sldId="586"/>
            <ac:spMk id="4" creationId="{00000000-0000-0000-0000-000000000000}"/>
          </ac:spMkLst>
        </pc:spChg>
        <pc:spChg chg="del">
          <ac:chgData name="준호" userId="ac3a5c6d-d748-4a0e-bdea-2e37170f7676" providerId="ADAL" clId="{22E58171-4745-4B97-89A3-105EAA239A7C}" dt="2021-03-08T04:22:30.041" v="900" actId="478"/>
          <ac:spMkLst>
            <pc:docMk/>
            <pc:sldMk cId="184966431" sldId="586"/>
            <ac:spMk id="14" creationId="{113D8620-6574-490A-AA7E-475516A960CC}"/>
          </ac:spMkLst>
        </pc:spChg>
        <pc:spChg chg="add mod">
          <ac:chgData name="준호" userId="ac3a5c6d-d748-4a0e-bdea-2e37170f7676" providerId="ADAL" clId="{22E58171-4745-4B97-89A3-105EAA239A7C}" dt="2021-03-08T04:22:52.962" v="902" actId="1076"/>
          <ac:spMkLst>
            <pc:docMk/>
            <pc:sldMk cId="184966431" sldId="586"/>
            <ac:spMk id="15" creationId="{78F33DA7-E5AB-40FE-A083-44949D7C276A}"/>
          </ac:spMkLst>
        </pc:spChg>
        <pc:spChg chg="del">
          <ac:chgData name="준호" userId="ac3a5c6d-d748-4a0e-bdea-2e37170f7676" providerId="ADAL" clId="{22E58171-4745-4B97-89A3-105EAA239A7C}" dt="2021-03-08T04:22:30.041" v="900" actId="478"/>
          <ac:spMkLst>
            <pc:docMk/>
            <pc:sldMk cId="184966431" sldId="586"/>
            <ac:spMk id="20" creationId="{8C469A37-617A-4DAC-A3A1-C2CFFF9BD38E}"/>
          </ac:spMkLst>
        </pc:spChg>
        <pc:spChg chg="del">
          <ac:chgData name="준호" userId="ac3a5c6d-d748-4a0e-bdea-2e37170f7676" providerId="ADAL" clId="{22E58171-4745-4B97-89A3-105EAA239A7C}" dt="2021-03-08T04:22:30.041" v="900" actId="478"/>
          <ac:spMkLst>
            <pc:docMk/>
            <pc:sldMk cId="184966431" sldId="586"/>
            <ac:spMk id="21" creationId="{FB9977AE-E94D-4B6C-901B-D1D0CE5089A0}"/>
          </ac:spMkLst>
        </pc:spChg>
        <pc:spChg chg="del">
          <ac:chgData name="준호" userId="ac3a5c6d-d748-4a0e-bdea-2e37170f7676" providerId="ADAL" clId="{22E58171-4745-4B97-89A3-105EAA239A7C}" dt="2021-03-08T04:22:30.041" v="900" actId="478"/>
          <ac:spMkLst>
            <pc:docMk/>
            <pc:sldMk cId="184966431" sldId="586"/>
            <ac:spMk id="23" creationId="{B1176FB9-410D-4E6C-9076-8C404B5935AC}"/>
          </ac:spMkLst>
        </pc:spChg>
        <pc:spChg chg="mod">
          <ac:chgData name="준호" userId="ac3a5c6d-d748-4a0e-bdea-2e37170f7676" providerId="ADAL" clId="{22E58171-4745-4B97-89A3-105EAA239A7C}" dt="2021-03-08T04:22:42.921" v="901"/>
          <ac:spMkLst>
            <pc:docMk/>
            <pc:sldMk cId="184966431" sldId="586"/>
            <ac:spMk id="24" creationId="{ABB296FB-45E4-4C34-843D-056C24FA704D}"/>
          </ac:spMkLst>
        </pc:spChg>
        <pc:spChg chg="del">
          <ac:chgData name="준호" userId="ac3a5c6d-d748-4a0e-bdea-2e37170f7676" providerId="ADAL" clId="{22E58171-4745-4B97-89A3-105EAA239A7C}" dt="2021-03-08T04:22:30.041" v="900" actId="478"/>
          <ac:spMkLst>
            <pc:docMk/>
            <pc:sldMk cId="184966431" sldId="586"/>
            <ac:spMk id="25" creationId="{FF192646-50DC-480C-A8DF-7622529DD766}"/>
          </ac:spMkLst>
        </pc:spChg>
        <pc:spChg chg="add mod">
          <ac:chgData name="준호" userId="ac3a5c6d-d748-4a0e-bdea-2e37170f7676" providerId="ADAL" clId="{22E58171-4745-4B97-89A3-105EAA239A7C}" dt="2021-03-08T04:22:59.806" v="904" actId="14100"/>
          <ac:spMkLst>
            <pc:docMk/>
            <pc:sldMk cId="184966431" sldId="586"/>
            <ac:spMk id="26" creationId="{D3CD1DE2-542D-4C55-AFFF-2478A66CF92B}"/>
          </ac:spMkLst>
        </pc:spChg>
        <pc:spChg chg="add mod">
          <ac:chgData name="준호" userId="ac3a5c6d-d748-4a0e-bdea-2e37170f7676" providerId="ADAL" clId="{22E58171-4745-4B97-89A3-105EAA239A7C}" dt="2021-03-08T04:22:57.006" v="903" actId="14100"/>
          <ac:spMkLst>
            <pc:docMk/>
            <pc:sldMk cId="184966431" sldId="586"/>
            <ac:spMk id="27" creationId="{43BE9101-0C8A-4C38-B65A-065023D33D4C}"/>
          </ac:spMkLst>
        </pc:spChg>
        <pc:spChg chg="add mod">
          <ac:chgData name="준호" userId="ac3a5c6d-d748-4a0e-bdea-2e37170f7676" providerId="ADAL" clId="{22E58171-4745-4B97-89A3-105EAA239A7C}" dt="2021-03-08T04:23:10.868" v="912" actId="20577"/>
          <ac:spMkLst>
            <pc:docMk/>
            <pc:sldMk cId="184966431" sldId="586"/>
            <ac:spMk id="29" creationId="{69317B59-7EB8-4121-9A9D-0261DB2A4E65}"/>
          </ac:spMkLst>
        </pc:spChg>
        <pc:spChg chg="add mod">
          <ac:chgData name="준호" userId="ac3a5c6d-d748-4a0e-bdea-2e37170f7676" providerId="ADAL" clId="{22E58171-4745-4B97-89A3-105EAA239A7C}" dt="2021-03-08T04:23:36.956" v="917" actId="20577"/>
          <ac:spMkLst>
            <pc:docMk/>
            <pc:sldMk cId="184966431" sldId="586"/>
            <ac:spMk id="30" creationId="{2829CC59-2600-4BBA-A1DE-DEDB87725592}"/>
          </ac:spMkLst>
        </pc:spChg>
        <pc:grpChg chg="add mod">
          <ac:chgData name="준호" userId="ac3a5c6d-d748-4a0e-bdea-2e37170f7676" providerId="ADAL" clId="{22E58171-4745-4B97-89A3-105EAA239A7C}" dt="2021-03-08T04:22:42.921" v="901"/>
          <ac:grpSpMkLst>
            <pc:docMk/>
            <pc:sldMk cId="184966431" sldId="586"/>
            <ac:grpSpMk id="17" creationId="{28E0ABF5-E29A-4358-AE17-E22929834810}"/>
          </ac:grpSpMkLst>
        </pc:grpChg>
        <pc:picChg chg="del">
          <ac:chgData name="준호" userId="ac3a5c6d-d748-4a0e-bdea-2e37170f7676" providerId="ADAL" clId="{22E58171-4745-4B97-89A3-105EAA239A7C}" dt="2021-03-08T04:22:30.041" v="900" actId="478"/>
          <ac:picMkLst>
            <pc:docMk/>
            <pc:sldMk cId="184966431" sldId="586"/>
            <ac:picMk id="9" creationId="{49D165A8-9423-4801-BEBA-941CACD32ACF}"/>
          </ac:picMkLst>
        </pc:picChg>
        <pc:picChg chg="add mod">
          <ac:chgData name="준호" userId="ac3a5c6d-d748-4a0e-bdea-2e37170f7676" providerId="ADAL" clId="{22E58171-4745-4B97-89A3-105EAA239A7C}" dt="2021-03-08T04:22:42.921" v="901"/>
          <ac:picMkLst>
            <pc:docMk/>
            <pc:sldMk cId="184966431" sldId="586"/>
            <ac:picMk id="13" creationId="{9CD8C32F-816B-42E4-8551-933BD2D7E7A5}"/>
          </ac:picMkLst>
        </pc:picChg>
        <pc:picChg chg="del">
          <ac:chgData name="준호" userId="ac3a5c6d-d748-4a0e-bdea-2e37170f7676" providerId="ADAL" clId="{22E58171-4745-4B97-89A3-105EAA239A7C}" dt="2021-03-08T04:22:30.041" v="900" actId="478"/>
          <ac:picMkLst>
            <pc:docMk/>
            <pc:sldMk cId="184966431" sldId="586"/>
            <ac:picMk id="16" creationId="{BC6F81BB-4CB4-4056-A2D8-D03F04843681}"/>
          </ac:picMkLst>
        </pc:picChg>
        <pc:picChg chg="del">
          <ac:chgData name="준호" userId="ac3a5c6d-d748-4a0e-bdea-2e37170f7676" providerId="ADAL" clId="{22E58171-4745-4B97-89A3-105EAA239A7C}" dt="2021-03-08T04:22:30.041" v="900" actId="478"/>
          <ac:picMkLst>
            <pc:docMk/>
            <pc:sldMk cId="184966431" sldId="586"/>
            <ac:picMk id="18" creationId="{0AC6BDE9-BB75-4D91-890E-DB41878DC465}"/>
          </ac:picMkLst>
        </pc:picChg>
        <pc:picChg chg="mod">
          <ac:chgData name="준호" userId="ac3a5c6d-d748-4a0e-bdea-2e37170f7676" providerId="ADAL" clId="{22E58171-4745-4B97-89A3-105EAA239A7C}" dt="2021-03-08T04:22:42.921" v="901"/>
          <ac:picMkLst>
            <pc:docMk/>
            <pc:sldMk cId="184966431" sldId="586"/>
            <ac:picMk id="19" creationId="{3FCD12F5-0673-416E-8219-E7260479D287}"/>
          </ac:picMkLst>
        </pc:picChg>
        <pc:picChg chg="mod">
          <ac:chgData name="준호" userId="ac3a5c6d-d748-4a0e-bdea-2e37170f7676" providerId="ADAL" clId="{22E58171-4745-4B97-89A3-105EAA239A7C}" dt="2021-03-08T04:22:42.921" v="901"/>
          <ac:picMkLst>
            <pc:docMk/>
            <pc:sldMk cId="184966431" sldId="586"/>
            <ac:picMk id="22" creationId="{7A054095-ED9C-4721-8B18-4344487C7348}"/>
          </ac:picMkLst>
        </pc:picChg>
        <pc:picChg chg="add mod">
          <ac:chgData name="준호" userId="ac3a5c6d-d748-4a0e-bdea-2e37170f7676" providerId="ADAL" clId="{22E58171-4745-4B97-89A3-105EAA239A7C}" dt="2021-03-08T04:22:42.921" v="901"/>
          <ac:picMkLst>
            <pc:docMk/>
            <pc:sldMk cId="184966431" sldId="586"/>
            <ac:picMk id="28" creationId="{74E3A3BE-C226-48FD-B045-FE59C75F43AB}"/>
          </ac:picMkLst>
        </pc:picChg>
      </pc:sldChg>
      <pc:sldChg chg="addSp delSp modSp mod">
        <pc:chgData name="준호" userId="ac3a5c6d-d748-4a0e-bdea-2e37170f7676" providerId="ADAL" clId="{22E58171-4745-4B97-89A3-105EAA239A7C}" dt="2021-03-08T04:56:56.844" v="1159" actId="21"/>
        <pc:sldMkLst>
          <pc:docMk/>
          <pc:sldMk cId="3862062555" sldId="589"/>
        </pc:sldMkLst>
        <pc:spChg chg="del">
          <ac:chgData name="준호" userId="ac3a5c6d-d748-4a0e-bdea-2e37170f7676" providerId="ADAL" clId="{22E58171-4745-4B97-89A3-105EAA239A7C}" dt="2021-03-08T04:53:47.449" v="1131" actId="478"/>
          <ac:spMkLst>
            <pc:docMk/>
            <pc:sldMk cId="3862062555" sldId="589"/>
            <ac:spMk id="13" creationId="{8B94ED70-1F01-44BE-B717-E93CE2596EDC}"/>
          </ac:spMkLst>
        </pc:spChg>
        <pc:spChg chg="del">
          <ac:chgData name="준호" userId="ac3a5c6d-d748-4a0e-bdea-2e37170f7676" providerId="ADAL" clId="{22E58171-4745-4B97-89A3-105EAA239A7C}" dt="2021-03-08T04:53:47.449" v="1131" actId="478"/>
          <ac:spMkLst>
            <pc:docMk/>
            <pc:sldMk cId="3862062555" sldId="589"/>
            <ac:spMk id="14" creationId="{994EBCD2-B154-4683-89C9-8B8CA8986609}"/>
          </ac:spMkLst>
        </pc:spChg>
        <pc:spChg chg="add mod">
          <ac:chgData name="준호" userId="ac3a5c6d-d748-4a0e-bdea-2e37170f7676" providerId="ADAL" clId="{22E58171-4745-4B97-89A3-105EAA239A7C}" dt="2021-03-08T04:55:23.855" v="1145" actId="1076"/>
          <ac:spMkLst>
            <pc:docMk/>
            <pc:sldMk cId="3862062555" sldId="589"/>
            <ac:spMk id="16" creationId="{6B31737D-CFCE-4FCE-9E20-86FCAAF9A6A4}"/>
          </ac:spMkLst>
        </pc:spChg>
        <pc:spChg chg="add mod">
          <ac:chgData name="준호" userId="ac3a5c6d-d748-4a0e-bdea-2e37170f7676" providerId="ADAL" clId="{22E58171-4745-4B97-89A3-105EAA239A7C}" dt="2021-03-08T04:53:58.099" v="1132"/>
          <ac:spMkLst>
            <pc:docMk/>
            <pc:sldMk cId="3862062555" sldId="589"/>
            <ac:spMk id="18" creationId="{396B4459-FCC3-4B00-80C8-418E19EFB576}"/>
          </ac:spMkLst>
        </pc:spChg>
        <pc:grpChg chg="del">
          <ac:chgData name="준호" userId="ac3a5c6d-d748-4a0e-bdea-2e37170f7676" providerId="ADAL" clId="{22E58171-4745-4B97-89A3-105EAA239A7C}" dt="2021-03-08T04:53:47.449" v="1131" actId="478"/>
          <ac:grpSpMkLst>
            <pc:docMk/>
            <pc:sldMk cId="3862062555" sldId="589"/>
            <ac:grpSpMk id="15" creationId="{F5013669-DFB5-4B86-8CD2-596BCA106E5E}"/>
          </ac:grpSpMkLst>
        </pc:grpChg>
        <pc:picChg chg="del">
          <ac:chgData name="준호" userId="ac3a5c6d-d748-4a0e-bdea-2e37170f7676" providerId="ADAL" clId="{22E58171-4745-4B97-89A3-105EAA239A7C}" dt="2021-03-08T04:53:47.449" v="1131" actId="478"/>
          <ac:picMkLst>
            <pc:docMk/>
            <pc:sldMk cId="3862062555" sldId="589"/>
            <ac:picMk id="6" creationId="{28B4347F-FF2F-42F5-AAB5-C70C03174E0F}"/>
          </ac:picMkLst>
        </pc:picChg>
        <pc:picChg chg="add mod">
          <ac:chgData name="준호" userId="ac3a5c6d-d748-4a0e-bdea-2e37170f7676" providerId="ADAL" clId="{22E58171-4745-4B97-89A3-105EAA239A7C}" dt="2021-03-08T04:54:52.629" v="1139" actId="1076"/>
          <ac:picMkLst>
            <pc:docMk/>
            <pc:sldMk cId="3862062555" sldId="589"/>
            <ac:picMk id="7" creationId="{A6629A4A-AB36-457D-A769-60686B11897E}"/>
          </ac:picMkLst>
        </pc:picChg>
        <pc:picChg chg="add mod">
          <ac:chgData name="준호" userId="ac3a5c6d-d748-4a0e-bdea-2e37170f7676" providerId="ADAL" clId="{22E58171-4745-4B97-89A3-105EAA239A7C}" dt="2021-03-08T04:55:15.959" v="1143" actId="1076"/>
          <ac:picMkLst>
            <pc:docMk/>
            <pc:sldMk cId="3862062555" sldId="589"/>
            <ac:picMk id="10" creationId="{9A78FEAD-C338-40CB-8BD8-C151B949F4A1}"/>
          </ac:picMkLst>
        </pc:picChg>
        <pc:picChg chg="del">
          <ac:chgData name="준호" userId="ac3a5c6d-d748-4a0e-bdea-2e37170f7676" providerId="ADAL" clId="{22E58171-4745-4B97-89A3-105EAA239A7C}" dt="2021-03-08T04:53:47.449" v="1131" actId="478"/>
          <ac:picMkLst>
            <pc:docMk/>
            <pc:sldMk cId="3862062555" sldId="589"/>
            <ac:picMk id="12" creationId="{FF809740-E29F-7540-AE86-0D1B0315CEA1}"/>
          </ac:picMkLst>
        </pc:picChg>
        <pc:picChg chg="add del mod">
          <ac:chgData name="준호" userId="ac3a5c6d-d748-4a0e-bdea-2e37170f7676" providerId="ADAL" clId="{22E58171-4745-4B97-89A3-105EAA239A7C}" dt="2021-03-08T04:54:49.499" v="1138" actId="478"/>
          <ac:picMkLst>
            <pc:docMk/>
            <pc:sldMk cId="3862062555" sldId="589"/>
            <ac:picMk id="17" creationId="{9C750ED8-0B6F-4438-9684-DC31E93CC48C}"/>
          </ac:picMkLst>
        </pc:picChg>
        <pc:picChg chg="add del mod">
          <ac:chgData name="준호" userId="ac3a5c6d-d748-4a0e-bdea-2e37170f7676" providerId="ADAL" clId="{22E58171-4745-4B97-89A3-105EAA239A7C}" dt="2021-03-08T04:55:16.876" v="1144" actId="478"/>
          <ac:picMkLst>
            <pc:docMk/>
            <pc:sldMk cId="3862062555" sldId="589"/>
            <ac:picMk id="19" creationId="{383E4704-48DE-4986-A718-DC1F5852DEF7}"/>
          </ac:picMkLst>
        </pc:picChg>
        <pc:picChg chg="add del mod">
          <ac:chgData name="준호" userId="ac3a5c6d-d748-4a0e-bdea-2e37170f7676" providerId="ADAL" clId="{22E58171-4745-4B97-89A3-105EAA239A7C}" dt="2021-03-08T04:56:56.844" v="1159" actId="21"/>
          <ac:picMkLst>
            <pc:docMk/>
            <pc:sldMk cId="3862062555" sldId="589"/>
            <ac:picMk id="21" creationId="{4048655A-BC66-451E-9F04-57AC1225699F}"/>
          </ac:picMkLst>
        </pc:picChg>
      </pc:sldChg>
      <pc:sldChg chg="addSp delSp modSp mod">
        <pc:chgData name="준호" userId="ac3a5c6d-d748-4a0e-bdea-2e37170f7676" providerId="ADAL" clId="{22E58171-4745-4B97-89A3-105EAA239A7C}" dt="2021-03-08T04:58:57.777" v="1180" actId="1076"/>
        <pc:sldMkLst>
          <pc:docMk/>
          <pc:sldMk cId="2941597627" sldId="592"/>
        </pc:sldMkLst>
        <pc:picChg chg="add mod">
          <ac:chgData name="준호" userId="ac3a5c6d-d748-4a0e-bdea-2e37170f7676" providerId="ADAL" clId="{22E58171-4745-4B97-89A3-105EAA239A7C}" dt="2021-03-08T04:58:57.777" v="1180" actId="1076"/>
          <ac:picMkLst>
            <pc:docMk/>
            <pc:sldMk cId="2941597627" sldId="592"/>
            <ac:picMk id="6" creationId="{3C7D3B51-FBDA-4D42-9295-07446C2CC9EF}"/>
          </ac:picMkLst>
        </pc:picChg>
        <pc:picChg chg="add mod">
          <ac:chgData name="준호" userId="ac3a5c6d-d748-4a0e-bdea-2e37170f7676" providerId="ADAL" clId="{22E58171-4745-4B97-89A3-105EAA239A7C}" dt="2021-03-08T04:58:57.777" v="1180" actId="1076"/>
          <ac:picMkLst>
            <pc:docMk/>
            <pc:sldMk cId="2941597627" sldId="592"/>
            <ac:picMk id="8" creationId="{267A9232-5ED4-4B01-9026-7639F4D9F30D}"/>
          </ac:picMkLst>
        </pc:picChg>
        <pc:picChg chg="del">
          <ac:chgData name="준호" userId="ac3a5c6d-d748-4a0e-bdea-2e37170f7676" providerId="ADAL" clId="{22E58171-4745-4B97-89A3-105EAA239A7C}" dt="2021-03-08T04:58:26.194" v="1174" actId="478"/>
          <ac:picMkLst>
            <pc:docMk/>
            <pc:sldMk cId="2941597627" sldId="592"/>
            <ac:picMk id="15" creationId="{1ECDAB7E-3F97-474F-A7A1-54375E6FDFB7}"/>
          </ac:picMkLst>
        </pc:picChg>
      </pc:sldChg>
      <pc:sldChg chg="modSp mod">
        <pc:chgData name="준호" userId="ac3a5c6d-d748-4a0e-bdea-2e37170f7676" providerId="ADAL" clId="{22E58171-4745-4B97-89A3-105EAA239A7C}" dt="2021-03-08T05:24:54.613" v="1219" actId="20577"/>
        <pc:sldMkLst>
          <pc:docMk/>
          <pc:sldMk cId="2493385556" sldId="593"/>
        </pc:sldMkLst>
        <pc:spChg chg="mod">
          <ac:chgData name="준호" userId="ac3a5c6d-d748-4a0e-bdea-2e37170f7676" providerId="ADAL" clId="{22E58171-4745-4B97-89A3-105EAA239A7C}" dt="2021-03-08T05:24:54.613" v="1219" actId="20577"/>
          <ac:spMkLst>
            <pc:docMk/>
            <pc:sldMk cId="2493385556" sldId="593"/>
            <ac:spMk id="4" creationId="{00000000-0000-0000-0000-000000000000}"/>
          </ac:spMkLst>
        </pc:spChg>
      </pc:sldChg>
      <pc:sldChg chg="addSp delSp modSp mod">
        <pc:chgData name="준호" userId="ac3a5c6d-d748-4a0e-bdea-2e37170f7676" providerId="ADAL" clId="{22E58171-4745-4B97-89A3-105EAA239A7C}" dt="2021-03-08T04:58:00.195" v="1171" actId="1076"/>
        <pc:sldMkLst>
          <pc:docMk/>
          <pc:sldMk cId="4094945815" sldId="594"/>
        </pc:sldMkLst>
        <pc:spChg chg="add mod">
          <ac:chgData name="준호" userId="ac3a5c6d-d748-4a0e-bdea-2e37170f7676" providerId="ADAL" clId="{22E58171-4745-4B97-89A3-105EAA239A7C}" dt="2021-03-08T04:58:00.195" v="1171" actId="1076"/>
          <ac:spMkLst>
            <pc:docMk/>
            <pc:sldMk cId="4094945815" sldId="594"/>
            <ac:spMk id="9" creationId="{C0999DAC-342B-425B-B618-3F5FB1E3EA69}"/>
          </ac:spMkLst>
        </pc:spChg>
        <pc:spChg chg="add mod">
          <ac:chgData name="준호" userId="ac3a5c6d-d748-4a0e-bdea-2e37170f7676" providerId="ADAL" clId="{22E58171-4745-4B97-89A3-105EAA239A7C}" dt="2021-03-08T04:55:52.801" v="1147"/>
          <ac:spMkLst>
            <pc:docMk/>
            <pc:sldMk cId="4094945815" sldId="594"/>
            <ac:spMk id="11" creationId="{AE0BC258-8C03-42F3-BE4F-017D6BA4CBA8}"/>
          </ac:spMkLst>
        </pc:spChg>
        <pc:spChg chg="del">
          <ac:chgData name="준호" userId="ac3a5c6d-d748-4a0e-bdea-2e37170f7676" providerId="ADAL" clId="{22E58171-4745-4B97-89A3-105EAA239A7C}" dt="2021-03-08T04:55:38.906" v="1146" actId="478"/>
          <ac:spMkLst>
            <pc:docMk/>
            <pc:sldMk cId="4094945815" sldId="594"/>
            <ac:spMk id="12" creationId="{7F82AA06-91A4-4B40-B615-C86691EB4BE6}"/>
          </ac:spMkLst>
        </pc:spChg>
        <pc:spChg chg="del">
          <ac:chgData name="준호" userId="ac3a5c6d-d748-4a0e-bdea-2e37170f7676" providerId="ADAL" clId="{22E58171-4745-4B97-89A3-105EAA239A7C}" dt="2021-03-08T04:55:38.906" v="1146" actId="478"/>
          <ac:spMkLst>
            <pc:docMk/>
            <pc:sldMk cId="4094945815" sldId="594"/>
            <ac:spMk id="16" creationId="{384D749F-F5F6-4334-8C9E-A4C8026AE0EC}"/>
          </ac:spMkLst>
        </pc:spChg>
        <pc:picChg chg="add del mod">
          <ac:chgData name="준호" userId="ac3a5c6d-d748-4a0e-bdea-2e37170f7676" providerId="ADAL" clId="{22E58171-4745-4B97-89A3-105EAA239A7C}" dt="2021-03-08T04:56:29.105" v="1153" actId="1076"/>
          <ac:picMkLst>
            <pc:docMk/>
            <pc:sldMk cId="4094945815" sldId="594"/>
            <ac:picMk id="6" creationId="{FB0F0D62-3D68-48CE-A1DA-006B367A5DFF}"/>
          </ac:picMkLst>
        </pc:picChg>
        <pc:picChg chg="add mod">
          <ac:chgData name="준호" userId="ac3a5c6d-d748-4a0e-bdea-2e37170f7676" providerId="ADAL" clId="{22E58171-4745-4B97-89A3-105EAA239A7C}" dt="2021-03-08T04:57:50.989" v="1167" actId="1076"/>
          <ac:picMkLst>
            <pc:docMk/>
            <pc:sldMk cId="4094945815" sldId="594"/>
            <ac:picMk id="8" creationId="{D72D4F95-5C4C-42A4-94C0-3FC45A98EA63}"/>
          </ac:picMkLst>
        </pc:picChg>
        <pc:picChg chg="del">
          <ac:chgData name="준호" userId="ac3a5c6d-d748-4a0e-bdea-2e37170f7676" providerId="ADAL" clId="{22E58171-4745-4B97-89A3-105EAA239A7C}" dt="2021-03-08T04:55:38.906" v="1146" actId="478"/>
          <ac:picMkLst>
            <pc:docMk/>
            <pc:sldMk cId="4094945815" sldId="594"/>
            <ac:picMk id="10" creationId="{41F498EF-9D54-4C15-8C00-3D8B506DEA63}"/>
          </ac:picMkLst>
        </pc:picChg>
        <pc:picChg chg="add del mod">
          <ac:chgData name="준호" userId="ac3a5c6d-d748-4a0e-bdea-2e37170f7676" providerId="ADAL" clId="{22E58171-4745-4B97-89A3-105EAA239A7C}" dt="2021-03-08T04:56:33.483" v="1154" actId="478"/>
          <ac:picMkLst>
            <pc:docMk/>
            <pc:sldMk cId="4094945815" sldId="594"/>
            <ac:picMk id="13" creationId="{429A21D9-E691-40C3-9CB9-94ADBF2DD263}"/>
          </ac:picMkLst>
        </pc:picChg>
        <pc:picChg chg="add del mod">
          <ac:chgData name="준호" userId="ac3a5c6d-d748-4a0e-bdea-2e37170f7676" providerId="ADAL" clId="{22E58171-4745-4B97-89A3-105EAA239A7C}" dt="2021-03-08T04:57:52.107" v="1168" actId="478"/>
          <ac:picMkLst>
            <pc:docMk/>
            <pc:sldMk cId="4094945815" sldId="594"/>
            <ac:picMk id="14" creationId="{79872A62-B854-4C7E-8E8A-501BC8F830BD}"/>
          </ac:picMkLst>
        </pc:picChg>
        <pc:picChg chg="add del mod">
          <ac:chgData name="준호" userId="ac3a5c6d-d748-4a0e-bdea-2e37170f7676" providerId="ADAL" clId="{22E58171-4745-4B97-89A3-105EAA239A7C}" dt="2021-03-08T04:57:54.098" v="1169" actId="478"/>
          <ac:picMkLst>
            <pc:docMk/>
            <pc:sldMk cId="4094945815" sldId="594"/>
            <ac:picMk id="15" creationId="{F1144D48-D351-4439-AABA-84D6B436DB6F}"/>
          </ac:picMkLst>
        </pc:picChg>
        <pc:picChg chg="del">
          <ac:chgData name="준호" userId="ac3a5c6d-d748-4a0e-bdea-2e37170f7676" providerId="ADAL" clId="{22E58171-4745-4B97-89A3-105EAA239A7C}" dt="2021-03-08T04:55:38.906" v="1146" actId="478"/>
          <ac:picMkLst>
            <pc:docMk/>
            <pc:sldMk cId="4094945815" sldId="594"/>
            <ac:picMk id="20" creationId="{C507A90F-6944-4595-85FF-6F98CEFB62EF}"/>
          </ac:picMkLst>
        </pc:picChg>
      </pc:sldChg>
      <pc:sldChg chg="addSp delSp modSp mod">
        <pc:chgData name="준호" userId="ac3a5c6d-d748-4a0e-bdea-2e37170f7676" providerId="ADAL" clId="{22E58171-4745-4B97-89A3-105EAA239A7C}" dt="2021-03-08T04:29:27.778" v="1110" actId="20577"/>
        <pc:sldMkLst>
          <pc:docMk/>
          <pc:sldMk cId="2861019170" sldId="597"/>
        </pc:sldMkLst>
        <pc:spChg chg="del">
          <ac:chgData name="준호" userId="ac3a5c6d-d748-4a0e-bdea-2e37170f7676" providerId="ADAL" clId="{22E58171-4745-4B97-89A3-105EAA239A7C}" dt="2021-03-08T04:24:11.915" v="920" actId="478"/>
          <ac:spMkLst>
            <pc:docMk/>
            <pc:sldMk cId="2861019170" sldId="597"/>
            <ac:spMk id="10" creationId="{0E48342A-BD85-4FF6-BAA4-9C36050F30FE}"/>
          </ac:spMkLst>
        </pc:spChg>
        <pc:spChg chg="del">
          <ac:chgData name="준호" userId="ac3a5c6d-d748-4a0e-bdea-2e37170f7676" providerId="ADAL" clId="{22E58171-4745-4B97-89A3-105EAA239A7C}" dt="2021-03-08T04:24:11.915" v="920" actId="478"/>
          <ac:spMkLst>
            <pc:docMk/>
            <pc:sldMk cId="2861019170" sldId="597"/>
            <ac:spMk id="11" creationId="{249B66A8-6B0F-4A1C-B884-E472B1904331}"/>
          </ac:spMkLst>
        </pc:spChg>
        <pc:spChg chg="del">
          <ac:chgData name="준호" userId="ac3a5c6d-d748-4a0e-bdea-2e37170f7676" providerId="ADAL" clId="{22E58171-4745-4B97-89A3-105EAA239A7C}" dt="2021-03-08T04:24:11.915" v="920" actId="478"/>
          <ac:spMkLst>
            <pc:docMk/>
            <pc:sldMk cId="2861019170" sldId="597"/>
            <ac:spMk id="12" creationId="{7D5A15BE-4C85-43DC-81AF-9AA369BCA425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15" creationId="{72BE4BAD-53E4-4C60-B7A9-B61A7E5BA571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16" creationId="{5FD1332B-55C8-4F8F-B5C0-98E120F9330A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17" creationId="{A21ED717-A632-4B93-8A75-57CCAA50F1BF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18" creationId="{C0019153-23B7-4BEC-817A-B5F342DC53F4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19" creationId="{518DA6E3-917E-4549-862F-28DB5639B95B}"/>
          </ac:spMkLst>
        </pc:spChg>
        <pc:spChg chg="add del mod">
          <ac:chgData name="준호" userId="ac3a5c6d-d748-4a0e-bdea-2e37170f7676" providerId="ADAL" clId="{22E58171-4745-4B97-89A3-105EAA239A7C}" dt="2021-03-08T04:24:10.687" v="919"/>
          <ac:spMkLst>
            <pc:docMk/>
            <pc:sldMk cId="2861019170" sldId="597"/>
            <ac:spMk id="20" creationId="{027AB005-7B39-40B1-AFB5-F634958347BD}"/>
          </ac:spMkLst>
        </pc:spChg>
        <pc:spChg chg="add mod">
          <ac:chgData name="준호" userId="ac3a5c6d-d748-4a0e-bdea-2e37170f7676" providerId="ADAL" clId="{22E58171-4745-4B97-89A3-105EAA239A7C}" dt="2021-03-08T04:24:17.975" v="922" actId="1076"/>
          <ac:spMkLst>
            <pc:docMk/>
            <pc:sldMk cId="2861019170" sldId="597"/>
            <ac:spMk id="23" creationId="{75514E5E-6C66-4E21-951C-F6A3EDEFDE4E}"/>
          </ac:spMkLst>
        </pc:spChg>
        <pc:spChg chg="add mod">
          <ac:chgData name="준호" userId="ac3a5c6d-d748-4a0e-bdea-2e37170f7676" providerId="ADAL" clId="{22E58171-4745-4B97-89A3-105EAA239A7C}" dt="2021-03-08T04:24:17.975" v="922" actId="1076"/>
          <ac:spMkLst>
            <pc:docMk/>
            <pc:sldMk cId="2861019170" sldId="597"/>
            <ac:spMk id="24" creationId="{85BDF3BC-FB60-4B4B-B30C-FA728626E71C}"/>
          </ac:spMkLst>
        </pc:spChg>
        <pc:spChg chg="add mod">
          <ac:chgData name="준호" userId="ac3a5c6d-d748-4a0e-bdea-2e37170f7676" providerId="ADAL" clId="{22E58171-4745-4B97-89A3-105EAA239A7C}" dt="2021-03-08T04:29:27.778" v="1110" actId="20577"/>
          <ac:spMkLst>
            <pc:docMk/>
            <pc:sldMk cId="2861019170" sldId="597"/>
            <ac:spMk id="25" creationId="{AA25E14F-3C66-4591-A6CD-DC7DADAD796E}"/>
          </ac:spMkLst>
        </pc:spChg>
        <pc:spChg chg="add mod">
          <ac:chgData name="준호" userId="ac3a5c6d-d748-4a0e-bdea-2e37170f7676" providerId="ADAL" clId="{22E58171-4745-4B97-89A3-105EAA239A7C}" dt="2021-03-08T04:24:52.380" v="926" actId="20577"/>
          <ac:spMkLst>
            <pc:docMk/>
            <pc:sldMk cId="2861019170" sldId="597"/>
            <ac:spMk id="26" creationId="{0D6934FF-66C5-4407-8C5B-223FCE4EC5EC}"/>
          </ac:spMkLst>
        </pc:spChg>
        <pc:spChg chg="add mod">
          <ac:chgData name="준호" userId="ac3a5c6d-d748-4a0e-bdea-2e37170f7676" providerId="ADAL" clId="{22E58171-4745-4B97-89A3-105EAA239A7C}" dt="2021-03-08T04:24:17.975" v="922" actId="1076"/>
          <ac:spMkLst>
            <pc:docMk/>
            <pc:sldMk cId="2861019170" sldId="597"/>
            <ac:spMk id="27" creationId="{3C02E9A5-AEFC-46D9-A2F2-802212A43393}"/>
          </ac:spMkLst>
        </pc:spChg>
        <pc:spChg chg="add mod">
          <ac:chgData name="준호" userId="ac3a5c6d-d748-4a0e-bdea-2e37170f7676" providerId="ADAL" clId="{22E58171-4745-4B97-89A3-105EAA239A7C}" dt="2021-03-08T04:24:17.975" v="922" actId="1076"/>
          <ac:spMkLst>
            <pc:docMk/>
            <pc:sldMk cId="2861019170" sldId="597"/>
            <ac:spMk id="28" creationId="{3A9283EB-DB47-4F71-A9C9-A81E1CA7BA5F}"/>
          </ac:spMkLst>
        </pc:spChg>
        <pc:picChg chg="del">
          <ac:chgData name="준호" userId="ac3a5c6d-d748-4a0e-bdea-2e37170f7676" providerId="ADAL" clId="{22E58171-4745-4B97-89A3-105EAA239A7C}" dt="2021-03-08T04:24:11.915" v="920" actId="478"/>
          <ac:picMkLst>
            <pc:docMk/>
            <pc:sldMk cId="2861019170" sldId="597"/>
            <ac:picMk id="6" creationId="{A7893BDC-CB4F-430D-B0CA-E78D4293D37A}"/>
          </ac:picMkLst>
        </pc:picChg>
        <pc:picChg chg="del">
          <ac:chgData name="준호" userId="ac3a5c6d-d748-4a0e-bdea-2e37170f7676" providerId="ADAL" clId="{22E58171-4745-4B97-89A3-105EAA239A7C}" dt="2021-03-08T04:24:11.915" v="920" actId="478"/>
          <ac:picMkLst>
            <pc:docMk/>
            <pc:sldMk cId="2861019170" sldId="597"/>
            <ac:picMk id="8" creationId="{701256A7-173E-4EEB-8315-39E9312D0F08}"/>
          </ac:picMkLst>
        </pc:picChg>
        <pc:picChg chg="add del mod">
          <ac:chgData name="준호" userId="ac3a5c6d-d748-4a0e-bdea-2e37170f7676" providerId="ADAL" clId="{22E58171-4745-4B97-89A3-105EAA239A7C}" dt="2021-03-08T04:24:10.687" v="919"/>
          <ac:picMkLst>
            <pc:docMk/>
            <pc:sldMk cId="2861019170" sldId="597"/>
            <ac:picMk id="13" creationId="{C44472E4-618E-4281-8A1B-DCB212BCB720}"/>
          </ac:picMkLst>
        </pc:picChg>
        <pc:picChg chg="add del mod">
          <ac:chgData name="준호" userId="ac3a5c6d-d748-4a0e-bdea-2e37170f7676" providerId="ADAL" clId="{22E58171-4745-4B97-89A3-105EAA239A7C}" dt="2021-03-08T04:24:10.687" v="919"/>
          <ac:picMkLst>
            <pc:docMk/>
            <pc:sldMk cId="2861019170" sldId="597"/>
            <ac:picMk id="14" creationId="{CB9CE637-B397-485F-8E3C-DD482874DB1B}"/>
          </ac:picMkLst>
        </pc:picChg>
        <pc:picChg chg="add mod">
          <ac:chgData name="준호" userId="ac3a5c6d-d748-4a0e-bdea-2e37170f7676" providerId="ADAL" clId="{22E58171-4745-4B97-89A3-105EAA239A7C}" dt="2021-03-08T04:24:17.975" v="922" actId="1076"/>
          <ac:picMkLst>
            <pc:docMk/>
            <pc:sldMk cId="2861019170" sldId="597"/>
            <ac:picMk id="21" creationId="{0AE55797-D7AE-475F-82FE-C3DD6455D4EC}"/>
          </ac:picMkLst>
        </pc:picChg>
        <pc:picChg chg="add mod">
          <ac:chgData name="준호" userId="ac3a5c6d-d748-4a0e-bdea-2e37170f7676" providerId="ADAL" clId="{22E58171-4745-4B97-89A3-105EAA239A7C}" dt="2021-03-08T04:24:17.975" v="922" actId="1076"/>
          <ac:picMkLst>
            <pc:docMk/>
            <pc:sldMk cId="2861019170" sldId="597"/>
            <ac:picMk id="22" creationId="{1FDFABCE-C32B-499F-BBD3-A133D6CE1B22}"/>
          </ac:picMkLst>
        </pc:picChg>
      </pc:sldChg>
      <pc:sldChg chg="modSp mod">
        <pc:chgData name="준호" userId="ac3a5c6d-d748-4a0e-bdea-2e37170f7676" providerId="ADAL" clId="{22E58171-4745-4B97-89A3-105EAA239A7C}" dt="2021-03-08T05:08:02.555" v="1181" actId="692"/>
        <pc:sldMkLst>
          <pc:docMk/>
          <pc:sldMk cId="4221742540" sldId="599"/>
        </pc:sldMkLst>
        <pc:spChg chg="mod">
          <ac:chgData name="준호" userId="ac3a5c6d-d748-4a0e-bdea-2e37170f7676" providerId="ADAL" clId="{22E58171-4745-4B97-89A3-105EAA239A7C}" dt="2021-03-08T05:08:02.555" v="1181" actId="692"/>
          <ac:spMkLst>
            <pc:docMk/>
            <pc:sldMk cId="4221742540" sldId="599"/>
            <ac:spMk id="7" creationId="{00000000-0000-0000-0000-000000000000}"/>
          </ac:spMkLst>
        </pc:spChg>
        <pc:picChg chg="mod">
          <ac:chgData name="준호" userId="ac3a5c6d-d748-4a0e-bdea-2e37170f7676" providerId="ADAL" clId="{22E58171-4745-4B97-89A3-105EAA239A7C}" dt="2021-03-08T05:08:02.555" v="1181" actId="692"/>
          <ac:picMkLst>
            <pc:docMk/>
            <pc:sldMk cId="4221742540" sldId="599"/>
            <ac:picMk id="5" creationId="{00000000-0000-0000-0000-000000000000}"/>
          </ac:picMkLst>
        </pc:picChg>
      </pc:sldChg>
      <pc:sldChg chg="addSp delSp modSp mod">
        <pc:chgData name="준호" userId="ac3a5c6d-d748-4a0e-bdea-2e37170f7676" providerId="ADAL" clId="{22E58171-4745-4B97-89A3-105EAA239A7C}" dt="2021-03-08T04:05:28.325" v="754" actId="692"/>
        <pc:sldMkLst>
          <pc:docMk/>
          <pc:sldMk cId="4167002847" sldId="600"/>
        </pc:sldMkLst>
        <pc:spChg chg="mod topLvl">
          <ac:chgData name="준호" userId="ac3a5c6d-d748-4a0e-bdea-2e37170f7676" providerId="ADAL" clId="{22E58171-4745-4B97-89A3-105EAA239A7C}" dt="2021-03-08T03:40:22.870" v="214" actId="165"/>
          <ac:spMkLst>
            <pc:docMk/>
            <pc:sldMk cId="4167002847" sldId="600"/>
            <ac:spMk id="9" creationId="{00000000-0000-0000-0000-000000000000}"/>
          </ac:spMkLst>
        </pc:spChg>
        <pc:spChg chg="mod topLvl">
          <ac:chgData name="준호" userId="ac3a5c6d-d748-4a0e-bdea-2e37170f7676" providerId="ADAL" clId="{22E58171-4745-4B97-89A3-105EAA239A7C}" dt="2021-03-08T03:40:22.870" v="214" actId="165"/>
          <ac:spMkLst>
            <pc:docMk/>
            <pc:sldMk cId="4167002847" sldId="600"/>
            <ac:spMk id="10" creationId="{00000000-0000-0000-0000-000000000000}"/>
          </ac:spMkLst>
        </pc:spChg>
        <pc:grpChg chg="add del">
          <ac:chgData name="준호" userId="ac3a5c6d-d748-4a0e-bdea-2e37170f7676" providerId="ADAL" clId="{22E58171-4745-4B97-89A3-105EAA239A7C}" dt="2021-03-08T03:40:22.870" v="214" actId="165"/>
          <ac:grpSpMkLst>
            <pc:docMk/>
            <pc:sldMk cId="4167002847" sldId="600"/>
            <ac:grpSpMk id="6" creationId="{00000000-0000-0000-0000-000000000000}"/>
          </ac:grpSpMkLst>
        </pc:grpChg>
        <pc:picChg chg="del mod topLvl">
          <ac:chgData name="준호" userId="ac3a5c6d-d748-4a0e-bdea-2e37170f7676" providerId="ADAL" clId="{22E58171-4745-4B97-89A3-105EAA239A7C}" dt="2021-03-08T03:40:24.766" v="215" actId="478"/>
          <ac:picMkLst>
            <pc:docMk/>
            <pc:sldMk cId="4167002847" sldId="600"/>
            <ac:picMk id="5" creationId="{00000000-0000-0000-0000-000000000000}"/>
          </ac:picMkLst>
        </pc:picChg>
        <pc:picChg chg="add del mod ord">
          <ac:chgData name="준호" userId="ac3a5c6d-d748-4a0e-bdea-2e37170f7676" providerId="ADAL" clId="{22E58171-4745-4B97-89A3-105EAA239A7C}" dt="2021-03-08T03:40:58.937" v="221" actId="478"/>
          <ac:picMkLst>
            <pc:docMk/>
            <pc:sldMk cId="4167002847" sldId="600"/>
            <ac:picMk id="8" creationId="{A4436B17-6F29-4003-80A9-2D2B92583D62}"/>
          </ac:picMkLst>
        </pc:picChg>
        <pc:picChg chg="add mod ord">
          <ac:chgData name="준호" userId="ac3a5c6d-d748-4a0e-bdea-2e37170f7676" providerId="ADAL" clId="{22E58171-4745-4B97-89A3-105EAA239A7C}" dt="2021-03-08T04:05:28.325" v="754" actId="692"/>
          <ac:picMkLst>
            <pc:docMk/>
            <pc:sldMk cId="4167002847" sldId="600"/>
            <ac:picMk id="12" creationId="{74DBB5CE-DBF8-4F86-B579-BFE223489C6F}"/>
          </ac:picMkLst>
        </pc:picChg>
      </pc:sldChg>
      <pc:sldChg chg="addSp delSp modSp mod">
        <pc:chgData name="준호" userId="ac3a5c6d-d748-4a0e-bdea-2e37170f7676" providerId="ADAL" clId="{22E58171-4745-4B97-89A3-105EAA239A7C}" dt="2021-03-08T05:08:24.396" v="1203" actId="20577"/>
        <pc:sldMkLst>
          <pc:docMk/>
          <pc:sldMk cId="3645691147" sldId="601"/>
        </pc:sldMkLst>
        <pc:spChg chg="mod">
          <ac:chgData name="준호" userId="ac3a5c6d-d748-4a0e-bdea-2e37170f7676" providerId="ADAL" clId="{22E58171-4745-4B97-89A3-105EAA239A7C}" dt="2021-03-08T05:08:24.396" v="1203" actId="20577"/>
          <ac:spMkLst>
            <pc:docMk/>
            <pc:sldMk cId="3645691147" sldId="601"/>
            <ac:spMk id="4" creationId="{00000000-0000-0000-0000-000000000000}"/>
          </ac:spMkLst>
        </pc:spChg>
        <pc:spChg chg="mod topLvl">
          <ac:chgData name="준호" userId="ac3a5c6d-d748-4a0e-bdea-2e37170f7676" providerId="ADAL" clId="{22E58171-4745-4B97-89A3-105EAA239A7C}" dt="2021-03-08T03:41:36.763" v="227" actId="165"/>
          <ac:spMkLst>
            <pc:docMk/>
            <pc:sldMk cId="3645691147" sldId="601"/>
            <ac:spMk id="10" creationId="{00000000-0000-0000-0000-000000000000}"/>
          </ac:spMkLst>
        </pc:spChg>
        <pc:grpChg chg="del">
          <ac:chgData name="준호" userId="ac3a5c6d-d748-4a0e-bdea-2e37170f7676" providerId="ADAL" clId="{22E58171-4745-4B97-89A3-105EAA239A7C}" dt="2021-03-08T03:41:36.763" v="227" actId="165"/>
          <ac:grpSpMkLst>
            <pc:docMk/>
            <pc:sldMk cId="3645691147" sldId="601"/>
            <ac:grpSpMk id="6" creationId="{00000000-0000-0000-0000-000000000000}"/>
          </ac:grpSpMkLst>
        </pc:grpChg>
        <pc:picChg chg="add del mod topLvl">
          <ac:chgData name="준호" userId="ac3a5c6d-d748-4a0e-bdea-2e37170f7676" providerId="ADAL" clId="{22E58171-4745-4B97-89A3-105EAA239A7C}" dt="2021-03-08T03:41:52.982" v="231" actId="478"/>
          <ac:picMkLst>
            <pc:docMk/>
            <pc:sldMk cId="3645691147" sldId="601"/>
            <ac:picMk id="5" creationId="{00000000-0000-0000-0000-000000000000}"/>
          </ac:picMkLst>
        </pc:picChg>
        <pc:picChg chg="add mod ord">
          <ac:chgData name="준호" userId="ac3a5c6d-d748-4a0e-bdea-2e37170f7676" providerId="ADAL" clId="{22E58171-4745-4B97-89A3-105EAA239A7C}" dt="2021-03-08T04:05:24.965" v="753" actId="692"/>
          <ac:picMkLst>
            <pc:docMk/>
            <pc:sldMk cId="3645691147" sldId="601"/>
            <ac:picMk id="8" creationId="{F435CD15-1717-467D-B21E-418458E64BE9}"/>
          </ac:picMkLst>
        </pc:picChg>
      </pc:sldChg>
      <pc:sldChg chg="modSp mod">
        <pc:chgData name="준호" userId="ac3a5c6d-d748-4a0e-bdea-2e37170f7676" providerId="ADAL" clId="{22E58171-4745-4B97-89A3-105EAA239A7C}" dt="2021-03-08T05:19:35.594" v="1204" actId="20577"/>
        <pc:sldMkLst>
          <pc:docMk/>
          <pc:sldMk cId="479639583" sldId="602"/>
        </pc:sldMkLst>
        <pc:spChg chg="mod">
          <ac:chgData name="준호" userId="ac3a5c6d-d748-4a0e-bdea-2e37170f7676" providerId="ADAL" clId="{22E58171-4745-4B97-89A3-105EAA239A7C}" dt="2021-03-08T05:19:35.594" v="1204" actId="20577"/>
          <ac:spMkLst>
            <pc:docMk/>
            <pc:sldMk cId="479639583" sldId="602"/>
            <ac:spMk id="4" creationId="{00000000-0000-0000-0000-000000000000}"/>
          </ac:spMkLst>
        </pc:spChg>
      </pc:sldChg>
      <pc:sldChg chg="addSp delSp modSp mod">
        <pc:chgData name="준호" userId="ac3a5c6d-d748-4a0e-bdea-2e37170f7676" providerId="ADAL" clId="{22E58171-4745-4B97-89A3-105EAA239A7C}" dt="2021-03-04T08:21:35.940" v="83" actId="20577"/>
        <pc:sldMkLst>
          <pc:docMk/>
          <pc:sldMk cId="4201949543" sldId="605"/>
        </pc:sldMkLst>
        <pc:spChg chg="mod">
          <ac:chgData name="준호" userId="ac3a5c6d-d748-4a0e-bdea-2e37170f7676" providerId="ADAL" clId="{22E58171-4745-4B97-89A3-105EAA239A7C}" dt="2021-03-04T08:21:35.940" v="83" actId="20577"/>
          <ac:spMkLst>
            <pc:docMk/>
            <pc:sldMk cId="4201949543" sldId="605"/>
            <ac:spMk id="4" creationId="{00000000-0000-0000-0000-000000000000}"/>
          </ac:spMkLst>
        </pc:spChg>
        <pc:spChg chg="mod">
          <ac:chgData name="준호" userId="ac3a5c6d-d748-4a0e-bdea-2e37170f7676" providerId="ADAL" clId="{22E58171-4745-4B97-89A3-105EAA239A7C}" dt="2021-03-04T08:19:46.895" v="79" actId="1076"/>
          <ac:spMkLst>
            <pc:docMk/>
            <pc:sldMk cId="4201949543" sldId="605"/>
            <ac:spMk id="8" creationId="{47E63D7A-9D5E-419F-BEF0-164763E4C8EC}"/>
          </ac:spMkLst>
        </pc:spChg>
        <pc:spChg chg="mod ord">
          <ac:chgData name="준호" userId="ac3a5c6d-d748-4a0e-bdea-2e37170f7676" providerId="ADAL" clId="{22E58171-4745-4B97-89A3-105EAA239A7C}" dt="2021-03-04T07:25:17.800" v="19" actId="164"/>
          <ac:spMkLst>
            <pc:docMk/>
            <pc:sldMk cId="4201949543" sldId="605"/>
            <ac:spMk id="12" creationId="{954C8C1F-2FCE-4B6B-BD15-FED1EBC4ECC2}"/>
          </ac:spMkLst>
        </pc:spChg>
        <pc:spChg chg="add mod">
          <ac:chgData name="준호" userId="ac3a5c6d-d748-4a0e-bdea-2e37170f7676" providerId="ADAL" clId="{22E58171-4745-4B97-89A3-105EAA239A7C}" dt="2021-03-04T07:26:35.802" v="74" actId="1076"/>
          <ac:spMkLst>
            <pc:docMk/>
            <pc:sldMk cId="4201949543" sldId="605"/>
            <ac:spMk id="17" creationId="{48810B6C-99AD-491C-B140-B61E55FAC2B5}"/>
          </ac:spMkLst>
        </pc:spChg>
        <pc:spChg chg="mod">
          <ac:chgData name="준호" userId="ac3a5c6d-d748-4a0e-bdea-2e37170f7676" providerId="ADAL" clId="{22E58171-4745-4B97-89A3-105EAA239A7C}" dt="2021-03-04T07:24:31.357" v="7" actId="14100"/>
          <ac:spMkLst>
            <pc:docMk/>
            <pc:sldMk cId="4201949543" sldId="605"/>
            <ac:spMk id="22" creationId="{1AFCC237-1A4E-4521-B05A-F929B70FF762}"/>
          </ac:spMkLst>
        </pc:spChg>
        <pc:spChg chg="mod">
          <ac:chgData name="준호" userId="ac3a5c6d-d748-4a0e-bdea-2e37170f7676" providerId="ADAL" clId="{22E58171-4745-4B97-89A3-105EAA239A7C}" dt="2021-03-04T07:24:37.781" v="8" actId="14100"/>
          <ac:spMkLst>
            <pc:docMk/>
            <pc:sldMk cId="4201949543" sldId="605"/>
            <ac:spMk id="23" creationId="{A6554E4B-67D4-4070-A55A-3CB56D263E37}"/>
          </ac:spMkLst>
        </pc:spChg>
        <pc:spChg chg="mod">
          <ac:chgData name="준호" userId="ac3a5c6d-d748-4a0e-bdea-2e37170f7676" providerId="ADAL" clId="{22E58171-4745-4B97-89A3-105EAA239A7C}" dt="2021-03-04T08:19:54.100" v="82" actId="14100"/>
          <ac:spMkLst>
            <pc:docMk/>
            <pc:sldMk cId="4201949543" sldId="605"/>
            <ac:spMk id="24" creationId="{EEAACA11-1B0F-48B7-9AE6-0E202A10940B}"/>
          </ac:spMkLst>
        </pc:spChg>
        <pc:grpChg chg="add mod">
          <ac:chgData name="준호" userId="ac3a5c6d-d748-4a0e-bdea-2e37170f7676" providerId="ADAL" clId="{22E58171-4745-4B97-89A3-105EAA239A7C}" dt="2021-03-04T07:24:05.742" v="3" actId="14100"/>
          <ac:grpSpMkLst>
            <pc:docMk/>
            <pc:sldMk cId="4201949543" sldId="605"/>
            <ac:grpSpMk id="5" creationId="{27E5D1A9-75BC-4311-A61C-F6BBE842DD99}"/>
          </ac:grpSpMkLst>
        </pc:grpChg>
        <pc:grpChg chg="add mod">
          <ac:chgData name="준호" userId="ac3a5c6d-d748-4a0e-bdea-2e37170f7676" providerId="ADAL" clId="{22E58171-4745-4B97-89A3-105EAA239A7C}" dt="2021-03-04T08:19:48.020" v="81" actId="1076"/>
          <ac:grpSpMkLst>
            <pc:docMk/>
            <pc:sldMk cId="4201949543" sldId="605"/>
            <ac:grpSpMk id="6" creationId="{F9C3CFE8-4E8F-48E3-962E-E902E54134C6}"/>
          </ac:grpSpMkLst>
        </pc:grpChg>
        <pc:grpChg chg="del">
          <ac:chgData name="준호" userId="ac3a5c6d-d748-4a0e-bdea-2e37170f7676" providerId="ADAL" clId="{22E58171-4745-4B97-89A3-105EAA239A7C}" dt="2021-03-04T07:23:48.734" v="0" actId="165"/>
          <ac:grpSpMkLst>
            <pc:docMk/>
            <pc:sldMk cId="4201949543" sldId="605"/>
            <ac:grpSpMk id="19" creationId="{23C989D1-040F-4522-81C1-AE0B2D981898}"/>
          </ac:grpSpMkLst>
        </pc:grpChg>
        <pc:picChg chg="mod modCrop">
          <ac:chgData name="준호" userId="ac3a5c6d-d748-4a0e-bdea-2e37170f7676" providerId="ADAL" clId="{22E58171-4745-4B97-89A3-105EAA239A7C}" dt="2021-03-04T07:25:17.800" v="19" actId="164"/>
          <ac:picMkLst>
            <pc:docMk/>
            <pc:sldMk cId="4201949543" sldId="605"/>
            <ac:picMk id="14" creationId="{F23C7A78-339C-4D74-BAD2-C2D90491A0F2}"/>
          </ac:picMkLst>
        </pc:picChg>
        <pc:picChg chg="add mod modCrop">
          <ac:chgData name="준호" userId="ac3a5c6d-d748-4a0e-bdea-2e37170f7676" providerId="ADAL" clId="{22E58171-4745-4B97-89A3-105EAA239A7C}" dt="2021-03-04T07:25:17.800" v="19" actId="164"/>
          <ac:picMkLst>
            <pc:docMk/>
            <pc:sldMk cId="4201949543" sldId="605"/>
            <ac:picMk id="15" creationId="{41B8BC53-867D-49EC-84CE-7AC1F1E7342C}"/>
          </ac:picMkLst>
        </pc:picChg>
        <pc:picChg chg="mod topLvl">
          <ac:chgData name="준호" userId="ac3a5c6d-d748-4a0e-bdea-2e37170f7676" providerId="ADAL" clId="{22E58171-4745-4B97-89A3-105EAA239A7C}" dt="2021-03-04T07:24:01.818" v="2" actId="164"/>
          <ac:picMkLst>
            <pc:docMk/>
            <pc:sldMk cId="4201949543" sldId="605"/>
            <ac:picMk id="20" creationId="{7729A09B-E47D-4A3E-9330-236B21F30BE8}"/>
          </ac:picMkLst>
        </pc:picChg>
        <pc:picChg chg="mod topLvl modCrop">
          <ac:chgData name="준호" userId="ac3a5c6d-d748-4a0e-bdea-2e37170f7676" providerId="ADAL" clId="{22E58171-4745-4B97-89A3-105EAA239A7C}" dt="2021-03-04T07:24:01.818" v="2" actId="164"/>
          <ac:picMkLst>
            <pc:docMk/>
            <pc:sldMk cId="4201949543" sldId="605"/>
            <ac:picMk id="21" creationId="{7EB77A6A-6274-46FE-9359-B1B0C5DB7155}"/>
          </ac:picMkLst>
        </pc:picChg>
      </pc:sldChg>
      <pc:sldChg chg="addSp delSp modSp mod">
        <pc:chgData name="준호" userId="ac3a5c6d-d748-4a0e-bdea-2e37170f7676" providerId="ADAL" clId="{22E58171-4745-4B97-89A3-105EAA239A7C}" dt="2021-03-08T03:32:10.953" v="155" actId="20577"/>
        <pc:sldMkLst>
          <pc:docMk/>
          <pc:sldMk cId="3069807928" sldId="606"/>
        </pc:sldMkLst>
        <pc:spChg chg="mod">
          <ac:chgData name="준호" userId="ac3a5c6d-d748-4a0e-bdea-2e37170f7676" providerId="ADAL" clId="{22E58171-4745-4B97-89A3-105EAA239A7C}" dt="2021-03-04T08:39:38.473" v="85" actId="20577"/>
          <ac:spMkLst>
            <pc:docMk/>
            <pc:sldMk cId="3069807928" sldId="606"/>
            <ac:spMk id="4" creationId="{00000000-0000-0000-0000-000000000000}"/>
          </ac:spMkLst>
        </pc:spChg>
        <pc:spChg chg="mod">
          <ac:chgData name="준호" userId="ac3a5c6d-d748-4a0e-bdea-2e37170f7676" providerId="ADAL" clId="{22E58171-4745-4B97-89A3-105EAA239A7C}" dt="2021-03-04T08:53:06.220" v="103" actId="14100"/>
          <ac:spMkLst>
            <pc:docMk/>
            <pc:sldMk cId="3069807928" sldId="606"/>
            <ac:spMk id="14" creationId="{113D8620-6574-490A-AA7E-475516A960CC}"/>
          </ac:spMkLst>
        </pc:spChg>
        <pc:spChg chg="add mod">
          <ac:chgData name="준호" userId="ac3a5c6d-d748-4a0e-bdea-2e37170f7676" providerId="ADAL" clId="{22E58171-4745-4B97-89A3-105EAA239A7C}" dt="2021-03-04T08:54:24.070" v="125"/>
          <ac:spMkLst>
            <pc:docMk/>
            <pc:sldMk cId="3069807928" sldId="606"/>
            <ac:spMk id="17" creationId="{752BCA4B-9BB0-4746-B7C8-3F5C8D214CB4}"/>
          </ac:spMkLst>
        </pc:spChg>
        <pc:spChg chg="add mod">
          <ac:chgData name="준호" userId="ac3a5c6d-d748-4a0e-bdea-2e37170f7676" providerId="ADAL" clId="{22E58171-4745-4B97-89A3-105EAA239A7C}" dt="2021-03-08T03:32:10.953" v="155" actId="20577"/>
          <ac:spMkLst>
            <pc:docMk/>
            <pc:sldMk cId="3069807928" sldId="606"/>
            <ac:spMk id="19" creationId="{E8D58303-6F9B-4464-AFDC-58195158EA18}"/>
          </ac:spMkLst>
        </pc:spChg>
        <pc:spChg chg="del mod">
          <ac:chgData name="준호" userId="ac3a5c6d-d748-4a0e-bdea-2e37170f7676" providerId="ADAL" clId="{22E58171-4745-4B97-89A3-105EAA239A7C}" dt="2021-03-04T08:53:28.839" v="108" actId="478"/>
          <ac:spMkLst>
            <pc:docMk/>
            <pc:sldMk cId="3069807928" sldId="606"/>
            <ac:spMk id="20" creationId="{8C469A37-617A-4DAC-A3A1-C2CFFF9BD38E}"/>
          </ac:spMkLst>
        </pc:spChg>
        <pc:spChg chg="mod">
          <ac:chgData name="준호" userId="ac3a5c6d-d748-4a0e-bdea-2e37170f7676" providerId="ADAL" clId="{22E58171-4745-4B97-89A3-105EAA239A7C}" dt="2021-03-04T08:53:31.574" v="109" actId="164"/>
          <ac:spMkLst>
            <pc:docMk/>
            <pc:sldMk cId="3069807928" sldId="606"/>
            <ac:spMk id="21" creationId="{FB9977AE-E94D-4B6C-901B-D1D0CE5089A0}"/>
          </ac:spMkLst>
        </pc:spChg>
        <pc:spChg chg="mod">
          <ac:chgData name="준호" userId="ac3a5c6d-d748-4a0e-bdea-2e37170f7676" providerId="ADAL" clId="{22E58171-4745-4B97-89A3-105EAA239A7C}" dt="2021-03-04T08:54:06.768" v="113" actId="14100"/>
          <ac:spMkLst>
            <pc:docMk/>
            <pc:sldMk cId="3069807928" sldId="606"/>
            <ac:spMk id="23" creationId="{B1176FB9-410D-4E6C-9076-8C404B5935AC}"/>
          </ac:spMkLst>
        </pc:spChg>
        <pc:spChg chg="mod">
          <ac:chgData name="준호" userId="ac3a5c6d-d748-4a0e-bdea-2e37170f7676" providerId="ADAL" clId="{22E58171-4745-4B97-89A3-105EAA239A7C}" dt="2021-03-04T08:53:09.926" v="104" actId="14100"/>
          <ac:spMkLst>
            <pc:docMk/>
            <pc:sldMk cId="3069807928" sldId="606"/>
            <ac:spMk id="25" creationId="{FF192646-50DC-480C-A8DF-7622529DD766}"/>
          </ac:spMkLst>
        </pc:spChg>
        <pc:grpChg chg="add mod">
          <ac:chgData name="준호" userId="ac3a5c6d-d748-4a0e-bdea-2e37170f7676" providerId="ADAL" clId="{22E58171-4745-4B97-89A3-105EAA239A7C}" dt="2021-03-04T08:53:32.589" v="110" actId="1076"/>
          <ac:grpSpMkLst>
            <pc:docMk/>
            <pc:sldMk cId="3069807928" sldId="606"/>
            <ac:grpSpMk id="7" creationId="{0112D4F9-EFDC-4C50-B82B-3B0BAC927016}"/>
          </ac:grpSpMkLst>
        </pc:grpChg>
        <pc:picChg chg="add mod modCrop">
          <ac:chgData name="준호" userId="ac3a5c6d-d748-4a0e-bdea-2e37170f7676" providerId="ADAL" clId="{22E58171-4745-4B97-89A3-105EAA239A7C}" dt="2021-03-04T08:52:46.468" v="98" actId="1076"/>
          <ac:picMkLst>
            <pc:docMk/>
            <pc:sldMk cId="3069807928" sldId="606"/>
            <ac:picMk id="6" creationId="{0CEA9ECA-78D7-4BA7-9FC6-1C9D95DE976D}"/>
          </ac:picMkLst>
        </pc:picChg>
        <pc:picChg chg="mod modCrop">
          <ac:chgData name="준호" userId="ac3a5c6d-d748-4a0e-bdea-2e37170f7676" providerId="ADAL" clId="{22E58171-4745-4B97-89A3-105EAA239A7C}" dt="2021-03-04T08:52:54.531" v="100" actId="14100"/>
          <ac:picMkLst>
            <pc:docMk/>
            <pc:sldMk cId="3069807928" sldId="606"/>
            <ac:picMk id="9" creationId="{49D165A8-9423-4801-BEBA-941CACD32ACF}"/>
          </ac:picMkLst>
        </pc:picChg>
        <pc:picChg chg="mod">
          <ac:chgData name="준호" userId="ac3a5c6d-d748-4a0e-bdea-2e37170f7676" providerId="ADAL" clId="{22E58171-4745-4B97-89A3-105EAA239A7C}" dt="2021-03-04T08:53:31.574" v="109" actId="164"/>
          <ac:picMkLst>
            <pc:docMk/>
            <pc:sldMk cId="3069807928" sldId="606"/>
            <ac:picMk id="16" creationId="{BC6F81BB-4CB4-4056-A2D8-D03F04843681}"/>
          </ac:picMkLst>
        </pc:picChg>
        <pc:picChg chg="mod">
          <ac:chgData name="준호" userId="ac3a5c6d-d748-4a0e-bdea-2e37170f7676" providerId="ADAL" clId="{22E58171-4745-4B97-89A3-105EAA239A7C}" dt="2021-03-04T08:53:31.574" v="109" actId="164"/>
          <ac:picMkLst>
            <pc:docMk/>
            <pc:sldMk cId="3069807928" sldId="606"/>
            <ac:picMk id="18" creationId="{0AC6BDE9-BB75-4D91-890E-DB41878DC465}"/>
          </ac:picMkLst>
        </pc:picChg>
      </pc:sldChg>
      <pc:sldChg chg="addSp delSp modSp mod">
        <pc:chgData name="준호" userId="ac3a5c6d-d748-4a0e-bdea-2e37170f7676" providerId="ADAL" clId="{22E58171-4745-4B97-89A3-105EAA239A7C}" dt="2021-03-08T03:50:06.649" v="233" actId="22"/>
        <pc:sldMkLst>
          <pc:docMk/>
          <pc:sldMk cId="4068411961" sldId="608"/>
        </pc:sldMkLst>
        <pc:spChg chg="del">
          <ac:chgData name="준호" userId="ac3a5c6d-d748-4a0e-bdea-2e37170f7676" providerId="ADAL" clId="{22E58171-4745-4B97-89A3-105EAA239A7C}" dt="2021-03-08T03:35:21.273" v="161" actId="478"/>
          <ac:spMkLst>
            <pc:docMk/>
            <pc:sldMk cId="4068411961" sldId="608"/>
            <ac:spMk id="10" creationId="{0E48342A-BD85-4FF6-BAA4-9C36050F30FE}"/>
          </ac:spMkLst>
        </pc:spChg>
        <pc:spChg chg="mod">
          <ac:chgData name="준호" userId="ac3a5c6d-d748-4a0e-bdea-2e37170f7676" providerId="ADAL" clId="{22E58171-4745-4B97-89A3-105EAA239A7C}" dt="2021-03-08T03:37:57.232" v="203" actId="1076"/>
          <ac:spMkLst>
            <pc:docMk/>
            <pc:sldMk cId="4068411961" sldId="608"/>
            <ac:spMk id="11" creationId="{249B66A8-6B0F-4A1C-B884-E472B1904331}"/>
          </ac:spMkLst>
        </pc:spChg>
        <pc:spChg chg="mod">
          <ac:chgData name="준호" userId="ac3a5c6d-d748-4a0e-bdea-2e37170f7676" providerId="ADAL" clId="{22E58171-4745-4B97-89A3-105EAA239A7C}" dt="2021-03-08T03:37:57.232" v="203" actId="1076"/>
          <ac:spMkLst>
            <pc:docMk/>
            <pc:sldMk cId="4068411961" sldId="608"/>
            <ac:spMk id="12" creationId="{7D5A15BE-4C85-43DC-81AF-9AA369BCA425}"/>
          </ac:spMkLst>
        </pc:spChg>
        <pc:spChg chg="add mod">
          <ac:chgData name="준호" userId="ac3a5c6d-d748-4a0e-bdea-2e37170f7676" providerId="ADAL" clId="{22E58171-4745-4B97-89A3-105EAA239A7C}" dt="2021-03-08T03:37:57.232" v="203" actId="1076"/>
          <ac:spMkLst>
            <pc:docMk/>
            <pc:sldMk cId="4068411961" sldId="608"/>
            <ac:spMk id="13" creationId="{63F36908-A403-4BE4-9A7E-D40D11DC9863}"/>
          </ac:spMkLst>
        </pc:spChg>
        <pc:spChg chg="add mod">
          <ac:chgData name="준호" userId="ac3a5c6d-d748-4a0e-bdea-2e37170f7676" providerId="ADAL" clId="{22E58171-4745-4B97-89A3-105EAA239A7C}" dt="2021-03-08T03:38:09.230" v="206" actId="20577"/>
          <ac:spMkLst>
            <pc:docMk/>
            <pc:sldMk cId="4068411961" sldId="608"/>
            <ac:spMk id="14" creationId="{A3AFA8A2-6858-4387-82F3-65B462B5CF2C}"/>
          </ac:spMkLst>
        </pc:spChg>
        <pc:spChg chg="add mod">
          <ac:chgData name="준호" userId="ac3a5c6d-d748-4a0e-bdea-2e37170f7676" providerId="ADAL" clId="{22E58171-4745-4B97-89A3-105EAA239A7C}" dt="2021-03-08T03:37:57.232" v="203" actId="1076"/>
          <ac:spMkLst>
            <pc:docMk/>
            <pc:sldMk cId="4068411961" sldId="608"/>
            <ac:spMk id="15" creationId="{FB93B3FC-30D3-49EC-B3B0-B59A49448812}"/>
          </ac:spMkLst>
        </pc:spChg>
        <pc:spChg chg="add mod">
          <ac:chgData name="준호" userId="ac3a5c6d-d748-4a0e-bdea-2e37170f7676" providerId="ADAL" clId="{22E58171-4745-4B97-89A3-105EAA239A7C}" dt="2021-03-08T03:37:57.232" v="203" actId="1076"/>
          <ac:spMkLst>
            <pc:docMk/>
            <pc:sldMk cId="4068411961" sldId="608"/>
            <ac:spMk id="16" creationId="{9AD19468-11F8-4EF0-9843-9D815A0DBC59}"/>
          </ac:spMkLst>
        </pc:spChg>
        <pc:picChg chg="mod">
          <ac:chgData name="준호" userId="ac3a5c6d-d748-4a0e-bdea-2e37170f7676" providerId="ADAL" clId="{22E58171-4745-4B97-89A3-105EAA239A7C}" dt="2021-03-08T03:37:57.232" v="203" actId="1076"/>
          <ac:picMkLst>
            <pc:docMk/>
            <pc:sldMk cId="4068411961" sldId="608"/>
            <ac:picMk id="6" creationId="{A7893BDC-CB4F-430D-B0CA-E78D4293D37A}"/>
          </ac:picMkLst>
        </pc:picChg>
        <pc:picChg chg="add del">
          <ac:chgData name="준호" userId="ac3a5c6d-d748-4a0e-bdea-2e37170f7676" providerId="ADAL" clId="{22E58171-4745-4B97-89A3-105EAA239A7C}" dt="2021-03-08T03:50:06.649" v="233" actId="22"/>
          <ac:picMkLst>
            <pc:docMk/>
            <pc:sldMk cId="4068411961" sldId="608"/>
            <ac:picMk id="7" creationId="{ADBF2D09-4EE6-4C94-9C78-F9F121C4CCFB}"/>
          </ac:picMkLst>
        </pc:picChg>
        <pc:picChg chg="mod">
          <ac:chgData name="준호" userId="ac3a5c6d-d748-4a0e-bdea-2e37170f7676" providerId="ADAL" clId="{22E58171-4745-4B97-89A3-105EAA239A7C}" dt="2021-03-08T03:37:57.232" v="203" actId="1076"/>
          <ac:picMkLst>
            <pc:docMk/>
            <pc:sldMk cId="4068411961" sldId="608"/>
            <ac:picMk id="8" creationId="{701256A7-173E-4EEB-8315-39E9312D0F08}"/>
          </ac:picMkLst>
        </pc:picChg>
      </pc:sldChg>
      <pc:sldChg chg="addSp delSp modSp mod">
        <pc:chgData name="준호" userId="ac3a5c6d-d748-4a0e-bdea-2e37170f7676" providerId="ADAL" clId="{22E58171-4745-4B97-89A3-105EAA239A7C}" dt="2021-03-08T04:50:55.537" v="1121" actId="1076"/>
        <pc:sldMkLst>
          <pc:docMk/>
          <pc:sldMk cId="2082938540" sldId="609"/>
        </pc:sldMkLst>
        <pc:spChg chg="mod">
          <ac:chgData name="준호" userId="ac3a5c6d-d748-4a0e-bdea-2e37170f7676" providerId="ADAL" clId="{22E58171-4745-4B97-89A3-105EAA239A7C}" dt="2021-03-08T04:50:55.537" v="1121" actId="1076"/>
          <ac:spMkLst>
            <pc:docMk/>
            <pc:sldMk cId="2082938540" sldId="609"/>
            <ac:spMk id="13" creationId="{8B94ED70-1F01-44BE-B717-E93CE2596EDC}"/>
          </ac:spMkLst>
        </pc:spChg>
        <pc:spChg chg="del">
          <ac:chgData name="준호" userId="ac3a5c6d-d748-4a0e-bdea-2e37170f7676" providerId="ADAL" clId="{22E58171-4745-4B97-89A3-105EAA239A7C}" dt="2021-03-08T04:14:19.102" v="766" actId="478"/>
          <ac:spMkLst>
            <pc:docMk/>
            <pc:sldMk cId="2082938540" sldId="609"/>
            <ac:spMk id="14" creationId="{994EBCD2-B154-4683-89C9-8B8CA8986609}"/>
          </ac:spMkLst>
        </pc:spChg>
        <pc:spChg chg="add mod">
          <ac:chgData name="준호" userId="ac3a5c6d-d748-4a0e-bdea-2e37170f7676" providerId="ADAL" clId="{22E58171-4745-4B97-89A3-105EAA239A7C}" dt="2021-03-08T04:15:59.361" v="838" actId="1076"/>
          <ac:spMkLst>
            <pc:docMk/>
            <pc:sldMk cId="2082938540" sldId="609"/>
            <ac:spMk id="16" creationId="{3FB05413-C5AF-4C4F-8E07-7F66A7956287}"/>
          </ac:spMkLst>
        </pc:spChg>
        <pc:grpChg chg="del">
          <ac:chgData name="준호" userId="ac3a5c6d-d748-4a0e-bdea-2e37170f7676" providerId="ADAL" clId="{22E58171-4745-4B97-89A3-105EAA239A7C}" dt="2021-03-08T04:14:19.102" v="766" actId="478"/>
          <ac:grpSpMkLst>
            <pc:docMk/>
            <pc:sldMk cId="2082938540" sldId="609"/>
            <ac:grpSpMk id="15" creationId="{F5013669-DFB5-4B86-8CD2-596BCA106E5E}"/>
          </ac:grpSpMkLst>
        </pc:grpChg>
        <pc:picChg chg="add mod">
          <ac:chgData name="준호" userId="ac3a5c6d-d748-4a0e-bdea-2e37170f7676" providerId="ADAL" clId="{22E58171-4745-4B97-89A3-105EAA239A7C}" dt="2021-03-08T04:17:16.754" v="852" actId="14100"/>
          <ac:picMkLst>
            <pc:docMk/>
            <pc:sldMk cId="2082938540" sldId="609"/>
            <ac:picMk id="6" creationId="{83832B7C-018F-45BC-BB06-C8A899BDF2EF}"/>
          </ac:picMkLst>
        </pc:picChg>
        <pc:picChg chg="add del mod">
          <ac:chgData name="준호" userId="ac3a5c6d-d748-4a0e-bdea-2e37170f7676" providerId="ADAL" clId="{22E58171-4745-4B97-89A3-105EAA239A7C}" dt="2021-03-08T04:50:22.733" v="1114" actId="478"/>
          <ac:picMkLst>
            <pc:docMk/>
            <pc:sldMk cId="2082938540" sldId="609"/>
            <ac:picMk id="8" creationId="{D73B28A0-6FD3-4529-88C1-DED674D52361}"/>
          </ac:picMkLst>
        </pc:picChg>
        <pc:picChg chg="del mod">
          <ac:chgData name="준호" userId="ac3a5c6d-d748-4a0e-bdea-2e37170f7676" providerId="ADAL" clId="{22E58171-4745-4B97-89A3-105EAA239A7C}" dt="2021-03-08T04:16:16.593" v="839" actId="478"/>
          <ac:picMkLst>
            <pc:docMk/>
            <pc:sldMk cId="2082938540" sldId="609"/>
            <ac:picMk id="12" creationId="{4CFF6A0E-D230-9646-9676-1641B7D97B84}"/>
          </ac:picMkLst>
        </pc:picChg>
        <pc:picChg chg="add del mod">
          <ac:chgData name="준호" userId="ac3a5c6d-d748-4a0e-bdea-2e37170f7676" providerId="ADAL" clId="{22E58171-4745-4B97-89A3-105EAA239A7C}" dt="2021-03-08T04:17:23.305" v="854" actId="21"/>
          <ac:picMkLst>
            <pc:docMk/>
            <pc:sldMk cId="2082938540" sldId="609"/>
            <ac:picMk id="17" creationId="{99A02031-2FC7-4ABA-B7A2-50A521E15014}"/>
          </ac:picMkLst>
        </pc:picChg>
        <pc:picChg chg="add mod">
          <ac:chgData name="준호" userId="ac3a5c6d-d748-4a0e-bdea-2e37170f7676" providerId="ADAL" clId="{22E58171-4745-4B97-89A3-105EAA239A7C}" dt="2021-03-08T04:50:26.585" v="1115" actId="1076"/>
          <ac:picMkLst>
            <pc:docMk/>
            <pc:sldMk cId="2082938540" sldId="609"/>
            <ac:picMk id="19" creationId="{F5D082A7-AE6F-4683-AF27-A1CE9E33A713}"/>
          </ac:picMkLst>
        </pc:picChg>
      </pc:sldChg>
      <pc:sldChg chg="addSp delSp modSp mod">
        <pc:chgData name="준호" userId="ac3a5c6d-d748-4a0e-bdea-2e37170f7676" providerId="ADAL" clId="{22E58171-4745-4B97-89A3-105EAA239A7C}" dt="2021-03-08T04:18:21.131" v="871" actId="20577"/>
        <pc:sldMkLst>
          <pc:docMk/>
          <pc:sldMk cId="3065797323" sldId="610"/>
        </pc:sldMkLst>
        <pc:spChg chg="add mod">
          <ac:chgData name="준호" userId="ac3a5c6d-d748-4a0e-bdea-2e37170f7676" providerId="ADAL" clId="{22E58171-4745-4B97-89A3-105EAA239A7C}" dt="2021-03-08T04:18:21.131" v="871" actId="20577"/>
          <ac:spMkLst>
            <pc:docMk/>
            <pc:sldMk cId="3065797323" sldId="610"/>
            <ac:spMk id="9" creationId="{6C5ABDC9-1E07-44A9-95F9-09DF49CD6654}"/>
          </ac:spMkLst>
        </pc:spChg>
        <pc:spChg chg="mod">
          <ac:chgData name="준호" userId="ac3a5c6d-d748-4a0e-bdea-2e37170f7676" providerId="ADAL" clId="{22E58171-4745-4B97-89A3-105EAA239A7C}" dt="2021-03-08T04:18:12.873" v="864" actId="1076"/>
          <ac:spMkLst>
            <pc:docMk/>
            <pc:sldMk cId="3065797323" sldId="610"/>
            <ac:spMk id="12" creationId="{7F82AA06-91A4-4B40-B615-C86691EB4BE6}"/>
          </ac:spMkLst>
        </pc:spChg>
        <pc:spChg chg="del">
          <ac:chgData name="준호" userId="ac3a5c6d-d748-4a0e-bdea-2e37170f7676" providerId="ADAL" clId="{22E58171-4745-4B97-89A3-105EAA239A7C}" dt="2021-03-08T04:16:42.476" v="846" actId="478"/>
          <ac:spMkLst>
            <pc:docMk/>
            <pc:sldMk cId="3065797323" sldId="610"/>
            <ac:spMk id="16" creationId="{384D749F-F5F6-4334-8C9E-A4C8026AE0EC}"/>
          </ac:spMkLst>
        </pc:spChg>
        <pc:picChg chg="del mod">
          <ac:chgData name="준호" userId="ac3a5c6d-d748-4a0e-bdea-2e37170f7676" providerId="ADAL" clId="{22E58171-4745-4B97-89A3-105EAA239A7C}" dt="2021-03-08T04:18:08.101" v="862" actId="478"/>
          <ac:picMkLst>
            <pc:docMk/>
            <pc:sldMk cId="3065797323" sldId="610"/>
            <ac:picMk id="5" creationId="{00000000-0000-0000-0000-000000000000}"/>
          </ac:picMkLst>
        </pc:picChg>
        <pc:picChg chg="add mod">
          <ac:chgData name="준호" userId="ac3a5c6d-d748-4a0e-bdea-2e37170f7676" providerId="ADAL" clId="{22E58171-4745-4B97-89A3-105EAA239A7C}" dt="2021-03-08T04:18:15.481" v="865" actId="1076"/>
          <ac:picMkLst>
            <pc:docMk/>
            <pc:sldMk cId="3065797323" sldId="610"/>
            <ac:picMk id="7" creationId="{3DBEB919-6C00-4917-8A0C-EBBBD9B9880E}"/>
          </ac:picMkLst>
        </pc:picChg>
        <pc:picChg chg="add mod">
          <ac:chgData name="준호" userId="ac3a5c6d-d748-4a0e-bdea-2e37170f7676" providerId="ADAL" clId="{22E58171-4745-4B97-89A3-105EAA239A7C}" dt="2021-03-08T04:17:24.265" v="855"/>
          <ac:picMkLst>
            <pc:docMk/>
            <pc:sldMk cId="3065797323" sldId="610"/>
            <ac:picMk id="10" creationId="{49771E67-C2A6-4065-ACB3-0E67FBAF8BDE}"/>
          </ac:picMkLst>
        </pc:picChg>
        <pc:picChg chg="del">
          <ac:chgData name="준호" userId="ac3a5c6d-d748-4a0e-bdea-2e37170f7676" providerId="ADAL" clId="{22E58171-4745-4B97-89A3-105EAA239A7C}" dt="2021-03-08T04:16:42.476" v="846" actId="478"/>
          <ac:picMkLst>
            <pc:docMk/>
            <pc:sldMk cId="3065797323" sldId="610"/>
            <ac:picMk id="20" creationId="{C507A90F-6944-4595-85FF-6F98CEFB62EF}"/>
          </ac:picMkLst>
        </pc:picChg>
      </pc:sldChg>
      <pc:sldChg chg="addSp delSp modSp mod">
        <pc:chgData name="준호" userId="ac3a5c6d-d748-4a0e-bdea-2e37170f7676" providerId="ADAL" clId="{22E58171-4745-4B97-89A3-105EAA239A7C}" dt="2021-03-08T04:51:46.127" v="1130" actId="1076"/>
        <pc:sldMkLst>
          <pc:docMk/>
          <pc:sldMk cId="1163929407" sldId="611"/>
        </pc:sldMkLst>
        <pc:picChg chg="del">
          <ac:chgData name="준호" userId="ac3a5c6d-d748-4a0e-bdea-2e37170f7676" providerId="ADAL" clId="{22E58171-4745-4B97-89A3-105EAA239A7C}" dt="2021-03-08T04:19:17.284" v="872" actId="478"/>
          <ac:picMkLst>
            <pc:docMk/>
            <pc:sldMk cId="1163929407" sldId="611"/>
            <ac:picMk id="6" creationId="{00000000-0000-0000-0000-000000000000}"/>
          </ac:picMkLst>
        </pc:picChg>
        <pc:picChg chg="add del mod modCrop">
          <ac:chgData name="준호" userId="ac3a5c6d-d748-4a0e-bdea-2e37170f7676" providerId="ADAL" clId="{22E58171-4745-4B97-89A3-105EAA239A7C}" dt="2021-03-08T04:51:35.994" v="1125" actId="478"/>
          <ac:picMkLst>
            <pc:docMk/>
            <pc:sldMk cId="1163929407" sldId="611"/>
            <ac:picMk id="7" creationId="{840AB188-D693-4033-99E6-BE354F13F68E}"/>
          </ac:picMkLst>
        </pc:picChg>
        <pc:picChg chg="add mod modCrop">
          <ac:chgData name="준호" userId="ac3a5c6d-d748-4a0e-bdea-2e37170f7676" providerId="ADAL" clId="{22E58171-4745-4B97-89A3-105EAA239A7C}" dt="2021-03-08T04:51:46.127" v="1130" actId="1076"/>
          <ac:picMkLst>
            <pc:docMk/>
            <pc:sldMk cId="1163929407" sldId="611"/>
            <ac:picMk id="9" creationId="{0284F18E-FF44-46E8-ABD3-B59128013EBF}"/>
          </ac:picMkLst>
        </pc:picChg>
      </pc:sldChg>
      <pc:sldChg chg="addSp delSp modSp mod">
        <pc:chgData name="준호" userId="ac3a5c6d-d748-4a0e-bdea-2e37170f7676" providerId="ADAL" clId="{22E58171-4745-4B97-89A3-105EAA239A7C}" dt="2021-03-08T05:24:16.939" v="1206" actId="20577"/>
        <pc:sldMkLst>
          <pc:docMk/>
          <pc:sldMk cId="1544408811" sldId="613"/>
        </pc:sldMkLst>
        <pc:spChg chg="mod topLvl">
          <ac:chgData name="준호" userId="ac3a5c6d-d748-4a0e-bdea-2e37170f7676" providerId="ADAL" clId="{22E58171-4745-4B97-89A3-105EAA239A7C}" dt="2021-03-08T04:04:41.978" v="741" actId="1076"/>
          <ac:spMkLst>
            <pc:docMk/>
            <pc:sldMk cId="1544408811" sldId="613"/>
            <ac:spMk id="8" creationId="{00000000-0000-0000-0000-000000000000}"/>
          </ac:spMkLst>
        </pc:spChg>
        <pc:spChg chg="mod">
          <ac:chgData name="준호" userId="ac3a5c6d-d748-4a0e-bdea-2e37170f7676" providerId="ADAL" clId="{22E58171-4745-4B97-89A3-105EAA239A7C}" dt="2021-03-08T05:24:16.939" v="1206" actId="20577"/>
          <ac:spMkLst>
            <pc:docMk/>
            <pc:sldMk cId="1544408811" sldId="613"/>
            <ac:spMk id="9" creationId="{00000000-0000-0000-0000-000000000000}"/>
          </ac:spMkLst>
        </pc:spChg>
        <pc:spChg chg="mod topLvl">
          <ac:chgData name="준호" userId="ac3a5c6d-d748-4a0e-bdea-2e37170f7676" providerId="ADAL" clId="{22E58171-4745-4B97-89A3-105EAA239A7C}" dt="2021-03-08T04:04:35.694" v="740" actId="1076"/>
          <ac:spMkLst>
            <pc:docMk/>
            <pc:sldMk cId="1544408811" sldId="613"/>
            <ac:spMk id="10" creationId="{00000000-0000-0000-0000-000000000000}"/>
          </ac:spMkLst>
        </pc:spChg>
        <pc:grpChg chg="del">
          <ac:chgData name="준호" userId="ac3a5c6d-d748-4a0e-bdea-2e37170f7676" providerId="ADAL" clId="{22E58171-4745-4B97-89A3-105EAA239A7C}" dt="2021-03-08T04:04:13.431" v="736" actId="165"/>
          <ac:grpSpMkLst>
            <pc:docMk/>
            <pc:sldMk cId="1544408811" sldId="613"/>
            <ac:grpSpMk id="7" creationId="{00000000-0000-0000-0000-000000000000}"/>
          </ac:grpSpMkLst>
        </pc:grpChg>
        <pc:picChg chg="del mod topLvl">
          <ac:chgData name="준호" userId="ac3a5c6d-d748-4a0e-bdea-2e37170f7676" providerId="ADAL" clId="{22E58171-4745-4B97-89A3-105EAA239A7C}" dt="2021-03-08T04:04:14.367" v="737" actId="478"/>
          <ac:picMkLst>
            <pc:docMk/>
            <pc:sldMk cId="1544408811" sldId="613"/>
            <ac:picMk id="6" creationId="{00000000-0000-0000-0000-000000000000}"/>
          </ac:picMkLst>
        </pc:picChg>
        <pc:picChg chg="add mod ord">
          <ac:chgData name="준호" userId="ac3a5c6d-d748-4a0e-bdea-2e37170f7676" providerId="ADAL" clId="{22E58171-4745-4B97-89A3-105EAA239A7C}" dt="2021-03-08T04:04:25.946" v="739" actId="692"/>
          <ac:picMkLst>
            <pc:docMk/>
            <pc:sldMk cId="1544408811" sldId="613"/>
            <ac:picMk id="13" creationId="{8BA92707-F201-48B6-807D-3119B1ED8073}"/>
          </ac:picMkLst>
        </pc:picChg>
      </pc:sldChg>
      <pc:sldChg chg="addSp delSp modSp mod">
        <pc:chgData name="준호" userId="ac3a5c6d-d748-4a0e-bdea-2e37170f7676" providerId="ADAL" clId="{22E58171-4745-4B97-89A3-105EAA239A7C}" dt="2021-03-08T05:24:37.044" v="1218" actId="6549"/>
        <pc:sldMkLst>
          <pc:docMk/>
          <pc:sldMk cId="954485945" sldId="614"/>
        </pc:sldMkLst>
        <pc:spChg chg="mod">
          <ac:chgData name="준호" userId="ac3a5c6d-d748-4a0e-bdea-2e37170f7676" providerId="ADAL" clId="{22E58171-4745-4B97-89A3-105EAA239A7C}" dt="2021-03-08T05:24:37.044" v="1218" actId="6549"/>
          <ac:spMkLst>
            <pc:docMk/>
            <pc:sldMk cId="954485945" sldId="614"/>
            <ac:spMk id="9" creationId="{00000000-0000-0000-0000-000000000000}"/>
          </ac:spMkLst>
        </pc:spChg>
        <pc:spChg chg="mod topLvl">
          <ac:chgData name="준호" userId="ac3a5c6d-d748-4a0e-bdea-2e37170f7676" providerId="ADAL" clId="{22E58171-4745-4B97-89A3-105EAA239A7C}" dt="2021-03-08T04:09:11.785" v="763" actId="14100"/>
          <ac:spMkLst>
            <pc:docMk/>
            <pc:sldMk cId="954485945" sldId="614"/>
            <ac:spMk id="11" creationId="{00000000-0000-0000-0000-000000000000}"/>
          </ac:spMkLst>
        </pc:spChg>
        <pc:spChg chg="del mod topLvl">
          <ac:chgData name="준호" userId="ac3a5c6d-d748-4a0e-bdea-2e37170f7676" providerId="ADAL" clId="{22E58171-4745-4B97-89A3-105EAA239A7C}" dt="2021-03-08T04:09:16.729" v="765" actId="478"/>
          <ac:spMkLst>
            <pc:docMk/>
            <pc:sldMk cId="954485945" sldId="614"/>
            <ac:spMk id="12" creationId="{00000000-0000-0000-0000-000000000000}"/>
          </ac:spMkLst>
        </pc:spChg>
        <pc:spChg chg="add mod">
          <ac:chgData name="준호" userId="ac3a5c6d-d748-4a0e-bdea-2e37170f7676" providerId="ADAL" clId="{22E58171-4745-4B97-89A3-105EAA239A7C}" dt="2021-03-08T04:09:15.201" v="764" actId="571"/>
          <ac:spMkLst>
            <pc:docMk/>
            <pc:sldMk cId="954485945" sldId="614"/>
            <ac:spMk id="14" creationId="{B3EAAE14-53DC-4A23-9392-097C29449C45}"/>
          </ac:spMkLst>
        </pc:spChg>
        <pc:grpChg chg="del">
          <ac:chgData name="준호" userId="ac3a5c6d-d748-4a0e-bdea-2e37170f7676" providerId="ADAL" clId="{22E58171-4745-4B97-89A3-105EAA239A7C}" dt="2021-03-08T04:08:54.464" v="759" actId="165"/>
          <ac:grpSpMkLst>
            <pc:docMk/>
            <pc:sldMk cId="954485945" sldId="614"/>
            <ac:grpSpMk id="13" creationId="{00000000-0000-0000-0000-000000000000}"/>
          </ac:grpSpMkLst>
        </pc:grpChg>
        <pc:picChg chg="add mod ord">
          <ac:chgData name="준호" userId="ac3a5c6d-d748-4a0e-bdea-2e37170f7676" providerId="ADAL" clId="{22E58171-4745-4B97-89A3-105EAA239A7C}" dt="2021-03-08T04:08:59.325" v="761" actId="692"/>
          <ac:picMkLst>
            <pc:docMk/>
            <pc:sldMk cId="954485945" sldId="614"/>
            <ac:picMk id="5" creationId="{2AC8B4CA-12C7-4376-94EC-2FBE1E040BCA}"/>
          </ac:picMkLst>
        </pc:picChg>
        <pc:picChg chg="del mod topLvl">
          <ac:chgData name="준호" userId="ac3a5c6d-d748-4a0e-bdea-2e37170f7676" providerId="ADAL" clId="{22E58171-4745-4B97-89A3-105EAA239A7C}" dt="2021-03-08T04:08:56.234" v="760" actId="478"/>
          <ac:picMkLst>
            <pc:docMk/>
            <pc:sldMk cId="954485945" sldId="614"/>
            <ac:picMk id="7" creationId="{00000000-0000-0000-0000-000000000000}"/>
          </ac:picMkLst>
        </pc:picChg>
      </pc:sldChg>
      <pc:sldChg chg="addSp delSp modSp add mod">
        <pc:chgData name="준호" userId="ac3a5c6d-d748-4a0e-bdea-2e37170f7676" providerId="ADAL" clId="{22E58171-4745-4B97-89A3-105EAA239A7C}" dt="2021-03-08T03:57:31.816" v="730" actId="1076"/>
        <pc:sldMkLst>
          <pc:docMk/>
          <pc:sldMk cId="4056202495" sldId="629"/>
        </pc:sldMkLst>
        <pc:spChg chg="mod">
          <ac:chgData name="준호" userId="ac3a5c6d-d748-4a0e-bdea-2e37170f7676" providerId="ADAL" clId="{22E58171-4745-4B97-89A3-105EAA239A7C}" dt="2021-03-08T03:52:41.051" v="386" actId="20577"/>
          <ac:spMkLst>
            <pc:docMk/>
            <pc:sldMk cId="4056202495" sldId="629"/>
            <ac:spMk id="3" creationId="{9418F437-8C42-415B-87BE-BA04B474B84B}"/>
          </ac:spMkLst>
        </pc:spChg>
        <pc:spChg chg="mod">
          <ac:chgData name="준호" userId="ac3a5c6d-d748-4a0e-bdea-2e37170f7676" providerId="ADAL" clId="{22E58171-4745-4B97-89A3-105EAA239A7C}" dt="2021-03-08T03:55:08.461" v="697" actId="404"/>
          <ac:spMkLst>
            <pc:docMk/>
            <pc:sldMk cId="4056202495" sldId="629"/>
            <ac:spMk id="4" creationId="{00000000-0000-0000-0000-000000000000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1" creationId="{249B66A8-6B0F-4A1C-B884-E472B1904331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2" creationId="{7D5A15BE-4C85-43DC-81AF-9AA369BCA425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3" creationId="{63F36908-A403-4BE4-9A7E-D40D11DC9863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4" creationId="{A3AFA8A2-6858-4387-82F3-65B462B5CF2C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5" creationId="{FB93B3FC-30D3-49EC-B3B0-B59A49448812}"/>
          </ac:spMkLst>
        </pc:spChg>
        <pc:spChg chg="mod topLvl">
          <ac:chgData name="준호" userId="ac3a5c6d-d748-4a0e-bdea-2e37170f7676" providerId="ADAL" clId="{22E58171-4745-4B97-89A3-105EAA239A7C}" dt="2021-03-08T03:57:24.709" v="727" actId="164"/>
          <ac:spMkLst>
            <pc:docMk/>
            <pc:sldMk cId="4056202495" sldId="629"/>
            <ac:spMk id="16" creationId="{9AD19468-11F8-4EF0-9843-9D815A0DBC59}"/>
          </ac:spMkLst>
        </pc:spChg>
        <pc:grpChg chg="add del mod">
          <ac:chgData name="준호" userId="ac3a5c6d-d748-4a0e-bdea-2e37170f7676" providerId="ADAL" clId="{22E58171-4745-4B97-89A3-105EAA239A7C}" dt="2021-03-08T03:57:17.580" v="725" actId="165"/>
          <ac:grpSpMkLst>
            <pc:docMk/>
            <pc:sldMk cId="4056202495" sldId="629"/>
            <ac:grpSpMk id="9" creationId="{8D7B82B4-8B6D-4F4E-8AEF-AC5D99605419}"/>
          </ac:grpSpMkLst>
        </pc:grpChg>
        <pc:grpChg chg="add mod">
          <ac:chgData name="준호" userId="ac3a5c6d-d748-4a0e-bdea-2e37170f7676" providerId="ADAL" clId="{22E58171-4745-4B97-89A3-105EAA239A7C}" dt="2021-03-08T03:57:31.816" v="730" actId="1076"/>
          <ac:grpSpMkLst>
            <pc:docMk/>
            <pc:sldMk cId="4056202495" sldId="629"/>
            <ac:grpSpMk id="10" creationId="{E1C7A4E7-E779-4342-A956-4325A3291AC6}"/>
          </ac:grpSpMkLst>
        </pc:grpChg>
        <pc:picChg chg="mod topLvl">
          <ac:chgData name="준호" userId="ac3a5c6d-d748-4a0e-bdea-2e37170f7676" providerId="ADAL" clId="{22E58171-4745-4B97-89A3-105EAA239A7C}" dt="2021-03-08T03:57:24.709" v="727" actId="164"/>
          <ac:picMkLst>
            <pc:docMk/>
            <pc:sldMk cId="4056202495" sldId="629"/>
            <ac:picMk id="6" creationId="{A7893BDC-CB4F-430D-B0CA-E78D4293D37A}"/>
          </ac:picMkLst>
        </pc:picChg>
        <pc:picChg chg="add mod ord topLvl">
          <ac:chgData name="준호" userId="ac3a5c6d-d748-4a0e-bdea-2e37170f7676" providerId="ADAL" clId="{22E58171-4745-4B97-89A3-105EAA239A7C}" dt="2021-03-08T03:57:24.709" v="727" actId="164"/>
          <ac:picMkLst>
            <pc:docMk/>
            <pc:sldMk cId="4056202495" sldId="629"/>
            <ac:picMk id="7" creationId="{47B99828-1959-4592-8600-58CBA807AD19}"/>
          </ac:picMkLst>
        </pc:picChg>
        <pc:picChg chg="del mod">
          <ac:chgData name="준호" userId="ac3a5c6d-d748-4a0e-bdea-2e37170f7676" providerId="ADAL" clId="{22E58171-4745-4B97-89A3-105EAA239A7C}" dt="2021-03-08T03:55:18.158" v="699" actId="478"/>
          <ac:picMkLst>
            <pc:docMk/>
            <pc:sldMk cId="4056202495" sldId="629"/>
            <ac:picMk id="8" creationId="{701256A7-173E-4EEB-8315-39E9312D0F08}"/>
          </ac:picMkLst>
        </pc:picChg>
      </pc:sldChg>
      <pc:sldChg chg="addSp delSp modSp add mod">
        <pc:chgData name="준호" userId="ac3a5c6d-d748-4a0e-bdea-2e37170f7676" providerId="ADAL" clId="{22E58171-4745-4B97-89A3-105EAA239A7C}" dt="2021-03-08T04:29:23.595" v="1109" actId="20577"/>
        <pc:sldMkLst>
          <pc:docMk/>
          <pc:sldMk cId="44320109" sldId="630"/>
        </pc:sldMkLst>
        <pc:spChg chg="mod">
          <ac:chgData name="준호" userId="ac3a5c6d-d748-4a0e-bdea-2e37170f7676" providerId="ADAL" clId="{22E58171-4745-4B97-89A3-105EAA239A7C}" dt="2021-03-08T04:25:34.275" v="958"/>
          <ac:spMkLst>
            <pc:docMk/>
            <pc:sldMk cId="44320109" sldId="630"/>
            <ac:spMk id="3" creationId="{9418F437-8C42-415B-87BE-BA04B474B84B}"/>
          </ac:spMkLst>
        </pc:spChg>
        <pc:spChg chg="mod">
          <ac:chgData name="준호" userId="ac3a5c6d-d748-4a0e-bdea-2e37170f7676" providerId="ADAL" clId="{22E58171-4745-4B97-89A3-105EAA239A7C}" dt="2021-03-08T04:26:46.515" v="1083" actId="20577"/>
          <ac:spMkLst>
            <pc:docMk/>
            <pc:sldMk cId="44320109" sldId="630"/>
            <ac:spMk id="4" creationId="{00000000-0000-0000-0000-000000000000}"/>
          </ac:spMkLst>
        </pc:spChg>
        <pc:spChg chg="mod">
          <ac:chgData name="준호" userId="ac3a5c6d-d748-4a0e-bdea-2e37170f7676" providerId="ADAL" clId="{22E58171-4745-4B97-89A3-105EAA239A7C}" dt="2021-03-08T04:28:08.861" v="1096" actId="1076"/>
          <ac:spMkLst>
            <pc:docMk/>
            <pc:sldMk cId="44320109" sldId="630"/>
            <ac:spMk id="23" creationId="{75514E5E-6C66-4E21-951C-F6A3EDEFDE4E}"/>
          </ac:spMkLst>
        </pc:spChg>
        <pc:spChg chg="mod">
          <ac:chgData name="준호" userId="ac3a5c6d-d748-4a0e-bdea-2e37170f7676" providerId="ADAL" clId="{22E58171-4745-4B97-89A3-105EAA239A7C}" dt="2021-03-08T04:29:17.700" v="1108" actId="14100"/>
          <ac:spMkLst>
            <pc:docMk/>
            <pc:sldMk cId="44320109" sldId="630"/>
            <ac:spMk id="24" creationId="{85BDF3BC-FB60-4B4B-B30C-FA728626E71C}"/>
          </ac:spMkLst>
        </pc:spChg>
        <pc:spChg chg="mod">
          <ac:chgData name="준호" userId="ac3a5c6d-d748-4a0e-bdea-2e37170f7676" providerId="ADAL" clId="{22E58171-4745-4B97-89A3-105EAA239A7C}" dt="2021-03-08T04:29:23.595" v="1109" actId="20577"/>
          <ac:spMkLst>
            <pc:docMk/>
            <pc:sldMk cId="44320109" sldId="630"/>
            <ac:spMk id="25" creationId="{AA25E14F-3C66-4591-A6CD-DC7DADAD796E}"/>
          </ac:spMkLst>
        </pc:spChg>
        <pc:spChg chg="mod">
          <ac:chgData name="준호" userId="ac3a5c6d-d748-4a0e-bdea-2e37170f7676" providerId="ADAL" clId="{22E58171-4745-4B97-89A3-105EAA239A7C}" dt="2021-03-08T04:28:23.592" v="1101" actId="20577"/>
          <ac:spMkLst>
            <pc:docMk/>
            <pc:sldMk cId="44320109" sldId="630"/>
            <ac:spMk id="26" creationId="{0D6934FF-66C5-4407-8C5B-223FCE4EC5EC}"/>
          </ac:spMkLst>
        </pc:spChg>
        <pc:spChg chg="mod">
          <ac:chgData name="준호" userId="ac3a5c6d-d748-4a0e-bdea-2e37170f7676" providerId="ADAL" clId="{22E58171-4745-4B97-89A3-105EAA239A7C}" dt="2021-03-08T04:28:11.515" v="1097" actId="14100"/>
          <ac:spMkLst>
            <pc:docMk/>
            <pc:sldMk cId="44320109" sldId="630"/>
            <ac:spMk id="27" creationId="{3C02E9A5-AEFC-46D9-A2F2-802212A43393}"/>
          </ac:spMkLst>
        </pc:spChg>
        <pc:spChg chg="mod">
          <ac:chgData name="준호" userId="ac3a5c6d-d748-4a0e-bdea-2e37170f7676" providerId="ADAL" clId="{22E58171-4745-4B97-89A3-105EAA239A7C}" dt="2021-03-08T04:29:07.771" v="1106" actId="14100"/>
          <ac:spMkLst>
            <pc:docMk/>
            <pc:sldMk cId="44320109" sldId="630"/>
            <ac:spMk id="28" creationId="{3A9283EB-DB47-4F71-A9C9-A81E1CA7BA5F}"/>
          </ac:spMkLst>
        </pc:spChg>
        <pc:picChg chg="add mod ord">
          <ac:chgData name="준호" userId="ac3a5c6d-d748-4a0e-bdea-2e37170f7676" providerId="ADAL" clId="{22E58171-4745-4B97-89A3-105EAA239A7C}" dt="2021-03-08T04:28:58.942" v="1104" actId="167"/>
          <ac:picMkLst>
            <pc:docMk/>
            <pc:sldMk cId="44320109" sldId="630"/>
            <ac:picMk id="6" creationId="{0CB800EC-7A30-4000-B628-902A060821E5}"/>
          </ac:picMkLst>
        </pc:picChg>
        <pc:picChg chg="del">
          <ac:chgData name="준호" userId="ac3a5c6d-d748-4a0e-bdea-2e37170f7676" providerId="ADAL" clId="{22E58171-4745-4B97-89A3-105EAA239A7C}" dt="2021-03-08T04:29:01.281" v="1105" actId="478"/>
          <ac:picMkLst>
            <pc:docMk/>
            <pc:sldMk cId="44320109" sldId="630"/>
            <ac:picMk id="22" creationId="{1FDFABCE-C32B-499F-BBD3-A133D6CE1B22}"/>
          </ac:picMkLst>
        </pc:picChg>
      </pc:sldChg>
      <pc:sldMasterChg chg="modSp mod">
        <pc:chgData name="준호" userId="ac3a5c6d-d748-4a0e-bdea-2e37170f7676" providerId="ADAL" clId="{22E58171-4745-4B97-89A3-105EAA239A7C}" dt="2021-03-08T05:32:48.282" v="1221" actId="20577"/>
        <pc:sldMasterMkLst>
          <pc:docMk/>
          <pc:sldMasterMk cId="0" sldId="2147483655"/>
        </pc:sldMasterMkLst>
        <pc:spChg chg="mod">
          <ac:chgData name="준호" userId="ac3a5c6d-d748-4a0e-bdea-2e37170f7676" providerId="ADAL" clId="{22E58171-4745-4B97-89A3-105EAA239A7C}" dt="2021-03-08T05:32:48.282" v="1221" actId="20577"/>
          <ac:spMkLst>
            <pc:docMk/>
            <pc:sldMasterMk cId="0" sldId="2147483655"/>
            <ac:spMk id="7" creationId="{00000000-0000-0000-0000-000000000000}"/>
          </ac:spMkLst>
        </pc:spChg>
      </pc:sldMasterChg>
    </pc:docChg>
  </pc:docChgLst>
  <pc:docChgLst>
    <pc:chgData name="준호" userId="ac3a5c6d-d748-4a0e-bdea-2e37170f7676" providerId="ADAL" clId="{875797AC-2CFC-4D9B-A6F5-EBFAE5307F5E}"/>
    <pc:docChg chg="undo redo custSel addSld delSld modSld">
      <pc:chgData name="준호" userId="ac3a5c6d-d748-4a0e-bdea-2e37170f7676" providerId="ADAL" clId="{875797AC-2CFC-4D9B-A6F5-EBFAE5307F5E}" dt="2020-10-06T01:09:51.814" v="2554" actId="1076"/>
      <pc:docMkLst>
        <pc:docMk/>
      </pc:docMkLst>
      <pc:sldChg chg="addSp delSp modSp mod">
        <pc:chgData name="준호" userId="ac3a5c6d-d748-4a0e-bdea-2e37170f7676" providerId="ADAL" clId="{875797AC-2CFC-4D9B-A6F5-EBFAE5307F5E}" dt="2020-10-05T11:38:26.997" v="1089" actId="692"/>
        <pc:sldMkLst>
          <pc:docMk/>
          <pc:sldMk cId="2605395139" sldId="583"/>
        </pc:sldMkLst>
        <pc:spChg chg="mod">
          <ac:chgData name="준호" userId="ac3a5c6d-d748-4a0e-bdea-2e37170f7676" providerId="ADAL" clId="{875797AC-2CFC-4D9B-A6F5-EBFAE5307F5E}" dt="2020-10-05T11:03:29.317" v="358" actId="20577"/>
          <ac:spMkLst>
            <pc:docMk/>
            <pc:sldMk cId="2605395139" sldId="583"/>
            <ac:spMk id="4" creationId="{00000000-0000-0000-0000-000000000000}"/>
          </ac:spMkLst>
        </pc:spChg>
        <pc:spChg chg="add mod topLvl">
          <ac:chgData name="준호" userId="ac3a5c6d-d748-4a0e-bdea-2e37170f7676" providerId="ADAL" clId="{875797AC-2CFC-4D9B-A6F5-EBFAE5307F5E}" dt="2020-10-05T11:38:22.974" v="1088" actId="692"/>
          <ac:spMkLst>
            <pc:docMk/>
            <pc:sldMk cId="2605395139" sldId="583"/>
            <ac:spMk id="10" creationId="{EF4A0BBD-93AB-4948-9C39-05F1E9ED533C}"/>
          </ac:spMkLst>
        </pc:spChg>
        <pc:spChg chg="add mod topLvl">
          <ac:chgData name="준호" userId="ac3a5c6d-d748-4a0e-bdea-2e37170f7676" providerId="ADAL" clId="{875797AC-2CFC-4D9B-A6F5-EBFAE5307F5E}" dt="2020-10-05T11:38:22.974" v="1088" actId="692"/>
          <ac:spMkLst>
            <pc:docMk/>
            <pc:sldMk cId="2605395139" sldId="583"/>
            <ac:spMk id="11" creationId="{B831B8DD-2C4B-4440-972A-2DB7BB0B0F7A}"/>
          </ac:spMkLst>
        </pc:spChg>
        <pc:spChg chg="add mod">
          <ac:chgData name="준호" userId="ac3a5c6d-d748-4a0e-bdea-2e37170f7676" providerId="ADAL" clId="{875797AC-2CFC-4D9B-A6F5-EBFAE5307F5E}" dt="2020-10-05T10:45:26.537" v="130" actId="164"/>
          <ac:spMkLst>
            <pc:docMk/>
            <pc:sldMk cId="2605395139" sldId="583"/>
            <ac:spMk id="12" creationId="{F218ADB3-CF4A-44CA-8495-80F5DC5BC6F1}"/>
          </ac:spMkLst>
        </pc:spChg>
        <pc:spChg chg="add mod">
          <ac:chgData name="준호" userId="ac3a5c6d-d748-4a0e-bdea-2e37170f7676" providerId="ADAL" clId="{875797AC-2CFC-4D9B-A6F5-EBFAE5307F5E}" dt="2020-10-05T10:44:42.637" v="111" actId="571"/>
          <ac:spMkLst>
            <pc:docMk/>
            <pc:sldMk cId="2605395139" sldId="583"/>
            <ac:spMk id="13" creationId="{B5A14F63-03CA-4243-A45F-976CC4ABB7DB}"/>
          </ac:spMkLst>
        </pc:spChg>
        <pc:spChg chg="add mod">
          <ac:chgData name="준호" userId="ac3a5c6d-d748-4a0e-bdea-2e37170f7676" providerId="ADAL" clId="{875797AC-2CFC-4D9B-A6F5-EBFAE5307F5E}" dt="2020-10-05T10:45:26.537" v="130" actId="164"/>
          <ac:spMkLst>
            <pc:docMk/>
            <pc:sldMk cId="2605395139" sldId="583"/>
            <ac:spMk id="14" creationId="{40644B65-D7DF-4A8E-87AC-4D618DDAEC53}"/>
          </ac:spMkLst>
        </pc:spChg>
        <pc:grpChg chg="add mod">
          <ac:chgData name="준호" userId="ac3a5c6d-d748-4a0e-bdea-2e37170f7676" providerId="ADAL" clId="{875797AC-2CFC-4D9B-A6F5-EBFAE5307F5E}" dt="2020-10-05T10:46:35.046" v="149" actId="14100"/>
          <ac:grpSpMkLst>
            <pc:docMk/>
            <pc:sldMk cId="2605395139" sldId="583"/>
            <ac:grpSpMk id="15" creationId="{F8B5E073-3E54-4F10-97F8-8474509C58AD}"/>
          </ac:grpSpMkLst>
        </pc:grpChg>
        <pc:grpChg chg="add del mod">
          <ac:chgData name="준호" userId="ac3a5c6d-d748-4a0e-bdea-2e37170f7676" providerId="ADAL" clId="{875797AC-2CFC-4D9B-A6F5-EBFAE5307F5E}" dt="2020-10-05T11:37:51.030" v="1082" actId="165"/>
          <ac:grpSpMkLst>
            <pc:docMk/>
            <pc:sldMk cId="2605395139" sldId="583"/>
            <ac:grpSpMk id="16" creationId="{3CF711D4-3077-4784-ADCA-D10137BC3D96}"/>
          </ac:grpSpMkLst>
        </pc:grpChg>
        <pc:grpChg chg="add mod">
          <ac:chgData name="준호" userId="ac3a5c6d-d748-4a0e-bdea-2e37170f7676" providerId="ADAL" clId="{875797AC-2CFC-4D9B-A6F5-EBFAE5307F5E}" dt="2020-10-05T11:38:18.486" v="1086" actId="207"/>
          <ac:grpSpMkLst>
            <pc:docMk/>
            <pc:sldMk cId="2605395139" sldId="583"/>
            <ac:grpSpMk id="17" creationId="{BB27C235-B61B-4A67-A906-886D6530F663}"/>
          </ac:grpSpMkLst>
        </pc:grpChg>
        <pc:picChg chg="del">
          <ac:chgData name="준호" userId="ac3a5c6d-d748-4a0e-bdea-2e37170f7676" providerId="ADAL" clId="{875797AC-2CFC-4D9B-A6F5-EBFAE5307F5E}" dt="2020-10-05T10:35:44.215" v="0" actId="478"/>
          <ac:picMkLst>
            <pc:docMk/>
            <pc:sldMk cId="2605395139" sldId="583"/>
            <ac:picMk id="6" creationId="{00000000-0000-0000-0000-000000000000}"/>
          </ac:picMkLst>
        </pc:picChg>
        <pc:picChg chg="add mod topLvl modCrop">
          <ac:chgData name="준호" userId="ac3a5c6d-d748-4a0e-bdea-2e37170f7676" providerId="ADAL" clId="{875797AC-2CFC-4D9B-A6F5-EBFAE5307F5E}" dt="2020-10-05T11:38:26.997" v="1089" actId="692"/>
          <ac:picMkLst>
            <pc:docMk/>
            <pc:sldMk cId="2605395139" sldId="583"/>
            <ac:picMk id="7" creationId="{93239AF5-5341-413E-B2D9-C4BE3B8BA809}"/>
          </ac:picMkLst>
        </pc:picChg>
        <pc:picChg chg="add mod">
          <ac:chgData name="준호" userId="ac3a5c6d-d748-4a0e-bdea-2e37170f7676" providerId="ADAL" clId="{875797AC-2CFC-4D9B-A6F5-EBFAE5307F5E}" dt="2020-10-05T10:45:26.537" v="130" actId="164"/>
          <ac:picMkLst>
            <pc:docMk/>
            <pc:sldMk cId="2605395139" sldId="583"/>
            <ac:picMk id="9" creationId="{92E890A5-EFFB-45A7-997B-4F11FADE3F6E}"/>
          </ac:picMkLst>
        </pc:picChg>
      </pc:sldChg>
      <pc:sldChg chg="addSp delSp modSp mod">
        <pc:chgData name="준호" userId="ac3a5c6d-d748-4a0e-bdea-2e37170f7676" providerId="ADAL" clId="{875797AC-2CFC-4D9B-A6F5-EBFAE5307F5E}" dt="2020-10-06T00:47:32.443" v="1893" actId="20577"/>
        <pc:sldMkLst>
          <pc:docMk/>
          <pc:sldMk cId="2097153388" sldId="584"/>
        </pc:sldMkLst>
        <pc:spChg chg="mod">
          <ac:chgData name="준호" userId="ac3a5c6d-d748-4a0e-bdea-2e37170f7676" providerId="ADAL" clId="{875797AC-2CFC-4D9B-A6F5-EBFAE5307F5E}" dt="2020-10-05T11:59:28.872" v="1131"/>
          <ac:spMkLst>
            <pc:docMk/>
            <pc:sldMk cId="2097153388" sldId="584"/>
            <ac:spMk id="3" creationId="{9418F437-8C42-415B-87BE-BA04B474B84B}"/>
          </ac:spMkLst>
        </pc:spChg>
        <pc:spChg chg="del mod">
          <ac:chgData name="준호" userId="ac3a5c6d-d748-4a0e-bdea-2e37170f7676" providerId="ADAL" clId="{875797AC-2CFC-4D9B-A6F5-EBFAE5307F5E}" dt="2020-10-05T11:22:58.183" v="998" actId="478"/>
          <ac:spMkLst>
            <pc:docMk/>
            <pc:sldMk cId="2097153388" sldId="584"/>
            <ac:spMk id="4" creationId="{00000000-0000-0000-0000-000000000000}"/>
          </ac:spMkLst>
        </pc:spChg>
        <pc:spChg chg="add mod">
          <ac:chgData name="준호" userId="ac3a5c6d-d748-4a0e-bdea-2e37170f7676" providerId="ADAL" clId="{875797AC-2CFC-4D9B-A6F5-EBFAE5307F5E}" dt="2020-10-06T00:47:32.443" v="1893" actId="20577"/>
          <ac:spMkLst>
            <pc:docMk/>
            <pc:sldMk cId="2097153388" sldId="584"/>
            <ac:spMk id="14" creationId="{768CCB47-AAC0-49C2-9DB3-070891DDDB62}"/>
          </ac:spMkLst>
        </pc:spChg>
        <pc:grpChg chg="del">
          <ac:chgData name="준호" userId="ac3a5c6d-d748-4a0e-bdea-2e37170f7676" providerId="ADAL" clId="{875797AC-2CFC-4D9B-A6F5-EBFAE5307F5E}" dt="2020-10-05T11:04:21.945" v="360" actId="478"/>
          <ac:grpSpMkLst>
            <pc:docMk/>
            <pc:sldMk cId="2097153388" sldId="584"/>
            <ac:grpSpMk id="10" creationId="{00000000-0000-0000-0000-000000000000}"/>
          </ac:grpSpMkLst>
        </pc:grpChg>
        <pc:grpChg chg="add del mod">
          <ac:chgData name="준호" userId="ac3a5c6d-d748-4a0e-bdea-2e37170f7676" providerId="ADAL" clId="{875797AC-2CFC-4D9B-A6F5-EBFAE5307F5E}" dt="2020-10-05T11:38:57.316" v="1092" actId="21"/>
          <ac:grpSpMkLst>
            <pc:docMk/>
            <pc:sldMk cId="2097153388" sldId="584"/>
            <ac:grpSpMk id="13" creationId="{CCD63D6A-9D84-4267-8248-5FCB7EF056BC}"/>
          </ac:grpSpMkLst>
        </pc:grpChg>
        <pc:grpChg chg="add del mod">
          <ac:chgData name="준호" userId="ac3a5c6d-d748-4a0e-bdea-2e37170f7676" providerId="ADAL" clId="{875797AC-2CFC-4D9B-A6F5-EBFAE5307F5E}" dt="2020-10-05T11:39:09.992" v="1096" actId="21"/>
          <ac:grpSpMkLst>
            <pc:docMk/>
            <pc:sldMk cId="2097153388" sldId="584"/>
            <ac:grpSpMk id="23" creationId="{F12A0F4D-1FAF-4E8A-B214-38A895F01B8A}"/>
          </ac:grpSpMkLst>
        </pc:grpChg>
        <pc:picChg chg="add mod">
          <ac:chgData name="준호" userId="ac3a5c6d-d748-4a0e-bdea-2e37170f7676" providerId="ADAL" clId="{875797AC-2CFC-4D9B-A6F5-EBFAE5307F5E}" dt="2020-10-05T11:38:55.805" v="1091" actId="692"/>
          <ac:picMkLst>
            <pc:docMk/>
            <pc:sldMk cId="2097153388" sldId="584"/>
            <ac:picMk id="8" creationId="{3769E948-1846-48D9-A333-620BC5766F84}"/>
          </ac:picMkLst>
        </pc:picChg>
        <pc:picChg chg="add mod">
          <ac:chgData name="준호" userId="ac3a5c6d-d748-4a0e-bdea-2e37170f7676" providerId="ADAL" clId="{875797AC-2CFC-4D9B-A6F5-EBFAE5307F5E}" dt="2020-10-05T11:38:55.805" v="1091" actId="692"/>
          <ac:picMkLst>
            <pc:docMk/>
            <pc:sldMk cId="2097153388" sldId="584"/>
            <ac:picMk id="12" creationId="{991815C5-399F-47B9-BC9B-D598A5D0022C}"/>
          </ac:picMkLst>
        </pc:picChg>
        <pc:picChg chg="add mod">
          <ac:chgData name="준호" userId="ac3a5c6d-d748-4a0e-bdea-2e37170f7676" providerId="ADAL" clId="{875797AC-2CFC-4D9B-A6F5-EBFAE5307F5E}" dt="2020-10-05T11:39:19.324" v="1100" actId="1076"/>
          <ac:picMkLst>
            <pc:docMk/>
            <pc:sldMk cId="2097153388" sldId="584"/>
            <ac:picMk id="17" creationId="{9D4DF4FB-5168-4C10-8AB6-F7959695144F}"/>
          </ac:picMkLst>
        </pc:picChg>
        <pc:picChg chg="mod">
          <ac:chgData name="준호" userId="ac3a5c6d-d748-4a0e-bdea-2e37170f7676" providerId="ADAL" clId="{875797AC-2CFC-4D9B-A6F5-EBFAE5307F5E}" dt="2020-10-05T11:39:07.006" v="1095" actId="692"/>
          <ac:picMkLst>
            <pc:docMk/>
            <pc:sldMk cId="2097153388" sldId="584"/>
            <ac:picMk id="24" creationId="{2F04B22C-BDBC-4945-8F5A-1ED59388BA75}"/>
          </ac:picMkLst>
        </pc:picChg>
        <pc:picChg chg="mod">
          <ac:chgData name="준호" userId="ac3a5c6d-d748-4a0e-bdea-2e37170f7676" providerId="ADAL" clId="{875797AC-2CFC-4D9B-A6F5-EBFAE5307F5E}" dt="2020-10-05T11:39:07.006" v="1095" actId="692"/>
          <ac:picMkLst>
            <pc:docMk/>
            <pc:sldMk cId="2097153388" sldId="584"/>
            <ac:picMk id="30" creationId="{2D6D4B9A-112D-4428-8101-B384F26CA0AB}"/>
          </ac:picMkLst>
        </pc:picChg>
      </pc:sldChg>
      <pc:sldChg chg="addSp delSp modSp mod">
        <pc:chgData name="준호" userId="ac3a5c6d-d748-4a0e-bdea-2e37170f7676" providerId="ADAL" clId="{875797AC-2CFC-4D9B-A6F5-EBFAE5307F5E}" dt="2020-10-05T12:12:55.575" v="1373" actId="21"/>
        <pc:sldMkLst>
          <pc:docMk/>
          <pc:sldMk cId="373117623" sldId="585"/>
        </pc:sldMkLst>
        <pc:spChg chg="mod">
          <ac:chgData name="준호" userId="ac3a5c6d-d748-4a0e-bdea-2e37170f7676" providerId="ADAL" clId="{875797AC-2CFC-4D9B-A6F5-EBFAE5307F5E}" dt="2020-10-05T11:13:57.952" v="814"/>
          <ac:spMkLst>
            <pc:docMk/>
            <pc:sldMk cId="373117623" sldId="585"/>
            <ac:spMk id="3" creationId="{9418F437-8C42-415B-87BE-BA04B474B84B}"/>
          </ac:spMkLst>
        </pc:spChg>
        <pc:spChg chg="mod">
          <ac:chgData name="준호" userId="ac3a5c6d-d748-4a0e-bdea-2e37170f7676" providerId="ADAL" clId="{875797AC-2CFC-4D9B-A6F5-EBFAE5307F5E}" dt="2020-10-05T11:14:42.202" v="914" actId="20577"/>
          <ac:spMkLst>
            <pc:docMk/>
            <pc:sldMk cId="373117623" sldId="585"/>
            <ac:spMk id="4" creationId="{00000000-0000-0000-0000-000000000000}"/>
          </ac:spMkLst>
        </pc:spChg>
        <pc:spChg chg="add mod ord">
          <ac:chgData name="준호" userId="ac3a5c6d-d748-4a0e-bdea-2e37170f7676" providerId="ADAL" clId="{875797AC-2CFC-4D9B-A6F5-EBFAE5307F5E}" dt="2020-10-05T11:36:53.604" v="1079" actId="1076"/>
          <ac:spMkLst>
            <pc:docMk/>
            <pc:sldMk cId="373117623" sldId="585"/>
            <ac:spMk id="8" creationId="{47E63D7A-9D5E-419F-BEF0-164763E4C8EC}"/>
          </ac:spMkLst>
        </pc:spChg>
        <pc:spChg chg="add del">
          <ac:chgData name="준호" userId="ac3a5c6d-d748-4a0e-bdea-2e37170f7676" providerId="ADAL" clId="{875797AC-2CFC-4D9B-A6F5-EBFAE5307F5E}" dt="2020-10-05T11:18:05.961" v="954" actId="478"/>
          <ac:spMkLst>
            <pc:docMk/>
            <pc:sldMk cId="373117623" sldId="585"/>
            <ac:spMk id="11" creationId="{0B26B2E4-11D2-4B63-B1E8-6B40CC123EC3}"/>
          </ac:spMkLst>
        </pc:spChg>
        <pc:spChg chg="add mod ord">
          <ac:chgData name="준호" userId="ac3a5c6d-d748-4a0e-bdea-2e37170f7676" providerId="ADAL" clId="{875797AC-2CFC-4D9B-A6F5-EBFAE5307F5E}" dt="2020-10-05T11:36:53.604" v="1079" actId="1076"/>
          <ac:spMkLst>
            <pc:docMk/>
            <pc:sldMk cId="373117623" sldId="585"/>
            <ac:spMk id="12" creationId="{954C8C1F-2FCE-4B6B-BD15-FED1EBC4ECC2}"/>
          </ac:spMkLst>
        </pc:spChg>
        <pc:spChg chg="add mod">
          <ac:chgData name="준호" userId="ac3a5c6d-d748-4a0e-bdea-2e37170f7676" providerId="ADAL" clId="{875797AC-2CFC-4D9B-A6F5-EBFAE5307F5E}" dt="2020-10-05T11:36:53.604" v="1079" actId="1076"/>
          <ac:spMkLst>
            <pc:docMk/>
            <pc:sldMk cId="373117623" sldId="585"/>
            <ac:spMk id="22" creationId="{1AFCC237-1A4E-4521-B05A-F929B70FF762}"/>
          </ac:spMkLst>
        </pc:spChg>
        <pc:spChg chg="add mod">
          <ac:chgData name="준호" userId="ac3a5c6d-d748-4a0e-bdea-2e37170f7676" providerId="ADAL" clId="{875797AC-2CFC-4D9B-A6F5-EBFAE5307F5E}" dt="2020-10-05T12:01:28.422" v="1137" actId="14100"/>
          <ac:spMkLst>
            <pc:docMk/>
            <pc:sldMk cId="373117623" sldId="585"/>
            <ac:spMk id="23" creationId="{A6554E4B-67D4-4070-A55A-3CB56D263E37}"/>
          </ac:spMkLst>
        </pc:spChg>
        <pc:spChg chg="add mod">
          <ac:chgData name="준호" userId="ac3a5c6d-d748-4a0e-bdea-2e37170f7676" providerId="ADAL" clId="{875797AC-2CFC-4D9B-A6F5-EBFAE5307F5E}" dt="2020-10-05T12:01:33.196" v="1138" actId="14100"/>
          <ac:spMkLst>
            <pc:docMk/>
            <pc:sldMk cId="373117623" sldId="585"/>
            <ac:spMk id="24" creationId="{EEAACA11-1B0F-48B7-9AE6-0E202A10940B}"/>
          </ac:spMkLst>
        </pc:spChg>
        <pc:grpChg chg="del">
          <ac:chgData name="준호" userId="ac3a5c6d-d748-4a0e-bdea-2e37170f7676" providerId="ADAL" clId="{875797AC-2CFC-4D9B-A6F5-EBFAE5307F5E}" dt="2020-10-05T11:14:46.923" v="915" actId="478"/>
          <ac:grpSpMkLst>
            <pc:docMk/>
            <pc:sldMk cId="373117623" sldId="585"/>
            <ac:grpSpMk id="10" creationId="{00000000-0000-0000-0000-000000000000}"/>
          </ac:grpSpMkLst>
        </pc:grpChg>
        <pc:grpChg chg="add mod">
          <ac:chgData name="준호" userId="ac3a5c6d-d748-4a0e-bdea-2e37170f7676" providerId="ADAL" clId="{875797AC-2CFC-4D9B-A6F5-EBFAE5307F5E}" dt="2020-10-05T11:36:53.604" v="1079" actId="1076"/>
          <ac:grpSpMkLst>
            <pc:docMk/>
            <pc:sldMk cId="373117623" sldId="585"/>
            <ac:grpSpMk id="19" creationId="{23C989D1-040F-4522-81C1-AE0B2D981898}"/>
          </ac:grpSpMkLst>
        </pc:grpChg>
        <pc:picChg chg="add del mod">
          <ac:chgData name="준호" userId="ac3a5c6d-d748-4a0e-bdea-2e37170f7676" providerId="ADAL" clId="{875797AC-2CFC-4D9B-A6F5-EBFAE5307F5E}" dt="2020-10-05T11:29:33.661" v="1013" actId="478"/>
          <ac:picMkLst>
            <pc:docMk/>
            <pc:sldMk cId="373117623" sldId="585"/>
            <ac:picMk id="7" creationId="{813C8244-21AA-4021-B2DF-431C83B34455}"/>
          </ac:picMkLst>
        </pc:picChg>
        <pc:picChg chg="add mod">
          <ac:chgData name="준호" userId="ac3a5c6d-d748-4a0e-bdea-2e37170f7676" providerId="ADAL" clId="{875797AC-2CFC-4D9B-A6F5-EBFAE5307F5E}" dt="2020-10-05T11:36:53.604" v="1079" actId="1076"/>
          <ac:picMkLst>
            <pc:docMk/>
            <pc:sldMk cId="373117623" sldId="585"/>
            <ac:picMk id="14" creationId="{F23C7A78-339C-4D74-BAD2-C2D90491A0F2}"/>
          </ac:picMkLst>
        </pc:picChg>
        <pc:picChg chg="add del mod modCrop">
          <ac:chgData name="준호" userId="ac3a5c6d-d748-4a0e-bdea-2e37170f7676" providerId="ADAL" clId="{875797AC-2CFC-4D9B-A6F5-EBFAE5307F5E}" dt="2020-10-05T11:34:28.111" v="1045" actId="21"/>
          <ac:picMkLst>
            <pc:docMk/>
            <pc:sldMk cId="373117623" sldId="585"/>
            <ac:picMk id="16" creationId="{2CA1F4F4-1938-4B20-A870-7F1F1B73AF8C}"/>
          </ac:picMkLst>
        </pc:picChg>
        <pc:picChg chg="add del mod modCrop">
          <ac:chgData name="준호" userId="ac3a5c6d-d748-4a0e-bdea-2e37170f7676" providerId="ADAL" clId="{875797AC-2CFC-4D9B-A6F5-EBFAE5307F5E}" dt="2020-10-05T11:34:28.111" v="1045" actId="21"/>
          <ac:picMkLst>
            <pc:docMk/>
            <pc:sldMk cId="373117623" sldId="585"/>
            <ac:picMk id="18" creationId="{6EFEF109-BBB0-4970-8EA0-E023194A0031}"/>
          </ac:picMkLst>
        </pc:picChg>
        <pc:picChg chg="mod">
          <ac:chgData name="준호" userId="ac3a5c6d-d748-4a0e-bdea-2e37170f7676" providerId="ADAL" clId="{875797AC-2CFC-4D9B-A6F5-EBFAE5307F5E}" dt="2020-10-05T11:35:28.831" v="1060"/>
          <ac:picMkLst>
            <pc:docMk/>
            <pc:sldMk cId="373117623" sldId="585"/>
            <ac:picMk id="20" creationId="{7729A09B-E47D-4A3E-9330-236B21F30BE8}"/>
          </ac:picMkLst>
        </pc:picChg>
        <pc:picChg chg="mod">
          <ac:chgData name="준호" userId="ac3a5c6d-d748-4a0e-bdea-2e37170f7676" providerId="ADAL" clId="{875797AC-2CFC-4D9B-A6F5-EBFAE5307F5E}" dt="2020-10-05T11:35:28.831" v="1060"/>
          <ac:picMkLst>
            <pc:docMk/>
            <pc:sldMk cId="373117623" sldId="585"/>
            <ac:picMk id="21" creationId="{7EB77A6A-6274-46FE-9359-B1B0C5DB7155}"/>
          </ac:picMkLst>
        </pc:picChg>
        <pc:picChg chg="add del mod">
          <ac:chgData name="준호" userId="ac3a5c6d-d748-4a0e-bdea-2e37170f7676" providerId="ADAL" clId="{875797AC-2CFC-4D9B-A6F5-EBFAE5307F5E}" dt="2020-10-05T12:12:46.134" v="1366" actId="21"/>
          <ac:picMkLst>
            <pc:docMk/>
            <pc:sldMk cId="373117623" sldId="585"/>
            <ac:picMk id="26" creationId="{FF36D24F-50D9-4708-9E60-CFEB9567FFC0}"/>
          </ac:picMkLst>
        </pc:picChg>
        <pc:picChg chg="add del mod">
          <ac:chgData name="준호" userId="ac3a5c6d-d748-4a0e-bdea-2e37170f7676" providerId="ADAL" clId="{875797AC-2CFC-4D9B-A6F5-EBFAE5307F5E}" dt="2020-10-05T12:12:55.575" v="1373" actId="21"/>
          <ac:picMkLst>
            <pc:docMk/>
            <pc:sldMk cId="373117623" sldId="585"/>
            <ac:picMk id="28" creationId="{DC58EDF2-F4FA-47E1-BBE3-192BE2BD5201}"/>
          </ac:picMkLst>
        </pc:picChg>
      </pc:sldChg>
      <pc:sldChg chg="addSp delSp modSp mod">
        <pc:chgData name="준호" userId="ac3a5c6d-d748-4a0e-bdea-2e37170f7676" providerId="ADAL" clId="{875797AC-2CFC-4D9B-A6F5-EBFAE5307F5E}" dt="2020-10-05T12:16:09.748" v="1438" actId="14100"/>
        <pc:sldMkLst>
          <pc:docMk/>
          <pc:sldMk cId="184966431" sldId="586"/>
        </pc:sldMkLst>
        <pc:spChg chg="mod">
          <ac:chgData name="준호" userId="ac3a5c6d-d748-4a0e-bdea-2e37170f7676" providerId="ADAL" clId="{875797AC-2CFC-4D9B-A6F5-EBFAE5307F5E}" dt="2020-10-05T12:07:03.984" v="1243" actId="20577"/>
          <ac:spMkLst>
            <pc:docMk/>
            <pc:sldMk cId="184966431" sldId="586"/>
            <ac:spMk id="3" creationId="{9418F437-8C42-415B-87BE-BA04B474B84B}"/>
          </ac:spMkLst>
        </pc:spChg>
        <pc:spChg chg="mod">
          <ac:chgData name="준호" userId="ac3a5c6d-d748-4a0e-bdea-2e37170f7676" providerId="ADAL" clId="{875797AC-2CFC-4D9B-A6F5-EBFAE5307F5E}" dt="2020-10-05T12:15:40.614" v="1431" actId="1076"/>
          <ac:spMkLst>
            <pc:docMk/>
            <pc:sldMk cId="184966431" sldId="586"/>
            <ac:spMk id="4" creationId="{00000000-0000-0000-0000-000000000000}"/>
          </ac:spMkLst>
        </pc:spChg>
        <pc:spChg chg="del">
          <ac:chgData name="준호" userId="ac3a5c6d-d748-4a0e-bdea-2e37170f7676" providerId="ADAL" clId="{875797AC-2CFC-4D9B-A6F5-EBFAE5307F5E}" dt="2020-10-05T12:07:14.612" v="1245" actId="478"/>
          <ac:spMkLst>
            <pc:docMk/>
            <pc:sldMk cId="184966431" sldId="586"/>
            <ac:spMk id="12" creationId="{00000000-0000-0000-0000-000000000000}"/>
          </ac:spMkLst>
        </pc:spChg>
        <pc:spChg chg="add mod">
          <ac:chgData name="준호" userId="ac3a5c6d-d748-4a0e-bdea-2e37170f7676" providerId="ADAL" clId="{875797AC-2CFC-4D9B-A6F5-EBFAE5307F5E}" dt="2020-10-05T12:15:44.372" v="1432" actId="1076"/>
          <ac:spMkLst>
            <pc:docMk/>
            <pc:sldMk cId="184966431" sldId="586"/>
            <ac:spMk id="14" creationId="{113D8620-6574-490A-AA7E-475516A960CC}"/>
          </ac:spMkLst>
        </pc:spChg>
        <pc:spChg chg="add mod">
          <ac:chgData name="준호" userId="ac3a5c6d-d748-4a0e-bdea-2e37170f7676" providerId="ADAL" clId="{875797AC-2CFC-4D9B-A6F5-EBFAE5307F5E}" dt="2020-10-05T12:15:44.372" v="1432" actId="1076"/>
          <ac:spMkLst>
            <pc:docMk/>
            <pc:sldMk cId="184966431" sldId="586"/>
            <ac:spMk id="20" creationId="{8C469A37-617A-4DAC-A3A1-C2CFFF9BD38E}"/>
          </ac:spMkLst>
        </pc:spChg>
        <pc:spChg chg="add mod">
          <ac:chgData name="준호" userId="ac3a5c6d-d748-4a0e-bdea-2e37170f7676" providerId="ADAL" clId="{875797AC-2CFC-4D9B-A6F5-EBFAE5307F5E}" dt="2020-10-05T12:15:44.372" v="1432" actId="1076"/>
          <ac:spMkLst>
            <pc:docMk/>
            <pc:sldMk cId="184966431" sldId="586"/>
            <ac:spMk id="21" creationId="{FB9977AE-E94D-4B6C-901B-D1D0CE5089A0}"/>
          </ac:spMkLst>
        </pc:spChg>
        <pc:spChg chg="add mod">
          <ac:chgData name="준호" userId="ac3a5c6d-d748-4a0e-bdea-2e37170f7676" providerId="ADAL" clId="{875797AC-2CFC-4D9B-A6F5-EBFAE5307F5E}" dt="2020-10-05T12:15:56.097" v="1435" actId="14100"/>
          <ac:spMkLst>
            <pc:docMk/>
            <pc:sldMk cId="184966431" sldId="586"/>
            <ac:spMk id="23" creationId="{B1176FB9-410D-4E6C-9076-8C404B5935AC}"/>
          </ac:spMkLst>
        </pc:spChg>
        <pc:spChg chg="add mod">
          <ac:chgData name="준호" userId="ac3a5c6d-d748-4a0e-bdea-2e37170f7676" providerId="ADAL" clId="{875797AC-2CFC-4D9B-A6F5-EBFAE5307F5E}" dt="2020-10-05T12:16:09.748" v="1438" actId="14100"/>
          <ac:spMkLst>
            <pc:docMk/>
            <pc:sldMk cId="184966431" sldId="586"/>
            <ac:spMk id="25" creationId="{FF192646-50DC-480C-A8DF-7622529DD766}"/>
          </ac:spMkLst>
        </pc:spChg>
        <pc:picChg chg="del">
          <ac:chgData name="준호" userId="ac3a5c6d-d748-4a0e-bdea-2e37170f7676" providerId="ADAL" clId="{875797AC-2CFC-4D9B-A6F5-EBFAE5307F5E}" dt="2020-10-05T12:07:14.612" v="1245" actId="478"/>
          <ac:picMkLst>
            <pc:docMk/>
            <pc:sldMk cId="184966431" sldId="586"/>
            <ac:picMk id="5" creationId="{00000000-0000-0000-0000-000000000000}"/>
          </ac:picMkLst>
        </pc:picChg>
        <pc:picChg chg="add del mod">
          <ac:chgData name="준호" userId="ac3a5c6d-d748-4a0e-bdea-2e37170f7676" providerId="ADAL" clId="{875797AC-2CFC-4D9B-A6F5-EBFAE5307F5E}" dt="2020-10-05T12:12:38.774" v="1362" actId="21"/>
          <ac:picMkLst>
            <pc:docMk/>
            <pc:sldMk cId="184966431" sldId="586"/>
            <ac:picMk id="7" creationId="{DA4E36DB-2ACC-4CCD-A396-99E9A7C15F39}"/>
          </ac:picMkLst>
        </pc:picChg>
        <pc:picChg chg="add del mod">
          <ac:chgData name="준호" userId="ac3a5c6d-d748-4a0e-bdea-2e37170f7676" providerId="ADAL" clId="{875797AC-2CFC-4D9B-A6F5-EBFAE5307F5E}" dt="2020-10-05T12:12:49.656" v="1369" actId="21"/>
          <ac:picMkLst>
            <pc:docMk/>
            <pc:sldMk cId="184966431" sldId="586"/>
            <ac:picMk id="8" creationId="{6C8B3CA1-AC4C-459A-866C-0422284B1E50}"/>
          </ac:picMkLst>
        </pc:picChg>
        <pc:picChg chg="add mod">
          <ac:chgData name="준호" userId="ac3a5c6d-d748-4a0e-bdea-2e37170f7676" providerId="ADAL" clId="{875797AC-2CFC-4D9B-A6F5-EBFAE5307F5E}" dt="2020-10-05T12:15:44.372" v="1432" actId="1076"/>
          <ac:picMkLst>
            <pc:docMk/>
            <pc:sldMk cId="184966431" sldId="586"/>
            <ac:picMk id="9" creationId="{49D165A8-9423-4801-BEBA-941CACD32ACF}"/>
          </ac:picMkLst>
        </pc:picChg>
        <pc:picChg chg="del">
          <ac:chgData name="준호" userId="ac3a5c6d-d748-4a0e-bdea-2e37170f7676" providerId="ADAL" clId="{875797AC-2CFC-4D9B-A6F5-EBFAE5307F5E}" dt="2020-10-05T12:07:13.245" v="1244" actId="478"/>
          <ac:picMkLst>
            <pc:docMk/>
            <pc:sldMk cId="184966431" sldId="586"/>
            <ac:picMk id="10" creationId="{00000000-0000-0000-0000-000000000000}"/>
          </ac:picMkLst>
        </pc:picChg>
        <pc:picChg chg="add mod">
          <ac:chgData name="준호" userId="ac3a5c6d-d748-4a0e-bdea-2e37170f7676" providerId="ADAL" clId="{875797AC-2CFC-4D9B-A6F5-EBFAE5307F5E}" dt="2020-10-05T12:15:44.372" v="1432" actId="1076"/>
          <ac:picMkLst>
            <pc:docMk/>
            <pc:sldMk cId="184966431" sldId="586"/>
            <ac:picMk id="16" creationId="{BC6F81BB-4CB4-4056-A2D8-D03F04843681}"/>
          </ac:picMkLst>
        </pc:picChg>
        <pc:picChg chg="add mod">
          <ac:chgData name="준호" userId="ac3a5c6d-d748-4a0e-bdea-2e37170f7676" providerId="ADAL" clId="{875797AC-2CFC-4D9B-A6F5-EBFAE5307F5E}" dt="2020-10-05T12:15:44.372" v="1432" actId="1076"/>
          <ac:picMkLst>
            <pc:docMk/>
            <pc:sldMk cId="184966431" sldId="586"/>
            <ac:picMk id="18" creationId="{0AC6BDE9-BB75-4D91-890E-DB41878DC465}"/>
          </ac:picMkLst>
        </pc:picChg>
      </pc:sldChg>
      <pc:sldChg chg="del">
        <pc:chgData name="준호" userId="ac3a5c6d-d748-4a0e-bdea-2e37170f7676" providerId="ADAL" clId="{875797AC-2CFC-4D9B-A6F5-EBFAE5307F5E}" dt="2020-10-05T12:16:20.601" v="1439" actId="47"/>
        <pc:sldMkLst>
          <pc:docMk/>
          <pc:sldMk cId="3848853195" sldId="587"/>
        </pc:sldMkLst>
      </pc:sldChg>
      <pc:sldChg chg="del">
        <pc:chgData name="준호" userId="ac3a5c6d-d748-4a0e-bdea-2e37170f7676" providerId="ADAL" clId="{875797AC-2CFC-4D9B-A6F5-EBFAE5307F5E}" dt="2020-10-05T11:40:15.105" v="1101" actId="47"/>
        <pc:sldMkLst>
          <pc:docMk/>
          <pc:sldMk cId="2724161940" sldId="588"/>
        </pc:sldMkLst>
      </pc:sldChg>
      <pc:sldChg chg="addSp delSp modSp mod">
        <pc:chgData name="준호" userId="ac3a5c6d-d748-4a0e-bdea-2e37170f7676" providerId="ADAL" clId="{875797AC-2CFC-4D9B-A6F5-EBFAE5307F5E}" dt="2020-10-06T01:09:47.791" v="2553" actId="20577"/>
        <pc:sldMkLst>
          <pc:docMk/>
          <pc:sldMk cId="3862062555" sldId="589"/>
        </pc:sldMkLst>
        <pc:spChg chg="add del mod">
          <ac:chgData name="준호" userId="ac3a5c6d-d748-4a0e-bdea-2e37170f7676" providerId="ADAL" clId="{875797AC-2CFC-4D9B-A6F5-EBFAE5307F5E}" dt="2020-10-06T00:52:07.347" v="2256" actId="20577"/>
          <ac:spMkLst>
            <pc:docMk/>
            <pc:sldMk cId="3862062555" sldId="589"/>
            <ac:spMk id="4" creationId="{00000000-0000-0000-0000-000000000000}"/>
          </ac:spMkLst>
        </pc:spChg>
        <pc:spChg chg="add mod">
          <ac:chgData name="준호" userId="ac3a5c6d-d748-4a0e-bdea-2e37170f7676" providerId="ADAL" clId="{875797AC-2CFC-4D9B-A6F5-EBFAE5307F5E}" dt="2020-10-06T01:03:35.154" v="2479" actId="1076"/>
          <ac:spMkLst>
            <pc:docMk/>
            <pc:sldMk cId="3862062555" sldId="589"/>
            <ac:spMk id="13" creationId="{8B94ED70-1F01-44BE-B717-E93CE2596EDC}"/>
          </ac:spMkLst>
        </pc:spChg>
        <pc:spChg chg="add mod">
          <ac:chgData name="준호" userId="ac3a5c6d-d748-4a0e-bdea-2e37170f7676" providerId="ADAL" clId="{875797AC-2CFC-4D9B-A6F5-EBFAE5307F5E}" dt="2020-10-06T01:09:47.791" v="2553" actId="20577"/>
          <ac:spMkLst>
            <pc:docMk/>
            <pc:sldMk cId="3862062555" sldId="589"/>
            <ac:spMk id="14" creationId="{994EBCD2-B154-4683-89C9-8B8CA8986609}"/>
          </ac:spMkLst>
        </pc:spChg>
        <pc:grpChg chg="add mod">
          <ac:chgData name="준호" userId="ac3a5c6d-d748-4a0e-bdea-2e37170f7676" providerId="ADAL" clId="{875797AC-2CFC-4D9B-A6F5-EBFAE5307F5E}" dt="2020-10-06T01:06:07.404" v="2523" actId="1076"/>
          <ac:grpSpMkLst>
            <pc:docMk/>
            <pc:sldMk cId="3862062555" sldId="589"/>
            <ac:grpSpMk id="15" creationId="{F5013669-DFB5-4B86-8CD2-596BCA106E5E}"/>
          </ac:grpSpMkLst>
        </pc:grpChg>
        <pc:picChg chg="add mod">
          <ac:chgData name="준호" userId="ac3a5c6d-d748-4a0e-bdea-2e37170f7676" providerId="ADAL" clId="{875797AC-2CFC-4D9B-A6F5-EBFAE5307F5E}" dt="2020-10-06T01:03:33.176" v="2478" actId="1076"/>
          <ac:picMkLst>
            <pc:docMk/>
            <pc:sldMk cId="3862062555" sldId="589"/>
            <ac:picMk id="6" creationId="{28B4347F-FF2F-42F5-AAB5-C70C03174E0F}"/>
          </ac:picMkLst>
        </pc:picChg>
        <pc:picChg chg="del">
          <ac:chgData name="준호" userId="ac3a5c6d-d748-4a0e-bdea-2e37170f7676" providerId="ADAL" clId="{875797AC-2CFC-4D9B-A6F5-EBFAE5307F5E}" dt="2020-10-06T00:52:37.421" v="2334" actId="478"/>
          <ac:picMkLst>
            <pc:docMk/>
            <pc:sldMk cId="3862062555" sldId="589"/>
            <ac:picMk id="7" creationId="{00000000-0000-0000-0000-000000000000}"/>
          </ac:picMkLst>
        </pc:picChg>
        <pc:picChg chg="add mod modCrop">
          <ac:chgData name="준호" userId="ac3a5c6d-d748-4a0e-bdea-2e37170f7676" providerId="ADAL" clId="{875797AC-2CFC-4D9B-A6F5-EBFAE5307F5E}" dt="2020-10-06T01:03:41.700" v="2481" actId="164"/>
          <ac:picMkLst>
            <pc:docMk/>
            <pc:sldMk cId="3862062555" sldId="589"/>
            <ac:picMk id="9" creationId="{C081598F-1E6E-49F0-8194-15C25C7CBC4E}"/>
          </ac:picMkLst>
        </pc:picChg>
        <pc:picChg chg="add mod">
          <ac:chgData name="준호" userId="ac3a5c6d-d748-4a0e-bdea-2e37170f7676" providerId="ADAL" clId="{875797AC-2CFC-4D9B-A6F5-EBFAE5307F5E}" dt="2020-10-06T01:03:41.700" v="2481" actId="164"/>
          <ac:picMkLst>
            <pc:docMk/>
            <pc:sldMk cId="3862062555" sldId="589"/>
            <ac:picMk id="11" creationId="{CE0AB63E-B0E9-49FE-8391-3321391E8E57}"/>
          </ac:picMkLst>
        </pc:picChg>
        <pc:picChg chg="add del mod">
          <ac:chgData name="준호" userId="ac3a5c6d-d748-4a0e-bdea-2e37170f7676" providerId="ADAL" clId="{875797AC-2CFC-4D9B-A6F5-EBFAE5307F5E}" dt="2020-10-06T01:04:29.089" v="2491" actId="21"/>
          <ac:picMkLst>
            <pc:docMk/>
            <pc:sldMk cId="3862062555" sldId="589"/>
            <ac:picMk id="17" creationId="{D3C3CB50-A2E6-4DD0-BEC2-C4368396E1D9}"/>
          </ac:picMkLst>
        </pc:picChg>
        <pc:picChg chg="add del mod">
          <ac:chgData name="준호" userId="ac3a5c6d-d748-4a0e-bdea-2e37170f7676" providerId="ADAL" clId="{875797AC-2CFC-4D9B-A6F5-EBFAE5307F5E}" dt="2020-10-06T01:05:57.944" v="2520" actId="21"/>
          <ac:picMkLst>
            <pc:docMk/>
            <pc:sldMk cId="3862062555" sldId="589"/>
            <ac:picMk id="19" creationId="{C210405F-05DE-4885-B234-89624F773F19}"/>
          </ac:picMkLst>
        </pc:picChg>
        <pc:picChg chg="add del mod">
          <ac:chgData name="준호" userId="ac3a5c6d-d748-4a0e-bdea-2e37170f7676" providerId="ADAL" clId="{875797AC-2CFC-4D9B-A6F5-EBFAE5307F5E}" dt="2020-10-06T01:06:23.413" v="2531" actId="21"/>
          <ac:picMkLst>
            <pc:docMk/>
            <pc:sldMk cId="3862062555" sldId="589"/>
            <ac:picMk id="21" creationId="{1D0A7551-0794-41AD-9190-7386BD3CB428}"/>
          </ac:picMkLst>
        </pc:picChg>
      </pc:sldChg>
      <pc:sldChg chg="addSp delSp modSp mod">
        <pc:chgData name="준호" userId="ac3a5c6d-d748-4a0e-bdea-2e37170f7676" providerId="ADAL" clId="{875797AC-2CFC-4D9B-A6F5-EBFAE5307F5E}" dt="2020-10-06T01:08:46.314" v="2544" actId="1076"/>
        <pc:sldMkLst>
          <pc:docMk/>
          <pc:sldMk cId="2941597627" sldId="592"/>
        </pc:sldMkLst>
        <pc:spChg chg="mod">
          <ac:chgData name="준호" userId="ac3a5c6d-d748-4a0e-bdea-2e37170f7676" providerId="ADAL" clId="{875797AC-2CFC-4D9B-A6F5-EBFAE5307F5E}" dt="2020-10-06T00:53:11.217" v="2379" actId="20577"/>
          <ac:spMkLst>
            <pc:docMk/>
            <pc:sldMk cId="2941597627" sldId="592"/>
            <ac:spMk id="4" creationId="{00000000-0000-0000-0000-000000000000}"/>
          </ac:spMkLst>
        </pc:spChg>
        <pc:spChg chg="del mod">
          <ac:chgData name="준호" userId="ac3a5c6d-d748-4a0e-bdea-2e37170f7676" providerId="ADAL" clId="{875797AC-2CFC-4D9B-A6F5-EBFAE5307F5E}" dt="2020-10-06T00:53:14.952" v="2382" actId="478"/>
          <ac:spMkLst>
            <pc:docMk/>
            <pc:sldMk cId="2941597627" sldId="592"/>
            <ac:spMk id="14" creationId="{00000000-0000-0000-0000-000000000000}"/>
          </ac:spMkLst>
        </pc:spChg>
        <pc:picChg chg="add del">
          <ac:chgData name="준호" userId="ac3a5c6d-d748-4a0e-bdea-2e37170f7676" providerId="ADAL" clId="{875797AC-2CFC-4D9B-A6F5-EBFAE5307F5E}" dt="2020-10-06T01:06:14.881" v="2527" actId="21"/>
          <ac:picMkLst>
            <pc:docMk/>
            <pc:sldMk cId="2941597627" sldId="592"/>
            <ac:picMk id="5" creationId="{D27DEABB-5D6D-48B5-B340-37D099580DAA}"/>
          </ac:picMkLst>
        </pc:picChg>
        <pc:picChg chg="del">
          <ac:chgData name="준호" userId="ac3a5c6d-d748-4a0e-bdea-2e37170f7676" providerId="ADAL" clId="{875797AC-2CFC-4D9B-A6F5-EBFAE5307F5E}" dt="2020-10-06T00:53:15.619" v="2383" actId="478"/>
          <ac:picMkLst>
            <pc:docMk/>
            <pc:sldMk cId="2941597627" sldId="592"/>
            <ac:picMk id="7" creationId="{00000000-0000-0000-0000-000000000000}"/>
          </ac:picMkLst>
        </pc:picChg>
        <pc:picChg chg="add mod">
          <ac:chgData name="준호" userId="ac3a5c6d-d748-4a0e-bdea-2e37170f7676" providerId="ADAL" clId="{875797AC-2CFC-4D9B-A6F5-EBFAE5307F5E}" dt="2020-10-06T01:08:46.314" v="2544" actId="1076"/>
          <ac:picMkLst>
            <pc:docMk/>
            <pc:sldMk cId="2941597627" sldId="592"/>
            <ac:picMk id="9" creationId="{B118F573-3A1B-4625-9581-D1C41B786D83}"/>
          </ac:picMkLst>
        </pc:picChg>
        <pc:picChg chg="del">
          <ac:chgData name="준호" userId="ac3a5c6d-d748-4a0e-bdea-2e37170f7676" providerId="ADAL" clId="{875797AC-2CFC-4D9B-A6F5-EBFAE5307F5E}" dt="2020-10-06T00:53:13.339" v="2380" actId="478"/>
          <ac:picMkLst>
            <pc:docMk/>
            <pc:sldMk cId="2941597627" sldId="592"/>
            <ac:picMk id="13" creationId="{00000000-0000-0000-0000-000000000000}"/>
          </ac:picMkLst>
        </pc:picChg>
      </pc:sldChg>
      <pc:sldChg chg="modSp mod">
        <pc:chgData name="준호" userId="ac3a5c6d-d748-4a0e-bdea-2e37170f7676" providerId="ADAL" clId="{875797AC-2CFC-4D9B-A6F5-EBFAE5307F5E}" dt="2020-10-05T11:03:33.536" v="359" actId="20577"/>
        <pc:sldMkLst>
          <pc:docMk/>
          <pc:sldMk cId="2493385556" sldId="593"/>
        </pc:sldMkLst>
        <pc:spChg chg="mod">
          <ac:chgData name="준호" userId="ac3a5c6d-d748-4a0e-bdea-2e37170f7676" providerId="ADAL" clId="{875797AC-2CFC-4D9B-A6F5-EBFAE5307F5E}" dt="2020-10-05T11:03:12.466" v="331" actId="20577"/>
          <ac:spMkLst>
            <pc:docMk/>
            <pc:sldMk cId="2493385556" sldId="593"/>
            <ac:spMk id="3" creationId="{9418F437-8C42-415B-87BE-BA04B474B84B}"/>
          </ac:spMkLst>
        </pc:spChg>
        <pc:spChg chg="mod">
          <ac:chgData name="준호" userId="ac3a5c6d-d748-4a0e-bdea-2e37170f7676" providerId="ADAL" clId="{875797AC-2CFC-4D9B-A6F5-EBFAE5307F5E}" dt="2020-10-05T11:03:33.536" v="359" actId="20577"/>
          <ac:spMkLst>
            <pc:docMk/>
            <pc:sldMk cId="2493385556" sldId="593"/>
            <ac:spMk id="4" creationId="{00000000-0000-0000-0000-000000000000}"/>
          </ac:spMkLst>
        </pc:spChg>
      </pc:sldChg>
      <pc:sldChg chg="addSp delSp modSp mod">
        <pc:chgData name="준호" userId="ac3a5c6d-d748-4a0e-bdea-2e37170f7676" providerId="ADAL" clId="{875797AC-2CFC-4D9B-A6F5-EBFAE5307F5E}" dt="2020-10-06T01:09:51.814" v="2554" actId="1076"/>
        <pc:sldMkLst>
          <pc:docMk/>
          <pc:sldMk cId="4094945815" sldId="594"/>
        </pc:sldMkLst>
        <pc:spChg chg="mod">
          <ac:chgData name="준호" userId="ac3a5c6d-d748-4a0e-bdea-2e37170f7676" providerId="ADAL" clId="{875797AC-2CFC-4D9B-A6F5-EBFAE5307F5E}" dt="2020-10-06T00:52:27.066" v="2333" actId="20577"/>
          <ac:spMkLst>
            <pc:docMk/>
            <pc:sldMk cId="4094945815" sldId="594"/>
            <ac:spMk id="4" creationId="{00000000-0000-0000-0000-000000000000}"/>
          </ac:spMkLst>
        </pc:spChg>
        <pc:spChg chg="add mod">
          <ac:chgData name="준호" userId="ac3a5c6d-d748-4a0e-bdea-2e37170f7676" providerId="ADAL" clId="{875797AC-2CFC-4D9B-A6F5-EBFAE5307F5E}" dt="2020-10-06T01:04:52.415" v="2512" actId="1076"/>
          <ac:spMkLst>
            <pc:docMk/>
            <pc:sldMk cId="4094945815" sldId="594"/>
            <ac:spMk id="12" creationId="{7F82AA06-91A4-4B40-B615-C86691EB4BE6}"/>
          </ac:spMkLst>
        </pc:spChg>
        <pc:spChg chg="add mod">
          <ac:chgData name="준호" userId="ac3a5c6d-d748-4a0e-bdea-2e37170f7676" providerId="ADAL" clId="{875797AC-2CFC-4D9B-A6F5-EBFAE5307F5E}" dt="2020-10-06T01:09:51.814" v="2554" actId="1076"/>
          <ac:spMkLst>
            <pc:docMk/>
            <pc:sldMk cId="4094945815" sldId="594"/>
            <ac:spMk id="16" creationId="{384D749F-F5F6-4334-8C9E-A4C8026AE0EC}"/>
          </ac:spMkLst>
        </pc:spChg>
        <pc:picChg chg="del">
          <ac:chgData name="준호" userId="ac3a5c6d-d748-4a0e-bdea-2e37170f7676" providerId="ADAL" clId="{875797AC-2CFC-4D9B-A6F5-EBFAE5307F5E}" dt="2020-10-06T00:52:39.105" v="2335" actId="478"/>
          <ac:picMkLst>
            <pc:docMk/>
            <pc:sldMk cId="4094945815" sldId="594"/>
            <ac:picMk id="5" creationId="{00000000-0000-0000-0000-000000000000}"/>
          </ac:picMkLst>
        </pc:picChg>
        <pc:picChg chg="del">
          <ac:chgData name="준호" userId="ac3a5c6d-d748-4a0e-bdea-2e37170f7676" providerId="ADAL" clId="{875797AC-2CFC-4D9B-A6F5-EBFAE5307F5E}" dt="2020-10-06T00:52:39.482" v="2336" actId="478"/>
          <ac:picMkLst>
            <pc:docMk/>
            <pc:sldMk cId="4094945815" sldId="594"/>
            <ac:picMk id="6" creationId="{00000000-0000-0000-0000-000000000000}"/>
          </ac:picMkLst>
        </pc:picChg>
        <pc:picChg chg="add del mod">
          <ac:chgData name="준호" userId="ac3a5c6d-d748-4a0e-bdea-2e37170f7676" providerId="ADAL" clId="{875797AC-2CFC-4D9B-A6F5-EBFAE5307F5E}" dt="2020-10-06T01:04:23.256" v="2488" actId="21"/>
          <ac:picMkLst>
            <pc:docMk/>
            <pc:sldMk cId="4094945815" sldId="594"/>
            <ac:picMk id="8" creationId="{9029946F-A7D9-4B13-8373-26003CD6BC75}"/>
          </ac:picMkLst>
        </pc:picChg>
        <pc:picChg chg="add mod">
          <ac:chgData name="준호" userId="ac3a5c6d-d748-4a0e-bdea-2e37170f7676" providerId="ADAL" clId="{875797AC-2CFC-4D9B-A6F5-EBFAE5307F5E}" dt="2020-10-06T01:04:52.415" v="2512" actId="1076"/>
          <ac:picMkLst>
            <pc:docMk/>
            <pc:sldMk cId="4094945815" sldId="594"/>
            <ac:picMk id="10" creationId="{41F498EF-9D54-4C15-8C00-3D8B506DEA63}"/>
          </ac:picMkLst>
        </pc:picChg>
        <pc:picChg chg="add del mod">
          <ac:chgData name="준호" userId="ac3a5c6d-d748-4a0e-bdea-2e37170f7676" providerId="ADAL" clId="{875797AC-2CFC-4D9B-A6F5-EBFAE5307F5E}" dt="2020-10-06T01:05:53.737" v="2517" actId="21"/>
          <ac:picMkLst>
            <pc:docMk/>
            <pc:sldMk cId="4094945815" sldId="594"/>
            <ac:picMk id="14" creationId="{4062C559-C093-4932-868A-49EB6AAFB5AF}"/>
          </ac:picMkLst>
        </pc:picChg>
        <pc:picChg chg="add del">
          <ac:chgData name="준호" userId="ac3a5c6d-d748-4a0e-bdea-2e37170f7676" providerId="ADAL" clId="{875797AC-2CFC-4D9B-A6F5-EBFAE5307F5E}" dt="2020-10-06T01:06:12.642" v="2525" actId="21"/>
          <ac:picMkLst>
            <pc:docMk/>
            <pc:sldMk cId="4094945815" sldId="594"/>
            <ac:picMk id="18" creationId="{A1711D06-35BA-42EE-B35C-59835BB51EC1}"/>
          </ac:picMkLst>
        </pc:picChg>
        <pc:picChg chg="add mod">
          <ac:chgData name="준호" userId="ac3a5c6d-d748-4a0e-bdea-2e37170f7676" providerId="ADAL" clId="{875797AC-2CFC-4D9B-A6F5-EBFAE5307F5E}" dt="2020-10-06T01:06:48.020" v="2535" actId="1076"/>
          <ac:picMkLst>
            <pc:docMk/>
            <pc:sldMk cId="4094945815" sldId="594"/>
            <ac:picMk id="20" creationId="{C507A90F-6944-4595-85FF-6F98CEFB62EF}"/>
          </ac:picMkLst>
        </pc:picChg>
      </pc:sldChg>
      <pc:sldChg chg="delSp modSp mod">
        <pc:chgData name="준호" userId="ac3a5c6d-d748-4a0e-bdea-2e37170f7676" providerId="ADAL" clId="{875797AC-2CFC-4D9B-A6F5-EBFAE5307F5E}" dt="2020-10-06T01:09:05.695" v="2551" actId="478"/>
        <pc:sldMkLst>
          <pc:docMk/>
          <pc:sldMk cId="413657882" sldId="595"/>
        </pc:sldMkLst>
        <pc:spChg chg="mod">
          <ac:chgData name="준호" userId="ac3a5c6d-d748-4a0e-bdea-2e37170f7676" providerId="ADAL" clId="{875797AC-2CFC-4D9B-A6F5-EBFAE5307F5E}" dt="2020-10-06T01:09:00.128" v="2550" actId="20577"/>
          <ac:spMkLst>
            <pc:docMk/>
            <pc:sldMk cId="413657882" sldId="595"/>
            <ac:spMk id="9" creationId="{00000000-0000-0000-0000-000000000000}"/>
          </ac:spMkLst>
        </pc:spChg>
        <pc:picChg chg="del">
          <ac:chgData name="준호" userId="ac3a5c6d-d748-4a0e-bdea-2e37170f7676" providerId="ADAL" clId="{875797AC-2CFC-4D9B-A6F5-EBFAE5307F5E}" dt="2020-10-06T01:09:05.695" v="2551" actId="478"/>
          <ac:picMkLst>
            <pc:docMk/>
            <pc:sldMk cId="413657882" sldId="595"/>
            <ac:picMk id="6" creationId="{00000000-0000-0000-0000-000000000000}"/>
          </ac:picMkLst>
        </pc:picChg>
      </pc:sldChg>
      <pc:sldChg chg="modSp add del mod">
        <pc:chgData name="준호" userId="ac3a5c6d-d748-4a0e-bdea-2e37170f7676" providerId="ADAL" clId="{875797AC-2CFC-4D9B-A6F5-EBFAE5307F5E}" dt="2020-10-05T12:16:55.523" v="1461"/>
        <pc:sldMkLst>
          <pc:docMk/>
          <pc:sldMk cId="1040951954" sldId="597"/>
        </pc:sldMkLst>
        <pc:spChg chg="mod">
          <ac:chgData name="준호" userId="ac3a5c6d-d748-4a0e-bdea-2e37170f7676" providerId="ADAL" clId="{875797AC-2CFC-4D9B-A6F5-EBFAE5307F5E}" dt="2020-10-05T12:16:55.049" v="1460" actId="20577"/>
          <ac:spMkLst>
            <pc:docMk/>
            <pc:sldMk cId="1040951954" sldId="597"/>
            <ac:spMk id="3" creationId="{9418F437-8C42-415B-87BE-BA04B474B84B}"/>
          </ac:spMkLst>
        </pc:spChg>
      </pc:sldChg>
      <pc:sldChg chg="new del">
        <pc:chgData name="준호" userId="ac3a5c6d-d748-4a0e-bdea-2e37170f7676" providerId="ADAL" clId="{875797AC-2CFC-4D9B-A6F5-EBFAE5307F5E}" dt="2020-10-05T11:23:11.770" v="1006" actId="47"/>
        <pc:sldMkLst>
          <pc:docMk/>
          <pc:sldMk cId="1929591120" sldId="597"/>
        </pc:sldMkLst>
      </pc:sldChg>
      <pc:sldChg chg="addSp delSp modSp new del mod">
        <pc:chgData name="준호" userId="ac3a5c6d-d748-4a0e-bdea-2e37170f7676" providerId="ADAL" clId="{875797AC-2CFC-4D9B-A6F5-EBFAE5307F5E}" dt="2020-10-05T11:35:26.025" v="1059" actId="47"/>
        <pc:sldMkLst>
          <pc:docMk/>
          <pc:sldMk cId="2388375041" sldId="597"/>
        </pc:sldMkLst>
        <pc:spChg chg="del">
          <ac:chgData name="준호" userId="ac3a5c6d-d748-4a0e-bdea-2e37170f7676" providerId="ADAL" clId="{875797AC-2CFC-4D9B-A6F5-EBFAE5307F5E}" dt="2020-10-05T11:34:33.872" v="1048" actId="478"/>
          <ac:spMkLst>
            <pc:docMk/>
            <pc:sldMk cId="2388375041" sldId="597"/>
            <ac:spMk id="2" creationId="{7A5852C0-D6B9-447D-886E-86CCA3441F39}"/>
          </ac:spMkLst>
        </pc:spChg>
        <pc:spChg chg="del">
          <ac:chgData name="준호" userId="ac3a5c6d-d748-4a0e-bdea-2e37170f7676" providerId="ADAL" clId="{875797AC-2CFC-4D9B-A6F5-EBFAE5307F5E}" dt="2020-10-05T11:34:33.872" v="1048" actId="478"/>
          <ac:spMkLst>
            <pc:docMk/>
            <pc:sldMk cId="2388375041" sldId="597"/>
            <ac:spMk id="3" creationId="{C95C46ED-8241-4436-B2F9-DB267A314F1E}"/>
          </ac:spMkLst>
        </pc:spChg>
        <pc:grpChg chg="add del mod">
          <ac:chgData name="준호" userId="ac3a5c6d-d748-4a0e-bdea-2e37170f7676" providerId="ADAL" clId="{875797AC-2CFC-4D9B-A6F5-EBFAE5307F5E}" dt="2020-10-05T11:35:24.435" v="1058" actId="21"/>
          <ac:grpSpMkLst>
            <pc:docMk/>
            <pc:sldMk cId="2388375041" sldId="597"/>
            <ac:grpSpMk id="8" creationId="{DF4DA014-FAD5-49B9-87BF-0B35761BEBA7}"/>
          </ac:grpSpMkLst>
        </pc:grpChg>
        <pc:picChg chg="add mod modCrop">
          <ac:chgData name="준호" userId="ac3a5c6d-d748-4a0e-bdea-2e37170f7676" providerId="ADAL" clId="{875797AC-2CFC-4D9B-A6F5-EBFAE5307F5E}" dt="2020-10-05T11:35:23.661" v="1057" actId="164"/>
          <ac:picMkLst>
            <pc:docMk/>
            <pc:sldMk cId="2388375041" sldId="597"/>
            <ac:picMk id="5" creationId="{D08725D2-1C8D-4D35-9BE9-2A97D52119AC}"/>
          </ac:picMkLst>
        </pc:picChg>
        <pc:picChg chg="add mod modCrop">
          <ac:chgData name="준호" userId="ac3a5c6d-d748-4a0e-bdea-2e37170f7676" providerId="ADAL" clId="{875797AC-2CFC-4D9B-A6F5-EBFAE5307F5E}" dt="2020-10-05T11:35:23.661" v="1057" actId="164"/>
          <ac:picMkLst>
            <pc:docMk/>
            <pc:sldMk cId="2388375041" sldId="597"/>
            <ac:picMk id="7" creationId="{AAB5E541-4198-47C3-B4FC-965AE5E577E9}"/>
          </ac:picMkLst>
        </pc:picChg>
      </pc:sldChg>
      <pc:sldChg chg="new del">
        <pc:chgData name="준호" userId="ac3a5c6d-d748-4a0e-bdea-2e37170f7676" providerId="ADAL" clId="{875797AC-2CFC-4D9B-A6F5-EBFAE5307F5E}" dt="2020-10-05T11:26:57.652" v="1010" actId="47"/>
        <pc:sldMkLst>
          <pc:docMk/>
          <pc:sldMk cId="2643849509" sldId="597"/>
        </pc:sldMkLst>
      </pc:sldChg>
      <pc:sldChg chg="addSp delSp modSp add mod">
        <pc:chgData name="준호" userId="ac3a5c6d-d748-4a0e-bdea-2e37170f7676" providerId="ADAL" clId="{875797AC-2CFC-4D9B-A6F5-EBFAE5307F5E}" dt="2020-10-06T00:45:05.382" v="1752" actId="20577"/>
        <pc:sldMkLst>
          <pc:docMk/>
          <pc:sldMk cId="2861019170" sldId="597"/>
        </pc:sldMkLst>
        <pc:spChg chg="mod">
          <ac:chgData name="준호" userId="ac3a5c6d-d748-4a0e-bdea-2e37170f7676" providerId="ADAL" clId="{875797AC-2CFC-4D9B-A6F5-EBFAE5307F5E}" dt="2020-10-06T00:45:05.382" v="1752" actId="20577"/>
          <ac:spMkLst>
            <pc:docMk/>
            <pc:sldMk cId="2861019170" sldId="597"/>
            <ac:spMk id="3" creationId="{9418F437-8C42-415B-87BE-BA04B474B84B}"/>
          </ac:spMkLst>
        </pc:spChg>
        <pc:spChg chg="mod">
          <ac:chgData name="준호" userId="ac3a5c6d-d748-4a0e-bdea-2e37170f7676" providerId="ADAL" clId="{875797AC-2CFC-4D9B-A6F5-EBFAE5307F5E}" dt="2020-10-05T12:43:52.382" v="1708" actId="20577"/>
          <ac:spMkLst>
            <pc:docMk/>
            <pc:sldMk cId="2861019170" sldId="597"/>
            <ac:spMk id="4" creationId="{00000000-0000-0000-0000-000000000000}"/>
          </ac:spMkLst>
        </pc:spChg>
        <pc:spChg chg="add mod">
          <ac:chgData name="준호" userId="ac3a5c6d-d748-4a0e-bdea-2e37170f7676" providerId="ADAL" clId="{875797AC-2CFC-4D9B-A6F5-EBFAE5307F5E}" dt="2020-10-05T12:48:17.164" v="1744" actId="1037"/>
          <ac:spMkLst>
            <pc:docMk/>
            <pc:sldMk cId="2861019170" sldId="597"/>
            <ac:spMk id="10" creationId="{0E48342A-BD85-4FF6-BAA4-9C36050F30FE}"/>
          </ac:spMkLst>
        </pc:spChg>
        <pc:spChg chg="add mod">
          <ac:chgData name="준호" userId="ac3a5c6d-d748-4a0e-bdea-2e37170f7676" providerId="ADAL" clId="{875797AC-2CFC-4D9B-A6F5-EBFAE5307F5E}" dt="2020-10-05T12:48:17.164" v="1744" actId="1037"/>
          <ac:spMkLst>
            <pc:docMk/>
            <pc:sldMk cId="2861019170" sldId="597"/>
            <ac:spMk id="11" creationId="{249B66A8-6B0F-4A1C-B884-E472B1904331}"/>
          </ac:spMkLst>
        </pc:spChg>
        <pc:spChg chg="add mod">
          <ac:chgData name="준호" userId="ac3a5c6d-d748-4a0e-bdea-2e37170f7676" providerId="ADAL" clId="{875797AC-2CFC-4D9B-A6F5-EBFAE5307F5E}" dt="2020-10-05T12:48:17.164" v="1744" actId="1037"/>
          <ac:spMkLst>
            <pc:docMk/>
            <pc:sldMk cId="2861019170" sldId="597"/>
            <ac:spMk id="12" creationId="{7D5A15BE-4C85-43DC-81AF-9AA369BCA425}"/>
          </ac:spMkLst>
        </pc:spChg>
        <pc:spChg chg="add del">
          <ac:chgData name="준호" userId="ac3a5c6d-d748-4a0e-bdea-2e37170f7676" providerId="ADAL" clId="{875797AC-2CFC-4D9B-A6F5-EBFAE5307F5E}" dt="2020-10-05T12:48:03.043" v="1740" actId="478"/>
          <ac:spMkLst>
            <pc:docMk/>
            <pc:sldMk cId="2861019170" sldId="597"/>
            <ac:spMk id="13" creationId="{00F91FA1-C95E-4213-90E1-39D8E7F49020}"/>
          </ac:spMkLst>
        </pc:spChg>
        <pc:spChg chg="del">
          <ac:chgData name="준호" userId="ac3a5c6d-d748-4a0e-bdea-2e37170f7676" providerId="ADAL" clId="{875797AC-2CFC-4D9B-A6F5-EBFAE5307F5E}" dt="2020-10-05T12:40:57.232" v="1475" actId="478"/>
          <ac:spMkLst>
            <pc:docMk/>
            <pc:sldMk cId="2861019170" sldId="597"/>
            <ac:spMk id="14" creationId="{113D8620-6574-490A-AA7E-475516A960CC}"/>
          </ac:spMkLst>
        </pc:spChg>
        <pc:spChg chg="add del">
          <ac:chgData name="준호" userId="ac3a5c6d-d748-4a0e-bdea-2e37170f7676" providerId="ADAL" clId="{875797AC-2CFC-4D9B-A6F5-EBFAE5307F5E}" dt="2020-10-05T12:48:03.043" v="1740" actId="478"/>
          <ac:spMkLst>
            <pc:docMk/>
            <pc:sldMk cId="2861019170" sldId="597"/>
            <ac:spMk id="15" creationId="{AA04185A-29AB-4F3D-9C76-B02B4BD91CC9}"/>
          </ac:spMkLst>
        </pc:spChg>
        <pc:spChg chg="del">
          <ac:chgData name="준호" userId="ac3a5c6d-d748-4a0e-bdea-2e37170f7676" providerId="ADAL" clId="{875797AC-2CFC-4D9B-A6F5-EBFAE5307F5E}" dt="2020-10-05T12:40:57.232" v="1475" actId="478"/>
          <ac:spMkLst>
            <pc:docMk/>
            <pc:sldMk cId="2861019170" sldId="597"/>
            <ac:spMk id="20" creationId="{8C469A37-617A-4DAC-A3A1-C2CFFF9BD38E}"/>
          </ac:spMkLst>
        </pc:spChg>
        <pc:spChg chg="del">
          <ac:chgData name="준호" userId="ac3a5c6d-d748-4a0e-bdea-2e37170f7676" providerId="ADAL" clId="{875797AC-2CFC-4D9B-A6F5-EBFAE5307F5E}" dt="2020-10-05T12:40:57.232" v="1475" actId="478"/>
          <ac:spMkLst>
            <pc:docMk/>
            <pc:sldMk cId="2861019170" sldId="597"/>
            <ac:spMk id="21" creationId="{FB9977AE-E94D-4B6C-901B-D1D0CE5089A0}"/>
          </ac:spMkLst>
        </pc:spChg>
        <pc:spChg chg="del">
          <ac:chgData name="준호" userId="ac3a5c6d-d748-4a0e-bdea-2e37170f7676" providerId="ADAL" clId="{875797AC-2CFC-4D9B-A6F5-EBFAE5307F5E}" dt="2020-10-05T12:40:57.232" v="1475" actId="478"/>
          <ac:spMkLst>
            <pc:docMk/>
            <pc:sldMk cId="2861019170" sldId="597"/>
            <ac:spMk id="23" creationId="{B1176FB9-410D-4E6C-9076-8C404B5935AC}"/>
          </ac:spMkLst>
        </pc:spChg>
        <pc:spChg chg="del">
          <ac:chgData name="준호" userId="ac3a5c6d-d748-4a0e-bdea-2e37170f7676" providerId="ADAL" clId="{875797AC-2CFC-4D9B-A6F5-EBFAE5307F5E}" dt="2020-10-05T12:40:57.232" v="1475" actId="478"/>
          <ac:spMkLst>
            <pc:docMk/>
            <pc:sldMk cId="2861019170" sldId="597"/>
            <ac:spMk id="25" creationId="{FF192646-50DC-480C-A8DF-7622529DD766}"/>
          </ac:spMkLst>
        </pc:spChg>
        <pc:picChg chg="add mod">
          <ac:chgData name="준호" userId="ac3a5c6d-d748-4a0e-bdea-2e37170f7676" providerId="ADAL" clId="{875797AC-2CFC-4D9B-A6F5-EBFAE5307F5E}" dt="2020-10-05T12:48:17.164" v="1744" actId="1037"/>
          <ac:picMkLst>
            <pc:docMk/>
            <pc:sldMk cId="2861019170" sldId="597"/>
            <ac:picMk id="6" creationId="{A7893BDC-CB4F-430D-B0CA-E78D4293D37A}"/>
          </ac:picMkLst>
        </pc:picChg>
        <pc:picChg chg="add mod">
          <ac:chgData name="준호" userId="ac3a5c6d-d748-4a0e-bdea-2e37170f7676" providerId="ADAL" clId="{875797AC-2CFC-4D9B-A6F5-EBFAE5307F5E}" dt="2020-10-05T12:48:17.164" v="1744" actId="1037"/>
          <ac:picMkLst>
            <pc:docMk/>
            <pc:sldMk cId="2861019170" sldId="597"/>
            <ac:picMk id="8" creationId="{701256A7-173E-4EEB-8315-39E9312D0F08}"/>
          </ac:picMkLst>
        </pc:picChg>
        <pc:picChg chg="del">
          <ac:chgData name="준호" userId="ac3a5c6d-d748-4a0e-bdea-2e37170f7676" providerId="ADAL" clId="{875797AC-2CFC-4D9B-A6F5-EBFAE5307F5E}" dt="2020-10-05T12:40:57.232" v="1475" actId="478"/>
          <ac:picMkLst>
            <pc:docMk/>
            <pc:sldMk cId="2861019170" sldId="597"/>
            <ac:picMk id="9" creationId="{49D165A8-9423-4801-BEBA-941CACD32ACF}"/>
          </ac:picMkLst>
        </pc:picChg>
        <pc:picChg chg="del">
          <ac:chgData name="준호" userId="ac3a5c6d-d748-4a0e-bdea-2e37170f7676" providerId="ADAL" clId="{875797AC-2CFC-4D9B-A6F5-EBFAE5307F5E}" dt="2020-10-05T12:40:57.232" v="1475" actId="478"/>
          <ac:picMkLst>
            <pc:docMk/>
            <pc:sldMk cId="2861019170" sldId="597"/>
            <ac:picMk id="16" creationId="{BC6F81BB-4CB4-4056-A2D8-D03F04843681}"/>
          </ac:picMkLst>
        </pc:picChg>
        <pc:picChg chg="del">
          <ac:chgData name="준호" userId="ac3a5c6d-d748-4a0e-bdea-2e37170f7676" providerId="ADAL" clId="{875797AC-2CFC-4D9B-A6F5-EBFAE5307F5E}" dt="2020-10-05T12:40:57.232" v="1475" actId="478"/>
          <ac:picMkLst>
            <pc:docMk/>
            <pc:sldMk cId="2861019170" sldId="597"/>
            <ac:picMk id="18" creationId="{0AC6BDE9-BB75-4D91-890E-DB41878DC465}"/>
          </ac:picMkLst>
        </pc:picChg>
      </pc:sldChg>
      <pc:sldChg chg="add del">
        <pc:chgData name="준호" userId="ac3a5c6d-d748-4a0e-bdea-2e37170f7676" providerId="ADAL" clId="{875797AC-2CFC-4D9B-A6F5-EBFAE5307F5E}" dt="2020-10-06T00:43:52.193" v="1746" actId="47"/>
        <pc:sldMkLst>
          <pc:docMk/>
          <pc:sldMk cId="2613932622" sldId="598"/>
        </pc:sldMkLst>
      </pc:sldChg>
      <pc:sldChg chg="addSp delSp modSp add mod">
        <pc:chgData name="준호" userId="ac3a5c6d-d748-4a0e-bdea-2e37170f7676" providerId="ADAL" clId="{875797AC-2CFC-4D9B-A6F5-EBFAE5307F5E}" dt="2020-10-06T00:49:51.480" v="2160" actId="1076"/>
        <pc:sldMkLst>
          <pc:docMk/>
          <pc:sldMk cId="3000402256" sldId="598"/>
        </pc:sldMkLst>
        <pc:spChg chg="mod">
          <ac:chgData name="준호" userId="ac3a5c6d-d748-4a0e-bdea-2e37170f7676" providerId="ADAL" clId="{875797AC-2CFC-4D9B-A6F5-EBFAE5307F5E}" dt="2020-10-06T00:45:11.211" v="1756" actId="20577"/>
          <ac:spMkLst>
            <pc:docMk/>
            <pc:sldMk cId="3000402256" sldId="598"/>
            <ac:spMk id="3" creationId="{9418F437-8C42-415B-87BE-BA04B474B84B}"/>
          </ac:spMkLst>
        </pc:spChg>
        <pc:spChg chg="mod">
          <ac:chgData name="준호" userId="ac3a5c6d-d748-4a0e-bdea-2e37170f7676" providerId="ADAL" clId="{875797AC-2CFC-4D9B-A6F5-EBFAE5307F5E}" dt="2020-10-06T00:49:19.315" v="2152"/>
          <ac:spMkLst>
            <pc:docMk/>
            <pc:sldMk cId="3000402256" sldId="598"/>
            <ac:spMk id="14" creationId="{768CCB47-AAC0-49C2-9DB3-070891DDDB62}"/>
          </ac:spMkLst>
        </pc:spChg>
        <pc:picChg chg="add mod">
          <ac:chgData name="준호" userId="ac3a5c6d-d748-4a0e-bdea-2e37170f7676" providerId="ADAL" clId="{875797AC-2CFC-4D9B-A6F5-EBFAE5307F5E}" dt="2020-10-06T00:49:51.480" v="2160" actId="1076"/>
          <ac:picMkLst>
            <pc:docMk/>
            <pc:sldMk cId="3000402256" sldId="598"/>
            <ac:picMk id="5" creationId="{26C8E455-7E6E-4E3E-B596-D91AA41A036E}"/>
          </ac:picMkLst>
        </pc:picChg>
        <pc:picChg chg="del">
          <ac:chgData name="준호" userId="ac3a5c6d-d748-4a0e-bdea-2e37170f7676" providerId="ADAL" clId="{875797AC-2CFC-4D9B-A6F5-EBFAE5307F5E}" dt="2020-10-06T00:49:28.754" v="2153" actId="478"/>
          <ac:picMkLst>
            <pc:docMk/>
            <pc:sldMk cId="3000402256" sldId="598"/>
            <ac:picMk id="17" creationId="{9D4DF4FB-5168-4C10-8AB6-F7959695144F}"/>
          </ac:picMkLst>
        </pc:picChg>
      </pc:sldChg>
    </pc:docChg>
  </pc:docChgLst>
  <pc:docChgLst>
    <pc:chgData name="조정훈" userId="b481b406-d2d4-4fba-8677-9c942b182c45" providerId="ADAL" clId="{AA8BA501-D107-BB44-8641-A57E105183D2}"/>
    <pc:docChg chg="custSel modSld">
      <pc:chgData name="조정훈" userId="b481b406-d2d4-4fba-8677-9c942b182c45" providerId="ADAL" clId="{AA8BA501-D107-BB44-8641-A57E105183D2}" dt="2022-02-19T04:46:08.408" v="666"/>
      <pc:docMkLst>
        <pc:docMk/>
      </pc:docMkLst>
      <pc:sldChg chg="modSp mod">
        <pc:chgData name="조정훈" userId="b481b406-d2d4-4fba-8677-9c942b182c45" providerId="ADAL" clId="{AA8BA501-D107-BB44-8641-A57E105183D2}" dt="2022-02-19T04:25:12.970" v="567" actId="6549"/>
        <pc:sldMkLst>
          <pc:docMk/>
          <pc:sldMk cId="4232579463" sldId="532"/>
        </pc:sldMkLst>
        <pc:spChg chg="mod">
          <ac:chgData name="조정훈" userId="b481b406-d2d4-4fba-8677-9c942b182c45" providerId="ADAL" clId="{AA8BA501-D107-BB44-8641-A57E105183D2}" dt="2022-02-19T00:27:05.580" v="59" actId="2711"/>
          <ac:spMkLst>
            <pc:docMk/>
            <pc:sldMk cId="4232579463" sldId="532"/>
            <ac:spMk id="2" creationId="{00000000-0000-0000-0000-000000000000}"/>
          </ac:spMkLst>
        </pc:spChg>
        <pc:spChg chg="mod">
          <ac:chgData name="조정훈" userId="b481b406-d2d4-4fba-8677-9c942b182c45" providerId="ADAL" clId="{AA8BA501-D107-BB44-8641-A57E105183D2}" dt="2022-02-19T04:25:12.970" v="567" actId="6549"/>
          <ac:spMkLst>
            <pc:docMk/>
            <pc:sldMk cId="4232579463" sldId="532"/>
            <ac:spMk id="3075" creationId="{00000000-0000-0000-0000-000000000000}"/>
          </ac:spMkLst>
        </pc:spChg>
      </pc:sldChg>
      <pc:sldChg chg="addSp delSp modSp mod">
        <pc:chgData name="조정훈" userId="b481b406-d2d4-4fba-8677-9c942b182c45" providerId="ADAL" clId="{AA8BA501-D107-BB44-8641-A57E105183D2}" dt="2022-02-19T04:46:08.408" v="666"/>
        <pc:sldMkLst>
          <pc:docMk/>
          <pc:sldMk cId="1980681476" sldId="641"/>
        </pc:sldMkLst>
        <pc:spChg chg="add del mod">
          <ac:chgData name="조정훈" userId="b481b406-d2d4-4fba-8677-9c942b182c45" providerId="ADAL" clId="{AA8BA501-D107-BB44-8641-A57E105183D2}" dt="2022-02-19T04:46:08.408" v="666"/>
          <ac:spMkLst>
            <pc:docMk/>
            <pc:sldMk cId="1980681476" sldId="641"/>
            <ac:spMk id="3" creationId="{2F6691A1-9D72-8C49-80B5-580B5EFE39C1}"/>
          </ac:spMkLst>
        </pc:spChg>
        <pc:spChg chg="del">
          <ac:chgData name="조정훈" userId="b481b406-d2d4-4fba-8677-9c942b182c45" providerId="ADAL" clId="{AA8BA501-D107-BB44-8641-A57E105183D2}" dt="2022-02-19T00:27:37.610" v="61" actId="478"/>
          <ac:spMkLst>
            <pc:docMk/>
            <pc:sldMk cId="1980681476" sldId="641"/>
            <ac:spMk id="3" creationId="{9418F437-8C42-415B-87BE-BA04B474B84B}"/>
          </ac:spMkLst>
        </pc:spChg>
        <pc:spChg chg="del">
          <ac:chgData name="조정훈" userId="b481b406-d2d4-4fba-8677-9c942b182c45" providerId="ADAL" clId="{AA8BA501-D107-BB44-8641-A57E105183D2}" dt="2022-02-19T00:27:34.420" v="60" actId="478"/>
          <ac:spMkLst>
            <pc:docMk/>
            <pc:sldMk cId="1980681476" sldId="641"/>
            <ac:spMk id="4" creationId="{00000000-0000-0000-0000-000000000000}"/>
          </ac:spMkLst>
        </pc:spChg>
        <pc:spChg chg="add del mod">
          <ac:chgData name="조정훈" userId="b481b406-d2d4-4fba-8677-9c942b182c45" providerId="ADAL" clId="{AA8BA501-D107-BB44-8641-A57E105183D2}" dt="2022-02-19T00:27:50.004" v="62" actId="3680"/>
          <ac:spMkLst>
            <pc:docMk/>
            <pc:sldMk cId="1980681476" sldId="641"/>
            <ac:spMk id="5" creationId="{9E436DDC-85F4-D740-8491-C058059121F7}"/>
          </ac:spMkLst>
        </pc:spChg>
        <pc:spChg chg="add mod">
          <ac:chgData name="조정훈" userId="b481b406-d2d4-4fba-8677-9c942b182c45" providerId="ADAL" clId="{AA8BA501-D107-BB44-8641-A57E105183D2}" dt="2022-02-19T01:00:41.272" v="523" actId="207"/>
          <ac:spMkLst>
            <pc:docMk/>
            <pc:sldMk cId="1980681476" sldId="641"/>
            <ac:spMk id="7" creationId="{EB633B1F-8C89-E14F-A41B-09923ED3AACE}"/>
          </ac:spMkLst>
        </pc:spChg>
        <pc:spChg chg="add mod">
          <ac:chgData name="조정훈" userId="b481b406-d2d4-4fba-8677-9c942b182c45" providerId="ADAL" clId="{AA8BA501-D107-BB44-8641-A57E105183D2}" dt="2022-02-19T01:03:06.088" v="566" actId="1076"/>
          <ac:spMkLst>
            <pc:docMk/>
            <pc:sldMk cId="1980681476" sldId="641"/>
            <ac:spMk id="8" creationId="{A162FF85-7E4B-B649-B021-8498CC18CF22}"/>
          </ac:spMkLst>
        </pc:spChg>
        <pc:graphicFrameChg chg="add mod ord modGraphic">
          <ac:chgData name="조정훈" userId="b481b406-d2d4-4fba-8677-9c942b182c45" providerId="ADAL" clId="{AA8BA501-D107-BB44-8641-A57E105183D2}" dt="2022-02-19T04:45:43.626" v="663" actId="20577"/>
          <ac:graphicFrameMkLst>
            <pc:docMk/>
            <pc:sldMk cId="1980681476" sldId="641"/>
            <ac:graphicFrameMk id="6" creationId="{B02B4437-8FCA-DE43-9314-79FC55EAA804}"/>
          </ac:graphicFrameMkLst>
        </pc:graphicFrameChg>
      </pc:sldChg>
    </pc:docChg>
  </pc:docChgLst>
  <pc:docChgLst>
    <pc:chgData name="곽준호" userId="ac3a5c6d-d748-4a0e-bdea-2e37170f7676" providerId="ADAL" clId="{C06309B6-2991-4432-97C5-79943F156D8B}"/>
    <pc:docChg chg="undo custSel addSld delSld modSld modMainMaster">
      <pc:chgData name="곽준호" userId="ac3a5c6d-d748-4a0e-bdea-2e37170f7676" providerId="ADAL" clId="{C06309B6-2991-4432-97C5-79943F156D8B}" dt="2021-05-02T22:30:30.418" v="7067" actId="20577"/>
      <pc:docMkLst>
        <pc:docMk/>
      </pc:docMkLst>
      <pc:sldChg chg="modSp mod">
        <pc:chgData name="곽준호" userId="ac3a5c6d-d748-4a0e-bdea-2e37170f7676" providerId="ADAL" clId="{C06309B6-2991-4432-97C5-79943F156D8B}" dt="2021-04-30T04:43:53.792" v="7019" actId="255"/>
        <pc:sldMkLst>
          <pc:docMk/>
          <pc:sldMk cId="4232579463" sldId="532"/>
        </pc:sldMkLst>
        <pc:spChg chg="mod">
          <ac:chgData name="곽준호" userId="ac3a5c6d-d748-4a0e-bdea-2e37170f7676" providerId="ADAL" clId="{C06309B6-2991-4432-97C5-79943F156D8B}" dt="2021-04-30T04:43:53.792" v="7019" actId="255"/>
          <ac:spMkLst>
            <pc:docMk/>
            <pc:sldMk cId="4232579463" sldId="532"/>
            <ac:spMk id="2" creationId="{00000000-0000-0000-0000-000000000000}"/>
          </ac:spMkLst>
        </pc:spChg>
        <pc:spChg chg="mod">
          <ac:chgData name="곽준호" userId="ac3a5c6d-d748-4a0e-bdea-2e37170f7676" providerId="ADAL" clId="{C06309B6-2991-4432-97C5-79943F156D8B}" dt="2021-04-28T01:29:45.051" v="16" actId="20577"/>
          <ac:spMkLst>
            <pc:docMk/>
            <pc:sldMk cId="4232579463" sldId="532"/>
            <ac:spMk id="3075" creationId="{00000000-0000-0000-0000-000000000000}"/>
          </ac:spMkLst>
        </pc:spChg>
      </pc:sldChg>
      <pc:sldChg chg="modSp mod">
        <pc:chgData name="곽준호" userId="ac3a5c6d-d748-4a0e-bdea-2e37170f7676" providerId="ADAL" clId="{C06309B6-2991-4432-97C5-79943F156D8B}" dt="2021-04-28T01:30:04.908" v="34" actId="20577"/>
        <pc:sldMkLst>
          <pc:docMk/>
          <pc:sldMk cId="777340418" sldId="533"/>
        </pc:sldMkLst>
        <pc:spChg chg="mod">
          <ac:chgData name="곽준호" userId="ac3a5c6d-d748-4a0e-bdea-2e37170f7676" providerId="ADAL" clId="{C06309B6-2991-4432-97C5-79943F156D8B}" dt="2021-04-28T01:30:04.908" v="34" actId="20577"/>
          <ac:spMkLst>
            <pc:docMk/>
            <pc:sldMk cId="777340418" sldId="533"/>
            <ac:spMk id="18435" creationId="{00000000-0000-0000-0000-000000000000}"/>
          </ac:spMkLst>
        </pc:spChg>
      </pc:sldChg>
      <pc:sldChg chg="addSp delSp modSp mod">
        <pc:chgData name="곽준호" userId="ac3a5c6d-d748-4a0e-bdea-2e37170f7676" providerId="ADAL" clId="{C06309B6-2991-4432-97C5-79943F156D8B}" dt="2021-04-28T06:16:02.255" v="4276" actId="14100"/>
        <pc:sldMkLst>
          <pc:docMk/>
          <pc:sldMk cId="2605395139" sldId="583"/>
        </pc:sldMkLst>
        <pc:spChg chg="mod">
          <ac:chgData name="곽준호" userId="ac3a5c6d-d748-4a0e-bdea-2e37170f7676" providerId="ADAL" clId="{C06309B6-2991-4432-97C5-79943F156D8B}" dt="2021-04-28T06:08:49.107" v="4064"/>
          <ac:spMkLst>
            <pc:docMk/>
            <pc:sldMk cId="2605395139" sldId="583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12:09.379" v="4261" actId="113"/>
          <ac:spMkLst>
            <pc:docMk/>
            <pc:sldMk cId="2605395139" sldId="583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6:16:02.255" v="4276" actId="14100"/>
          <ac:spMkLst>
            <pc:docMk/>
            <pc:sldMk cId="2605395139" sldId="583"/>
            <ac:spMk id="16" creationId="{2F0B97FC-3912-4A4C-BD5E-67762FA5AAD4}"/>
          </ac:spMkLst>
        </pc:spChg>
        <pc:grpChg chg="del">
          <ac:chgData name="곽준호" userId="ac3a5c6d-d748-4a0e-bdea-2e37170f7676" providerId="ADAL" clId="{C06309B6-2991-4432-97C5-79943F156D8B}" dt="2021-04-28T06:12:11.869" v="4263" actId="478"/>
          <ac:grpSpMkLst>
            <pc:docMk/>
            <pc:sldMk cId="2605395139" sldId="583"/>
            <ac:grpSpMk id="15" creationId="{F8B5E073-3E54-4F10-97F8-8474509C58AD}"/>
          </ac:grpSpMkLst>
        </pc:grpChg>
        <pc:grpChg chg="del">
          <ac:chgData name="곽준호" userId="ac3a5c6d-d748-4a0e-bdea-2e37170f7676" providerId="ADAL" clId="{C06309B6-2991-4432-97C5-79943F156D8B}" dt="2021-04-28T06:12:11.481" v="4262" actId="478"/>
          <ac:grpSpMkLst>
            <pc:docMk/>
            <pc:sldMk cId="2605395139" sldId="583"/>
            <ac:grpSpMk id="17" creationId="{BB27C235-B61B-4A67-A906-886D6530F663}"/>
          </ac:grpSpMkLst>
        </pc:grpChg>
        <pc:picChg chg="add del">
          <ac:chgData name="곽준호" userId="ac3a5c6d-d748-4a0e-bdea-2e37170f7676" providerId="ADAL" clId="{C06309B6-2991-4432-97C5-79943F156D8B}" dt="2021-04-28T06:15:27.152" v="4265" actId="478"/>
          <ac:picMkLst>
            <pc:docMk/>
            <pc:sldMk cId="2605395139" sldId="583"/>
            <ac:picMk id="6" creationId="{B9694343-D5CC-4222-AA36-8E326C6D72E7}"/>
          </ac:picMkLst>
        </pc:picChg>
        <pc:picChg chg="add mod">
          <ac:chgData name="곽준호" userId="ac3a5c6d-d748-4a0e-bdea-2e37170f7676" providerId="ADAL" clId="{C06309B6-2991-4432-97C5-79943F156D8B}" dt="2021-04-28T06:15:41.799" v="4271" actId="1076"/>
          <ac:picMkLst>
            <pc:docMk/>
            <pc:sldMk cId="2605395139" sldId="583"/>
            <ac:picMk id="1026" creationId="{342B2CFA-CED5-413E-8BEB-3D4AC5FFE63D}"/>
          </ac:picMkLst>
        </pc:picChg>
      </pc:sldChg>
      <pc:sldChg chg="del">
        <pc:chgData name="곽준호" userId="ac3a5c6d-d748-4a0e-bdea-2e37170f7676" providerId="ADAL" clId="{C06309B6-2991-4432-97C5-79943F156D8B}" dt="2021-04-28T06:42:57.887" v="5656" actId="47"/>
        <pc:sldMkLst>
          <pc:docMk/>
          <pc:sldMk cId="2097153388" sldId="584"/>
        </pc:sldMkLst>
      </pc:sldChg>
      <pc:sldChg chg="del">
        <pc:chgData name="곽준호" userId="ac3a5c6d-d748-4a0e-bdea-2e37170f7676" providerId="ADAL" clId="{C06309B6-2991-4432-97C5-79943F156D8B}" dt="2021-04-28T06:42:59.156" v="5657" actId="47"/>
        <pc:sldMkLst>
          <pc:docMk/>
          <pc:sldMk cId="373117623" sldId="585"/>
        </pc:sldMkLst>
      </pc:sldChg>
      <pc:sldChg chg="del">
        <pc:chgData name="곽준호" userId="ac3a5c6d-d748-4a0e-bdea-2e37170f7676" providerId="ADAL" clId="{C06309B6-2991-4432-97C5-79943F156D8B}" dt="2021-04-28T06:43:00.903" v="5658" actId="47"/>
        <pc:sldMkLst>
          <pc:docMk/>
          <pc:sldMk cId="184966431" sldId="586"/>
        </pc:sldMkLst>
      </pc:sldChg>
      <pc:sldChg chg="addSp delSp modSp mod">
        <pc:chgData name="곽준호" userId="ac3a5c6d-d748-4a0e-bdea-2e37170f7676" providerId="ADAL" clId="{C06309B6-2991-4432-97C5-79943F156D8B}" dt="2021-04-28T16:03:05.026" v="6847" actId="1076"/>
        <pc:sldMkLst>
          <pc:docMk/>
          <pc:sldMk cId="3862062555" sldId="589"/>
        </pc:sldMkLst>
        <pc:spChg chg="mod">
          <ac:chgData name="곽준호" userId="ac3a5c6d-d748-4a0e-bdea-2e37170f7676" providerId="ADAL" clId="{C06309B6-2991-4432-97C5-79943F156D8B}" dt="2021-04-28T16:01:20.196" v="6826" actId="20577"/>
          <ac:spMkLst>
            <pc:docMk/>
            <pc:sldMk cId="3862062555" sldId="589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16:01:25.986" v="6830" actId="20577"/>
          <ac:spMkLst>
            <pc:docMk/>
            <pc:sldMk cId="3862062555" sldId="589"/>
            <ac:spMk id="9" creationId="{F4B3316B-5432-450E-B864-ED6DFF818C87}"/>
          </ac:spMkLst>
        </pc:spChg>
        <pc:spChg chg="add mod">
          <ac:chgData name="곽준호" userId="ac3a5c6d-d748-4a0e-bdea-2e37170f7676" providerId="ADAL" clId="{C06309B6-2991-4432-97C5-79943F156D8B}" dt="2021-04-28T16:01:23.495" v="6828" actId="20577"/>
          <ac:spMkLst>
            <pc:docMk/>
            <pc:sldMk cId="3862062555" sldId="589"/>
            <ac:spMk id="11" creationId="{F306B61A-FA95-4B0E-867D-E507CFC84516}"/>
          </ac:spMkLst>
        </pc:spChg>
        <pc:spChg chg="del">
          <ac:chgData name="곽준호" userId="ac3a5c6d-d748-4a0e-bdea-2e37170f7676" providerId="ADAL" clId="{C06309B6-2991-4432-97C5-79943F156D8B}" dt="2021-04-28T07:10:40.654" v="6150" actId="478"/>
          <ac:spMkLst>
            <pc:docMk/>
            <pc:sldMk cId="3862062555" sldId="589"/>
            <ac:spMk id="16" creationId="{6B31737D-CFCE-4FCE-9E20-86FCAAF9A6A4}"/>
          </ac:spMkLst>
        </pc:spChg>
        <pc:spChg chg="del">
          <ac:chgData name="곽준호" userId="ac3a5c6d-d748-4a0e-bdea-2e37170f7676" providerId="ADAL" clId="{C06309B6-2991-4432-97C5-79943F156D8B}" dt="2021-04-28T07:10:40.654" v="6150" actId="478"/>
          <ac:spMkLst>
            <pc:docMk/>
            <pc:sldMk cId="3862062555" sldId="589"/>
            <ac:spMk id="18" creationId="{396B4459-FCC3-4B00-80C8-418E19EFB576}"/>
          </ac:spMkLst>
        </pc:spChg>
        <pc:picChg chg="add del mod">
          <ac:chgData name="곽준호" userId="ac3a5c6d-d748-4a0e-bdea-2e37170f7676" providerId="ADAL" clId="{C06309B6-2991-4432-97C5-79943F156D8B}" dt="2021-04-28T16:02:36.626" v="6837" actId="478"/>
          <ac:picMkLst>
            <pc:docMk/>
            <pc:sldMk cId="3862062555" sldId="589"/>
            <ac:picMk id="6" creationId="{B2B52947-B543-4552-B0FC-2903EBF12708}"/>
          </ac:picMkLst>
        </pc:picChg>
        <pc:picChg chg="del">
          <ac:chgData name="곽준호" userId="ac3a5c6d-d748-4a0e-bdea-2e37170f7676" providerId="ADAL" clId="{C06309B6-2991-4432-97C5-79943F156D8B}" dt="2021-04-28T07:10:40.654" v="6150" actId="478"/>
          <ac:picMkLst>
            <pc:docMk/>
            <pc:sldMk cId="3862062555" sldId="589"/>
            <ac:picMk id="7" creationId="{28E58167-047D-4B5C-B764-215209A664BE}"/>
          </ac:picMkLst>
        </pc:picChg>
        <pc:picChg chg="add mod">
          <ac:chgData name="곽준호" userId="ac3a5c6d-d748-4a0e-bdea-2e37170f7676" providerId="ADAL" clId="{C06309B6-2991-4432-97C5-79943F156D8B}" dt="2021-04-28T16:03:05.026" v="6847" actId="1076"/>
          <ac:picMkLst>
            <pc:docMk/>
            <pc:sldMk cId="3862062555" sldId="589"/>
            <ac:picMk id="7" creationId="{CAAA6731-DA3F-42C5-801C-6479D38BE76B}"/>
          </ac:picMkLst>
        </pc:picChg>
        <pc:picChg chg="add mod">
          <ac:chgData name="곽준호" userId="ac3a5c6d-d748-4a0e-bdea-2e37170f7676" providerId="ADAL" clId="{C06309B6-2991-4432-97C5-79943F156D8B}" dt="2021-04-28T16:02:57.758" v="6845" actId="1076"/>
          <ac:picMkLst>
            <pc:docMk/>
            <pc:sldMk cId="3862062555" sldId="589"/>
            <ac:picMk id="10" creationId="{283D0330-7898-4BB9-9664-B8FBAB69859E}"/>
          </ac:picMkLst>
        </pc:picChg>
        <pc:picChg chg="del">
          <ac:chgData name="곽준호" userId="ac3a5c6d-d748-4a0e-bdea-2e37170f7676" providerId="ADAL" clId="{C06309B6-2991-4432-97C5-79943F156D8B}" dt="2021-04-28T07:10:40.654" v="6150" actId="478"/>
          <ac:picMkLst>
            <pc:docMk/>
            <pc:sldMk cId="3862062555" sldId="589"/>
            <ac:picMk id="10" creationId="{A44B482A-A51E-4E42-ACF8-99E8EFD10AB4}"/>
          </ac:picMkLst>
        </pc:picChg>
        <pc:picChg chg="add del mod">
          <ac:chgData name="곽준호" userId="ac3a5c6d-d748-4a0e-bdea-2e37170f7676" providerId="ADAL" clId="{C06309B6-2991-4432-97C5-79943F156D8B}" dt="2021-04-28T07:14:52.908" v="6158" actId="478"/>
          <ac:picMkLst>
            <pc:docMk/>
            <pc:sldMk cId="3862062555" sldId="589"/>
            <ac:picMk id="12" creationId="{A3CE791A-16C8-42B6-9246-B6BCEB998F92}"/>
          </ac:picMkLst>
        </pc:picChg>
        <pc:picChg chg="add del mod">
          <ac:chgData name="곽준호" userId="ac3a5c6d-d748-4a0e-bdea-2e37170f7676" providerId="ADAL" clId="{C06309B6-2991-4432-97C5-79943F156D8B}" dt="2021-04-28T07:14:52.908" v="6158" actId="478"/>
          <ac:picMkLst>
            <pc:docMk/>
            <pc:sldMk cId="3862062555" sldId="589"/>
            <ac:picMk id="13" creationId="{B563FB7A-8CCA-48D6-B568-CFE6965A40C6}"/>
          </ac:picMkLst>
        </pc:picChg>
        <pc:picChg chg="add del mod">
          <ac:chgData name="곽준호" userId="ac3a5c6d-d748-4a0e-bdea-2e37170f7676" providerId="ADAL" clId="{C06309B6-2991-4432-97C5-79943F156D8B}" dt="2021-04-28T16:02:36.945" v="6838" actId="478"/>
          <ac:picMkLst>
            <pc:docMk/>
            <pc:sldMk cId="3862062555" sldId="589"/>
            <ac:picMk id="14" creationId="{2A33CB9A-E7BC-4678-AE9F-C5D23B550304}"/>
          </ac:picMkLst>
        </pc:picChg>
      </pc:sldChg>
      <pc:sldChg chg="addSp delSp modSp mod">
        <pc:chgData name="곽준호" userId="ac3a5c6d-d748-4a0e-bdea-2e37170f7676" providerId="ADAL" clId="{C06309B6-2991-4432-97C5-79943F156D8B}" dt="2021-04-29T02:34:43.942" v="6933"/>
        <pc:sldMkLst>
          <pc:docMk/>
          <pc:sldMk cId="2941597627" sldId="592"/>
        </pc:sldMkLst>
        <pc:spChg chg="mod">
          <ac:chgData name="곽준호" userId="ac3a5c6d-d748-4a0e-bdea-2e37170f7676" providerId="ADAL" clId="{C06309B6-2991-4432-97C5-79943F156D8B}" dt="2021-04-29T02:34:43.942" v="6933"/>
          <ac:spMkLst>
            <pc:docMk/>
            <pc:sldMk cId="2941597627" sldId="592"/>
            <ac:spMk id="4" creationId="{00000000-0000-0000-0000-000000000000}"/>
          </ac:spMkLst>
        </pc:spChg>
        <pc:grpChg chg="add del mod">
          <ac:chgData name="곽준호" userId="ac3a5c6d-d748-4a0e-bdea-2e37170f7676" providerId="ADAL" clId="{C06309B6-2991-4432-97C5-79943F156D8B}" dt="2021-04-28T16:04:24.791" v="6864" actId="165"/>
          <ac:grpSpMkLst>
            <pc:docMk/>
            <pc:sldMk cId="2941597627" sldId="592"/>
            <ac:grpSpMk id="10" creationId="{529209C1-3349-4E19-9A18-75FA2F8A682B}"/>
          </ac:grpSpMkLst>
        </pc:grpChg>
        <pc:grpChg chg="add del mod">
          <ac:chgData name="곽준호" userId="ac3a5c6d-d748-4a0e-bdea-2e37170f7676" providerId="ADAL" clId="{C06309B6-2991-4432-97C5-79943F156D8B}" dt="2021-04-28T07:33:56.762" v="6419" actId="165"/>
          <ac:grpSpMkLst>
            <pc:docMk/>
            <pc:sldMk cId="2941597627" sldId="592"/>
            <ac:grpSpMk id="12" creationId="{29FF04C1-101E-42BC-96AF-27AF53299A0C}"/>
          </ac:grpSpMkLst>
        </pc:grpChg>
        <pc:grpChg chg="del">
          <ac:chgData name="곽준호" userId="ac3a5c6d-d748-4a0e-bdea-2e37170f7676" providerId="ADAL" clId="{C06309B6-2991-4432-97C5-79943F156D8B}" dt="2021-04-28T07:15:41.509" v="6168" actId="478"/>
          <ac:grpSpMkLst>
            <pc:docMk/>
            <pc:sldMk cId="2941597627" sldId="592"/>
            <ac:grpSpMk id="15" creationId="{B3DF8D95-78BF-48B6-89E8-1C2888419671}"/>
          </ac:grpSpMkLst>
        </pc:grpChg>
        <pc:picChg chg="add mod topLvl">
          <ac:chgData name="곽준호" userId="ac3a5c6d-d748-4a0e-bdea-2e37170f7676" providerId="ADAL" clId="{C06309B6-2991-4432-97C5-79943F156D8B}" dt="2021-04-29T00:31:58.650" v="6912" actId="1076"/>
          <ac:picMkLst>
            <pc:docMk/>
            <pc:sldMk cId="2941597627" sldId="592"/>
            <ac:picMk id="6" creationId="{514FFDB5-0D0B-48D8-8A89-B3B52122BD54}"/>
          </ac:picMkLst>
        </pc:picChg>
        <pc:picChg chg="add del mod">
          <ac:chgData name="곽준호" userId="ac3a5c6d-d748-4a0e-bdea-2e37170f7676" providerId="ADAL" clId="{C06309B6-2991-4432-97C5-79943F156D8B}" dt="2021-04-28T07:33:22.856" v="6406" actId="478"/>
          <ac:picMkLst>
            <pc:docMk/>
            <pc:sldMk cId="2941597627" sldId="592"/>
            <ac:picMk id="7" creationId="{F1885AC3-C0EB-4FBB-BBE9-D3B8A31DBF58}"/>
          </ac:picMkLst>
        </pc:picChg>
        <pc:picChg chg="add mod topLvl">
          <ac:chgData name="곽준호" userId="ac3a5c6d-d748-4a0e-bdea-2e37170f7676" providerId="ADAL" clId="{C06309B6-2991-4432-97C5-79943F156D8B}" dt="2021-04-28T16:04:24.791" v="6864" actId="165"/>
          <ac:picMkLst>
            <pc:docMk/>
            <pc:sldMk cId="2941597627" sldId="592"/>
            <ac:picMk id="8" creationId="{27DF80EB-8D3F-40C8-951F-808A348D4ACD}"/>
          </ac:picMkLst>
        </pc:picChg>
        <pc:picChg chg="add del mod topLvl">
          <ac:chgData name="곽준호" userId="ac3a5c6d-d748-4a0e-bdea-2e37170f7676" providerId="ADAL" clId="{C06309B6-2991-4432-97C5-79943F156D8B}" dt="2021-04-28T16:03:47.697" v="6849" actId="478"/>
          <ac:picMkLst>
            <pc:docMk/>
            <pc:sldMk cId="2941597627" sldId="592"/>
            <ac:picMk id="9" creationId="{3FAC8A93-8E3D-40A6-A06D-F8378D226D16}"/>
          </ac:picMkLst>
        </pc:picChg>
        <pc:picChg chg="add del mod topLvl">
          <ac:chgData name="곽준호" userId="ac3a5c6d-d748-4a0e-bdea-2e37170f7676" providerId="ADAL" clId="{C06309B6-2991-4432-97C5-79943F156D8B}" dt="2021-04-28T16:03:48.041" v="6850" actId="478"/>
          <ac:picMkLst>
            <pc:docMk/>
            <pc:sldMk cId="2941597627" sldId="592"/>
            <ac:picMk id="11" creationId="{9924A29B-2D96-465D-BF00-4196F7DAB8D5}"/>
          </ac:picMkLst>
        </pc:picChg>
      </pc:sldChg>
      <pc:sldChg chg="modSp mod">
        <pc:chgData name="곽준호" userId="ac3a5c6d-d748-4a0e-bdea-2e37170f7676" providerId="ADAL" clId="{C06309B6-2991-4432-97C5-79943F156D8B}" dt="2021-04-29T00:26:23.228" v="6879" actId="20577"/>
        <pc:sldMkLst>
          <pc:docMk/>
          <pc:sldMk cId="2493385556" sldId="593"/>
        </pc:sldMkLst>
        <pc:spChg chg="mod">
          <ac:chgData name="곽준호" userId="ac3a5c6d-d748-4a0e-bdea-2e37170f7676" providerId="ADAL" clId="{C06309B6-2991-4432-97C5-79943F156D8B}" dt="2021-04-29T00:26:23.228" v="6879" actId="20577"/>
          <ac:spMkLst>
            <pc:docMk/>
            <pc:sldMk cId="2493385556" sldId="593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08:28.683" v="4035" actId="20577"/>
          <ac:spMkLst>
            <pc:docMk/>
            <pc:sldMk cId="2493385556" sldId="593"/>
            <ac:spMk id="4" creationId="{00000000-0000-0000-0000-000000000000}"/>
          </ac:spMkLst>
        </pc:spChg>
      </pc:sldChg>
      <pc:sldChg chg="del">
        <pc:chgData name="곽준호" userId="ac3a5c6d-d748-4a0e-bdea-2e37170f7676" providerId="ADAL" clId="{C06309B6-2991-4432-97C5-79943F156D8B}" dt="2021-04-28T07:15:35.949" v="6167" actId="47"/>
        <pc:sldMkLst>
          <pc:docMk/>
          <pc:sldMk cId="4094945815" sldId="594"/>
        </pc:sldMkLst>
      </pc:sldChg>
      <pc:sldChg chg="del">
        <pc:chgData name="곽준호" userId="ac3a5c6d-d748-4a0e-bdea-2e37170f7676" providerId="ADAL" clId="{C06309B6-2991-4432-97C5-79943F156D8B}" dt="2021-04-28T07:34:20.493" v="6421" actId="47"/>
        <pc:sldMkLst>
          <pc:docMk/>
          <pc:sldMk cId="413657882" sldId="595"/>
        </pc:sldMkLst>
      </pc:sldChg>
      <pc:sldChg chg="del">
        <pc:chgData name="곽준호" userId="ac3a5c6d-d748-4a0e-bdea-2e37170f7676" providerId="ADAL" clId="{C06309B6-2991-4432-97C5-79943F156D8B}" dt="2021-04-28T06:43:06.522" v="5660" actId="47"/>
        <pc:sldMkLst>
          <pc:docMk/>
          <pc:sldMk cId="2861019170" sldId="597"/>
        </pc:sldMkLst>
      </pc:sldChg>
      <pc:sldChg chg="del">
        <pc:chgData name="곽준호" userId="ac3a5c6d-d748-4a0e-bdea-2e37170f7676" providerId="ADAL" clId="{C06309B6-2991-4432-97C5-79943F156D8B}" dt="2021-04-28T06:43:03.912" v="5659" actId="47"/>
        <pc:sldMkLst>
          <pc:docMk/>
          <pc:sldMk cId="3000402256" sldId="598"/>
        </pc:sldMkLst>
      </pc:sldChg>
      <pc:sldChg chg="addSp delSp modSp del mod">
        <pc:chgData name="곽준호" userId="ac3a5c6d-d748-4a0e-bdea-2e37170f7676" providerId="ADAL" clId="{C06309B6-2991-4432-97C5-79943F156D8B}" dt="2021-05-01T08:39:52.511" v="7034" actId="47"/>
        <pc:sldMkLst>
          <pc:docMk/>
          <pc:sldMk cId="4221742540" sldId="599"/>
        </pc:sldMkLst>
        <pc:spChg chg="mod">
          <ac:chgData name="곽준호" userId="ac3a5c6d-d748-4a0e-bdea-2e37170f7676" providerId="ADAL" clId="{C06309B6-2991-4432-97C5-79943F156D8B}" dt="2021-04-28T05:35:41.601" v="2512" actId="20577"/>
          <ac:spMkLst>
            <pc:docMk/>
            <pc:sldMk cId="4221742540" sldId="599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5:35:49.185" v="2527"/>
          <ac:spMkLst>
            <pc:docMk/>
            <pc:sldMk cId="4221742540" sldId="599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2:54:27.918" v="946" actId="14100"/>
          <ac:spMkLst>
            <pc:docMk/>
            <pc:sldMk cId="4221742540" sldId="599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1:49:58.796" v="239" actId="14100"/>
          <ac:spMkLst>
            <pc:docMk/>
            <pc:sldMk cId="4221742540" sldId="599"/>
            <ac:spMk id="15" creationId="{E3145011-7943-4CB3-A742-F0308B6CA2C4}"/>
          </ac:spMkLst>
        </pc:spChg>
        <pc:grpChg chg="del">
          <ac:chgData name="곽준호" userId="ac3a5c6d-d748-4a0e-bdea-2e37170f7676" providerId="ADAL" clId="{C06309B6-2991-4432-97C5-79943F156D8B}" dt="2021-04-28T01:32:27.927" v="122" actId="478"/>
          <ac:grpSpMkLst>
            <pc:docMk/>
            <pc:sldMk cId="4221742540" sldId="599"/>
            <ac:grpSpMk id="9" creationId="{00000000-0000-0000-0000-000000000000}"/>
          </ac:grpSpMkLst>
        </pc:grpChg>
        <pc:picChg chg="add del mod">
          <ac:chgData name="곽준호" userId="ac3a5c6d-d748-4a0e-bdea-2e37170f7676" providerId="ADAL" clId="{C06309B6-2991-4432-97C5-79943F156D8B}" dt="2021-04-28T01:34:28.237" v="130" actId="478"/>
          <ac:picMkLst>
            <pc:docMk/>
            <pc:sldMk cId="4221742540" sldId="599"/>
            <ac:picMk id="8" creationId="{2B6CEE53-CE4D-483C-8B8C-331462FFAE89}"/>
          </ac:picMkLst>
        </pc:picChg>
        <pc:picChg chg="add del">
          <ac:chgData name="곽준호" userId="ac3a5c6d-d748-4a0e-bdea-2e37170f7676" providerId="ADAL" clId="{C06309B6-2991-4432-97C5-79943F156D8B}" dt="2021-04-28T01:34:25.771" v="129" actId="478"/>
          <ac:picMkLst>
            <pc:docMk/>
            <pc:sldMk cId="4221742540" sldId="599"/>
            <ac:picMk id="11" creationId="{BBCFA5A0-7776-473D-92D6-141D480EC213}"/>
          </ac:picMkLst>
        </pc:picChg>
        <pc:picChg chg="add del mod">
          <ac:chgData name="곽준호" userId="ac3a5c6d-d748-4a0e-bdea-2e37170f7676" providerId="ADAL" clId="{C06309B6-2991-4432-97C5-79943F156D8B}" dt="2021-04-28T01:47:42.754" v="145" actId="478"/>
          <ac:picMkLst>
            <pc:docMk/>
            <pc:sldMk cId="4221742540" sldId="599"/>
            <ac:picMk id="13" creationId="{46BEC31D-AFA9-48D8-965D-B18E0733097A}"/>
          </ac:picMkLst>
        </pc:picChg>
        <pc:picChg chg="add mod modCrop">
          <ac:chgData name="곽준호" userId="ac3a5c6d-d748-4a0e-bdea-2e37170f7676" providerId="ADAL" clId="{C06309B6-2991-4432-97C5-79943F156D8B}" dt="2021-04-28T01:48:06.628" v="156" actId="1076"/>
          <ac:picMkLst>
            <pc:docMk/>
            <pc:sldMk cId="4221742540" sldId="599"/>
            <ac:picMk id="14" creationId="{95BCF633-F879-47E2-B997-F40AEAACBECA}"/>
          </ac:picMkLst>
        </pc:picChg>
      </pc:sldChg>
      <pc:sldChg chg="addSp delSp modSp del mod">
        <pc:chgData name="곽준호" userId="ac3a5c6d-d748-4a0e-bdea-2e37170f7676" providerId="ADAL" clId="{C06309B6-2991-4432-97C5-79943F156D8B}" dt="2021-05-01T08:39:52.511" v="7034" actId="47"/>
        <pc:sldMkLst>
          <pc:docMk/>
          <pc:sldMk cId="4167002847" sldId="600"/>
        </pc:sldMkLst>
        <pc:spChg chg="mod">
          <ac:chgData name="곽준호" userId="ac3a5c6d-d748-4a0e-bdea-2e37170f7676" providerId="ADAL" clId="{C06309B6-2991-4432-97C5-79943F156D8B}" dt="2021-04-28T05:35:51.672" v="2528"/>
          <ac:spMkLst>
            <pc:docMk/>
            <pc:sldMk cId="4167002847" sldId="600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5:35:54.440" v="2535"/>
          <ac:spMkLst>
            <pc:docMk/>
            <pc:sldMk cId="4167002847" sldId="600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1:56:26.031" v="507" actId="113"/>
          <ac:spMkLst>
            <pc:docMk/>
            <pc:sldMk cId="4167002847" sldId="600"/>
            <ac:spMk id="4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1:49:38.668" v="238" actId="478"/>
          <ac:spMkLst>
            <pc:docMk/>
            <pc:sldMk cId="4167002847" sldId="600"/>
            <ac:spMk id="9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1:49:38.668" v="238" actId="478"/>
          <ac:spMkLst>
            <pc:docMk/>
            <pc:sldMk cId="4167002847" sldId="600"/>
            <ac:spMk id="10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1:50:50.607" v="248" actId="14100"/>
          <ac:spMkLst>
            <pc:docMk/>
            <pc:sldMk cId="4167002847" sldId="600"/>
            <ac:spMk id="11" creationId="{6E9757CD-0998-4BA0-9BCD-D689421DD5C4}"/>
          </ac:spMkLst>
        </pc:spChg>
        <pc:spChg chg="add mod">
          <ac:chgData name="곽준호" userId="ac3a5c6d-d748-4a0e-bdea-2e37170f7676" providerId="ADAL" clId="{C06309B6-2991-4432-97C5-79943F156D8B}" dt="2021-04-28T01:50:59.912" v="251" actId="14100"/>
          <ac:spMkLst>
            <pc:docMk/>
            <pc:sldMk cId="4167002847" sldId="600"/>
            <ac:spMk id="13" creationId="{DF40D118-61BB-4AA4-AB7B-FFA3C86CEAC3}"/>
          </ac:spMkLst>
        </pc:spChg>
        <pc:spChg chg="add mod">
          <ac:chgData name="곽준호" userId="ac3a5c6d-d748-4a0e-bdea-2e37170f7676" providerId="ADAL" clId="{C06309B6-2991-4432-97C5-79943F156D8B}" dt="2021-04-28T01:51:12.735" v="255" actId="14100"/>
          <ac:spMkLst>
            <pc:docMk/>
            <pc:sldMk cId="4167002847" sldId="600"/>
            <ac:spMk id="14" creationId="{C0C6699B-EB13-446D-8E39-84CE75DE5CAD}"/>
          </ac:spMkLst>
        </pc:spChg>
        <pc:picChg chg="add mod">
          <ac:chgData name="곽준호" userId="ac3a5c6d-d748-4a0e-bdea-2e37170f7676" providerId="ADAL" clId="{C06309B6-2991-4432-97C5-79943F156D8B}" dt="2021-04-28T01:50:34.982" v="245" actId="1076"/>
          <ac:picMkLst>
            <pc:docMk/>
            <pc:sldMk cId="4167002847" sldId="600"/>
            <ac:picMk id="6" creationId="{D9010720-13AC-4DFB-BE52-3A53AC89EAA5}"/>
          </ac:picMkLst>
        </pc:picChg>
        <pc:picChg chg="del">
          <ac:chgData name="곽준호" userId="ac3a5c6d-d748-4a0e-bdea-2e37170f7676" providerId="ADAL" clId="{C06309B6-2991-4432-97C5-79943F156D8B}" dt="2021-04-28T01:49:38.668" v="238" actId="478"/>
          <ac:picMkLst>
            <pc:docMk/>
            <pc:sldMk cId="4167002847" sldId="600"/>
            <ac:picMk id="12" creationId="{74DBB5CE-DBF8-4F86-B579-BFE223489C6F}"/>
          </ac:picMkLst>
        </pc:picChg>
        <pc:picChg chg="add del mod">
          <ac:chgData name="곽준호" userId="ac3a5c6d-d748-4a0e-bdea-2e37170f7676" providerId="ADAL" clId="{C06309B6-2991-4432-97C5-79943F156D8B}" dt="2021-04-28T01:53:48.024" v="471" actId="21"/>
          <ac:picMkLst>
            <pc:docMk/>
            <pc:sldMk cId="4167002847" sldId="600"/>
            <ac:picMk id="15" creationId="{8F7D29EE-3DE0-4CFB-9885-8F796AD17CFC}"/>
          </ac:picMkLst>
        </pc:picChg>
      </pc:sldChg>
      <pc:sldChg chg="addSp delSp modSp del mod">
        <pc:chgData name="곽준호" userId="ac3a5c6d-d748-4a0e-bdea-2e37170f7676" providerId="ADAL" clId="{C06309B6-2991-4432-97C5-79943F156D8B}" dt="2021-05-01T08:39:52.511" v="7034" actId="47"/>
        <pc:sldMkLst>
          <pc:docMk/>
          <pc:sldMk cId="3645691147" sldId="601"/>
        </pc:sldMkLst>
        <pc:spChg chg="mod">
          <ac:chgData name="곽준호" userId="ac3a5c6d-d748-4a0e-bdea-2e37170f7676" providerId="ADAL" clId="{C06309B6-2991-4432-97C5-79943F156D8B}" dt="2021-04-28T05:35:56.975" v="2536"/>
          <ac:spMkLst>
            <pc:docMk/>
            <pc:sldMk cId="3645691147" sldId="601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5:35:59.383" v="2543"/>
          <ac:spMkLst>
            <pc:docMk/>
            <pc:sldMk cId="3645691147" sldId="601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1:56:46.254" v="509" actId="113"/>
          <ac:spMkLst>
            <pc:docMk/>
            <pc:sldMk cId="3645691147" sldId="601"/>
            <ac:spMk id="4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1:53:13.193" v="463" actId="478"/>
          <ac:spMkLst>
            <pc:docMk/>
            <pc:sldMk cId="3645691147" sldId="601"/>
            <ac:spMk id="10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1:54:09.998" v="478" actId="14100"/>
          <ac:spMkLst>
            <pc:docMk/>
            <pc:sldMk cId="3645691147" sldId="601"/>
            <ac:spMk id="11" creationId="{EC9782C4-DF6E-43F5-999C-3CC3D08EB643}"/>
          </ac:spMkLst>
        </pc:spChg>
        <pc:spChg chg="add mod">
          <ac:chgData name="곽준호" userId="ac3a5c6d-d748-4a0e-bdea-2e37170f7676" providerId="ADAL" clId="{C06309B6-2991-4432-97C5-79943F156D8B}" dt="2021-04-28T01:54:20.591" v="481" actId="14100"/>
          <ac:spMkLst>
            <pc:docMk/>
            <pc:sldMk cId="3645691147" sldId="601"/>
            <ac:spMk id="12" creationId="{51B04F7D-79BB-498B-A0A4-D606FFD42108}"/>
          </ac:spMkLst>
        </pc:spChg>
        <pc:picChg chg="add del mod">
          <ac:chgData name="곽준호" userId="ac3a5c6d-d748-4a0e-bdea-2e37170f7676" providerId="ADAL" clId="{C06309B6-2991-4432-97C5-79943F156D8B}" dt="2021-04-28T01:53:35.917" v="467" actId="21"/>
          <ac:picMkLst>
            <pc:docMk/>
            <pc:sldMk cId="3645691147" sldId="601"/>
            <ac:picMk id="6" creationId="{ACC06DF3-4E2E-46DA-872A-7EEDC4126DED}"/>
          </ac:picMkLst>
        </pc:picChg>
        <pc:picChg chg="del">
          <ac:chgData name="곽준호" userId="ac3a5c6d-d748-4a0e-bdea-2e37170f7676" providerId="ADAL" clId="{C06309B6-2991-4432-97C5-79943F156D8B}" dt="2021-04-28T01:53:11.909" v="462" actId="478"/>
          <ac:picMkLst>
            <pc:docMk/>
            <pc:sldMk cId="3645691147" sldId="601"/>
            <ac:picMk id="8" creationId="{F435CD15-1717-467D-B21E-418458E64BE9}"/>
          </ac:picMkLst>
        </pc:picChg>
        <pc:picChg chg="add mod">
          <ac:chgData name="곽준호" userId="ac3a5c6d-d748-4a0e-bdea-2e37170f7676" providerId="ADAL" clId="{C06309B6-2991-4432-97C5-79943F156D8B}" dt="2021-04-28T01:53:50.739" v="473" actId="1076"/>
          <ac:picMkLst>
            <pc:docMk/>
            <pc:sldMk cId="3645691147" sldId="601"/>
            <ac:picMk id="9" creationId="{5ED39736-CF94-4919-BE6F-50ECF6923C8F}"/>
          </ac:picMkLst>
        </pc:picChg>
      </pc:sldChg>
      <pc:sldChg chg="modSp mod">
        <pc:chgData name="곽준호" userId="ac3a5c6d-d748-4a0e-bdea-2e37170f7676" providerId="ADAL" clId="{C06309B6-2991-4432-97C5-79943F156D8B}" dt="2021-04-29T00:18:28.951" v="6877" actId="20577"/>
        <pc:sldMkLst>
          <pc:docMk/>
          <pc:sldMk cId="479639583" sldId="602"/>
        </pc:sldMkLst>
        <pc:spChg chg="mod">
          <ac:chgData name="곽준호" userId="ac3a5c6d-d748-4a0e-bdea-2e37170f7676" providerId="ADAL" clId="{C06309B6-2991-4432-97C5-79943F156D8B}" dt="2021-04-29T00:18:28.951" v="6877" actId="20577"/>
          <ac:spMkLst>
            <pc:docMk/>
            <pc:sldMk cId="479639583" sldId="602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08:21.355" v="4026" actId="20577"/>
          <ac:spMkLst>
            <pc:docMk/>
            <pc:sldMk cId="479639583" sldId="602"/>
            <ac:spMk id="4" creationId="{00000000-0000-0000-0000-000000000000}"/>
          </ac:spMkLst>
        </pc:spChg>
      </pc:sldChg>
      <pc:sldChg chg="addSp delSp modSp mod">
        <pc:chgData name="곽준호" userId="ac3a5c6d-d748-4a0e-bdea-2e37170f7676" providerId="ADAL" clId="{C06309B6-2991-4432-97C5-79943F156D8B}" dt="2021-04-28T06:20:44.463" v="4515" actId="20577"/>
        <pc:sldMkLst>
          <pc:docMk/>
          <pc:sldMk cId="3699342434" sldId="603"/>
        </pc:sldMkLst>
        <pc:spChg chg="mod">
          <ac:chgData name="곽준호" userId="ac3a5c6d-d748-4a0e-bdea-2e37170f7676" providerId="ADAL" clId="{C06309B6-2991-4432-97C5-79943F156D8B}" dt="2021-04-28T02:49:10.790" v="878"/>
          <ac:spMkLst>
            <pc:docMk/>
            <pc:sldMk cId="3699342434" sldId="603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20:44.463" v="4515" actId="20577"/>
          <ac:spMkLst>
            <pc:docMk/>
            <pc:sldMk cId="3699342434" sldId="603"/>
            <ac:spMk id="4" creationId="{00000000-0000-0000-0000-000000000000}"/>
          </ac:spMkLst>
        </pc:spChg>
        <pc:spChg chg="add mod topLvl">
          <ac:chgData name="곽준호" userId="ac3a5c6d-d748-4a0e-bdea-2e37170f7676" providerId="ADAL" clId="{C06309B6-2991-4432-97C5-79943F156D8B}" dt="2021-04-28T02:56:53.640" v="1121" actId="1076"/>
          <ac:spMkLst>
            <pc:docMk/>
            <pc:sldMk cId="3699342434" sldId="603"/>
            <ac:spMk id="14" creationId="{3E618514-BD9E-45FB-838A-A0C077BE3415}"/>
          </ac:spMkLst>
        </pc:spChg>
        <pc:grpChg chg="del">
          <ac:chgData name="곽준호" userId="ac3a5c6d-d748-4a0e-bdea-2e37170f7676" providerId="ADAL" clId="{C06309B6-2991-4432-97C5-79943F156D8B}" dt="2021-04-28T02:50:15.508" v="879" actId="478"/>
          <ac:grpSpMkLst>
            <pc:docMk/>
            <pc:sldMk cId="3699342434" sldId="603"/>
            <ac:grpSpMk id="6" creationId="{00000000-0000-0000-0000-000000000000}"/>
          </ac:grpSpMkLst>
        </pc:grpChg>
        <pc:grpChg chg="add del mod">
          <ac:chgData name="곽준호" userId="ac3a5c6d-d748-4a0e-bdea-2e37170f7676" providerId="ADAL" clId="{C06309B6-2991-4432-97C5-79943F156D8B}" dt="2021-04-28T02:56:49.945" v="1119" actId="165"/>
          <ac:grpSpMkLst>
            <pc:docMk/>
            <pc:sldMk cId="3699342434" sldId="603"/>
            <ac:grpSpMk id="11" creationId="{14FB7EC3-95D9-4D3D-9E83-FA89A5C56F57}"/>
          </ac:grpSpMkLst>
        </pc:grpChg>
        <pc:picChg chg="add mod topLvl">
          <ac:chgData name="곽준호" userId="ac3a5c6d-d748-4a0e-bdea-2e37170f7676" providerId="ADAL" clId="{C06309B6-2991-4432-97C5-79943F156D8B}" dt="2021-04-28T02:56:53.640" v="1121" actId="1076"/>
          <ac:picMkLst>
            <pc:docMk/>
            <pc:sldMk cId="3699342434" sldId="603"/>
            <ac:picMk id="8" creationId="{E3D676DF-29B8-4523-ACD8-B7AF12B2196A}"/>
          </ac:picMkLst>
        </pc:picChg>
        <pc:picChg chg="add mod topLvl">
          <ac:chgData name="곽준호" userId="ac3a5c6d-d748-4a0e-bdea-2e37170f7676" providerId="ADAL" clId="{C06309B6-2991-4432-97C5-79943F156D8B}" dt="2021-04-28T02:56:53.640" v="1121" actId="1076"/>
          <ac:picMkLst>
            <pc:docMk/>
            <pc:sldMk cId="3699342434" sldId="603"/>
            <ac:picMk id="10" creationId="{375C20AE-6DD4-418E-906B-A22D1ED78723}"/>
          </ac:picMkLst>
        </pc:picChg>
      </pc:sldChg>
      <pc:sldChg chg="addSp delSp modSp mod">
        <pc:chgData name="곽준호" userId="ac3a5c6d-d748-4a0e-bdea-2e37170f7676" providerId="ADAL" clId="{C06309B6-2991-4432-97C5-79943F156D8B}" dt="2021-04-28T06:46:22.828" v="5727" actId="14100"/>
        <pc:sldMkLst>
          <pc:docMk/>
          <pc:sldMk cId="2642272189" sldId="604"/>
        </pc:sldMkLst>
        <pc:spChg chg="add mod">
          <ac:chgData name="곽준호" userId="ac3a5c6d-d748-4a0e-bdea-2e37170f7676" providerId="ADAL" clId="{C06309B6-2991-4432-97C5-79943F156D8B}" dt="2021-04-28T06:46:22.828" v="5727" actId="14100"/>
          <ac:spMkLst>
            <pc:docMk/>
            <pc:sldMk cId="2642272189" sldId="604"/>
            <ac:spMk id="8" creationId="{E752ECB3-CA7D-478C-B6A7-01A5F8BB0D91}"/>
          </ac:spMkLst>
        </pc:spChg>
        <pc:spChg chg="mod">
          <ac:chgData name="곽준호" userId="ac3a5c6d-d748-4a0e-bdea-2e37170f7676" providerId="ADAL" clId="{C06309B6-2991-4432-97C5-79943F156D8B}" dt="2021-04-28T03:00:08.873" v="1290" actId="113"/>
          <ac:spMkLst>
            <pc:docMk/>
            <pc:sldMk cId="2642272189" sldId="604"/>
            <ac:spMk id="14" creationId="{768CCB47-AAC0-49C2-9DB3-070891DDDB62}"/>
          </ac:spMkLst>
        </pc:spChg>
        <pc:picChg chg="add mod">
          <ac:chgData name="곽준호" userId="ac3a5c6d-d748-4a0e-bdea-2e37170f7676" providerId="ADAL" clId="{C06309B6-2991-4432-97C5-79943F156D8B}" dt="2021-04-28T03:00:21.859" v="1296" actId="1076"/>
          <ac:picMkLst>
            <pc:docMk/>
            <pc:sldMk cId="2642272189" sldId="604"/>
            <ac:picMk id="5" creationId="{EC28789F-699C-439D-A1C6-A3CF0F428FD2}"/>
          </ac:picMkLst>
        </pc:picChg>
        <pc:picChg chg="del">
          <ac:chgData name="곽준호" userId="ac3a5c6d-d748-4a0e-bdea-2e37170f7676" providerId="ADAL" clId="{C06309B6-2991-4432-97C5-79943F156D8B}" dt="2021-04-28T03:00:09.832" v="1291" actId="478"/>
          <ac:picMkLst>
            <pc:docMk/>
            <pc:sldMk cId="2642272189" sldId="604"/>
            <ac:picMk id="17" creationId="{9D4DF4FB-5168-4C10-8AB6-F7959695144F}"/>
          </ac:picMkLst>
        </pc:picChg>
      </pc:sldChg>
      <pc:sldChg chg="addSp delSp modSp mod">
        <pc:chgData name="곽준호" userId="ac3a5c6d-d748-4a0e-bdea-2e37170f7676" providerId="ADAL" clId="{C06309B6-2991-4432-97C5-79943F156D8B}" dt="2021-04-28T05:30:02.037" v="2434" actId="165"/>
        <pc:sldMkLst>
          <pc:docMk/>
          <pc:sldMk cId="4201949543" sldId="605"/>
        </pc:sldMkLst>
        <pc:spChg chg="mod">
          <ac:chgData name="곽준호" userId="ac3a5c6d-d748-4a0e-bdea-2e37170f7676" providerId="ADAL" clId="{C06309B6-2991-4432-97C5-79943F156D8B}" dt="2021-04-28T05:13:54.597" v="1652" actId="20577"/>
          <ac:spMkLst>
            <pc:docMk/>
            <pc:sldMk cId="4201949543" sldId="605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5:15:04.149" v="1736" actId="113"/>
          <ac:spMkLst>
            <pc:docMk/>
            <pc:sldMk cId="4201949543" sldId="605"/>
            <ac:spMk id="4" creationId="{00000000-0000-0000-0000-000000000000}"/>
          </ac:spMkLst>
        </pc:spChg>
        <pc:spChg chg="mo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8" creationId="{47E63D7A-9D5E-419F-BEF0-164763E4C8EC}"/>
          </ac:spMkLst>
        </pc:spChg>
        <pc:spChg chg="mo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17" creationId="{48810B6C-99AD-491C-B140-B61E55FAC2B5}"/>
          </ac:spMkLst>
        </pc:spChg>
        <pc:spChg chg="mod or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22" creationId="{1AFCC237-1A4E-4521-B05A-F929B70FF762}"/>
          </ac:spMkLst>
        </pc:spChg>
        <pc:spChg chg="mod or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23" creationId="{A6554E4B-67D4-4070-A55A-3CB56D263E37}"/>
          </ac:spMkLst>
        </pc:spChg>
        <pc:spChg chg="mod or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24" creationId="{EEAACA11-1B0F-48B7-9AE6-0E202A10940B}"/>
          </ac:spMkLst>
        </pc:spChg>
        <pc:spChg chg="add mod ord topLvl">
          <ac:chgData name="곽준호" userId="ac3a5c6d-d748-4a0e-bdea-2e37170f7676" providerId="ADAL" clId="{C06309B6-2991-4432-97C5-79943F156D8B}" dt="2021-04-28T05:30:02.037" v="2434" actId="165"/>
          <ac:spMkLst>
            <pc:docMk/>
            <pc:sldMk cId="4201949543" sldId="605"/>
            <ac:spMk id="25" creationId="{B3C20792-5FEA-4829-AF85-2DF3F6EE2B97}"/>
          </ac:spMkLst>
        </pc:spChg>
        <pc:grpChg chg="del">
          <ac:chgData name="곽준호" userId="ac3a5c6d-d748-4a0e-bdea-2e37170f7676" providerId="ADAL" clId="{C06309B6-2991-4432-97C5-79943F156D8B}" dt="2021-04-28T05:07:13.070" v="1317" actId="478"/>
          <ac:grpSpMkLst>
            <pc:docMk/>
            <pc:sldMk cId="4201949543" sldId="605"/>
            <ac:grpSpMk id="5" creationId="{27E5D1A9-75BC-4311-A61C-F6BBE842DD99}"/>
          </ac:grpSpMkLst>
        </pc:grpChg>
        <pc:grpChg chg="del">
          <ac:chgData name="곽준호" userId="ac3a5c6d-d748-4a0e-bdea-2e37170f7676" providerId="ADAL" clId="{C06309B6-2991-4432-97C5-79943F156D8B}" dt="2021-04-28T05:07:42.793" v="1319" actId="478"/>
          <ac:grpSpMkLst>
            <pc:docMk/>
            <pc:sldMk cId="4201949543" sldId="605"/>
            <ac:grpSpMk id="6" creationId="{F9C3CFE8-4E8F-48E3-962E-E902E54134C6}"/>
          </ac:grpSpMkLst>
        </pc:grpChg>
        <pc:grpChg chg="add del mod">
          <ac:chgData name="곽준호" userId="ac3a5c6d-d748-4a0e-bdea-2e37170f7676" providerId="ADAL" clId="{C06309B6-2991-4432-97C5-79943F156D8B}" dt="2021-04-28T05:30:02.037" v="2434" actId="165"/>
          <ac:grpSpMkLst>
            <pc:docMk/>
            <pc:sldMk cId="4201949543" sldId="605"/>
            <ac:grpSpMk id="13" creationId="{5F8733A9-D2A1-4897-9921-18B221052394}"/>
          </ac:grpSpMkLst>
        </pc:grpChg>
        <pc:picChg chg="add mod topLvl modCrop">
          <ac:chgData name="곽준호" userId="ac3a5c6d-d748-4a0e-bdea-2e37170f7676" providerId="ADAL" clId="{C06309B6-2991-4432-97C5-79943F156D8B}" dt="2021-04-28T05:30:02.037" v="2434" actId="165"/>
          <ac:picMkLst>
            <pc:docMk/>
            <pc:sldMk cId="4201949543" sldId="605"/>
            <ac:picMk id="9" creationId="{22EF433B-5C1D-43F7-9AB0-3395B36D2AF7}"/>
          </ac:picMkLst>
        </pc:picChg>
        <pc:picChg chg="add mod topLvl modCrop">
          <ac:chgData name="곽준호" userId="ac3a5c6d-d748-4a0e-bdea-2e37170f7676" providerId="ADAL" clId="{C06309B6-2991-4432-97C5-79943F156D8B}" dt="2021-04-28T05:30:02.037" v="2434" actId="165"/>
          <ac:picMkLst>
            <pc:docMk/>
            <pc:sldMk cId="4201949543" sldId="605"/>
            <ac:picMk id="11" creationId="{2379285C-E84E-4B05-A306-CE863B63C82B}"/>
          </ac:picMkLst>
        </pc:picChg>
        <pc:picChg chg="add mod topLvl modCrop">
          <ac:chgData name="곽준호" userId="ac3a5c6d-d748-4a0e-bdea-2e37170f7676" providerId="ADAL" clId="{C06309B6-2991-4432-97C5-79943F156D8B}" dt="2021-04-28T05:30:02.037" v="2434" actId="165"/>
          <ac:picMkLst>
            <pc:docMk/>
            <pc:sldMk cId="4201949543" sldId="605"/>
            <ac:picMk id="26" creationId="{D4376E2B-04C8-469F-BF35-D73DF4AB649F}"/>
          </ac:picMkLst>
        </pc:picChg>
      </pc:sldChg>
      <pc:sldChg chg="del">
        <pc:chgData name="곽준호" userId="ac3a5c6d-d748-4a0e-bdea-2e37170f7676" providerId="ADAL" clId="{C06309B6-2991-4432-97C5-79943F156D8B}" dt="2021-04-28T05:18:34.739" v="1849" actId="47"/>
        <pc:sldMkLst>
          <pc:docMk/>
          <pc:sldMk cId="3069807928" sldId="606"/>
        </pc:sldMkLst>
      </pc:sldChg>
      <pc:sldChg chg="del">
        <pc:chgData name="곽준호" userId="ac3a5c6d-d748-4a0e-bdea-2e37170f7676" providerId="ADAL" clId="{C06309B6-2991-4432-97C5-79943F156D8B}" dt="2021-04-28T05:18:38.689" v="1850" actId="47"/>
        <pc:sldMkLst>
          <pc:docMk/>
          <pc:sldMk cId="1957598792" sldId="607"/>
        </pc:sldMkLst>
      </pc:sldChg>
      <pc:sldChg chg="del">
        <pc:chgData name="곽준호" userId="ac3a5c6d-d748-4a0e-bdea-2e37170f7676" providerId="ADAL" clId="{C06309B6-2991-4432-97C5-79943F156D8B}" dt="2021-04-28T05:18:45.447" v="1851" actId="47"/>
        <pc:sldMkLst>
          <pc:docMk/>
          <pc:sldMk cId="4068411961" sldId="608"/>
        </pc:sldMkLst>
      </pc:sldChg>
      <pc:sldChg chg="addSp delSp modSp mod">
        <pc:chgData name="곽준호" userId="ac3a5c6d-d748-4a0e-bdea-2e37170f7676" providerId="ADAL" clId="{C06309B6-2991-4432-97C5-79943F156D8B}" dt="2021-04-28T05:34:19.749" v="2493" actId="1076"/>
        <pc:sldMkLst>
          <pc:docMk/>
          <pc:sldMk cId="2082938540" sldId="609"/>
        </pc:sldMkLst>
        <pc:spChg chg="mod">
          <ac:chgData name="곽준호" userId="ac3a5c6d-d748-4a0e-bdea-2e37170f7676" providerId="ADAL" clId="{C06309B6-2991-4432-97C5-79943F156D8B}" dt="2021-04-28T05:33:01.796" v="2467" actId="20577"/>
          <ac:spMkLst>
            <pc:docMk/>
            <pc:sldMk cId="2082938540" sldId="609"/>
            <ac:spMk id="4" creationId="{00000000-0000-0000-0000-000000000000}"/>
          </ac:spMkLst>
        </pc:spChg>
        <pc:spChg chg="mod">
          <ac:chgData name="곽준호" userId="ac3a5c6d-d748-4a0e-bdea-2e37170f7676" providerId="ADAL" clId="{C06309B6-2991-4432-97C5-79943F156D8B}" dt="2021-04-28T05:34:19.749" v="2493" actId="1076"/>
          <ac:spMkLst>
            <pc:docMk/>
            <pc:sldMk cId="2082938540" sldId="609"/>
            <ac:spMk id="13" creationId="{8B94ED70-1F01-44BE-B717-E93CE2596EDC}"/>
          </ac:spMkLst>
        </pc:spChg>
        <pc:spChg chg="mod">
          <ac:chgData name="곽준호" userId="ac3a5c6d-d748-4a0e-bdea-2e37170f7676" providerId="ADAL" clId="{C06309B6-2991-4432-97C5-79943F156D8B}" dt="2021-04-28T05:34:17.674" v="2492" actId="1076"/>
          <ac:spMkLst>
            <pc:docMk/>
            <pc:sldMk cId="2082938540" sldId="609"/>
            <ac:spMk id="16" creationId="{3FB05413-C5AF-4C4F-8E07-7F66A7956287}"/>
          </ac:spMkLst>
        </pc:spChg>
        <pc:picChg chg="del">
          <ac:chgData name="곽준호" userId="ac3a5c6d-d748-4a0e-bdea-2e37170f7676" providerId="ADAL" clId="{C06309B6-2991-4432-97C5-79943F156D8B}" dt="2021-04-28T05:32:23.473" v="2451" actId="478"/>
          <ac:picMkLst>
            <pc:docMk/>
            <pc:sldMk cId="2082938540" sldId="609"/>
            <ac:picMk id="6" creationId="{68EBEEFB-C753-4064-B5DE-BBA9829D5964}"/>
          </ac:picMkLst>
        </pc:picChg>
        <pc:picChg chg="add mod">
          <ac:chgData name="곽준호" userId="ac3a5c6d-d748-4a0e-bdea-2e37170f7676" providerId="ADAL" clId="{C06309B6-2991-4432-97C5-79943F156D8B}" dt="2021-04-28T05:34:07.390" v="2487" actId="1076"/>
          <ac:picMkLst>
            <pc:docMk/>
            <pc:sldMk cId="2082938540" sldId="609"/>
            <ac:picMk id="7" creationId="{54AEF059-017F-4EB9-832E-D45192F63F61}"/>
          </ac:picMkLst>
        </pc:picChg>
        <pc:picChg chg="del">
          <ac:chgData name="곽준호" userId="ac3a5c6d-d748-4a0e-bdea-2e37170f7676" providerId="ADAL" clId="{C06309B6-2991-4432-97C5-79943F156D8B}" dt="2021-04-28T05:33:58.300" v="2484" actId="478"/>
          <ac:picMkLst>
            <pc:docMk/>
            <pc:sldMk cId="2082938540" sldId="609"/>
            <ac:picMk id="9" creationId="{388D05C5-1015-49F5-96F8-9244C33708C7}"/>
          </ac:picMkLst>
        </pc:picChg>
        <pc:picChg chg="add mod">
          <ac:chgData name="곽준호" userId="ac3a5c6d-d748-4a0e-bdea-2e37170f7676" providerId="ADAL" clId="{C06309B6-2991-4432-97C5-79943F156D8B}" dt="2021-04-28T05:34:11.768" v="2489" actId="1076"/>
          <ac:picMkLst>
            <pc:docMk/>
            <pc:sldMk cId="2082938540" sldId="609"/>
            <ac:picMk id="10" creationId="{91A3E930-9425-4D92-A3DF-CC719BBBAFB7}"/>
          </ac:picMkLst>
        </pc:picChg>
      </pc:sldChg>
      <pc:sldChg chg="del">
        <pc:chgData name="곽준호" userId="ac3a5c6d-d748-4a0e-bdea-2e37170f7676" providerId="ADAL" clId="{C06309B6-2991-4432-97C5-79943F156D8B}" dt="2021-04-28T05:34:35.198" v="2494" actId="47"/>
        <pc:sldMkLst>
          <pc:docMk/>
          <pc:sldMk cId="3065797323" sldId="610"/>
        </pc:sldMkLst>
      </pc:sldChg>
      <pc:sldChg chg="addSp delSp modSp mod">
        <pc:chgData name="곽준호" userId="ac3a5c6d-d748-4a0e-bdea-2e37170f7676" providerId="ADAL" clId="{C06309B6-2991-4432-97C5-79943F156D8B}" dt="2021-04-28T05:36:36.044" v="2552" actId="11"/>
        <pc:sldMkLst>
          <pc:docMk/>
          <pc:sldMk cId="1163929407" sldId="611"/>
        </pc:sldMkLst>
        <pc:spChg chg="mod">
          <ac:chgData name="곽준호" userId="ac3a5c6d-d748-4a0e-bdea-2e37170f7676" providerId="ADAL" clId="{C06309B6-2991-4432-97C5-79943F156D8B}" dt="2021-04-28T05:36:36.044" v="2552" actId="11"/>
          <ac:spMkLst>
            <pc:docMk/>
            <pc:sldMk cId="1163929407" sldId="611"/>
            <ac:spMk id="4" creationId="{00000000-0000-0000-0000-000000000000}"/>
          </ac:spMkLst>
        </pc:spChg>
        <pc:picChg chg="add mod">
          <ac:chgData name="곽준호" userId="ac3a5c6d-d748-4a0e-bdea-2e37170f7676" providerId="ADAL" clId="{C06309B6-2991-4432-97C5-79943F156D8B}" dt="2021-04-28T05:35:13.342" v="2500" actId="1076"/>
          <ac:picMkLst>
            <pc:docMk/>
            <pc:sldMk cId="1163929407" sldId="611"/>
            <ac:picMk id="6" creationId="{4540DD12-6FCA-4B68-8FBC-E0268DB541C2}"/>
          </ac:picMkLst>
        </pc:picChg>
        <pc:picChg chg="del">
          <ac:chgData name="곽준호" userId="ac3a5c6d-d748-4a0e-bdea-2e37170f7676" providerId="ADAL" clId="{C06309B6-2991-4432-97C5-79943F156D8B}" dt="2021-04-28T05:35:00.408" v="2495" actId="478"/>
          <ac:picMkLst>
            <pc:docMk/>
            <pc:sldMk cId="1163929407" sldId="611"/>
            <ac:picMk id="7" creationId="{55970E34-C838-4294-8723-7361E6FF95E8}"/>
          </ac:picMkLst>
        </pc:picChg>
        <pc:picChg chg="del">
          <ac:chgData name="곽준호" userId="ac3a5c6d-d748-4a0e-bdea-2e37170f7676" providerId="ADAL" clId="{C06309B6-2991-4432-97C5-79943F156D8B}" dt="2021-04-28T05:35:00.408" v="2495" actId="478"/>
          <ac:picMkLst>
            <pc:docMk/>
            <pc:sldMk cId="1163929407" sldId="611"/>
            <ac:picMk id="11" creationId="{4CEDB61D-CE6B-48B3-A143-0BA7FBFFCE7D}"/>
          </ac:picMkLst>
        </pc:picChg>
      </pc:sldChg>
      <pc:sldChg chg="addSp delSp modSp del mod">
        <pc:chgData name="곽준호" userId="ac3a5c6d-d748-4a0e-bdea-2e37170f7676" providerId="ADAL" clId="{C06309B6-2991-4432-97C5-79943F156D8B}" dt="2021-05-01T08:40:08.335" v="7035" actId="47"/>
        <pc:sldMkLst>
          <pc:docMk/>
          <pc:sldMk cId="3720093733" sldId="612"/>
        </pc:sldMkLst>
        <pc:spChg chg="mod">
          <ac:chgData name="곽준호" userId="ac3a5c6d-d748-4a0e-bdea-2e37170f7676" providerId="ADAL" clId="{C06309B6-2991-4432-97C5-79943F156D8B}" dt="2021-04-28T05:45:00.633" v="3100" actId="1076"/>
          <ac:spMkLst>
            <pc:docMk/>
            <pc:sldMk cId="3720093733" sldId="612"/>
            <ac:spMk id="5" creationId="{00000000-0000-0000-0000-000000000000}"/>
          </ac:spMkLst>
        </pc:spChg>
        <pc:spChg chg="mod">
          <ac:chgData name="곽준호" userId="ac3a5c6d-d748-4a0e-bdea-2e37170f7676" providerId="ADAL" clId="{C06309B6-2991-4432-97C5-79943F156D8B}" dt="2021-04-28T05:46:41.975" v="3131" actId="20577"/>
          <ac:spMkLst>
            <pc:docMk/>
            <pc:sldMk cId="3720093733" sldId="612"/>
            <ac:spMk id="9" creationId="{00000000-0000-0000-0000-000000000000}"/>
          </ac:spMkLst>
        </pc:spChg>
        <pc:picChg chg="del">
          <ac:chgData name="곽준호" userId="ac3a5c6d-d748-4a0e-bdea-2e37170f7676" providerId="ADAL" clId="{C06309B6-2991-4432-97C5-79943F156D8B}" dt="2021-04-28T05:37:26.877" v="2555" actId="478"/>
          <ac:picMkLst>
            <pc:docMk/>
            <pc:sldMk cId="3720093733" sldId="612"/>
            <ac:picMk id="4" creationId="{00000000-0000-0000-0000-000000000000}"/>
          </ac:picMkLst>
        </pc:picChg>
        <pc:picChg chg="add mod ord modCrop">
          <ac:chgData name="곽준호" userId="ac3a5c6d-d748-4a0e-bdea-2e37170f7676" providerId="ADAL" clId="{C06309B6-2991-4432-97C5-79943F156D8B}" dt="2021-04-28T05:45:00.633" v="3100" actId="1076"/>
          <ac:picMkLst>
            <pc:docMk/>
            <pc:sldMk cId="3720093733" sldId="612"/>
            <ac:picMk id="7" creationId="{72B5257F-BDA7-418F-91A4-CA90FDA56229}"/>
          </ac:picMkLst>
        </pc:picChg>
      </pc:sldChg>
      <pc:sldChg chg="addSp delSp modSp del mod">
        <pc:chgData name="곽준호" userId="ac3a5c6d-d748-4a0e-bdea-2e37170f7676" providerId="ADAL" clId="{C06309B6-2991-4432-97C5-79943F156D8B}" dt="2021-05-01T08:40:09.465" v="7036" actId="47"/>
        <pc:sldMkLst>
          <pc:docMk/>
          <pc:sldMk cId="1544408811" sldId="613"/>
        </pc:sldMkLst>
        <pc:spChg chg="del">
          <ac:chgData name="곽준호" userId="ac3a5c6d-d748-4a0e-bdea-2e37170f7676" providerId="ADAL" clId="{C06309B6-2991-4432-97C5-79943F156D8B}" dt="2021-04-28T05:47:32.075" v="3149" actId="478"/>
          <ac:spMkLst>
            <pc:docMk/>
            <pc:sldMk cId="1544408811" sldId="613"/>
            <ac:spMk id="8" creationId="{00000000-0000-0000-0000-000000000000}"/>
          </ac:spMkLst>
        </pc:spChg>
        <pc:spChg chg="mod">
          <ac:chgData name="곽준호" userId="ac3a5c6d-d748-4a0e-bdea-2e37170f7676" providerId="ADAL" clId="{C06309B6-2991-4432-97C5-79943F156D8B}" dt="2021-04-28T05:54:18.335" v="3365" actId="1076"/>
          <ac:spMkLst>
            <pc:docMk/>
            <pc:sldMk cId="1544408811" sldId="613"/>
            <ac:spMk id="9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5:47:32.075" v="3149" actId="478"/>
          <ac:spMkLst>
            <pc:docMk/>
            <pc:sldMk cId="1544408811" sldId="613"/>
            <ac:spMk id="10" creationId="{00000000-0000-0000-0000-000000000000}"/>
          </ac:spMkLst>
        </pc:spChg>
        <pc:spChg chg="add mod ord topLvl">
          <ac:chgData name="곽준호" userId="ac3a5c6d-d748-4a0e-bdea-2e37170f7676" providerId="ADAL" clId="{C06309B6-2991-4432-97C5-79943F156D8B}" dt="2021-04-28T05:54:44.514" v="3372" actId="165"/>
          <ac:spMkLst>
            <pc:docMk/>
            <pc:sldMk cId="1544408811" sldId="613"/>
            <ac:spMk id="14" creationId="{7ED4E05F-A312-493A-B71C-D6D0DF298F31}"/>
          </ac:spMkLst>
        </pc:spChg>
        <pc:spChg chg="add mod topLvl">
          <ac:chgData name="곽준호" userId="ac3a5c6d-d748-4a0e-bdea-2e37170f7676" providerId="ADAL" clId="{C06309B6-2991-4432-97C5-79943F156D8B}" dt="2021-04-28T05:54:44.514" v="3372" actId="165"/>
          <ac:spMkLst>
            <pc:docMk/>
            <pc:sldMk cId="1544408811" sldId="613"/>
            <ac:spMk id="15" creationId="{499ED62F-36ED-493C-A5F2-6CF917DC52FB}"/>
          </ac:spMkLst>
        </pc:spChg>
        <pc:spChg chg="add mod topLvl">
          <ac:chgData name="곽준호" userId="ac3a5c6d-d748-4a0e-bdea-2e37170f7676" providerId="ADAL" clId="{C06309B6-2991-4432-97C5-79943F156D8B}" dt="2021-04-28T05:54:44.514" v="3372" actId="165"/>
          <ac:spMkLst>
            <pc:docMk/>
            <pc:sldMk cId="1544408811" sldId="613"/>
            <ac:spMk id="19" creationId="{777774C8-B1AB-461A-AB04-DD2C184D8C36}"/>
          </ac:spMkLst>
        </pc:spChg>
        <pc:spChg chg="add mod topLvl">
          <ac:chgData name="곽준호" userId="ac3a5c6d-d748-4a0e-bdea-2e37170f7676" providerId="ADAL" clId="{C06309B6-2991-4432-97C5-79943F156D8B}" dt="2021-04-28T05:54:44.514" v="3372" actId="165"/>
          <ac:spMkLst>
            <pc:docMk/>
            <pc:sldMk cId="1544408811" sldId="613"/>
            <ac:spMk id="20" creationId="{82C37ABC-4BCC-49F4-8491-EBD24DF7F74A}"/>
          </ac:spMkLst>
        </pc:spChg>
        <pc:grpChg chg="del">
          <ac:chgData name="곽준호" userId="ac3a5c6d-d748-4a0e-bdea-2e37170f7676" providerId="ADAL" clId="{C06309B6-2991-4432-97C5-79943F156D8B}" dt="2021-04-28T05:47:32.075" v="3149" actId="478"/>
          <ac:grpSpMkLst>
            <pc:docMk/>
            <pc:sldMk cId="1544408811" sldId="613"/>
            <ac:grpSpMk id="11" creationId="{00000000-0000-0000-0000-000000000000}"/>
          </ac:grpSpMkLst>
        </pc:grpChg>
        <pc:grpChg chg="add del mod">
          <ac:chgData name="곽준호" userId="ac3a5c6d-d748-4a0e-bdea-2e37170f7676" providerId="ADAL" clId="{C06309B6-2991-4432-97C5-79943F156D8B}" dt="2021-04-28T05:53:43.676" v="3353" actId="165"/>
          <ac:grpSpMkLst>
            <pc:docMk/>
            <pc:sldMk cId="1544408811" sldId="613"/>
            <ac:grpSpMk id="16" creationId="{8A3E65C8-DEA8-4092-A56B-8AC53CCE4647}"/>
          </ac:grpSpMkLst>
        </pc:grpChg>
        <pc:grpChg chg="add del mod">
          <ac:chgData name="곽준호" userId="ac3a5c6d-d748-4a0e-bdea-2e37170f7676" providerId="ADAL" clId="{C06309B6-2991-4432-97C5-79943F156D8B}" dt="2021-04-28T05:54:44.514" v="3372" actId="165"/>
          <ac:grpSpMkLst>
            <pc:docMk/>
            <pc:sldMk cId="1544408811" sldId="613"/>
            <ac:grpSpMk id="21" creationId="{873D495F-521D-4636-AF0C-747FAC64BCE2}"/>
          </ac:grpSpMkLst>
        </pc:grpChg>
        <pc:grpChg chg="add del mod">
          <ac:chgData name="곽준호" userId="ac3a5c6d-d748-4a0e-bdea-2e37170f7676" providerId="ADAL" clId="{C06309B6-2991-4432-97C5-79943F156D8B}" dt="2021-04-28T05:54:44.514" v="3372" actId="165"/>
          <ac:grpSpMkLst>
            <pc:docMk/>
            <pc:sldMk cId="1544408811" sldId="613"/>
            <ac:grpSpMk id="22" creationId="{281A6655-F8CB-4530-B4F1-A11E8184FDBB}"/>
          </ac:grpSpMkLst>
        </pc:grpChg>
        <pc:picChg chg="add mod topLvl">
          <ac:chgData name="곽준호" userId="ac3a5c6d-d748-4a0e-bdea-2e37170f7676" providerId="ADAL" clId="{C06309B6-2991-4432-97C5-79943F156D8B}" dt="2021-04-28T05:54:44.514" v="3372" actId="165"/>
          <ac:picMkLst>
            <pc:docMk/>
            <pc:sldMk cId="1544408811" sldId="613"/>
            <ac:picMk id="7" creationId="{76B8301F-6FE2-433C-8794-C66626EE65D2}"/>
          </ac:picMkLst>
        </pc:picChg>
        <pc:picChg chg="add del mod">
          <ac:chgData name="곽준호" userId="ac3a5c6d-d748-4a0e-bdea-2e37170f7676" providerId="ADAL" clId="{C06309B6-2991-4432-97C5-79943F156D8B}" dt="2021-04-28T05:52:31.354" v="3337" actId="478"/>
          <ac:picMkLst>
            <pc:docMk/>
            <pc:sldMk cId="1544408811" sldId="613"/>
            <ac:picMk id="12" creationId="{3A279E19-FE86-4F44-9FEE-241DF522B8DF}"/>
          </ac:picMkLst>
        </pc:picChg>
        <pc:picChg chg="del">
          <ac:chgData name="곽준호" userId="ac3a5c6d-d748-4a0e-bdea-2e37170f7676" providerId="ADAL" clId="{C06309B6-2991-4432-97C5-79943F156D8B}" dt="2021-04-28T05:47:32.075" v="3149" actId="478"/>
          <ac:picMkLst>
            <pc:docMk/>
            <pc:sldMk cId="1544408811" sldId="613"/>
            <ac:picMk id="13" creationId="{8BA92707-F201-48B6-807D-3119B1ED8073}"/>
          </ac:picMkLst>
        </pc:picChg>
        <pc:picChg chg="add mod topLvl">
          <ac:chgData name="곽준호" userId="ac3a5c6d-d748-4a0e-bdea-2e37170f7676" providerId="ADAL" clId="{C06309B6-2991-4432-97C5-79943F156D8B}" dt="2021-04-28T05:54:44.514" v="3372" actId="165"/>
          <ac:picMkLst>
            <pc:docMk/>
            <pc:sldMk cId="1544408811" sldId="613"/>
            <ac:picMk id="18" creationId="{36C7C40E-796E-461F-8C88-C2FD287F9C7A}"/>
          </ac:picMkLst>
        </pc:picChg>
      </pc:sldChg>
      <pc:sldChg chg="addSp delSp modSp del mod">
        <pc:chgData name="곽준호" userId="ac3a5c6d-d748-4a0e-bdea-2e37170f7676" providerId="ADAL" clId="{C06309B6-2991-4432-97C5-79943F156D8B}" dt="2021-05-01T08:40:10.484" v="7037" actId="47"/>
        <pc:sldMkLst>
          <pc:docMk/>
          <pc:sldMk cId="954485945" sldId="614"/>
        </pc:sldMkLst>
        <pc:spChg chg="mod">
          <ac:chgData name="곽준호" userId="ac3a5c6d-d748-4a0e-bdea-2e37170f7676" providerId="ADAL" clId="{C06309B6-2991-4432-97C5-79943F156D8B}" dt="2021-04-28T07:18:03.332" v="6395" actId="20577"/>
          <ac:spMkLst>
            <pc:docMk/>
            <pc:sldMk cId="954485945" sldId="614"/>
            <ac:spMk id="9" creationId="{00000000-0000-0000-0000-000000000000}"/>
          </ac:spMkLst>
        </pc:spChg>
        <pc:spChg chg="add mod topLvl">
          <ac:chgData name="곽준호" userId="ac3a5c6d-d748-4a0e-bdea-2e37170f7676" providerId="ADAL" clId="{C06309B6-2991-4432-97C5-79943F156D8B}" dt="2021-04-28T07:18:08.622" v="6398" actId="165"/>
          <ac:spMkLst>
            <pc:docMk/>
            <pc:sldMk cId="954485945" sldId="614"/>
            <ac:spMk id="10" creationId="{49D6CA5E-992C-47D0-AD85-1C67D9014305}"/>
          </ac:spMkLst>
        </pc:spChg>
        <pc:spChg chg="mod topLvl">
          <ac:chgData name="곽준호" userId="ac3a5c6d-d748-4a0e-bdea-2e37170f7676" providerId="ADAL" clId="{C06309B6-2991-4432-97C5-79943F156D8B}" dt="2021-04-28T07:18:08.622" v="6398" actId="165"/>
          <ac:spMkLst>
            <pc:docMk/>
            <pc:sldMk cId="954485945" sldId="614"/>
            <ac:spMk id="11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5:59:11.876" v="3827" actId="478"/>
          <ac:spMkLst>
            <pc:docMk/>
            <pc:sldMk cId="954485945" sldId="614"/>
            <ac:spMk id="14" creationId="{B3EAAE14-53DC-4A23-9392-097C29449C45}"/>
          </ac:spMkLst>
        </pc:spChg>
        <pc:grpChg chg="add del mod">
          <ac:chgData name="곽준호" userId="ac3a5c6d-d748-4a0e-bdea-2e37170f7676" providerId="ADAL" clId="{C06309B6-2991-4432-97C5-79943F156D8B}" dt="2021-04-28T07:18:08.622" v="6398" actId="165"/>
          <ac:grpSpMkLst>
            <pc:docMk/>
            <pc:sldMk cId="954485945" sldId="614"/>
            <ac:grpSpMk id="7" creationId="{42DF74C1-6004-49D7-9ABE-61097FB904DD}"/>
          </ac:grpSpMkLst>
        </pc:grpChg>
        <pc:picChg chg="del">
          <ac:chgData name="곽준호" userId="ac3a5c6d-d748-4a0e-bdea-2e37170f7676" providerId="ADAL" clId="{C06309B6-2991-4432-97C5-79943F156D8B}" dt="2021-04-28T05:55:20.604" v="3373" actId="478"/>
          <ac:picMkLst>
            <pc:docMk/>
            <pc:sldMk cId="954485945" sldId="614"/>
            <ac:picMk id="5" creationId="{2AC8B4CA-12C7-4376-94EC-2FBE1E040BCA}"/>
          </ac:picMkLst>
        </pc:picChg>
        <pc:picChg chg="add mod ord topLvl">
          <ac:chgData name="곽준호" userId="ac3a5c6d-d748-4a0e-bdea-2e37170f7676" providerId="ADAL" clId="{C06309B6-2991-4432-97C5-79943F156D8B}" dt="2021-04-28T07:18:08.622" v="6398" actId="165"/>
          <ac:picMkLst>
            <pc:docMk/>
            <pc:sldMk cId="954485945" sldId="614"/>
            <ac:picMk id="6" creationId="{5021AE0E-378A-4BE9-B9C3-8605B0E44962}"/>
          </ac:picMkLst>
        </pc:picChg>
      </pc:sldChg>
      <pc:sldChg chg="del">
        <pc:chgData name="곽준호" userId="ac3a5c6d-d748-4a0e-bdea-2e37170f7676" providerId="ADAL" clId="{C06309B6-2991-4432-97C5-79943F156D8B}" dt="2021-04-28T05:59:45.879" v="3833" actId="47"/>
        <pc:sldMkLst>
          <pc:docMk/>
          <pc:sldMk cId="1483105124" sldId="615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4007356541" sldId="616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1595694305" sldId="617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1551926445" sldId="618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2759649332" sldId="619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863506220" sldId="620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2790698496" sldId="621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3466301779" sldId="622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1917107976" sldId="623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4100933648" sldId="624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1356512793" sldId="625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2508435278" sldId="626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4201346982" sldId="627"/>
        </pc:sldMkLst>
      </pc:sldChg>
      <pc:sldChg chg="del">
        <pc:chgData name="곽준호" userId="ac3a5c6d-d748-4a0e-bdea-2e37170f7676" providerId="ADAL" clId="{C06309B6-2991-4432-97C5-79943F156D8B}" dt="2021-04-28T05:42:15.269" v="2852" actId="47"/>
        <pc:sldMkLst>
          <pc:docMk/>
          <pc:sldMk cId="3537227750" sldId="628"/>
        </pc:sldMkLst>
      </pc:sldChg>
      <pc:sldChg chg="addSp delSp modSp mod">
        <pc:chgData name="곽준호" userId="ac3a5c6d-d748-4a0e-bdea-2e37170f7676" providerId="ADAL" clId="{C06309B6-2991-4432-97C5-79943F156D8B}" dt="2021-04-28T06:20:33.032" v="4513" actId="20577"/>
        <pc:sldMkLst>
          <pc:docMk/>
          <pc:sldMk cId="4056202495" sldId="629"/>
        </pc:sldMkLst>
        <pc:spChg chg="mod">
          <ac:chgData name="곽준호" userId="ac3a5c6d-d748-4a0e-bdea-2e37170f7676" providerId="ADAL" clId="{C06309B6-2991-4432-97C5-79943F156D8B}" dt="2021-04-28T05:18:59.686" v="1864" actId="20577"/>
          <ac:spMkLst>
            <pc:docMk/>
            <pc:sldMk cId="4056202495" sldId="629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20:33.032" v="4513" actId="20577"/>
          <ac:spMkLst>
            <pc:docMk/>
            <pc:sldMk cId="4056202495" sldId="629"/>
            <ac:spMk id="4" creationId="{00000000-0000-0000-0000-000000000000}"/>
          </ac:spMkLst>
        </pc:spChg>
        <pc:spChg chg="add mod topLvl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17" creationId="{FB68FAE0-4462-4A98-A745-AD1F6893B79E}"/>
          </ac:spMkLst>
        </pc:spChg>
        <pc:spChg chg="add mod topLvl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18" creationId="{AE61891E-65BB-490E-9E26-B5F96CEA7DDE}"/>
          </ac:spMkLst>
        </pc:spChg>
        <pc:spChg chg="add mod topLvl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20" creationId="{9150459A-6DC5-49D8-BECA-AD639BC5FCAF}"/>
          </ac:spMkLst>
        </pc:spChg>
        <pc:spChg chg="add mod topLvl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21" creationId="{77D27F05-A3C0-45DD-B0A7-2DD908D3E127}"/>
          </ac:spMkLst>
        </pc:spChg>
        <pc:spChg chg="add mod topLvl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22" creationId="{2425D82F-1C27-427E-96B4-0B47FEC1B9AA}"/>
          </ac:spMkLst>
        </pc:spChg>
        <pc:spChg chg="add mod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25" creationId="{68EC605E-92E6-41B3-914F-86E192C1757C}"/>
          </ac:spMkLst>
        </pc:spChg>
        <pc:spChg chg="add mod">
          <ac:chgData name="곽준호" userId="ac3a5c6d-d748-4a0e-bdea-2e37170f7676" providerId="ADAL" clId="{C06309B6-2991-4432-97C5-79943F156D8B}" dt="2021-04-28T05:31:13.607" v="2447" actId="1076"/>
          <ac:spMkLst>
            <pc:docMk/>
            <pc:sldMk cId="4056202495" sldId="629"/>
            <ac:spMk id="26" creationId="{568DE61F-906D-46C5-B59A-75AC06615AF0}"/>
          </ac:spMkLst>
        </pc:spChg>
        <pc:grpChg chg="add mod topLvl">
          <ac:chgData name="곽준호" userId="ac3a5c6d-d748-4a0e-bdea-2e37170f7676" providerId="ADAL" clId="{C06309B6-2991-4432-97C5-79943F156D8B}" dt="2021-04-28T05:31:13.607" v="2447" actId="1076"/>
          <ac:grpSpMkLst>
            <pc:docMk/>
            <pc:sldMk cId="4056202495" sldId="629"/>
            <ac:grpSpMk id="9" creationId="{5AF9E4AF-5A99-45E2-A9E3-A4EA32227612}"/>
          </ac:grpSpMkLst>
        </pc:grpChg>
        <pc:grpChg chg="del">
          <ac:chgData name="곽준호" userId="ac3a5c6d-d748-4a0e-bdea-2e37170f7676" providerId="ADAL" clId="{C06309B6-2991-4432-97C5-79943F156D8B}" dt="2021-04-28T05:25:33.895" v="2354" actId="478"/>
          <ac:grpSpMkLst>
            <pc:docMk/>
            <pc:sldMk cId="4056202495" sldId="629"/>
            <ac:grpSpMk id="10" creationId="{E1C7A4E7-E779-4342-A956-4325A3291AC6}"/>
          </ac:grpSpMkLst>
        </pc:grpChg>
        <pc:grpChg chg="add del mod">
          <ac:chgData name="곽준호" userId="ac3a5c6d-d748-4a0e-bdea-2e37170f7676" providerId="ADAL" clId="{C06309B6-2991-4432-97C5-79943F156D8B}" dt="2021-04-28T05:30:20.105" v="2438" actId="165"/>
          <ac:grpSpMkLst>
            <pc:docMk/>
            <pc:sldMk cId="4056202495" sldId="629"/>
            <ac:grpSpMk id="24" creationId="{3668073D-51C2-4738-AB36-2DA230E88A4A}"/>
          </ac:grpSpMkLst>
        </pc:grpChg>
        <pc:picChg chg="add mod modCrop">
          <ac:chgData name="곽준호" userId="ac3a5c6d-d748-4a0e-bdea-2e37170f7676" providerId="ADAL" clId="{C06309B6-2991-4432-97C5-79943F156D8B}" dt="2021-04-28T05:30:20.105" v="2438" actId="165"/>
          <ac:picMkLst>
            <pc:docMk/>
            <pc:sldMk cId="4056202495" sldId="629"/>
            <ac:picMk id="8" creationId="{CA084FBC-B9C8-48B5-B661-D884D92256C6}"/>
          </ac:picMkLst>
        </pc:picChg>
        <pc:picChg chg="add mod topLvl">
          <ac:chgData name="곽준호" userId="ac3a5c6d-d748-4a0e-bdea-2e37170f7676" providerId="ADAL" clId="{C06309B6-2991-4432-97C5-79943F156D8B}" dt="2021-04-28T05:31:13.607" v="2447" actId="1076"/>
          <ac:picMkLst>
            <pc:docMk/>
            <pc:sldMk cId="4056202495" sldId="629"/>
            <ac:picMk id="19" creationId="{3AC7200D-75B7-4817-AF7D-9C2BAD7E6B17}"/>
          </ac:picMkLst>
        </pc:picChg>
        <pc:picChg chg="add mod modCrop">
          <ac:chgData name="곽준호" userId="ac3a5c6d-d748-4a0e-bdea-2e37170f7676" providerId="ADAL" clId="{C06309B6-2991-4432-97C5-79943F156D8B}" dt="2021-04-28T05:30:20.105" v="2438" actId="165"/>
          <ac:picMkLst>
            <pc:docMk/>
            <pc:sldMk cId="4056202495" sldId="629"/>
            <ac:picMk id="23" creationId="{7C68B90E-B8AF-4B0B-8F0E-BA2E82288362}"/>
          </ac:picMkLst>
        </pc:picChg>
      </pc:sldChg>
      <pc:sldChg chg="del">
        <pc:chgData name="곽준호" userId="ac3a5c6d-d748-4a0e-bdea-2e37170f7676" providerId="ADAL" clId="{C06309B6-2991-4432-97C5-79943F156D8B}" dt="2021-04-28T06:43:12.197" v="5661" actId="47"/>
        <pc:sldMkLst>
          <pc:docMk/>
          <pc:sldMk cId="44320109" sldId="630"/>
        </pc:sldMkLst>
      </pc:sldChg>
      <pc:sldChg chg="addSp delSp modSp add del mod">
        <pc:chgData name="곽준호" userId="ac3a5c6d-d748-4a0e-bdea-2e37170f7676" providerId="ADAL" clId="{C06309B6-2991-4432-97C5-79943F156D8B}" dt="2021-05-01T08:39:52.511" v="7034" actId="47"/>
        <pc:sldMkLst>
          <pc:docMk/>
          <pc:sldMk cId="3533553741" sldId="631"/>
        </pc:sldMkLst>
        <pc:spChg chg="mod">
          <ac:chgData name="곽준호" userId="ac3a5c6d-d748-4a0e-bdea-2e37170f7676" providerId="ADAL" clId="{C06309B6-2991-4432-97C5-79943F156D8B}" dt="2021-04-28T05:36:02.418" v="2544"/>
          <ac:spMkLst>
            <pc:docMk/>
            <pc:sldMk cId="3533553741" sldId="631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5:36:04.747" v="2551"/>
          <ac:spMkLst>
            <pc:docMk/>
            <pc:sldMk cId="3533553741" sldId="631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2:18:10.996" v="752" actId="113"/>
          <ac:spMkLst>
            <pc:docMk/>
            <pc:sldMk cId="3533553741" sldId="631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2:14:40.195" v="735" actId="14100"/>
          <ac:spMkLst>
            <pc:docMk/>
            <pc:sldMk cId="3533553741" sldId="631"/>
            <ac:spMk id="10" creationId="{2ED49315-EF07-4B8F-BADF-3B0F4591ABC5}"/>
          </ac:spMkLst>
        </pc:spChg>
        <pc:spChg chg="del">
          <ac:chgData name="곽준호" userId="ac3a5c6d-d748-4a0e-bdea-2e37170f7676" providerId="ADAL" clId="{C06309B6-2991-4432-97C5-79943F156D8B}" dt="2021-04-28T02:13:30.947" v="719" actId="478"/>
          <ac:spMkLst>
            <pc:docMk/>
            <pc:sldMk cId="3533553741" sldId="631"/>
            <ac:spMk id="11" creationId="{EC9782C4-DF6E-43F5-999C-3CC3D08EB643}"/>
          </ac:spMkLst>
        </pc:spChg>
        <pc:spChg chg="del">
          <ac:chgData name="곽준호" userId="ac3a5c6d-d748-4a0e-bdea-2e37170f7676" providerId="ADAL" clId="{C06309B6-2991-4432-97C5-79943F156D8B}" dt="2021-04-28T02:13:31.805" v="720" actId="478"/>
          <ac:spMkLst>
            <pc:docMk/>
            <pc:sldMk cId="3533553741" sldId="631"/>
            <ac:spMk id="12" creationId="{51B04F7D-79BB-498B-A0A4-D606FFD42108}"/>
          </ac:spMkLst>
        </pc:spChg>
        <pc:spChg chg="add mod">
          <ac:chgData name="곽준호" userId="ac3a5c6d-d748-4a0e-bdea-2e37170f7676" providerId="ADAL" clId="{C06309B6-2991-4432-97C5-79943F156D8B}" dt="2021-04-29T00:18:08.564" v="6866" actId="14100"/>
          <ac:spMkLst>
            <pc:docMk/>
            <pc:sldMk cId="3533553741" sldId="631"/>
            <ac:spMk id="13" creationId="{B4465CB4-74BD-4D2A-8EE0-DB0150DE9D4B}"/>
          </ac:spMkLst>
        </pc:spChg>
        <pc:picChg chg="add mod">
          <ac:chgData name="곽준호" userId="ac3a5c6d-d748-4a0e-bdea-2e37170f7676" providerId="ADAL" clId="{C06309B6-2991-4432-97C5-79943F156D8B}" dt="2021-04-28T02:13:53.976" v="726" actId="1076"/>
          <ac:picMkLst>
            <pc:docMk/>
            <pc:sldMk cId="3533553741" sldId="631"/>
            <ac:picMk id="6" creationId="{EC4A1494-1FD2-451A-A6F2-DA5C9054B4BE}"/>
          </ac:picMkLst>
        </pc:picChg>
        <pc:picChg chg="del">
          <ac:chgData name="곽준호" userId="ac3a5c6d-d748-4a0e-bdea-2e37170f7676" providerId="ADAL" clId="{C06309B6-2991-4432-97C5-79943F156D8B}" dt="2021-04-28T02:13:29.458" v="718" actId="478"/>
          <ac:picMkLst>
            <pc:docMk/>
            <pc:sldMk cId="3533553741" sldId="631"/>
            <ac:picMk id="9" creationId="{5ED39736-CF94-4919-BE6F-50ECF6923C8F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8T05:30:10.849" v="2435" actId="14100"/>
        <pc:sldMkLst>
          <pc:docMk/>
          <pc:sldMk cId="1031245415" sldId="632"/>
        </pc:sldMkLst>
        <pc:spChg chg="mod">
          <ac:chgData name="곽준호" userId="ac3a5c6d-d748-4a0e-bdea-2e37170f7676" providerId="ADAL" clId="{C06309B6-2991-4432-97C5-79943F156D8B}" dt="2021-04-28T05:15:36.123" v="1738" actId="20577"/>
          <ac:spMkLst>
            <pc:docMk/>
            <pc:sldMk cId="1031245415" sldId="632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5:17:56.548" v="1841" actId="20577"/>
          <ac:spMkLst>
            <pc:docMk/>
            <pc:sldMk cId="1031245415" sldId="632"/>
            <ac:spMk id="4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8" creationId="{47E63D7A-9D5E-419F-BEF0-164763E4C8EC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17" creationId="{48810B6C-99AD-491C-B140-B61E55FAC2B5}"/>
          </ac:spMkLst>
        </pc:spChg>
        <pc:spChg chg="add mod topLvl">
          <ac:chgData name="곽준호" userId="ac3a5c6d-d748-4a0e-bdea-2e37170f7676" providerId="ADAL" clId="{C06309B6-2991-4432-97C5-79943F156D8B}" dt="2021-04-28T05:30:10.849" v="2435" actId="14100"/>
          <ac:spMkLst>
            <pc:docMk/>
            <pc:sldMk cId="1031245415" sldId="632"/>
            <ac:spMk id="18" creationId="{4BB7DC5C-36E0-4447-BAAB-13D8E8352260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22" creationId="{1AFCC237-1A4E-4521-B05A-F929B70FF762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23" creationId="{A6554E4B-67D4-4070-A55A-3CB56D263E37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24" creationId="{EEAACA11-1B0F-48B7-9AE6-0E202A10940B}"/>
          </ac:spMkLst>
        </pc:spChg>
        <pc:spChg chg="del">
          <ac:chgData name="곽준호" userId="ac3a5c6d-d748-4a0e-bdea-2e37170f7676" providerId="ADAL" clId="{C06309B6-2991-4432-97C5-79943F156D8B}" dt="2021-04-28T05:16:03.199" v="1739" actId="478"/>
          <ac:spMkLst>
            <pc:docMk/>
            <pc:sldMk cId="1031245415" sldId="632"/>
            <ac:spMk id="25" creationId="{B3C20792-5FEA-4829-AF85-2DF3F6EE2B97}"/>
          </ac:spMkLst>
        </pc:spChg>
        <pc:grpChg chg="add del mod">
          <ac:chgData name="곽준호" userId="ac3a5c6d-d748-4a0e-bdea-2e37170f7676" providerId="ADAL" clId="{C06309B6-2991-4432-97C5-79943F156D8B}" dt="2021-04-28T05:18:09.144" v="1847" actId="165"/>
          <ac:grpSpMkLst>
            <pc:docMk/>
            <pc:sldMk cId="1031245415" sldId="632"/>
            <ac:grpSpMk id="12" creationId="{599BADE8-14F7-4D21-84A5-1B5C7440DEC9}"/>
          </ac:grpSpMkLst>
        </pc:grpChg>
        <pc:picChg chg="add mod topLvl">
          <ac:chgData name="곽준호" userId="ac3a5c6d-d748-4a0e-bdea-2e37170f7676" providerId="ADAL" clId="{C06309B6-2991-4432-97C5-79943F156D8B}" dt="2021-04-28T05:18:17.038" v="1848" actId="1076"/>
          <ac:picMkLst>
            <pc:docMk/>
            <pc:sldMk cId="1031245415" sldId="632"/>
            <ac:picMk id="6" creationId="{BD9D1D79-023E-49E5-B00F-8FFF42590D5A}"/>
          </ac:picMkLst>
        </pc:picChg>
        <pc:picChg chg="del">
          <ac:chgData name="곽준호" userId="ac3a5c6d-d748-4a0e-bdea-2e37170f7676" providerId="ADAL" clId="{C06309B6-2991-4432-97C5-79943F156D8B}" dt="2021-04-28T05:16:03.199" v="1739" actId="478"/>
          <ac:picMkLst>
            <pc:docMk/>
            <pc:sldMk cId="1031245415" sldId="632"/>
            <ac:picMk id="9" creationId="{22EF433B-5C1D-43F7-9AB0-3395B36D2AF7}"/>
          </ac:picMkLst>
        </pc:picChg>
        <pc:picChg chg="add del">
          <ac:chgData name="곽준호" userId="ac3a5c6d-d748-4a0e-bdea-2e37170f7676" providerId="ADAL" clId="{C06309B6-2991-4432-97C5-79943F156D8B}" dt="2021-04-28T05:17:03.924" v="1817" actId="22"/>
          <ac:picMkLst>
            <pc:docMk/>
            <pc:sldMk cId="1031245415" sldId="632"/>
            <ac:picMk id="10" creationId="{26244C4C-53A9-44DE-BCC7-A3F5EF761B60}"/>
          </ac:picMkLst>
        </pc:picChg>
        <pc:picChg chg="del">
          <ac:chgData name="곽준호" userId="ac3a5c6d-d748-4a0e-bdea-2e37170f7676" providerId="ADAL" clId="{C06309B6-2991-4432-97C5-79943F156D8B}" dt="2021-04-28T05:16:03.199" v="1739" actId="478"/>
          <ac:picMkLst>
            <pc:docMk/>
            <pc:sldMk cId="1031245415" sldId="632"/>
            <ac:picMk id="11" creationId="{2379285C-E84E-4B05-A306-CE863B63C82B}"/>
          </ac:picMkLst>
        </pc:picChg>
        <pc:picChg chg="del">
          <ac:chgData name="곽준호" userId="ac3a5c6d-d748-4a0e-bdea-2e37170f7676" providerId="ADAL" clId="{C06309B6-2991-4432-97C5-79943F156D8B}" dt="2021-04-28T05:16:03.199" v="1739" actId="478"/>
          <ac:picMkLst>
            <pc:docMk/>
            <pc:sldMk cId="1031245415" sldId="632"/>
            <ac:picMk id="26" creationId="{D4376E2B-04C8-469F-BF35-D73DF4AB649F}"/>
          </ac:picMkLst>
        </pc:picChg>
      </pc:sldChg>
      <pc:sldChg chg="addSp delSp modSp add mod">
        <pc:chgData name="곽준호" userId="ac3a5c6d-d748-4a0e-bdea-2e37170f7676" providerId="ADAL" clId="{C06309B6-2991-4432-97C5-79943F156D8B}" dt="2021-05-02T22:26:42.852" v="7052" actId="20577"/>
        <pc:sldMkLst>
          <pc:docMk/>
          <pc:sldMk cId="3953076805" sldId="633"/>
        </pc:sldMkLst>
        <pc:spChg chg="mod">
          <ac:chgData name="곽준호" userId="ac3a5c6d-d748-4a0e-bdea-2e37170f7676" providerId="ADAL" clId="{C06309B6-2991-4432-97C5-79943F156D8B}" dt="2021-05-01T08:40:17.619" v="7038" actId="11"/>
          <ac:spMkLst>
            <pc:docMk/>
            <pc:sldMk cId="3953076805" sldId="633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5-02T22:26:42.852" v="7052" actId="20577"/>
          <ac:spMkLst>
            <pc:docMk/>
            <pc:sldMk cId="3953076805" sldId="633"/>
            <ac:spMk id="9" creationId="{00000000-0000-0000-0000-000000000000}"/>
          </ac:spMkLst>
        </pc:spChg>
        <pc:spChg chg="del">
          <ac:chgData name="곽준호" userId="ac3a5c6d-d748-4a0e-bdea-2e37170f7676" providerId="ADAL" clId="{C06309B6-2991-4432-97C5-79943F156D8B}" dt="2021-04-28T06:01:44.931" v="3978" actId="478"/>
          <ac:spMkLst>
            <pc:docMk/>
            <pc:sldMk cId="3953076805" sldId="633"/>
            <ac:spMk id="10" creationId="{49D6CA5E-992C-47D0-AD85-1C67D9014305}"/>
          </ac:spMkLst>
        </pc:spChg>
        <pc:spChg chg="del">
          <ac:chgData name="곽준호" userId="ac3a5c6d-d748-4a0e-bdea-2e37170f7676" providerId="ADAL" clId="{C06309B6-2991-4432-97C5-79943F156D8B}" dt="2021-04-28T06:01:44.931" v="3978" actId="478"/>
          <ac:spMkLst>
            <pc:docMk/>
            <pc:sldMk cId="3953076805" sldId="633"/>
            <ac:spMk id="11" creationId="{00000000-0000-0000-0000-000000000000}"/>
          </ac:spMkLst>
        </pc:spChg>
        <pc:spChg chg="add mod topLvl">
          <ac:chgData name="곽준호" userId="ac3a5c6d-d748-4a0e-bdea-2e37170f7676" providerId="ADAL" clId="{C06309B6-2991-4432-97C5-79943F156D8B}" dt="2021-04-28T11:05:30.394" v="6528" actId="165"/>
          <ac:spMkLst>
            <pc:docMk/>
            <pc:sldMk cId="3953076805" sldId="633"/>
            <ac:spMk id="13" creationId="{A2C22B62-9D0F-4BB1-8A70-B46B8F22D9CD}"/>
          </ac:spMkLst>
        </pc:spChg>
        <pc:spChg chg="add mod topLvl">
          <ac:chgData name="곽준호" userId="ac3a5c6d-d748-4a0e-bdea-2e37170f7676" providerId="ADAL" clId="{C06309B6-2991-4432-97C5-79943F156D8B}" dt="2021-04-28T11:05:30.394" v="6528" actId="165"/>
          <ac:spMkLst>
            <pc:docMk/>
            <pc:sldMk cId="3953076805" sldId="633"/>
            <ac:spMk id="14" creationId="{4986963B-6F72-4F36-B2FE-3691B6237397}"/>
          </ac:spMkLst>
        </pc:spChg>
        <pc:spChg chg="add mod topLvl">
          <ac:chgData name="곽준호" userId="ac3a5c6d-d748-4a0e-bdea-2e37170f7676" providerId="ADAL" clId="{C06309B6-2991-4432-97C5-79943F156D8B}" dt="2021-04-28T11:06:45.730" v="6556" actId="165"/>
          <ac:spMkLst>
            <pc:docMk/>
            <pc:sldMk cId="3953076805" sldId="633"/>
            <ac:spMk id="16" creationId="{965353E9-0626-40A0-8DEA-0A1075C9B0FF}"/>
          </ac:spMkLst>
        </pc:spChg>
        <pc:spChg chg="add mod topLvl">
          <ac:chgData name="곽준호" userId="ac3a5c6d-d748-4a0e-bdea-2e37170f7676" providerId="ADAL" clId="{C06309B6-2991-4432-97C5-79943F156D8B}" dt="2021-04-28T11:06:45.730" v="6556" actId="165"/>
          <ac:spMkLst>
            <pc:docMk/>
            <pc:sldMk cId="3953076805" sldId="633"/>
            <ac:spMk id="17" creationId="{E1EA6CE7-D6B1-48D8-9202-C68E408CA0E6}"/>
          </ac:spMkLst>
        </pc:spChg>
        <pc:spChg chg="add mod topLvl">
          <ac:chgData name="곽준호" userId="ac3a5c6d-d748-4a0e-bdea-2e37170f7676" providerId="ADAL" clId="{C06309B6-2991-4432-97C5-79943F156D8B}" dt="2021-04-28T11:06:44.718" v="6555" actId="1076"/>
          <ac:spMkLst>
            <pc:docMk/>
            <pc:sldMk cId="3953076805" sldId="633"/>
            <ac:spMk id="18" creationId="{553F62FE-EF38-406B-8642-C7343B8A8436}"/>
          </ac:spMkLst>
        </pc:spChg>
        <pc:grpChg chg="add del mod">
          <ac:chgData name="곽준호" userId="ac3a5c6d-d748-4a0e-bdea-2e37170f7676" providerId="ADAL" clId="{C06309B6-2991-4432-97C5-79943F156D8B}" dt="2021-04-28T06:04:39.229" v="3991" actId="165"/>
          <ac:grpSpMkLst>
            <pc:docMk/>
            <pc:sldMk cId="3953076805" sldId="633"/>
            <ac:grpSpMk id="12" creationId="{E45A2112-F334-454F-8507-A985F6205B90}"/>
          </ac:grpSpMkLst>
        </pc:grpChg>
        <pc:grpChg chg="add del mod">
          <ac:chgData name="곽준호" userId="ac3a5c6d-d748-4a0e-bdea-2e37170f7676" providerId="ADAL" clId="{C06309B6-2991-4432-97C5-79943F156D8B}" dt="2021-04-28T11:05:30.394" v="6528" actId="165"/>
          <ac:grpSpMkLst>
            <pc:docMk/>
            <pc:sldMk cId="3953076805" sldId="633"/>
            <ac:grpSpMk id="15" creationId="{D66613A9-94C8-4828-BFB3-CB59A5C6BE4C}"/>
          </ac:grpSpMkLst>
        </pc:grpChg>
        <pc:grpChg chg="add del mod">
          <ac:chgData name="곽준호" userId="ac3a5c6d-d748-4a0e-bdea-2e37170f7676" providerId="ADAL" clId="{C06309B6-2991-4432-97C5-79943F156D8B}" dt="2021-04-28T11:06:27.857" v="6550" actId="165"/>
          <ac:grpSpMkLst>
            <pc:docMk/>
            <pc:sldMk cId="3953076805" sldId="633"/>
            <ac:grpSpMk id="19" creationId="{E44A25F0-88BA-493B-B0E9-090495263432}"/>
          </ac:grpSpMkLst>
        </pc:grpChg>
        <pc:grpChg chg="add del mod">
          <ac:chgData name="곽준호" userId="ac3a5c6d-d748-4a0e-bdea-2e37170f7676" providerId="ADAL" clId="{C06309B6-2991-4432-97C5-79943F156D8B}" dt="2021-04-28T11:06:45.730" v="6556" actId="165"/>
          <ac:grpSpMkLst>
            <pc:docMk/>
            <pc:sldMk cId="3953076805" sldId="633"/>
            <ac:grpSpMk id="20" creationId="{B6A1CC74-848B-4942-8D7E-22F9F11B2E3C}"/>
          </ac:grpSpMkLst>
        </pc:grpChg>
        <pc:picChg chg="add mod topLvl">
          <ac:chgData name="곽준호" userId="ac3a5c6d-d748-4a0e-bdea-2e37170f7676" providerId="ADAL" clId="{C06309B6-2991-4432-97C5-79943F156D8B}" dt="2021-04-28T11:05:30.394" v="6528" actId="165"/>
          <ac:picMkLst>
            <pc:docMk/>
            <pc:sldMk cId="3953076805" sldId="633"/>
            <ac:picMk id="5" creationId="{F3320A25-69C9-4894-9EC7-D454C8DDC089}"/>
          </ac:picMkLst>
        </pc:picChg>
        <pc:picChg chg="del">
          <ac:chgData name="곽준호" userId="ac3a5c6d-d748-4a0e-bdea-2e37170f7676" providerId="ADAL" clId="{C06309B6-2991-4432-97C5-79943F156D8B}" dt="2021-04-28T06:01:44.931" v="3978" actId="478"/>
          <ac:picMkLst>
            <pc:docMk/>
            <pc:sldMk cId="3953076805" sldId="633"/>
            <ac:picMk id="6" creationId="{5021AE0E-378A-4BE9-B9C3-8605B0E44962}"/>
          </ac:picMkLst>
        </pc:picChg>
        <pc:picChg chg="add mod topLvl">
          <ac:chgData name="곽준호" userId="ac3a5c6d-d748-4a0e-bdea-2e37170f7676" providerId="ADAL" clId="{C06309B6-2991-4432-97C5-79943F156D8B}" dt="2021-04-28T11:05:30.394" v="6528" actId="165"/>
          <ac:picMkLst>
            <pc:docMk/>
            <pc:sldMk cId="3953076805" sldId="633"/>
            <ac:picMk id="8" creationId="{531823E7-8085-4306-BF46-211673903623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9T04:06:52.737" v="6993" actId="165"/>
        <pc:sldMkLst>
          <pc:docMk/>
          <pc:sldMk cId="3806157342" sldId="634"/>
        </pc:sldMkLst>
        <pc:spChg chg="mod">
          <ac:chgData name="곽준호" userId="ac3a5c6d-d748-4a0e-bdea-2e37170f7676" providerId="ADAL" clId="{C06309B6-2991-4432-97C5-79943F156D8B}" dt="2021-04-29T04:03:52.993" v="6942" actId="1076"/>
          <ac:spMkLst>
            <pc:docMk/>
            <pc:sldMk cId="3806157342" sldId="634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06:35:53.037" v="5408" actId="20577"/>
          <ac:spMkLst>
            <pc:docMk/>
            <pc:sldMk cId="3806157342" sldId="634"/>
            <ac:spMk id="4" creationId="{00000000-0000-0000-0000-000000000000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5" creationId="{D042537E-B4BD-413E-BD4B-6F79DDE7834B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9" creationId="{3CCC98F9-853B-4760-B9DE-44CC08EFDD3E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0" creationId="{54400581-CCD1-426F-8272-A0231D849400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1" creationId="{F62C9744-682E-4676-B53A-062E35630CF1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2" creationId="{2E718B16-A0D8-4F53-8335-7D8A6CB4729C}"/>
          </ac:spMkLst>
        </pc:spChg>
        <pc:spChg chg="add del mod">
          <ac:chgData name="곽준호" userId="ac3a5c6d-d748-4a0e-bdea-2e37170f7676" providerId="ADAL" clId="{C06309B6-2991-4432-97C5-79943F156D8B}" dt="2021-04-29T04:05:55.136" v="6975" actId="478"/>
          <ac:spMkLst>
            <pc:docMk/>
            <pc:sldMk cId="3806157342" sldId="634"/>
            <ac:spMk id="13" creationId="{FBB18841-EA62-4246-9378-DFE91A9239D1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4" creationId="{060DF807-376E-416D-911C-38C374962A98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5" creationId="{38084BAF-61F5-4A78-9504-0A00097E1ECF}"/>
          </ac:spMkLst>
        </pc:spChg>
        <pc:spChg chg="del">
          <ac:chgData name="곽준호" userId="ac3a5c6d-d748-4a0e-bdea-2e37170f7676" providerId="ADAL" clId="{C06309B6-2991-4432-97C5-79943F156D8B}" dt="2021-04-28T06:17:00.023" v="4327" actId="478"/>
          <ac:spMkLst>
            <pc:docMk/>
            <pc:sldMk cId="3806157342" sldId="634"/>
            <ac:spMk id="16" creationId="{2F0B97FC-3912-4A4C-BD5E-67762FA5AAD4}"/>
          </ac:spMkLst>
        </pc:spChg>
        <pc:spChg chg="add mod topLvl">
          <ac:chgData name="곽준호" userId="ac3a5c6d-d748-4a0e-bdea-2e37170f7676" providerId="ADAL" clId="{C06309B6-2991-4432-97C5-79943F156D8B}" dt="2021-04-29T04:06:52.737" v="6993" actId="165"/>
          <ac:spMkLst>
            <pc:docMk/>
            <pc:sldMk cId="3806157342" sldId="634"/>
            <ac:spMk id="16" creationId="{C26A8BF0-F9C0-4F84-A393-255E7B5085DD}"/>
          </ac:spMkLst>
        </pc:spChg>
        <pc:grpChg chg="add del mod">
          <ac:chgData name="곽준호" userId="ac3a5c6d-d748-4a0e-bdea-2e37170f7676" providerId="ADAL" clId="{C06309B6-2991-4432-97C5-79943F156D8B}" dt="2021-04-29T04:06:52.737" v="6993" actId="165"/>
          <ac:grpSpMkLst>
            <pc:docMk/>
            <pc:sldMk cId="3806157342" sldId="634"/>
            <ac:grpSpMk id="7" creationId="{D5C7E813-8AE8-4E54-B5E9-CF24E99EE61D}"/>
          </ac:grpSpMkLst>
        </pc:grpChg>
        <pc:picChg chg="add mod topLvl modCrop">
          <ac:chgData name="곽준호" userId="ac3a5c6d-d748-4a0e-bdea-2e37170f7676" providerId="ADAL" clId="{C06309B6-2991-4432-97C5-79943F156D8B}" dt="2021-04-29T04:06:52.737" v="6993" actId="165"/>
          <ac:picMkLst>
            <pc:docMk/>
            <pc:sldMk cId="3806157342" sldId="634"/>
            <ac:picMk id="6" creationId="{39A65A15-5507-45F4-8895-CCBE78579234}"/>
          </ac:picMkLst>
        </pc:picChg>
        <pc:picChg chg="add del mod modCrop">
          <ac:chgData name="곽준호" userId="ac3a5c6d-d748-4a0e-bdea-2e37170f7676" providerId="ADAL" clId="{C06309B6-2991-4432-97C5-79943F156D8B}" dt="2021-04-29T03:45:32.771" v="6939" actId="478"/>
          <ac:picMkLst>
            <pc:docMk/>
            <pc:sldMk cId="3806157342" sldId="634"/>
            <ac:picMk id="8" creationId="{DCF51FCE-C2A5-4895-AFFC-1CEA1C49D963}"/>
          </ac:picMkLst>
        </pc:picChg>
        <pc:picChg chg="del">
          <ac:chgData name="곽준호" userId="ac3a5c6d-d748-4a0e-bdea-2e37170f7676" providerId="ADAL" clId="{C06309B6-2991-4432-97C5-79943F156D8B}" dt="2021-04-28T06:17:00.023" v="4327" actId="478"/>
          <ac:picMkLst>
            <pc:docMk/>
            <pc:sldMk cId="3806157342" sldId="634"/>
            <ac:picMk id="1026" creationId="{342B2CFA-CED5-413E-8BEB-3D4AC5FFE63D}"/>
          </ac:picMkLst>
        </pc:picChg>
        <pc:picChg chg="add mod topLvl">
          <ac:chgData name="곽준호" userId="ac3a5c6d-d748-4a0e-bdea-2e37170f7676" providerId="ADAL" clId="{C06309B6-2991-4432-97C5-79943F156D8B}" dt="2021-04-29T04:06:52.737" v="6993" actId="165"/>
          <ac:picMkLst>
            <pc:docMk/>
            <pc:sldMk cId="3806157342" sldId="634"/>
            <ac:picMk id="1026" creationId="{363D7CF4-C7A3-49B7-A1EB-00220498C1FF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9T00:28:27.604" v="6881" actId="1076"/>
        <pc:sldMkLst>
          <pc:docMk/>
          <pc:sldMk cId="3026273666" sldId="635"/>
        </pc:sldMkLst>
        <pc:spChg chg="mod">
          <ac:chgData name="곽준호" userId="ac3a5c6d-d748-4a0e-bdea-2e37170f7676" providerId="ADAL" clId="{C06309B6-2991-4432-97C5-79943F156D8B}" dt="2021-04-28T15:54:24.431" v="6724" actId="20577"/>
          <ac:spMkLst>
            <pc:docMk/>
            <pc:sldMk cId="3026273666" sldId="635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15:53:37.213" v="6703" actId="1076"/>
          <ac:spMkLst>
            <pc:docMk/>
            <pc:sldMk cId="3026273666" sldId="635"/>
            <ac:spMk id="9" creationId="{6A212E2F-6464-41B0-B803-0656D3A0C5EA}"/>
          </ac:spMkLst>
        </pc:spChg>
        <pc:spChg chg="add mod">
          <ac:chgData name="곽준호" userId="ac3a5c6d-d748-4a0e-bdea-2e37170f7676" providerId="ADAL" clId="{C06309B6-2991-4432-97C5-79943F156D8B}" dt="2021-04-28T15:53:45.736" v="6706" actId="14100"/>
          <ac:spMkLst>
            <pc:docMk/>
            <pc:sldMk cId="3026273666" sldId="635"/>
            <ac:spMk id="10" creationId="{3241A3F5-A2D7-4AB7-9F54-7AA2374FC57B}"/>
          </ac:spMkLst>
        </pc:spChg>
        <pc:spChg chg="add mod">
          <ac:chgData name="곽준호" userId="ac3a5c6d-d748-4a0e-bdea-2e37170f7676" providerId="ADAL" clId="{C06309B6-2991-4432-97C5-79943F156D8B}" dt="2021-04-28T15:53:37.213" v="6703" actId="1076"/>
          <ac:spMkLst>
            <pc:docMk/>
            <pc:sldMk cId="3026273666" sldId="635"/>
            <ac:spMk id="11" creationId="{6D060CB0-7EAC-42B0-918D-51B62CEE6320}"/>
          </ac:spMkLst>
        </pc:spChg>
        <pc:spChg chg="add mod">
          <ac:chgData name="곽준호" userId="ac3a5c6d-d748-4a0e-bdea-2e37170f7676" providerId="ADAL" clId="{C06309B6-2991-4432-97C5-79943F156D8B}" dt="2021-04-28T15:53:37.213" v="6703" actId="1076"/>
          <ac:spMkLst>
            <pc:docMk/>
            <pc:sldMk cId="3026273666" sldId="635"/>
            <ac:spMk id="12" creationId="{0CE668B0-C141-4333-A744-BEF74AC7AFD2}"/>
          </ac:spMkLst>
        </pc:spChg>
        <pc:spChg chg="add mod">
          <ac:chgData name="곽준호" userId="ac3a5c6d-d748-4a0e-bdea-2e37170f7676" providerId="ADAL" clId="{C06309B6-2991-4432-97C5-79943F156D8B}" dt="2021-04-28T15:53:51.600" v="6708" actId="14100"/>
          <ac:spMkLst>
            <pc:docMk/>
            <pc:sldMk cId="3026273666" sldId="635"/>
            <ac:spMk id="13" creationId="{BB120B55-4377-4410-8F14-7986A39B84DF}"/>
          </ac:spMkLst>
        </pc:spChg>
        <pc:spChg chg="add mod">
          <ac:chgData name="곽준호" userId="ac3a5c6d-d748-4a0e-bdea-2e37170f7676" providerId="ADAL" clId="{C06309B6-2991-4432-97C5-79943F156D8B}" dt="2021-04-28T15:53:37.213" v="6703" actId="1076"/>
          <ac:spMkLst>
            <pc:docMk/>
            <pc:sldMk cId="3026273666" sldId="635"/>
            <ac:spMk id="14" creationId="{862FDF67-0915-4237-BBF8-3CF5F23E6B93}"/>
          </ac:spMkLst>
        </pc:spChg>
        <pc:grpChg chg="add del mod">
          <ac:chgData name="곽준호" userId="ac3a5c6d-d748-4a0e-bdea-2e37170f7676" providerId="ADAL" clId="{C06309B6-2991-4432-97C5-79943F156D8B}" dt="2021-04-28T06:41:19.229" v="5636" actId="165"/>
          <ac:grpSpMkLst>
            <pc:docMk/>
            <pc:sldMk cId="3026273666" sldId="635"/>
            <ac:grpSpMk id="8" creationId="{45478810-66C7-4E37-9793-42C31073D0CC}"/>
          </ac:grpSpMkLst>
        </pc:grpChg>
        <pc:picChg chg="del">
          <ac:chgData name="곽준호" userId="ac3a5c6d-d748-4a0e-bdea-2e37170f7676" providerId="ADAL" clId="{C06309B6-2991-4432-97C5-79943F156D8B}" dt="2021-04-28T06:27:55.865" v="4779" actId="478"/>
          <ac:picMkLst>
            <pc:docMk/>
            <pc:sldMk cId="3026273666" sldId="635"/>
            <ac:picMk id="6" creationId="{39A65A15-5507-45F4-8895-CCBE78579234}"/>
          </ac:picMkLst>
        </pc:picChg>
        <pc:picChg chg="add mod topLvl">
          <ac:chgData name="곽준호" userId="ac3a5c6d-d748-4a0e-bdea-2e37170f7676" providerId="ADAL" clId="{C06309B6-2991-4432-97C5-79943F156D8B}" dt="2021-04-29T00:28:27.604" v="6881" actId="1076"/>
          <ac:picMkLst>
            <pc:docMk/>
            <pc:sldMk cId="3026273666" sldId="635"/>
            <ac:picMk id="7" creationId="{30694C01-F162-4E80-8368-F62C9A577C7F}"/>
          </ac:picMkLst>
        </pc:picChg>
        <pc:picChg chg="add mod topLvl">
          <ac:chgData name="곽준호" userId="ac3a5c6d-d748-4a0e-bdea-2e37170f7676" providerId="ADAL" clId="{C06309B6-2991-4432-97C5-79943F156D8B}" dt="2021-04-28T15:53:37.213" v="6703" actId="1076"/>
          <ac:picMkLst>
            <pc:docMk/>
            <pc:sldMk cId="3026273666" sldId="635"/>
            <ac:picMk id="2050" creationId="{EB81CE4B-E0C9-40B1-9FEB-B415DF7E8942}"/>
          </ac:picMkLst>
        </pc:picChg>
      </pc:sldChg>
      <pc:sldChg chg="addSp delSp modSp add mod">
        <pc:chgData name="곽준호" userId="ac3a5c6d-d748-4a0e-bdea-2e37170f7676" providerId="ADAL" clId="{C06309B6-2991-4432-97C5-79943F156D8B}" dt="2021-05-02T22:28:19.994" v="7053" actId="20577"/>
        <pc:sldMkLst>
          <pc:docMk/>
          <pc:sldMk cId="3130955797" sldId="636"/>
        </pc:sldMkLst>
        <pc:spChg chg="mod">
          <ac:chgData name="곽준호" userId="ac3a5c6d-d748-4a0e-bdea-2e37170f7676" providerId="ADAL" clId="{C06309B6-2991-4432-97C5-79943F156D8B}" dt="2021-04-28T06:43:40.562" v="5663"/>
          <ac:spMkLst>
            <pc:docMk/>
            <pc:sldMk cId="3130955797" sldId="636"/>
            <ac:spMk id="2" creationId="{CEFAC323-1C95-430B-A4F1-6DA88EA705B8}"/>
          </ac:spMkLst>
        </pc:spChg>
        <pc:spChg chg="mod topLvl">
          <ac:chgData name="곽준호" userId="ac3a5c6d-d748-4a0e-bdea-2e37170f7676" providerId="ADAL" clId="{C06309B6-2991-4432-97C5-79943F156D8B}" dt="2021-04-28T15:56:11.779" v="6740" actId="165"/>
          <ac:spMkLst>
            <pc:docMk/>
            <pc:sldMk cId="3130955797" sldId="636"/>
            <ac:spMk id="8" creationId="{E752ECB3-CA7D-478C-B6A7-01A5F8BB0D91}"/>
          </ac:spMkLst>
        </pc:spChg>
        <pc:spChg chg="mod">
          <ac:chgData name="곽준호" userId="ac3a5c6d-d748-4a0e-bdea-2e37170f7676" providerId="ADAL" clId="{C06309B6-2991-4432-97C5-79943F156D8B}" dt="2021-05-02T22:28:19.994" v="7053" actId="20577"/>
          <ac:spMkLst>
            <pc:docMk/>
            <pc:sldMk cId="3130955797" sldId="636"/>
            <ac:spMk id="14" creationId="{768CCB47-AAC0-49C2-9DB3-070891DDDB62}"/>
          </ac:spMkLst>
        </pc:spChg>
        <pc:grpChg chg="add del mod">
          <ac:chgData name="곽준호" userId="ac3a5c6d-d748-4a0e-bdea-2e37170f7676" providerId="ADAL" clId="{C06309B6-2991-4432-97C5-79943F156D8B}" dt="2021-04-28T15:56:11.779" v="6740" actId="165"/>
          <ac:grpSpMkLst>
            <pc:docMk/>
            <pc:sldMk cId="3130955797" sldId="636"/>
            <ac:grpSpMk id="7" creationId="{82E83B2D-B38F-48CD-B556-BCBA4CF68BA1}"/>
          </ac:grpSpMkLst>
        </pc:grpChg>
        <pc:picChg chg="add mod ord topLvl">
          <ac:chgData name="곽준호" userId="ac3a5c6d-d748-4a0e-bdea-2e37170f7676" providerId="ADAL" clId="{C06309B6-2991-4432-97C5-79943F156D8B}" dt="2021-04-28T15:56:11.779" v="6740" actId="165"/>
          <ac:picMkLst>
            <pc:docMk/>
            <pc:sldMk cId="3130955797" sldId="636"/>
            <ac:picMk id="5" creationId="{4E09A051-0D5E-4B2C-8944-F3FDC52EBBC0}"/>
          </ac:picMkLst>
        </pc:picChg>
        <pc:picChg chg="del">
          <ac:chgData name="곽준호" userId="ac3a5c6d-d748-4a0e-bdea-2e37170f7676" providerId="ADAL" clId="{C06309B6-2991-4432-97C5-79943F156D8B}" dt="2021-04-28T06:50:16.594" v="5737" actId="478"/>
          <ac:picMkLst>
            <pc:docMk/>
            <pc:sldMk cId="3130955797" sldId="636"/>
            <ac:picMk id="5" creationId="{EC28789F-699C-439D-A1C6-A3CF0F428FD2}"/>
          </ac:picMkLst>
        </pc:picChg>
        <pc:picChg chg="add del mod ord">
          <ac:chgData name="곽준호" userId="ac3a5c6d-d748-4a0e-bdea-2e37170f7676" providerId="ADAL" clId="{C06309B6-2991-4432-97C5-79943F156D8B}" dt="2021-04-28T15:55:24.306" v="6729" actId="478"/>
          <ac:picMkLst>
            <pc:docMk/>
            <pc:sldMk cId="3130955797" sldId="636"/>
            <ac:picMk id="6" creationId="{00ACDFB0-A597-4356-9D58-6AE8D0D962A6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8T15:58:55.640" v="6780" actId="1076"/>
        <pc:sldMkLst>
          <pc:docMk/>
          <pc:sldMk cId="1326151712" sldId="637"/>
        </pc:sldMkLst>
        <pc:spChg chg="mod">
          <ac:chgData name="곽준호" userId="ac3a5c6d-d748-4a0e-bdea-2e37170f7676" providerId="ADAL" clId="{C06309B6-2991-4432-97C5-79943F156D8B}" dt="2021-04-28T06:43:41.716" v="5664"/>
          <ac:spMkLst>
            <pc:docMk/>
            <pc:sldMk cId="1326151712" sldId="637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15:56:33.468" v="6750" actId="20577"/>
          <ac:spMkLst>
            <pc:docMk/>
            <pc:sldMk cId="1326151712" sldId="637"/>
            <ac:spMk id="4" creationId="{00000000-0000-0000-0000-000000000000}"/>
          </ac:spMkLst>
        </pc:spChg>
        <pc:spChg chg="mod">
          <ac:chgData name="곽준호" userId="ac3a5c6d-d748-4a0e-bdea-2e37170f7676" providerId="ADAL" clId="{C06309B6-2991-4432-97C5-79943F156D8B}" dt="2021-04-28T15:56:40.979" v="6754" actId="20577"/>
          <ac:spMkLst>
            <pc:docMk/>
            <pc:sldMk cId="1326151712" sldId="637"/>
            <ac:spMk id="8" creationId="{47E63D7A-9D5E-419F-BEF0-164763E4C8EC}"/>
          </ac:spMkLst>
        </pc:spChg>
        <pc:spChg chg="add mod">
          <ac:chgData name="곽준호" userId="ac3a5c6d-d748-4a0e-bdea-2e37170f7676" providerId="ADAL" clId="{C06309B6-2991-4432-97C5-79943F156D8B}" dt="2021-04-28T15:57:37.037" v="6764" actId="1076"/>
          <ac:spMkLst>
            <pc:docMk/>
            <pc:sldMk cId="1326151712" sldId="637"/>
            <ac:spMk id="15" creationId="{7B465817-5C4B-41C9-892C-A01E3A940020}"/>
          </ac:spMkLst>
        </pc:spChg>
        <pc:spChg chg="mod">
          <ac:chgData name="곽준호" userId="ac3a5c6d-d748-4a0e-bdea-2e37170f7676" providerId="ADAL" clId="{C06309B6-2991-4432-97C5-79943F156D8B}" dt="2021-04-28T15:58:01.986" v="6775" actId="20577"/>
          <ac:spMkLst>
            <pc:docMk/>
            <pc:sldMk cId="1326151712" sldId="637"/>
            <ac:spMk id="17" creationId="{48810B6C-99AD-491C-B140-B61E55FAC2B5}"/>
          </ac:spMkLst>
        </pc:spChg>
        <pc:spChg chg="del mod">
          <ac:chgData name="곽준호" userId="ac3a5c6d-d748-4a0e-bdea-2e37170f7676" providerId="ADAL" clId="{C06309B6-2991-4432-97C5-79943F156D8B}" dt="2021-04-28T15:56:54.306" v="6755" actId="478"/>
          <ac:spMkLst>
            <pc:docMk/>
            <pc:sldMk cId="1326151712" sldId="637"/>
            <ac:spMk id="22" creationId="{1AFCC237-1A4E-4521-B05A-F929B70FF762}"/>
          </ac:spMkLst>
        </pc:spChg>
        <pc:spChg chg="mod">
          <ac:chgData name="곽준호" userId="ac3a5c6d-d748-4a0e-bdea-2e37170f7676" providerId="ADAL" clId="{C06309B6-2991-4432-97C5-79943F156D8B}" dt="2021-04-28T15:57:42.302" v="6766" actId="14100"/>
          <ac:spMkLst>
            <pc:docMk/>
            <pc:sldMk cId="1326151712" sldId="637"/>
            <ac:spMk id="23" creationId="{A6554E4B-67D4-4070-A55A-3CB56D263E37}"/>
          </ac:spMkLst>
        </pc:spChg>
        <pc:spChg chg="mod">
          <ac:chgData name="곽준호" userId="ac3a5c6d-d748-4a0e-bdea-2e37170f7676" providerId="ADAL" clId="{C06309B6-2991-4432-97C5-79943F156D8B}" dt="2021-04-28T15:57:40.538" v="6765" actId="14100"/>
          <ac:spMkLst>
            <pc:docMk/>
            <pc:sldMk cId="1326151712" sldId="637"/>
            <ac:spMk id="24" creationId="{EEAACA11-1B0F-48B7-9AE6-0E202A10940B}"/>
          </ac:spMkLst>
        </pc:spChg>
        <pc:picChg chg="add del mod ord modCrop">
          <ac:chgData name="곽준호" userId="ac3a5c6d-d748-4a0e-bdea-2e37170f7676" providerId="ADAL" clId="{C06309B6-2991-4432-97C5-79943F156D8B}" dt="2021-04-28T15:56:54.306" v="6755" actId="478"/>
          <ac:picMkLst>
            <pc:docMk/>
            <pc:sldMk cId="1326151712" sldId="637"/>
            <ac:picMk id="6" creationId="{7527EB65-1869-4B1C-BE4E-59F461201B30}"/>
          </ac:picMkLst>
        </pc:picChg>
        <pc:picChg chg="add mod">
          <ac:chgData name="곽준호" userId="ac3a5c6d-d748-4a0e-bdea-2e37170f7676" providerId="ADAL" clId="{C06309B6-2991-4432-97C5-79943F156D8B}" dt="2021-04-28T15:58:55.640" v="6780" actId="1076"/>
          <ac:picMkLst>
            <pc:docMk/>
            <pc:sldMk cId="1326151712" sldId="637"/>
            <ac:picMk id="7" creationId="{076D2362-5882-4A03-8875-2BD1E2B261FA}"/>
          </ac:picMkLst>
        </pc:picChg>
        <pc:picChg chg="add del">
          <ac:chgData name="곽준호" userId="ac3a5c6d-d748-4a0e-bdea-2e37170f7676" providerId="ADAL" clId="{C06309B6-2991-4432-97C5-79943F156D8B}" dt="2021-04-28T06:54:51.206" v="5793" actId="478"/>
          <ac:picMkLst>
            <pc:docMk/>
            <pc:sldMk cId="1326151712" sldId="637"/>
            <ac:picMk id="9" creationId="{22EF433B-5C1D-43F7-9AB0-3395B36D2AF7}"/>
          </ac:picMkLst>
        </pc:picChg>
        <pc:picChg chg="add del mod">
          <ac:chgData name="곽준호" userId="ac3a5c6d-d748-4a0e-bdea-2e37170f7676" providerId="ADAL" clId="{C06309B6-2991-4432-97C5-79943F156D8B}" dt="2021-04-28T06:54:36.967" v="5786" actId="22"/>
          <ac:picMkLst>
            <pc:docMk/>
            <pc:sldMk cId="1326151712" sldId="637"/>
            <ac:picMk id="10" creationId="{1BBD2729-8686-4064-A9BC-A2634D49BDA1}"/>
          </ac:picMkLst>
        </pc:picChg>
        <pc:picChg chg="add del">
          <ac:chgData name="곽준호" userId="ac3a5c6d-d748-4a0e-bdea-2e37170f7676" providerId="ADAL" clId="{C06309B6-2991-4432-97C5-79943F156D8B}" dt="2021-04-28T06:54:45.132" v="5791" actId="478"/>
          <ac:picMkLst>
            <pc:docMk/>
            <pc:sldMk cId="1326151712" sldId="637"/>
            <ac:picMk id="11" creationId="{2379285C-E84E-4B05-A306-CE863B63C82B}"/>
          </ac:picMkLst>
        </pc:picChg>
        <pc:picChg chg="add mod">
          <ac:chgData name="곽준호" userId="ac3a5c6d-d748-4a0e-bdea-2e37170f7676" providerId="ADAL" clId="{C06309B6-2991-4432-97C5-79943F156D8B}" dt="2021-04-28T15:56:58.195" v="6757" actId="1076"/>
          <ac:picMkLst>
            <pc:docMk/>
            <pc:sldMk cId="1326151712" sldId="637"/>
            <ac:picMk id="14" creationId="{A468B46B-2870-45A7-A463-CFF0DD291EDF}"/>
          </ac:picMkLst>
        </pc:picChg>
        <pc:picChg chg="add del mod">
          <ac:chgData name="곽준호" userId="ac3a5c6d-d748-4a0e-bdea-2e37170f7676" providerId="ADAL" clId="{C06309B6-2991-4432-97C5-79943F156D8B}" dt="2021-04-28T06:54:43.593" v="5790"/>
          <ac:picMkLst>
            <pc:docMk/>
            <pc:sldMk cId="1326151712" sldId="637"/>
            <ac:picMk id="18" creationId="{38858BAC-2D50-478C-87CF-C811DE07845C}"/>
          </ac:picMkLst>
        </pc:picChg>
        <pc:picChg chg="add del mod">
          <ac:chgData name="곽준호" userId="ac3a5c6d-d748-4a0e-bdea-2e37170f7676" providerId="ADAL" clId="{C06309B6-2991-4432-97C5-79943F156D8B}" dt="2021-04-28T15:58:52.441" v="6779" actId="478"/>
          <ac:picMkLst>
            <pc:docMk/>
            <pc:sldMk cId="1326151712" sldId="637"/>
            <ac:picMk id="19" creationId="{C0B4E9DA-3D8E-4EBD-81C0-D7C92AF41E34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9T00:30:04.658" v="6897"/>
        <pc:sldMkLst>
          <pc:docMk/>
          <pc:sldMk cId="441550200" sldId="638"/>
        </pc:sldMkLst>
        <pc:spChg chg="mod">
          <ac:chgData name="곽준호" userId="ac3a5c6d-d748-4a0e-bdea-2e37170f7676" providerId="ADAL" clId="{C06309B6-2991-4432-97C5-79943F156D8B}" dt="2021-04-28T06:43:44.588" v="5667"/>
          <ac:spMkLst>
            <pc:docMk/>
            <pc:sldMk cId="441550200" sldId="638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9T00:30:04.658" v="6897"/>
          <ac:spMkLst>
            <pc:docMk/>
            <pc:sldMk cId="441550200" sldId="638"/>
            <ac:spMk id="4" creationId="{00000000-0000-0000-0000-000000000000}"/>
          </ac:spMkLst>
        </pc:spChg>
        <pc:spChg chg="add del">
          <ac:chgData name="곽준호" userId="ac3a5c6d-d748-4a0e-bdea-2e37170f7676" providerId="ADAL" clId="{C06309B6-2991-4432-97C5-79943F156D8B}" dt="2021-04-28T06:43:43.648" v="5666" actId="22"/>
          <ac:spMkLst>
            <pc:docMk/>
            <pc:sldMk cId="441550200" sldId="638"/>
            <ac:spMk id="8" creationId="{6498E3B1-AD01-4684-8B84-2AAEE0F00972}"/>
          </ac:spMkLst>
        </pc:spChg>
        <pc:spChg chg="mod">
          <ac:chgData name="곽준호" userId="ac3a5c6d-d748-4a0e-bdea-2e37170f7676" providerId="ADAL" clId="{C06309B6-2991-4432-97C5-79943F156D8B}" dt="2021-04-28T07:03:24.734" v="5952" actId="1076"/>
          <ac:spMkLst>
            <pc:docMk/>
            <pc:sldMk cId="441550200" sldId="638"/>
            <ac:spMk id="18" creationId="{4BB7DC5C-36E0-4447-BAAB-13D8E8352260}"/>
          </ac:spMkLst>
        </pc:spChg>
        <pc:picChg chg="del">
          <ac:chgData name="곽준호" userId="ac3a5c6d-d748-4a0e-bdea-2e37170f7676" providerId="ADAL" clId="{C06309B6-2991-4432-97C5-79943F156D8B}" dt="2021-04-28T06:56:37.192" v="5828" actId="478"/>
          <ac:picMkLst>
            <pc:docMk/>
            <pc:sldMk cId="441550200" sldId="638"/>
            <ac:picMk id="6" creationId="{BD9D1D79-023E-49E5-B00F-8FFF42590D5A}"/>
          </ac:picMkLst>
        </pc:picChg>
        <pc:picChg chg="add mod ord">
          <ac:chgData name="곽준호" userId="ac3a5c6d-d748-4a0e-bdea-2e37170f7676" providerId="ADAL" clId="{C06309B6-2991-4432-97C5-79943F156D8B}" dt="2021-04-28T07:03:24.734" v="5952" actId="1076"/>
          <ac:picMkLst>
            <pc:docMk/>
            <pc:sldMk cId="441550200" sldId="638"/>
            <ac:picMk id="9" creationId="{6EEA26F8-7FDE-42F2-A9AE-6C194A2A3664}"/>
          </ac:picMkLst>
        </pc:picChg>
      </pc:sldChg>
      <pc:sldChg chg="addSp delSp modSp add mod">
        <pc:chgData name="곽준호" userId="ac3a5c6d-d748-4a0e-bdea-2e37170f7676" providerId="ADAL" clId="{C06309B6-2991-4432-97C5-79943F156D8B}" dt="2021-04-28T16:01:09.724" v="6823" actId="1076"/>
        <pc:sldMkLst>
          <pc:docMk/>
          <pc:sldMk cId="342260691" sldId="639"/>
        </pc:sldMkLst>
        <pc:spChg chg="mod">
          <ac:chgData name="곽준호" userId="ac3a5c6d-d748-4a0e-bdea-2e37170f7676" providerId="ADAL" clId="{C06309B6-2991-4432-97C5-79943F156D8B}" dt="2021-04-28T06:43:46.700" v="5668"/>
          <ac:spMkLst>
            <pc:docMk/>
            <pc:sldMk cId="342260691" sldId="639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7:04:41.136" v="5973"/>
          <ac:spMkLst>
            <pc:docMk/>
            <pc:sldMk cId="342260691" sldId="639"/>
            <ac:spMk id="3" creationId="{9418F437-8C42-415B-87BE-BA04B474B84B}"/>
          </ac:spMkLst>
        </pc:spChg>
        <pc:spChg chg="mod">
          <ac:chgData name="곽준호" userId="ac3a5c6d-d748-4a0e-bdea-2e37170f7676" providerId="ADAL" clId="{C06309B6-2991-4432-97C5-79943F156D8B}" dt="2021-04-28T15:59:43.516" v="6796" actId="20577"/>
          <ac:spMkLst>
            <pc:docMk/>
            <pc:sldMk cId="342260691" sldId="639"/>
            <ac:spMk id="4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15:59:55.351" v="6799" actId="1076"/>
          <ac:spMkLst>
            <pc:docMk/>
            <pc:sldMk cId="342260691" sldId="639"/>
            <ac:spMk id="15" creationId="{FB930144-411D-49CF-A92D-A4971BA5D183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17" creationId="{FB68FAE0-4462-4A98-A745-AD1F6893B79E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18" creationId="{AE61891E-65BB-490E-9E26-B5F96CEA7DDE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20" creationId="{9150459A-6DC5-49D8-BECA-AD639BC5FCAF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21" creationId="{77D27F05-A3C0-45DD-B0A7-2DD908D3E127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22" creationId="{2425D82F-1C27-427E-96B4-0B47FEC1B9AA}"/>
          </ac:spMkLst>
        </pc:spChg>
        <pc:spChg chg="add mod">
          <ac:chgData name="곽준호" userId="ac3a5c6d-d748-4a0e-bdea-2e37170f7676" providerId="ADAL" clId="{C06309B6-2991-4432-97C5-79943F156D8B}" dt="2021-04-28T16:00:14.324" v="6811" actId="20577"/>
          <ac:spMkLst>
            <pc:docMk/>
            <pc:sldMk cId="342260691" sldId="639"/>
            <ac:spMk id="24" creationId="{19D21574-6ED5-422E-AA8B-A8E6503A7296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25" creationId="{68EC605E-92E6-41B3-914F-86E192C1757C}"/>
          </ac:spMkLst>
        </pc:spChg>
        <pc:spChg chg="del">
          <ac:chgData name="곽준호" userId="ac3a5c6d-d748-4a0e-bdea-2e37170f7676" providerId="ADAL" clId="{C06309B6-2991-4432-97C5-79943F156D8B}" dt="2021-04-28T07:06:58.843" v="6112" actId="478"/>
          <ac:spMkLst>
            <pc:docMk/>
            <pc:sldMk cId="342260691" sldId="639"/>
            <ac:spMk id="26" creationId="{568DE61F-906D-46C5-B59A-75AC06615AF0}"/>
          </ac:spMkLst>
        </pc:spChg>
        <pc:spChg chg="add mod">
          <ac:chgData name="곽준호" userId="ac3a5c6d-d748-4a0e-bdea-2e37170f7676" providerId="ADAL" clId="{C06309B6-2991-4432-97C5-79943F156D8B}" dt="2021-04-28T16:00:23.655" v="6815" actId="20577"/>
          <ac:spMkLst>
            <pc:docMk/>
            <pc:sldMk cId="342260691" sldId="639"/>
            <ac:spMk id="27" creationId="{31C54D63-5D75-4E4A-959C-2C66631AE178}"/>
          </ac:spMkLst>
        </pc:spChg>
        <pc:spChg chg="add del mod">
          <ac:chgData name="곽준호" userId="ac3a5c6d-d748-4a0e-bdea-2e37170f7676" providerId="ADAL" clId="{C06309B6-2991-4432-97C5-79943F156D8B}" dt="2021-04-28T15:59:51.414" v="6797" actId="478"/>
          <ac:spMkLst>
            <pc:docMk/>
            <pc:sldMk cId="342260691" sldId="639"/>
            <ac:spMk id="28" creationId="{D7B1EAA7-3C65-4DAC-9806-EE05750DBABD}"/>
          </ac:spMkLst>
        </pc:spChg>
        <pc:spChg chg="add mod">
          <ac:chgData name="곽준호" userId="ac3a5c6d-d748-4a0e-bdea-2e37170f7676" providerId="ADAL" clId="{C06309B6-2991-4432-97C5-79943F156D8B}" dt="2021-04-28T16:00:05.089" v="6803" actId="14100"/>
          <ac:spMkLst>
            <pc:docMk/>
            <pc:sldMk cId="342260691" sldId="639"/>
            <ac:spMk id="29" creationId="{5FDFA86E-45F9-4E1D-AC00-E92C40A03E84}"/>
          </ac:spMkLst>
        </pc:spChg>
        <pc:spChg chg="add mod">
          <ac:chgData name="곽준호" userId="ac3a5c6d-d748-4a0e-bdea-2e37170f7676" providerId="ADAL" clId="{C06309B6-2991-4432-97C5-79943F156D8B}" dt="2021-04-28T16:00:08.707" v="6805" actId="14100"/>
          <ac:spMkLst>
            <pc:docMk/>
            <pc:sldMk cId="342260691" sldId="639"/>
            <ac:spMk id="30" creationId="{C2FF497E-2924-4B37-9751-47F9FD108B05}"/>
          </ac:spMkLst>
        </pc:spChg>
        <pc:spChg chg="add mod">
          <ac:chgData name="곽준호" userId="ac3a5c6d-d748-4a0e-bdea-2e37170f7676" providerId="ADAL" clId="{C06309B6-2991-4432-97C5-79943F156D8B}" dt="2021-04-28T16:01:05.282" v="6822" actId="1076"/>
          <ac:spMkLst>
            <pc:docMk/>
            <pc:sldMk cId="342260691" sldId="639"/>
            <ac:spMk id="32" creationId="{E9DAA5B3-59D8-44B4-ABF5-44A55B2413AB}"/>
          </ac:spMkLst>
        </pc:spChg>
        <pc:grpChg chg="del">
          <ac:chgData name="곽준호" userId="ac3a5c6d-d748-4a0e-bdea-2e37170f7676" providerId="ADAL" clId="{C06309B6-2991-4432-97C5-79943F156D8B}" dt="2021-04-28T07:06:58.843" v="6112" actId="478"/>
          <ac:grpSpMkLst>
            <pc:docMk/>
            <pc:sldMk cId="342260691" sldId="639"/>
            <ac:grpSpMk id="9" creationId="{5AF9E4AF-5A99-45E2-A9E3-A4EA32227612}"/>
          </ac:grpSpMkLst>
        </pc:grpChg>
        <pc:picChg chg="add mod modCrop">
          <ac:chgData name="곽준호" userId="ac3a5c6d-d748-4a0e-bdea-2e37170f7676" providerId="ADAL" clId="{C06309B6-2991-4432-97C5-79943F156D8B}" dt="2021-04-28T16:01:05.282" v="6822" actId="1076"/>
          <ac:picMkLst>
            <pc:docMk/>
            <pc:sldMk cId="342260691" sldId="639"/>
            <ac:picMk id="6" creationId="{223D1A95-B3E9-43E7-B1DF-0A8C8D4749E2}"/>
          </ac:picMkLst>
        </pc:picChg>
        <pc:picChg chg="add mod">
          <ac:chgData name="곽준호" userId="ac3a5c6d-d748-4a0e-bdea-2e37170f7676" providerId="ADAL" clId="{C06309B6-2991-4432-97C5-79943F156D8B}" dt="2021-04-28T16:01:09.724" v="6823" actId="1076"/>
          <ac:picMkLst>
            <pc:docMk/>
            <pc:sldMk cId="342260691" sldId="639"/>
            <ac:picMk id="7" creationId="{73130728-A914-44E7-828B-49954332F44B}"/>
          </ac:picMkLst>
        </pc:picChg>
        <pc:picChg chg="add mod">
          <ac:chgData name="곽준호" userId="ac3a5c6d-d748-4a0e-bdea-2e37170f7676" providerId="ADAL" clId="{C06309B6-2991-4432-97C5-79943F156D8B}" dt="2021-04-28T15:59:55.351" v="6799" actId="1076"/>
          <ac:picMkLst>
            <pc:docMk/>
            <pc:sldMk cId="342260691" sldId="639"/>
            <ac:picMk id="14" creationId="{F8C76155-9AD9-4C61-B4A9-14E19EB43E66}"/>
          </ac:picMkLst>
        </pc:picChg>
        <pc:picChg chg="add del mod">
          <ac:chgData name="곽준호" userId="ac3a5c6d-d748-4a0e-bdea-2e37170f7676" providerId="ADAL" clId="{C06309B6-2991-4432-97C5-79943F156D8B}" dt="2021-04-28T15:59:51.414" v="6797" actId="478"/>
          <ac:picMkLst>
            <pc:docMk/>
            <pc:sldMk cId="342260691" sldId="639"/>
            <ac:picMk id="16" creationId="{970B82A0-5E0B-471B-AF30-54E06B07F48D}"/>
          </ac:picMkLst>
        </pc:picChg>
        <pc:picChg chg="del">
          <ac:chgData name="곽준호" userId="ac3a5c6d-d748-4a0e-bdea-2e37170f7676" providerId="ADAL" clId="{C06309B6-2991-4432-97C5-79943F156D8B}" dt="2021-04-28T07:06:58.843" v="6112" actId="478"/>
          <ac:picMkLst>
            <pc:docMk/>
            <pc:sldMk cId="342260691" sldId="639"/>
            <ac:picMk id="19" creationId="{3AC7200D-75B7-4817-AF7D-9C2BAD7E6B17}"/>
          </ac:picMkLst>
        </pc:picChg>
        <pc:picChg chg="add del mod modCrop">
          <ac:chgData name="곽준호" userId="ac3a5c6d-d748-4a0e-bdea-2e37170f7676" providerId="ADAL" clId="{C06309B6-2991-4432-97C5-79943F156D8B}" dt="2021-04-28T16:00:53.277" v="6819" actId="478"/>
          <ac:picMkLst>
            <pc:docMk/>
            <pc:sldMk cId="342260691" sldId="639"/>
            <ac:picMk id="31" creationId="{FA29F9BD-F260-4142-9C5C-724F7D4FB995}"/>
          </ac:picMkLst>
        </pc:picChg>
      </pc:sldChg>
      <pc:sldChg chg="addSp modSp add mod">
        <pc:chgData name="곽준호" userId="ac3a5c6d-d748-4a0e-bdea-2e37170f7676" providerId="ADAL" clId="{C06309B6-2991-4432-97C5-79943F156D8B}" dt="2021-05-02T22:30:30.418" v="7067" actId="20577"/>
        <pc:sldMkLst>
          <pc:docMk/>
          <pc:sldMk cId="3891751242" sldId="640"/>
        </pc:sldMkLst>
        <pc:spChg chg="mod">
          <ac:chgData name="곽준호" userId="ac3a5c6d-d748-4a0e-bdea-2e37170f7676" providerId="ADAL" clId="{C06309B6-2991-4432-97C5-79943F156D8B}" dt="2021-04-28T07:34:24.878" v="6423"/>
          <ac:spMkLst>
            <pc:docMk/>
            <pc:sldMk cId="3891751242" sldId="640"/>
            <ac:spMk id="2" creationId="{CEFAC323-1C95-430B-A4F1-6DA88EA705B8}"/>
          </ac:spMkLst>
        </pc:spChg>
        <pc:spChg chg="mod">
          <ac:chgData name="곽준호" userId="ac3a5c6d-d748-4a0e-bdea-2e37170f7676" providerId="ADAL" clId="{C06309B6-2991-4432-97C5-79943F156D8B}" dt="2021-04-28T07:34:35.406" v="6424" actId="11"/>
          <ac:spMkLst>
            <pc:docMk/>
            <pc:sldMk cId="3891751242" sldId="640"/>
            <ac:spMk id="3" creationId="{9418F437-8C42-415B-87BE-BA04B474B84B}"/>
          </ac:spMkLst>
        </pc:spChg>
        <pc:spChg chg="add mod">
          <ac:chgData name="곽준호" userId="ac3a5c6d-d748-4a0e-bdea-2e37170f7676" providerId="ADAL" clId="{C06309B6-2991-4432-97C5-79943F156D8B}" dt="2021-04-28T07:36:50.500" v="6522" actId="2711"/>
          <ac:spMkLst>
            <pc:docMk/>
            <pc:sldMk cId="3891751242" sldId="640"/>
            <ac:spMk id="4" creationId="{070F0904-159E-4E7D-92A9-38D09B8C4290}"/>
          </ac:spMkLst>
        </pc:spChg>
        <pc:spChg chg="mod">
          <ac:chgData name="곽준호" userId="ac3a5c6d-d748-4a0e-bdea-2e37170f7676" providerId="ADAL" clId="{C06309B6-2991-4432-97C5-79943F156D8B}" dt="2021-05-02T22:30:30.418" v="7067" actId="20577"/>
          <ac:spMkLst>
            <pc:docMk/>
            <pc:sldMk cId="3891751242" sldId="640"/>
            <ac:spMk id="9" creationId="{00000000-0000-0000-0000-000000000000}"/>
          </ac:spMkLst>
        </pc:spChg>
        <pc:spChg chg="add mod">
          <ac:chgData name="곽준호" userId="ac3a5c6d-d748-4a0e-bdea-2e37170f7676" providerId="ADAL" clId="{C06309B6-2991-4432-97C5-79943F156D8B}" dt="2021-04-28T07:36:50.500" v="6522" actId="2711"/>
          <ac:spMkLst>
            <pc:docMk/>
            <pc:sldMk cId="3891751242" sldId="640"/>
            <ac:spMk id="10" creationId="{B7B959E6-1CFC-44CF-9367-B6DC88346D01}"/>
          </ac:spMkLst>
        </pc:spChg>
      </pc:sldChg>
      <pc:sldMasterChg chg="modSp mod">
        <pc:chgData name="곽준호" userId="ac3a5c6d-d748-4a0e-bdea-2e37170f7676" providerId="ADAL" clId="{C06309B6-2991-4432-97C5-79943F156D8B}" dt="2021-05-01T08:40:47.776" v="7040" actId="20577"/>
        <pc:sldMasterMkLst>
          <pc:docMk/>
          <pc:sldMasterMk cId="0" sldId="2147483655"/>
        </pc:sldMasterMkLst>
        <pc:spChg chg="mod">
          <ac:chgData name="곽준호" userId="ac3a5c6d-d748-4a0e-bdea-2e37170f7676" providerId="ADAL" clId="{C06309B6-2991-4432-97C5-79943F156D8B}" dt="2021-05-01T08:40:47.776" v="7040" actId="20577"/>
          <ac:spMkLst>
            <pc:docMk/>
            <pc:sldMasterMk cId="0" sldId="2147483655"/>
            <ac:spMk id="7" creationId="{00000000-0000-0000-0000-000000000000}"/>
          </ac:spMkLst>
        </pc:spChg>
      </pc:sldMasterChg>
    </pc:docChg>
  </pc:docChgLst>
  <pc:docChgLst>
    <pc:chgData name="곽준호" userId="ac3a5c6d-d748-4a0e-bdea-2e37170f7676" providerId="ADAL" clId="{84EA0589-50B7-4996-8488-11C531E75250}"/>
    <pc:docChg chg="undo custSel modSld">
      <pc:chgData name="곽준호" userId="ac3a5c6d-d748-4a0e-bdea-2e37170f7676" providerId="ADAL" clId="{84EA0589-50B7-4996-8488-11C531E75250}" dt="2021-05-12T14:03:48.174" v="545" actId="1076"/>
      <pc:docMkLst>
        <pc:docMk/>
      </pc:docMkLst>
      <pc:sldChg chg="modSp mod">
        <pc:chgData name="곽준호" userId="ac3a5c6d-d748-4a0e-bdea-2e37170f7676" providerId="ADAL" clId="{84EA0589-50B7-4996-8488-11C531E75250}" dt="2021-05-11T03:39:58.678" v="30" actId="20577"/>
        <pc:sldMkLst>
          <pc:docMk/>
          <pc:sldMk cId="4232579463" sldId="532"/>
        </pc:sldMkLst>
        <pc:spChg chg="mod">
          <ac:chgData name="곽준호" userId="ac3a5c6d-d748-4a0e-bdea-2e37170f7676" providerId="ADAL" clId="{84EA0589-50B7-4996-8488-11C531E75250}" dt="2021-05-11T03:39:58.678" v="30" actId="20577"/>
          <ac:spMkLst>
            <pc:docMk/>
            <pc:sldMk cId="4232579463" sldId="532"/>
            <ac:spMk id="2" creationId="{00000000-0000-0000-0000-000000000000}"/>
          </ac:spMkLst>
        </pc:spChg>
        <pc:spChg chg="mod">
          <ac:chgData name="곽준호" userId="ac3a5c6d-d748-4a0e-bdea-2e37170f7676" providerId="ADAL" clId="{84EA0589-50B7-4996-8488-11C531E75250}" dt="2021-05-11T03:36:40.822" v="2" actId="20577"/>
          <ac:spMkLst>
            <pc:docMk/>
            <pc:sldMk cId="4232579463" sldId="532"/>
            <ac:spMk id="3075" creationId="{00000000-0000-0000-0000-000000000000}"/>
          </ac:spMkLst>
        </pc:spChg>
      </pc:sldChg>
      <pc:sldChg chg="modSp mod">
        <pc:chgData name="곽준호" userId="ac3a5c6d-d748-4a0e-bdea-2e37170f7676" providerId="ADAL" clId="{84EA0589-50B7-4996-8488-11C531E75250}" dt="2021-05-11T04:47:39.258" v="273" actId="20577"/>
        <pc:sldMkLst>
          <pc:docMk/>
          <pc:sldMk cId="2605395139" sldId="583"/>
        </pc:sldMkLst>
        <pc:spChg chg="mod">
          <ac:chgData name="곽준호" userId="ac3a5c6d-d748-4a0e-bdea-2e37170f7676" providerId="ADAL" clId="{84EA0589-50B7-4996-8488-11C531E75250}" dt="2021-05-11T04:47:39.258" v="273" actId="20577"/>
          <ac:spMkLst>
            <pc:docMk/>
            <pc:sldMk cId="2605395139" sldId="583"/>
            <ac:spMk id="4" creationId="{00000000-0000-0000-0000-000000000000}"/>
          </ac:spMkLst>
        </pc:spChg>
      </pc:sldChg>
      <pc:sldChg chg="addSp delSp modSp mod">
        <pc:chgData name="곽준호" userId="ac3a5c6d-d748-4a0e-bdea-2e37170f7676" providerId="ADAL" clId="{84EA0589-50B7-4996-8488-11C531E75250}" dt="2021-05-11T05:07:04.405" v="466" actId="1076"/>
        <pc:sldMkLst>
          <pc:docMk/>
          <pc:sldMk cId="3862062555" sldId="589"/>
        </pc:sldMkLst>
        <pc:spChg chg="mod">
          <ac:chgData name="곽준호" userId="ac3a5c6d-d748-4a0e-bdea-2e37170f7676" providerId="ADAL" clId="{84EA0589-50B7-4996-8488-11C531E75250}" dt="2021-05-11T05:07:04.405" v="466" actId="1076"/>
          <ac:spMkLst>
            <pc:docMk/>
            <pc:sldMk cId="3862062555" sldId="589"/>
            <ac:spMk id="11" creationId="{F306B61A-FA95-4B0E-867D-E507CFC84516}"/>
          </ac:spMkLst>
        </pc:spChg>
        <pc:picChg chg="add mod">
          <ac:chgData name="곽준호" userId="ac3a5c6d-d748-4a0e-bdea-2e37170f7676" providerId="ADAL" clId="{84EA0589-50B7-4996-8488-11C531E75250}" dt="2021-05-11T05:07:04.405" v="466" actId="1076"/>
          <ac:picMkLst>
            <pc:docMk/>
            <pc:sldMk cId="3862062555" sldId="589"/>
            <ac:picMk id="6" creationId="{E1F211C4-DA01-4E1A-8721-27BFBB814809}"/>
          </ac:picMkLst>
        </pc:picChg>
        <pc:picChg chg="del">
          <ac:chgData name="곽준호" userId="ac3a5c6d-d748-4a0e-bdea-2e37170f7676" providerId="ADAL" clId="{84EA0589-50B7-4996-8488-11C531E75250}" dt="2021-05-11T05:06:49.856" v="459" actId="478"/>
          <ac:picMkLst>
            <pc:docMk/>
            <pc:sldMk cId="3862062555" sldId="589"/>
            <ac:picMk id="7" creationId="{CAAA6731-DA3F-42C5-801C-6479D38BE76B}"/>
          </ac:picMkLst>
        </pc:picChg>
        <pc:picChg chg="del">
          <ac:chgData name="곽준호" userId="ac3a5c6d-d748-4a0e-bdea-2e37170f7676" providerId="ADAL" clId="{84EA0589-50B7-4996-8488-11C531E75250}" dt="2021-05-11T05:06:50.149" v="460" actId="478"/>
          <ac:picMkLst>
            <pc:docMk/>
            <pc:sldMk cId="3862062555" sldId="589"/>
            <ac:picMk id="10" creationId="{283D0330-7898-4BB9-9664-B8FBAB69859E}"/>
          </ac:picMkLst>
        </pc:picChg>
        <pc:picChg chg="add mod">
          <ac:chgData name="곽준호" userId="ac3a5c6d-d748-4a0e-bdea-2e37170f7676" providerId="ADAL" clId="{84EA0589-50B7-4996-8488-11C531E75250}" dt="2021-05-11T05:06:55.222" v="463" actId="1076"/>
          <ac:picMkLst>
            <pc:docMk/>
            <pc:sldMk cId="3862062555" sldId="589"/>
            <ac:picMk id="12" creationId="{CBA74717-C0F7-4900-9B04-6C0B83CE68BC}"/>
          </ac:picMkLst>
        </pc:picChg>
      </pc:sldChg>
      <pc:sldChg chg="addSp delSp modSp mod">
        <pc:chgData name="곽준호" userId="ac3a5c6d-d748-4a0e-bdea-2e37170f7676" providerId="ADAL" clId="{84EA0589-50B7-4996-8488-11C531E75250}" dt="2021-05-11T05:08:40.353" v="486" actId="1076"/>
        <pc:sldMkLst>
          <pc:docMk/>
          <pc:sldMk cId="2941597627" sldId="592"/>
        </pc:sldMkLst>
        <pc:grpChg chg="add del mod">
          <ac:chgData name="곽준호" userId="ac3a5c6d-d748-4a0e-bdea-2e37170f7676" providerId="ADAL" clId="{84EA0589-50B7-4996-8488-11C531E75250}" dt="2021-05-11T05:08:01.879" v="480" actId="165"/>
          <ac:grpSpMkLst>
            <pc:docMk/>
            <pc:sldMk cId="2941597627" sldId="592"/>
            <ac:grpSpMk id="11" creationId="{344D39B1-1E99-4ACE-A2F9-D813333E7D59}"/>
          </ac:grpSpMkLst>
        </pc:grpChg>
        <pc:picChg chg="del">
          <ac:chgData name="곽준호" userId="ac3a5c6d-d748-4a0e-bdea-2e37170f7676" providerId="ADAL" clId="{84EA0589-50B7-4996-8488-11C531E75250}" dt="2021-05-11T05:07:19.217" v="467" actId="478"/>
          <ac:picMkLst>
            <pc:docMk/>
            <pc:sldMk cId="2941597627" sldId="592"/>
            <ac:picMk id="6" creationId="{514FFDB5-0D0B-48D8-8A89-B3B52122BD54}"/>
          </ac:picMkLst>
        </pc:picChg>
        <pc:picChg chg="add del mod topLvl">
          <ac:chgData name="곽준호" userId="ac3a5c6d-d748-4a0e-bdea-2e37170f7676" providerId="ADAL" clId="{84EA0589-50B7-4996-8488-11C531E75250}" dt="2021-05-11T05:08:38.686" v="485" actId="478"/>
          <ac:picMkLst>
            <pc:docMk/>
            <pc:sldMk cId="2941597627" sldId="592"/>
            <ac:picMk id="7" creationId="{95039F9B-D110-4AFF-BDCC-5B8BFB6E2FFC}"/>
          </ac:picMkLst>
        </pc:picChg>
        <pc:picChg chg="del">
          <ac:chgData name="곽준호" userId="ac3a5c6d-d748-4a0e-bdea-2e37170f7676" providerId="ADAL" clId="{84EA0589-50B7-4996-8488-11C531E75250}" dt="2021-05-11T05:07:19.217" v="467" actId="478"/>
          <ac:picMkLst>
            <pc:docMk/>
            <pc:sldMk cId="2941597627" sldId="592"/>
            <ac:picMk id="8" creationId="{27DF80EB-8D3F-40C8-951F-808A348D4ACD}"/>
          </ac:picMkLst>
        </pc:picChg>
        <pc:picChg chg="add mod topLvl">
          <ac:chgData name="곽준호" userId="ac3a5c6d-d748-4a0e-bdea-2e37170f7676" providerId="ADAL" clId="{84EA0589-50B7-4996-8488-11C531E75250}" dt="2021-05-11T05:08:01.879" v="480" actId="165"/>
          <ac:picMkLst>
            <pc:docMk/>
            <pc:sldMk cId="2941597627" sldId="592"/>
            <ac:picMk id="10" creationId="{A881B552-CA65-4883-9266-59C2074610BD}"/>
          </ac:picMkLst>
        </pc:picChg>
        <pc:picChg chg="add mod">
          <ac:chgData name="곽준호" userId="ac3a5c6d-d748-4a0e-bdea-2e37170f7676" providerId="ADAL" clId="{84EA0589-50B7-4996-8488-11C531E75250}" dt="2021-05-11T05:08:40.353" v="486" actId="1076"/>
          <ac:picMkLst>
            <pc:docMk/>
            <pc:sldMk cId="2941597627" sldId="592"/>
            <ac:picMk id="13" creationId="{48E2CA45-7C98-4555-9C57-551E0B4712D1}"/>
          </ac:picMkLst>
        </pc:picChg>
      </pc:sldChg>
      <pc:sldChg chg="addSp delSp modSp mod">
        <pc:chgData name="곽준호" userId="ac3a5c6d-d748-4a0e-bdea-2e37170f7676" providerId="ADAL" clId="{84EA0589-50B7-4996-8488-11C531E75250}" dt="2021-05-11T03:40:33.467" v="33" actId="14100"/>
        <pc:sldMkLst>
          <pc:docMk/>
          <pc:sldMk cId="3699342434" sldId="603"/>
        </pc:sldMkLst>
        <pc:spChg chg="mod topLvl">
          <ac:chgData name="곽준호" userId="ac3a5c6d-d748-4a0e-bdea-2e37170f7676" providerId="ADAL" clId="{84EA0589-50B7-4996-8488-11C531E75250}" dt="2021-05-11T03:40:33.467" v="33" actId="14100"/>
          <ac:spMkLst>
            <pc:docMk/>
            <pc:sldMk cId="3699342434" sldId="603"/>
            <ac:spMk id="14" creationId="{3E618514-BD9E-45FB-838A-A0C077BE3415}"/>
          </ac:spMkLst>
        </pc:spChg>
        <pc:grpChg chg="add del mod">
          <ac:chgData name="곽준호" userId="ac3a5c6d-d748-4a0e-bdea-2e37170f7676" providerId="ADAL" clId="{84EA0589-50B7-4996-8488-11C531E75250}" dt="2021-05-11T03:39:36.821" v="22" actId="165"/>
          <ac:grpSpMkLst>
            <pc:docMk/>
            <pc:sldMk cId="3699342434" sldId="603"/>
            <ac:grpSpMk id="11" creationId="{EAB8BBA7-6E65-47D3-8174-38896D086862}"/>
          </ac:grpSpMkLst>
        </pc:grpChg>
        <pc:grpChg chg="add del mod">
          <ac:chgData name="곽준호" userId="ac3a5c6d-d748-4a0e-bdea-2e37170f7676" providerId="ADAL" clId="{84EA0589-50B7-4996-8488-11C531E75250}" dt="2021-05-11T03:39:51.223" v="28" actId="165"/>
          <ac:grpSpMkLst>
            <pc:docMk/>
            <pc:sldMk cId="3699342434" sldId="603"/>
            <ac:grpSpMk id="12" creationId="{C6119620-FAD7-45AE-ACF1-041499717017}"/>
          </ac:grpSpMkLst>
        </pc:grpChg>
        <pc:picChg chg="add mod ord topLvl">
          <ac:chgData name="곽준호" userId="ac3a5c6d-d748-4a0e-bdea-2e37170f7676" providerId="ADAL" clId="{84EA0589-50B7-4996-8488-11C531E75250}" dt="2021-05-11T03:40:23.907" v="31" actId="167"/>
          <ac:picMkLst>
            <pc:docMk/>
            <pc:sldMk cId="3699342434" sldId="603"/>
            <ac:picMk id="6" creationId="{28BDF251-9627-43BB-96E8-FB03F6A64BD0}"/>
          </ac:picMkLst>
        </pc:picChg>
        <pc:picChg chg="del">
          <ac:chgData name="곽준호" userId="ac3a5c6d-d748-4a0e-bdea-2e37170f7676" providerId="ADAL" clId="{84EA0589-50B7-4996-8488-11C531E75250}" dt="2021-05-11T03:38:11.358" v="9" actId="478"/>
          <ac:picMkLst>
            <pc:docMk/>
            <pc:sldMk cId="3699342434" sldId="603"/>
            <ac:picMk id="8" creationId="{E3D676DF-29B8-4523-ACD8-B7AF12B2196A}"/>
          </ac:picMkLst>
        </pc:picChg>
        <pc:picChg chg="add mod topLvl">
          <ac:chgData name="곽준호" userId="ac3a5c6d-d748-4a0e-bdea-2e37170f7676" providerId="ADAL" clId="{84EA0589-50B7-4996-8488-11C531E75250}" dt="2021-05-11T03:39:51.223" v="28" actId="165"/>
          <ac:picMkLst>
            <pc:docMk/>
            <pc:sldMk cId="3699342434" sldId="603"/>
            <ac:picMk id="9" creationId="{B9572DDC-5D04-4C76-9623-48BDC91AF58E}"/>
          </ac:picMkLst>
        </pc:picChg>
        <pc:picChg chg="del">
          <ac:chgData name="곽준호" userId="ac3a5c6d-d748-4a0e-bdea-2e37170f7676" providerId="ADAL" clId="{84EA0589-50B7-4996-8488-11C531E75250}" dt="2021-05-11T03:39:32.074" v="19" actId="478"/>
          <ac:picMkLst>
            <pc:docMk/>
            <pc:sldMk cId="3699342434" sldId="603"/>
            <ac:picMk id="10" creationId="{375C20AE-6DD4-418E-906B-A22D1ED78723}"/>
          </ac:picMkLst>
        </pc:picChg>
      </pc:sldChg>
      <pc:sldChg chg="addSp delSp modSp mod">
        <pc:chgData name="곽준호" userId="ac3a5c6d-d748-4a0e-bdea-2e37170f7676" providerId="ADAL" clId="{84EA0589-50B7-4996-8488-11C531E75250}" dt="2021-05-11T03:42:44.743" v="46" actId="14100"/>
        <pc:sldMkLst>
          <pc:docMk/>
          <pc:sldMk cId="2642272189" sldId="604"/>
        </pc:sldMkLst>
        <pc:spChg chg="mod">
          <ac:chgData name="곽준호" userId="ac3a5c6d-d748-4a0e-bdea-2e37170f7676" providerId="ADAL" clId="{84EA0589-50B7-4996-8488-11C531E75250}" dt="2021-05-11T03:42:44.743" v="46" actId="14100"/>
          <ac:spMkLst>
            <pc:docMk/>
            <pc:sldMk cId="2642272189" sldId="604"/>
            <ac:spMk id="8" creationId="{E752ECB3-CA7D-478C-B6A7-01A5F8BB0D91}"/>
          </ac:spMkLst>
        </pc:spChg>
        <pc:picChg chg="del">
          <ac:chgData name="곽준호" userId="ac3a5c6d-d748-4a0e-bdea-2e37170f7676" providerId="ADAL" clId="{84EA0589-50B7-4996-8488-11C531E75250}" dt="2021-05-11T03:42:00.095" v="41" actId="478"/>
          <ac:picMkLst>
            <pc:docMk/>
            <pc:sldMk cId="2642272189" sldId="604"/>
            <ac:picMk id="5" creationId="{EC28789F-699C-439D-A1C6-A3CF0F428FD2}"/>
          </ac:picMkLst>
        </pc:picChg>
        <pc:picChg chg="add mod ord">
          <ac:chgData name="곽준호" userId="ac3a5c6d-d748-4a0e-bdea-2e37170f7676" providerId="ADAL" clId="{84EA0589-50B7-4996-8488-11C531E75250}" dt="2021-05-11T03:41:58.960" v="40" actId="167"/>
          <ac:picMkLst>
            <pc:docMk/>
            <pc:sldMk cId="2642272189" sldId="604"/>
            <ac:picMk id="6" creationId="{49C23B13-7070-4002-B0B6-667942EFDC02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44:21.451" v="241" actId="14100"/>
        <pc:sldMkLst>
          <pc:docMk/>
          <pc:sldMk cId="4201949543" sldId="605"/>
        </pc:sldMkLst>
        <pc:spChg chg="mod">
          <ac:chgData name="곽준호" userId="ac3a5c6d-d748-4a0e-bdea-2e37170f7676" providerId="ADAL" clId="{84EA0589-50B7-4996-8488-11C531E75250}" dt="2021-05-11T04:18:34.922" v="125" actId="20577"/>
          <ac:spMkLst>
            <pc:docMk/>
            <pc:sldMk cId="4201949543" sldId="605"/>
            <ac:spMk id="4" creationId="{00000000-0000-0000-0000-000000000000}"/>
          </ac:spMkLst>
        </pc:spChg>
        <pc:spChg chg="mod">
          <ac:chgData name="곽준호" userId="ac3a5c6d-d748-4a0e-bdea-2e37170f7676" providerId="ADAL" clId="{84EA0589-50B7-4996-8488-11C531E75250}" dt="2021-05-11T03:47:40.021" v="100" actId="20577"/>
          <ac:spMkLst>
            <pc:docMk/>
            <pc:sldMk cId="4201949543" sldId="605"/>
            <ac:spMk id="17" creationId="{48810B6C-99AD-491C-B140-B61E55FAC2B5}"/>
          </ac:spMkLst>
        </pc:spChg>
        <pc:spChg chg="mod">
          <ac:chgData name="곽준호" userId="ac3a5c6d-d748-4a0e-bdea-2e37170f7676" providerId="ADAL" clId="{84EA0589-50B7-4996-8488-11C531E75250}" dt="2021-05-11T03:46:40.605" v="92" actId="14100"/>
          <ac:spMkLst>
            <pc:docMk/>
            <pc:sldMk cId="4201949543" sldId="605"/>
            <ac:spMk id="22" creationId="{1AFCC237-1A4E-4521-B05A-F929B70FF762}"/>
          </ac:spMkLst>
        </pc:spChg>
        <pc:spChg chg="mod">
          <ac:chgData name="곽준호" userId="ac3a5c6d-d748-4a0e-bdea-2e37170f7676" providerId="ADAL" clId="{84EA0589-50B7-4996-8488-11C531E75250}" dt="2021-05-11T03:46:43.926" v="93" actId="14100"/>
          <ac:spMkLst>
            <pc:docMk/>
            <pc:sldMk cId="4201949543" sldId="605"/>
            <ac:spMk id="23" creationId="{A6554E4B-67D4-4070-A55A-3CB56D263E37}"/>
          </ac:spMkLst>
        </pc:spChg>
        <pc:spChg chg="mod">
          <ac:chgData name="곽준호" userId="ac3a5c6d-d748-4a0e-bdea-2e37170f7676" providerId="ADAL" clId="{84EA0589-50B7-4996-8488-11C531E75250}" dt="2021-05-11T04:44:21.451" v="241" actId="14100"/>
          <ac:spMkLst>
            <pc:docMk/>
            <pc:sldMk cId="4201949543" sldId="605"/>
            <ac:spMk id="24" creationId="{EEAACA11-1B0F-48B7-9AE6-0E202A10940B}"/>
          </ac:spMkLst>
        </pc:spChg>
        <pc:spChg chg="mod">
          <ac:chgData name="곽준호" userId="ac3a5c6d-d748-4a0e-bdea-2e37170f7676" providerId="ADAL" clId="{84EA0589-50B7-4996-8488-11C531E75250}" dt="2021-05-11T04:39:21.484" v="213" actId="1076"/>
          <ac:spMkLst>
            <pc:docMk/>
            <pc:sldMk cId="4201949543" sldId="605"/>
            <ac:spMk id="25" creationId="{B3C20792-5FEA-4829-AF85-2DF3F6EE2B97}"/>
          </ac:spMkLst>
        </pc:spChg>
        <pc:spChg chg="add mod">
          <ac:chgData name="곽준호" userId="ac3a5c6d-d748-4a0e-bdea-2e37170f7676" providerId="ADAL" clId="{84EA0589-50B7-4996-8488-11C531E75250}" dt="2021-05-11T04:39:34.247" v="217" actId="14100"/>
          <ac:spMkLst>
            <pc:docMk/>
            <pc:sldMk cId="4201949543" sldId="605"/>
            <ac:spMk id="28" creationId="{A162F357-A8C4-4A8E-981B-7E07A4CABAFA}"/>
          </ac:spMkLst>
        </pc:spChg>
        <pc:grpChg chg="add mod ord">
          <ac:chgData name="곽준호" userId="ac3a5c6d-d748-4a0e-bdea-2e37170f7676" providerId="ADAL" clId="{84EA0589-50B7-4996-8488-11C531E75250}" dt="2021-05-11T03:45:13.846" v="69" actId="164"/>
          <ac:grpSpMkLst>
            <pc:docMk/>
            <pc:sldMk cId="4201949543" sldId="605"/>
            <ac:grpSpMk id="7" creationId="{74661AEE-A292-40CE-820F-86067CF0F215}"/>
          </ac:grpSpMkLst>
        </pc:grpChg>
        <pc:grpChg chg="add mod ord">
          <ac:chgData name="곽준호" userId="ac3a5c6d-d748-4a0e-bdea-2e37170f7676" providerId="ADAL" clId="{84EA0589-50B7-4996-8488-11C531E75250}" dt="2021-05-11T03:46:24.432" v="90" actId="1076"/>
          <ac:grpSpMkLst>
            <pc:docMk/>
            <pc:sldMk cId="4201949543" sldId="605"/>
            <ac:grpSpMk id="10" creationId="{6568B0D1-FE0F-4E6A-A012-B8DE783C4B58}"/>
          </ac:grpSpMkLst>
        </pc:grpChg>
        <pc:grpChg chg="add mod ord">
          <ac:chgData name="곽준호" userId="ac3a5c6d-d748-4a0e-bdea-2e37170f7676" providerId="ADAL" clId="{84EA0589-50B7-4996-8488-11C531E75250}" dt="2021-05-11T04:28:04.255" v="142" actId="1076"/>
          <ac:grpSpMkLst>
            <pc:docMk/>
            <pc:sldMk cId="4201949543" sldId="605"/>
            <ac:grpSpMk id="14" creationId="{5D8CD5EC-020E-476D-AEBC-BF93DF2C7194}"/>
          </ac:grpSpMkLst>
        </pc:grpChg>
        <pc:picChg chg="add del mod modCrop">
          <ac:chgData name="곽준호" userId="ac3a5c6d-d748-4a0e-bdea-2e37170f7676" providerId="ADAL" clId="{84EA0589-50B7-4996-8488-11C531E75250}" dt="2021-05-11T03:45:33.833" v="73" actId="478"/>
          <ac:picMkLst>
            <pc:docMk/>
            <pc:sldMk cId="4201949543" sldId="605"/>
            <ac:picMk id="6" creationId="{949F604D-40E3-4946-B74F-5FAE4CDAADB8}"/>
          </ac:picMkLst>
        </pc:picChg>
        <pc:picChg chg="add del">
          <ac:chgData name="곽준호" userId="ac3a5c6d-d748-4a0e-bdea-2e37170f7676" providerId="ADAL" clId="{84EA0589-50B7-4996-8488-11C531E75250}" dt="2021-05-11T03:46:01.967" v="81" actId="478"/>
          <ac:picMkLst>
            <pc:docMk/>
            <pc:sldMk cId="4201949543" sldId="605"/>
            <ac:picMk id="9" creationId="{22EF433B-5C1D-43F7-9AB0-3395B36D2AF7}"/>
          </ac:picMkLst>
        </pc:picChg>
        <pc:picChg chg="del">
          <ac:chgData name="곽준호" userId="ac3a5c6d-d748-4a0e-bdea-2e37170f7676" providerId="ADAL" clId="{84EA0589-50B7-4996-8488-11C531E75250}" dt="2021-05-11T04:19:21.338" v="137" actId="478"/>
          <ac:picMkLst>
            <pc:docMk/>
            <pc:sldMk cId="4201949543" sldId="605"/>
            <ac:picMk id="11" creationId="{2379285C-E84E-4B05-A306-CE863B63C82B}"/>
          </ac:picMkLst>
        </pc:picChg>
        <pc:picChg chg="add mod modCrop">
          <ac:chgData name="곽준호" userId="ac3a5c6d-d748-4a0e-bdea-2e37170f7676" providerId="ADAL" clId="{84EA0589-50B7-4996-8488-11C531E75250}" dt="2021-05-11T04:27:57.093" v="141" actId="1076"/>
          <ac:picMkLst>
            <pc:docMk/>
            <pc:sldMk cId="4201949543" sldId="605"/>
            <ac:picMk id="13" creationId="{C850FDCD-3DED-4727-BA43-DA59633F6CF5}"/>
          </ac:picMkLst>
        </pc:picChg>
        <pc:picChg chg="add mod ord modCrop">
          <ac:chgData name="곽준호" userId="ac3a5c6d-d748-4a0e-bdea-2e37170f7676" providerId="ADAL" clId="{84EA0589-50B7-4996-8488-11C531E75250}" dt="2021-05-11T03:45:52.439" v="77" actId="164"/>
          <ac:picMkLst>
            <pc:docMk/>
            <pc:sldMk cId="4201949543" sldId="605"/>
            <ac:picMk id="16" creationId="{723646DC-36DD-424D-9546-C9E3F28E816A}"/>
          </ac:picMkLst>
        </pc:picChg>
        <pc:picChg chg="add mod">
          <ac:chgData name="곽준호" userId="ac3a5c6d-d748-4a0e-bdea-2e37170f7676" providerId="ADAL" clId="{84EA0589-50B7-4996-8488-11C531E75250}" dt="2021-05-11T03:45:52.439" v="77" actId="164"/>
          <ac:picMkLst>
            <pc:docMk/>
            <pc:sldMk cId="4201949543" sldId="605"/>
            <ac:picMk id="18" creationId="{D4501265-9096-4E89-A78D-21AA9BB09584}"/>
          </ac:picMkLst>
        </pc:picChg>
        <pc:picChg chg="del">
          <ac:chgData name="곽준호" userId="ac3a5c6d-d748-4a0e-bdea-2e37170f7676" providerId="ADAL" clId="{84EA0589-50B7-4996-8488-11C531E75250}" dt="2021-05-11T04:19:16.962" v="136" actId="478"/>
          <ac:picMkLst>
            <pc:docMk/>
            <pc:sldMk cId="4201949543" sldId="605"/>
            <ac:picMk id="26" creationId="{D4376E2B-04C8-469F-BF35-D73DF4AB649F}"/>
          </ac:picMkLst>
        </pc:picChg>
        <pc:picChg chg="add mod modCrop">
          <ac:chgData name="곽준호" userId="ac3a5c6d-d748-4a0e-bdea-2e37170f7676" providerId="ADAL" clId="{84EA0589-50B7-4996-8488-11C531E75250}" dt="2021-05-11T04:19:03.904" v="131" actId="164"/>
          <ac:picMkLst>
            <pc:docMk/>
            <pc:sldMk cId="4201949543" sldId="605"/>
            <ac:picMk id="27" creationId="{844FAC0B-2527-43A0-A9F7-25781A656500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46:07.553" v="254" actId="1076"/>
        <pc:sldMkLst>
          <pc:docMk/>
          <pc:sldMk cId="2082938540" sldId="609"/>
        </pc:sldMkLst>
        <pc:spChg chg="mod">
          <ac:chgData name="곽준호" userId="ac3a5c6d-d748-4a0e-bdea-2e37170f7676" providerId="ADAL" clId="{84EA0589-50B7-4996-8488-11C531E75250}" dt="2021-05-11T04:46:07.553" v="254" actId="1076"/>
          <ac:spMkLst>
            <pc:docMk/>
            <pc:sldMk cId="2082938540" sldId="609"/>
            <ac:spMk id="16" creationId="{3FB05413-C5AF-4C4F-8E07-7F66A7956287}"/>
          </ac:spMkLst>
        </pc:spChg>
        <pc:picChg chg="add mod">
          <ac:chgData name="곽준호" userId="ac3a5c6d-d748-4a0e-bdea-2e37170f7676" providerId="ADAL" clId="{84EA0589-50B7-4996-8488-11C531E75250}" dt="2021-05-11T04:46:07.553" v="254" actId="1076"/>
          <ac:picMkLst>
            <pc:docMk/>
            <pc:sldMk cId="2082938540" sldId="609"/>
            <ac:picMk id="6" creationId="{1D3C6717-B75A-442D-983D-82A6FFB8AA8A}"/>
          </ac:picMkLst>
        </pc:picChg>
        <pc:picChg chg="del">
          <ac:chgData name="곽준호" userId="ac3a5c6d-d748-4a0e-bdea-2e37170f7676" providerId="ADAL" clId="{84EA0589-50B7-4996-8488-11C531E75250}" dt="2021-05-11T04:45:45.627" v="249" actId="478"/>
          <ac:picMkLst>
            <pc:docMk/>
            <pc:sldMk cId="2082938540" sldId="609"/>
            <ac:picMk id="7" creationId="{54AEF059-017F-4EB9-832E-D45192F63F61}"/>
          </ac:picMkLst>
        </pc:picChg>
        <pc:picChg chg="add mod">
          <ac:chgData name="곽준호" userId="ac3a5c6d-d748-4a0e-bdea-2e37170f7676" providerId="ADAL" clId="{84EA0589-50B7-4996-8488-11C531E75250}" dt="2021-05-11T04:45:56.629" v="252" actId="1076"/>
          <ac:picMkLst>
            <pc:docMk/>
            <pc:sldMk cId="2082938540" sldId="609"/>
            <ac:picMk id="9" creationId="{8B9448BE-2923-4125-BC72-F046AC3C6663}"/>
          </ac:picMkLst>
        </pc:picChg>
        <pc:picChg chg="del">
          <ac:chgData name="곽준호" userId="ac3a5c6d-d748-4a0e-bdea-2e37170f7676" providerId="ADAL" clId="{84EA0589-50B7-4996-8488-11C531E75250}" dt="2021-05-11T04:45:45.991" v="250" actId="478"/>
          <ac:picMkLst>
            <pc:docMk/>
            <pc:sldMk cId="2082938540" sldId="609"/>
            <ac:picMk id="10" creationId="{91A3E930-9425-4D92-A3DF-CC719BBBAFB7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46:33.124" v="260" actId="1076"/>
        <pc:sldMkLst>
          <pc:docMk/>
          <pc:sldMk cId="1163929407" sldId="611"/>
        </pc:sldMkLst>
        <pc:picChg chg="del">
          <ac:chgData name="곽준호" userId="ac3a5c6d-d748-4a0e-bdea-2e37170f7676" providerId="ADAL" clId="{84EA0589-50B7-4996-8488-11C531E75250}" dt="2021-05-11T04:46:31.589" v="259" actId="478"/>
          <ac:picMkLst>
            <pc:docMk/>
            <pc:sldMk cId="1163929407" sldId="611"/>
            <ac:picMk id="6" creationId="{4540DD12-6FCA-4B68-8FBC-E0268DB541C2}"/>
          </ac:picMkLst>
        </pc:picChg>
        <pc:picChg chg="add mod">
          <ac:chgData name="곽준호" userId="ac3a5c6d-d748-4a0e-bdea-2e37170f7676" providerId="ADAL" clId="{84EA0589-50B7-4996-8488-11C531E75250}" dt="2021-05-11T04:46:33.124" v="260" actId="1076"/>
          <ac:picMkLst>
            <pc:docMk/>
            <pc:sldMk cId="1163929407" sldId="611"/>
            <ac:picMk id="7" creationId="{12023617-57FB-468D-B4D3-31A10221A8AD}"/>
          </ac:picMkLst>
        </pc:picChg>
      </pc:sldChg>
      <pc:sldChg chg="addSp delSp modSp mod">
        <pc:chgData name="곽준호" userId="ac3a5c6d-d748-4a0e-bdea-2e37170f7676" providerId="ADAL" clId="{84EA0589-50B7-4996-8488-11C531E75250}" dt="2021-05-11T05:01:30.922" v="408" actId="14100"/>
        <pc:sldMkLst>
          <pc:docMk/>
          <pc:sldMk cId="4056202495" sldId="629"/>
        </pc:sldMkLst>
        <pc:spChg chg="mod">
          <ac:chgData name="곽준호" userId="ac3a5c6d-d748-4a0e-bdea-2e37170f7676" providerId="ADAL" clId="{84EA0589-50B7-4996-8488-11C531E75250}" dt="2021-05-11T04:40:32.045" v="223" actId="1076"/>
          <ac:spMkLst>
            <pc:docMk/>
            <pc:sldMk cId="4056202495" sldId="629"/>
            <ac:spMk id="17" creationId="{FB68FAE0-4462-4A98-A745-AD1F6893B79E}"/>
          </ac:spMkLst>
        </pc:spChg>
        <pc:spChg chg="mod">
          <ac:chgData name="곽준호" userId="ac3a5c6d-d748-4a0e-bdea-2e37170f7676" providerId="ADAL" clId="{84EA0589-50B7-4996-8488-11C531E75250}" dt="2021-05-11T04:40:32.045" v="223" actId="1076"/>
          <ac:spMkLst>
            <pc:docMk/>
            <pc:sldMk cId="4056202495" sldId="629"/>
            <ac:spMk id="18" creationId="{AE61891E-65BB-490E-9E26-B5F96CEA7DDE}"/>
          </ac:spMkLst>
        </pc:spChg>
        <pc:spChg chg="mod">
          <ac:chgData name="곽준호" userId="ac3a5c6d-d748-4a0e-bdea-2e37170f7676" providerId="ADAL" clId="{84EA0589-50B7-4996-8488-11C531E75250}" dt="2021-05-11T04:58:30.163" v="380" actId="1076"/>
          <ac:spMkLst>
            <pc:docMk/>
            <pc:sldMk cId="4056202495" sldId="629"/>
            <ac:spMk id="20" creationId="{9150459A-6DC5-49D8-BECA-AD639BC5FCAF}"/>
          </ac:spMkLst>
        </pc:spChg>
        <pc:spChg chg="mod">
          <ac:chgData name="곽준호" userId="ac3a5c6d-d748-4a0e-bdea-2e37170f7676" providerId="ADAL" clId="{84EA0589-50B7-4996-8488-11C531E75250}" dt="2021-05-11T04:58:33.535" v="381" actId="14100"/>
          <ac:spMkLst>
            <pc:docMk/>
            <pc:sldMk cId="4056202495" sldId="629"/>
            <ac:spMk id="21" creationId="{77D27F05-A3C0-45DD-B0A7-2DD908D3E127}"/>
          </ac:spMkLst>
        </pc:spChg>
        <pc:spChg chg="mod">
          <ac:chgData name="곽준호" userId="ac3a5c6d-d748-4a0e-bdea-2e37170f7676" providerId="ADAL" clId="{84EA0589-50B7-4996-8488-11C531E75250}" dt="2021-05-11T04:58:35.248" v="382" actId="14100"/>
          <ac:spMkLst>
            <pc:docMk/>
            <pc:sldMk cId="4056202495" sldId="629"/>
            <ac:spMk id="22" creationId="{2425D82F-1C27-427E-96B4-0B47FEC1B9AA}"/>
          </ac:spMkLst>
        </pc:spChg>
        <pc:spChg chg="mod">
          <ac:chgData name="곽준호" userId="ac3a5c6d-d748-4a0e-bdea-2e37170f7676" providerId="ADAL" clId="{84EA0589-50B7-4996-8488-11C531E75250}" dt="2021-05-11T04:43:51.705" v="237" actId="14100"/>
          <ac:spMkLst>
            <pc:docMk/>
            <pc:sldMk cId="4056202495" sldId="629"/>
            <ac:spMk id="25" creationId="{68EC605E-92E6-41B3-914F-86E192C1757C}"/>
          </ac:spMkLst>
        </pc:spChg>
        <pc:spChg chg="mod">
          <ac:chgData name="곽준호" userId="ac3a5c6d-d748-4a0e-bdea-2e37170f7676" providerId="ADAL" clId="{84EA0589-50B7-4996-8488-11C531E75250}" dt="2021-05-11T05:01:30.922" v="408" actId="14100"/>
          <ac:spMkLst>
            <pc:docMk/>
            <pc:sldMk cId="4056202495" sldId="629"/>
            <ac:spMk id="26" creationId="{568DE61F-906D-46C5-B59A-75AC06615AF0}"/>
          </ac:spMkLst>
        </pc:spChg>
        <pc:spChg chg="add mod">
          <ac:chgData name="곽준호" userId="ac3a5c6d-d748-4a0e-bdea-2e37170f7676" providerId="ADAL" clId="{84EA0589-50B7-4996-8488-11C531E75250}" dt="2021-05-11T04:43:54.827" v="238" actId="571"/>
          <ac:spMkLst>
            <pc:docMk/>
            <pc:sldMk cId="4056202495" sldId="629"/>
            <ac:spMk id="36" creationId="{4A5AFA6F-9B23-402F-B0F6-3F6E4A0EAC6C}"/>
          </ac:spMkLst>
        </pc:spChg>
        <pc:grpChg chg="del">
          <ac:chgData name="곽준호" userId="ac3a5c6d-d748-4a0e-bdea-2e37170f7676" providerId="ADAL" clId="{84EA0589-50B7-4996-8488-11C531E75250}" dt="2021-05-11T04:36:02.503" v="174" actId="478"/>
          <ac:grpSpMkLst>
            <pc:docMk/>
            <pc:sldMk cId="4056202495" sldId="629"/>
            <ac:grpSpMk id="9" creationId="{5AF9E4AF-5A99-45E2-A9E3-A4EA32227612}"/>
          </ac:grpSpMkLst>
        </pc:grpChg>
        <pc:grpChg chg="add del mod">
          <ac:chgData name="곽준호" userId="ac3a5c6d-d748-4a0e-bdea-2e37170f7676" providerId="ADAL" clId="{84EA0589-50B7-4996-8488-11C531E75250}" dt="2021-05-11T04:38:06.011" v="203" actId="165"/>
          <ac:grpSpMkLst>
            <pc:docMk/>
            <pc:sldMk cId="4056202495" sldId="629"/>
            <ac:grpSpMk id="15" creationId="{B228B528-AF73-4261-881E-510C78F02746}"/>
          </ac:grpSpMkLst>
        </pc:grpChg>
        <pc:grpChg chg="add del mod ord">
          <ac:chgData name="곽준호" userId="ac3a5c6d-d748-4a0e-bdea-2e37170f7676" providerId="ADAL" clId="{84EA0589-50B7-4996-8488-11C531E75250}" dt="2021-05-11T04:38:06.011" v="203" actId="165"/>
          <ac:grpSpMkLst>
            <pc:docMk/>
            <pc:sldMk cId="4056202495" sldId="629"/>
            <ac:grpSpMk id="16" creationId="{87A25693-197B-4F5B-A1CD-DE7353A2260F}"/>
          </ac:grpSpMkLst>
        </pc:grpChg>
        <pc:grpChg chg="add del mod">
          <ac:chgData name="곽준호" userId="ac3a5c6d-d748-4a0e-bdea-2e37170f7676" providerId="ADAL" clId="{84EA0589-50B7-4996-8488-11C531E75250}" dt="2021-05-11T04:40:24.326" v="220" actId="165"/>
          <ac:grpSpMkLst>
            <pc:docMk/>
            <pc:sldMk cId="4056202495" sldId="629"/>
            <ac:grpSpMk id="30" creationId="{8A32A9DD-9C50-4840-B238-295F35AE1E9D}"/>
          </ac:grpSpMkLst>
        </pc:grpChg>
        <pc:grpChg chg="add mod">
          <ac:chgData name="곽준호" userId="ac3a5c6d-d748-4a0e-bdea-2e37170f7676" providerId="ADAL" clId="{84EA0589-50B7-4996-8488-11C531E75250}" dt="2021-05-11T04:58:30.163" v="380" actId="1076"/>
          <ac:grpSpMkLst>
            <pc:docMk/>
            <pc:sldMk cId="4056202495" sldId="629"/>
            <ac:grpSpMk id="31" creationId="{063BE9B1-6AEE-4B26-AE5C-5C6BFACC78B1}"/>
          </ac:grpSpMkLst>
        </pc:grpChg>
        <pc:grpChg chg="add del mod">
          <ac:chgData name="곽준호" userId="ac3a5c6d-d748-4a0e-bdea-2e37170f7676" providerId="ADAL" clId="{84EA0589-50B7-4996-8488-11C531E75250}" dt="2021-05-11T04:43:28.141" v="229" actId="165"/>
          <ac:grpSpMkLst>
            <pc:docMk/>
            <pc:sldMk cId="4056202495" sldId="629"/>
            <ac:grpSpMk id="32" creationId="{6AE96239-3216-41C2-96BE-456369230B64}"/>
          </ac:grpSpMkLst>
        </pc:grpChg>
        <pc:grpChg chg="add mod ord">
          <ac:chgData name="곽준호" userId="ac3a5c6d-d748-4a0e-bdea-2e37170f7676" providerId="ADAL" clId="{84EA0589-50B7-4996-8488-11C531E75250}" dt="2021-05-11T04:43:39.917" v="233" actId="167"/>
          <ac:grpSpMkLst>
            <pc:docMk/>
            <pc:sldMk cId="4056202495" sldId="629"/>
            <ac:grpSpMk id="35" creationId="{DE9C7A7B-B4DC-4E96-BC31-50C0AEEF5305}"/>
          </ac:grpSpMkLst>
        </pc:grpChg>
        <pc:picChg chg="add del">
          <ac:chgData name="곽준호" userId="ac3a5c6d-d748-4a0e-bdea-2e37170f7676" providerId="ADAL" clId="{84EA0589-50B7-4996-8488-11C531E75250}" dt="2021-05-11T04:36:37.601" v="180" actId="478"/>
          <ac:picMkLst>
            <pc:docMk/>
            <pc:sldMk cId="4056202495" sldId="629"/>
            <ac:picMk id="6" creationId="{3BD22D01-A199-4CA4-A95C-8B672CCF91FC}"/>
          </ac:picMkLst>
        </pc:picChg>
        <pc:picChg chg="add del mod">
          <ac:chgData name="곽준호" userId="ac3a5c6d-d748-4a0e-bdea-2e37170f7676" providerId="ADAL" clId="{84EA0589-50B7-4996-8488-11C531E75250}" dt="2021-05-11T04:36:37.154" v="179" actId="478"/>
          <ac:picMkLst>
            <pc:docMk/>
            <pc:sldMk cId="4056202495" sldId="629"/>
            <ac:picMk id="10" creationId="{FA34C205-FD84-4C12-9ADF-F638694C6513}"/>
          </ac:picMkLst>
        </pc:picChg>
        <pc:picChg chg="add mod topLvl modCrop">
          <ac:chgData name="곽준호" userId="ac3a5c6d-d748-4a0e-bdea-2e37170f7676" providerId="ADAL" clId="{84EA0589-50B7-4996-8488-11C531E75250}" dt="2021-05-11T04:43:35.274" v="231" actId="164"/>
          <ac:picMkLst>
            <pc:docMk/>
            <pc:sldMk cId="4056202495" sldId="629"/>
            <ac:picMk id="12" creationId="{714884C1-2ECC-4AE7-8625-A979AB93D4F8}"/>
          </ac:picMkLst>
        </pc:picChg>
        <pc:picChg chg="add del mod topLvl modCrop">
          <ac:chgData name="곽준호" userId="ac3a5c6d-d748-4a0e-bdea-2e37170f7676" providerId="ADAL" clId="{84EA0589-50B7-4996-8488-11C531E75250}" dt="2021-05-11T04:43:08.027" v="224" actId="478"/>
          <ac:picMkLst>
            <pc:docMk/>
            <pc:sldMk cId="4056202495" sldId="629"/>
            <ac:picMk id="14" creationId="{C9A08453-1859-4924-B015-593B2EED5685}"/>
          </ac:picMkLst>
        </pc:picChg>
        <pc:picChg chg="del">
          <ac:chgData name="곽준호" userId="ac3a5c6d-d748-4a0e-bdea-2e37170f7676" providerId="ADAL" clId="{84EA0589-50B7-4996-8488-11C531E75250}" dt="2021-05-11T04:33:27.155" v="157" actId="478"/>
          <ac:picMkLst>
            <pc:docMk/>
            <pc:sldMk cId="4056202495" sldId="629"/>
            <ac:picMk id="19" creationId="{3AC7200D-75B7-4817-AF7D-9C2BAD7E6B17}"/>
          </ac:picMkLst>
        </pc:picChg>
        <pc:picChg chg="mod topLvl">
          <ac:chgData name="곽준호" userId="ac3a5c6d-d748-4a0e-bdea-2e37170f7676" providerId="ADAL" clId="{84EA0589-50B7-4996-8488-11C531E75250}" dt="2021-05-11T04:40:08.202" v="218" actId="164"/>
          <ac:picMkLst>
            <pc:docMk/>
            <pc:sldMk cId="4056202495" sldId="629"/>
            <ac:picMk id="24" creationId="{97BCD18C-9A0F-461E-8C08-8CEF2E3B3FA5}"/>
          </ac:picMkLst>
        </pc:picChg>
        <pc:picChg chg="mod topLvl">
          <ac:chgData name="곽준호" userId="ac3a5c6d-d748-4a0e-bdea-2e37170f7676" providerId="ADAL" clId="{84EA0589-50B7-4996-8488-11C531E75250}" dt="2021-05-11T04:40:08.202" v="218" actId="164"/>
          <ac:picMkLst>
            <pc:docMk/>
            <pc:sldMk cId="4056202495" sldId="629"/>
            <ac:picMk id="27" creationId="{B5BAD596-0ED7-44B4-8125-103F4528D8B1}"/>
          </ac:picMkLst>
        </pc:picChg>
        <pc:picChg chg="add mod topLvl modCrop">
          <ac:chgData name="곽준호" userId="ac3a5c6d-d748-4a0e-bdea-2e37170f7676" providerId="ADAL" clId="{84EA0589-50B7-4996-8488-11C531E75250}" dt="2021-05-11T04:43:35.274" v="231" actId="164"/>
          <ac:picMkLst>
            <pc:docMk/>
            <pc:sldMk cId="4056202495" sldId="629"/>
            <ac:picMk id="28" creationId="{67D138F0-88CF-4964-8502-C1C9EA708693}"/>
          </ac:picMkLst>
        </pc:picChg>
        <pc:picChg chg="add del mod topLvl modCrop">
          <ac:chgData name="곽준호" userId="ac3a5c6d-d748-4a0e-bdea-2e37170f7676" providerId="ADAL" clId="{84EA0589-50B7-4996-8488-11C531E75250}" dt="2021-05-11T04:43:08.376" v="225" actId="478"/>
          <ac:picMkLst>
            <pc:docMk/>
            <pc:sldMk cId="4056202495" sldId="629"/>
            <ac:picMk id="29" creationId="{8C212288-4CF2-42C0-9053-409AF1A34DA0}"/>
          </ac:picMkLst>
        </pc:picChg>
        <pc:picChg chg="add mod">
          <ac:chgData name="곽준호" userId="ac3a5c6d-d748-4a0e-bdea-2e37170f7676" providerId="ADAL" clId="{84EA0589-50B7-4996-8488-11C531E75250}" dt="2021-05-11T04:43:35.274" v="231" actId="164"/>
          <ac:picMkLst>
            <pc:docMk/>
            <pc:sldMk cId="4056202495" sldId="629"/>
            <ac:picMk id="34" creationId="{5D2BF0AD-84EB-4F73-A03C-607BD1FA2FFD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29:05.359" v="154" actId="14100"/>
        <pc:sldMkLst>
          <pc:docMk/>
          <pc:sldMk cId="1031245415" sldId="632"/>
        </pc:sldMkLst>
        <pc:spChg chg="mod">
          <ac:chgData name="곽준호" userId="ac3a5c6d-d748-4a0e-bdea-2e37170f7676" providerId="ADAL" clId="{84EA0589-50B7-4996-8488-11C531E75250}" dt="2021-05-11T04:29:05.359" v="154" actId="14100"/>
          <ac:spMkLst>
            <pc:docMk/>
            <pc:sldMk cId="1031245415" sldId="632"/>
            <ac:spMk id="18" creationId="{4BB7DC5C-36E0-4447-BAAB-13D8E8352260}"/>
          </ac:spMkLst>
        </pc:spChg>
        <pc:picChg chg="add del">
          <ac:chgData name="곽준호" userId="ac3a5c6d-d748-4a0e-bdea-2e37170f7676" providerId="ADAL" clId="{84EA0589-50B7-4996-8488-11C531E75250}" dt="2021-05-11T04:28:53.369" v="151" actId="478"/>
          <ac:picMkLst>
            <pc:docMk/>
            <pc:sldMk cId="1031245415" sldId="632"/>
            <ac:picMk id="6" creationId="{BD9D1D79-023E-49E5-B00F-8FFF42590D5A}"/>
          </ac:picMkLst>
        </pc:picChg>
        <pc:picChg chg="add del">
          <ac:chgData name="곽준호" userId="ac3a5c6d-d748-4a0e-bdea-2e37170f7676" providerId="ADAL" clId="{84EA0589-50B7-4996-8488-11C531E75250}" dt="2021-05-11T04:28:42.095" v="145" actId="22"/>
          <ac:picMkLst>
            <pc:docMk/>
            <pc:sldMk cId="1031245415" sldId="632"/>
            <ac:picMk id="7" creationId="{8DE17F18-8EAE-4CCA-8881-CF842DDDD7FD}"/>
          </ac:picMkLst>
        </pc:picChg>
        <pc:picChg chg="add mod ord">
          <ac:chgData name="곽준호" userId="ac3a5c6d-d748-4a0e-bdea-2e37170f7676" providerId="ADAL" clId="{84EA0589-50B7-4996-8488-11C531E75250}" dt="2021-05-11T04:28:55.009" v="152" actId="167"/>
          <ac:picMkLst>
            <pc:docMk/>
            <pc:sldMk cId="1031245415" sldId="632"/>
            <ac:picMk id="9" creationId="{3F3D4FD1-E246-43E5-8E0E-7011724A9568}"/>
          </ac:picMkLst>
        </pc:picChg>
      </pc:sldChg>
      <pc:sldChg chg="addSp delSp modSp mod">
        <pc:chgData name="곽준호" userId="ac3a5c6d-d748-4a0e-bdea-2e37170f7676" providerId="ADAL" clId="{84EA0589-50B7-4996-8488-11C531E75250}" dt="2021-05-12T11:38:24.952" v="507" actId="14100"/>
        <pc:sldMkLst>
          <pc:docMk/>
          <pc:sldMk cId="3953076805" sldId="633"/>
        </pc:sldMkLst>
        <pc:spChg chg="mod">
          <ac:chgData name="곽준호" userId="ac3a5c6d-d748-4a0e-bdea-2e37170f7676" providerId="ADAL" clId="{84EA0589-50B7-4996-8488-11C531E75250}" dt="2021-05-12T11:38:16.059" v="505" actId="14100"/>
          <ac:spMkLst>
            <pc:docMk/>
            <pc:sldMk cId="3953076805" sldId="633"/>
            <ac:spMk id="13" creationId="{A2C22B62-9D0F-4BB1-8A70-B46B8F22D9CD}"/>
          </ac:spMkLst>
        </pc:spChg>
        <pc:spChg chg="mod">
          <ac:chgData name="곽준호" userId="ac3a5c6d-d748-4a0e-bdea-2e37170f7676" providerId="ADAL" clId="{84EA0589-50B7-4996-8488-11C531E75250}" dt="2021-05-12T11:38:24.952" v="507" actId="14100"/>
          <ac:spMkLst>
            <pc:docMk/>
            <pc:sldMk cId="3953076805" sldId="633"/>
            <ac:spMk id="14" creationId="{4986963B-6F72-4F36-B2FE-3691B6237397}"/>
          </ac:spMkLst>
        </pc:spChg>
        <pc:picChg chg="add mod ord">
          <ac:chgData name="곽준호" userId="ac3a5c6d-d748-4a0e-bdea-2e37170f7676" providerId="ADAL" clId="{84EA0589-50B7-4996-8488-11C531E75250}" dt="2021-05-12T11:38:06.232" v="503" actId="167"/>
          <ac:picMkLst>
            <pc:docMk/>
            <pc:sldMk cId="3953076805" sldId="633"/>
            <ac:picMk id="5" creationId="{86802345-1845-4E15-B336-30CB9D60F2AA}"/>
          </ac:picMkLst>
        </pc:picChg>
        <pc:picChg chg="del">
          <ac:chgData name="곽준호" userId="ac3a5c6d-d748-4a0e-bdea-2e37170f7676" providerId="ADAL" clId="{84EA0589-50B7-4996-8488-11C531E75250}" dt="2021-05-11T04:46:40.321" v="262" actId="478"/>
          <ac:picMkLst>
            <pc:docMk/>
            <pc:sldMk cId="3953076805" sldId="633"/>
            <ac:picMk id="5" creationId="{F3320A25-69C9-4894-9EC7-D454C8DDC089}"/>
          </ac:picMkLst>
        </pc:picChg>
        <pc:picChg chg="add mod ord">
          <ac:chgData name="곽준호" userId="ac3a5c6d-d748-4a0e-bdea-2e37170f7676" providerId="ADAL" clId="{84EA0589-50B7-4996-8488-11C531E75250}" dt="2021-05-12T11:38:06.232" v="503" actId="167"/>
          <ac:picMkLst>
            <pc:docMk/>
            <pc:sldMk cId="3953076805" sldId="633"/>
            <ac:picMk id="7" creationId="{974C93F2-3DF8-4F0F-80CF-DF56E307DD60}"/>
          </ac:picMkLst>
        </pc:picChg>
        <pc:picChg chg="del">
          <ac:chgData name="곽준호" userId="ac3a5c6d-d748-4a0e-bdea-2e37170f7676" providerId="ADAL" clId="{84EA0589-50B7-4996-8488-11C531E75250}" dt="2021-05-11T04:46:39.936" v="261" actId="478"/>
          <ac:picMkLst>
            <pc:docMk/>
            <pc:sldMk cId="3953076805" sldId="633"/>
            <ac:picMk id="8" creationId="{531823E7-8085-4306-BF46-211673903623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56:40.250" v="364" actId="165"/>
        <pc:sldMkLst>
          <pc:docMk/>
          <pc:sldMk cId="3026273666" sldId="635"/>
        </pc:sldMkLst>
        <pc:spChg chg="mod">
          <ac:chgData name="곽준호" userId="ac3a5c6d-d748-4a0e-bdea-2e37170f7676" providerId="ADAL" clId="{84EA0589-50B7-4996-8488-11C531E75250}" dt="2021-05-11T04:48:05.876" v="277" actId="20577"/>
          <ac:spMkLst>
            <pc:docMk/>
            <pc:sldMk cId="3026273666" sldId="635"/>
            <ac:spMk id="4" creationId="{00000000-0000-0000-0000-000000000000}"/>
          </ac:spMkLst>
        </pc:spChg>
        <pc:spChg chg="mod topLvl">
          <ac:chgData name="곽준호" userId="ac3a5c6d-d748-4a0e-bdea-2e37170f7676" providerId="ADAL" clId="{84EA0589-50B7-4996-8488-11C531E75250}" dt="2021-05-11T04:56:40.250" v="364" actId="165"/>
          <ac:spMkLst>
            <pc:docMk/>
            <pc:sldMk cId="3026273666" sldId="635"/>
            <ac:spMk id="9" creationId="{6A212E2F-6464-41B0-B803-0656D3A0C5EA}"/>
          </ac:spMkLst>
        </pc:spChg>
        <pc:spChg chg="mod topLvl">
          <ac:chgData name="곽준호" userId="ac3a5c6d-d748-4a0e-bdea-2e37170f7676" providerId="ADAL" clId="{84EA0589-50B7-4996-8488-11C531E75250}" dt="2021-05-11T04:56:40.250" v="364" actId="165"/>
          <ac:spMkLst>
            <pc:docMk/>
            <pc:sldMk cId="3026273666" sldId="635"/>
            <ac:spMk id="10" creationId="{3241A3F5-A2D7-4AB7-9F54-7AA2374FC57B}"/>
          </ac:spMkLst>
        </pc:spChg>
        <pc:spChg chg="del">
          <ac:chgData name="곽준호" userId="ac3a5c6d-d748-4a0e-bdea-2e37170f7676" providerId="ADAL" clId="{84EA0589-50B7-4996-8488-11C531E75250}" dt="2021-05-11T04:49:49.614" v="292" actId="478"/>
          <ac:spMkLst>
            <pc:docMk/>
            <pc:sldMk cId="3026273666" sldId="635"/>
            <ac:spMk id="11" creationId="{6D060CB0-7EAC-42B0-918D-51B62CEE6320}"/>
          </ac:spMkLst>
        </pc:spChg>
        <pc:spChg chg="mod topLvl">
          <ac:chgData name="곽준호" userId="ac3a5c6d-d748-4a0e-bdea-2e37170f7676" providerId="ADAL" clId="{84EA0589-50B7-4996-8488-11C531E75250}" dt="2021-05-11T04:56:40.250" v="364" actId="165"/>
          <ac:spMkLst>
            <pc:docMk/>
            <pc:sldMk cId="3026273666" sldId="635"/>
            <ac:spMk id="12" creationId="{0CE668B0-C141-4333-A744-BEF74AC7AFD2}"/>
          </ac:spMkLst>
        </pc:spChg>
        <pc:spChg chg="mod topLvl">
          <ac:chgData name="곽준호" userId="ac3a5c6d-d748-4a0e-bdea-2e37170f7676" providerId="ADAL" clId="{84EA0589-50B7-4996-8488-11C531E75250}" dt="2021-05-11T04:56:40.250" v="364" actId="165"/>
          <ac:spMkLst>
            <pc:docMk/>
            <pc:sldMk cId="3026273666" sldId="635"/>
            <ac:spMk id="13" creationId="{BB120B55-4377-4410-8F14-7986A39B84DF}"/>
          </ac:spMkLst>
        </pc:spChg>
        <pc:spChg chg="mod topLvl">
          <ac:chgData name="곽준호" userId="ac3a5c6d-d748-4a0e-bdea-2e37170f7676" providerId="ADAL" clId="{84EA0589-50B7-4996-8488-11C531E75250}" dt="2021-05-11T04:56:40.250" v="364" actId="165"/>
          <ac:spMkLst>
            <pc:docMk/>
            <pc:sldMk cId="3026273666" sldId="635"/>
            <ac:spMk id="14" creationId="{862FDF67-0915-4237-BBF8-3CF5F23E6B93}"/>
          </ac:spMkLst>
        </pc:spChg>
        <pc:grpChg chg="add del mod">
          <ac:chgData name="곽준호" userId="ac3a5c6d-d748-4a0e-bdea-2e37170f7676" providerId="ADAL" clId="{84EA0589-50B7-4996-8488-11C531E75250}" dt="2021-05-11T04:56:40.250" v="364" actId="165"/>
          <ac:grpSpMkLst>
            <pc:docMk/>
            <pc:sldMk cId="3026273666" sldId="635"/>
            <ac:grpSpMk id="8" creationId="{365D1CD0-5F8F-48AE-8637-30BD72BECF11}"/>
          </ac:grpSpMkLst>
        </pc:grpChg>
        <pc:picChg chg="add mod ord topLvl modCrop">
          <ac:chgData name="곽준호" userId="ac3a5c6d-d748-4a0e-bdea-2e37170f7676" providerId="ADAL" clId="{84EA0589-50B7-4996-8488-11C531E75250}" dt="2021-05-11T04:56:40.250" v="364" actId="165"/>
          <ac:picMkLst>
            <pc:docMk/>
            <pc:sldMk cId="3026273666" sldId="635"/>
            <ac:picMk id="6" creationId="{645941C3-F165-49F7-8C1F-361C72CABE10}"/>
          </ac:picMkLst>
        </pc:picChg>
        <pc:picChg chg="del">
          <ac:chgData name="곽준호" userId="ac3a5c6d-d748-4a0e-bdea-2e37170f7676" providerId="ADAL" clId="{84EA0589-50B7-4996-8488-11C531E75250}" dt="2021-05-11T04:49:46.169" v="290" actId="478"/>
          <ac:picMkLst>
            <pc:docMk/>
            <pc:sldMk cId="3026273666" sldId="635"/>
            <ac:picMk id="7" creationId="{30694C01-F162-4E80-8368-F62C9A577C7F}"/>
          </ac:picMkLst>
        </pc:picChg>
        <pc:picChg chg="add del">
          <ac:chgData name="곽준호" userId="ac3a5c6d-d748-4a0e-bdea-2e37170f7676" providerId="ADAL" clId="{84EA0589-50B7-4996-8488-11C531E75250}" dt="2021-05-11T04:52:25.592" v="301" actId="478"/>
          <ac:picMkLst>
            <pc:docMk/>
            <pc:sldMk cId="3026273666" sldId="635"/>
            <ac:picMk id="1026" creationId="{1574FAA9-BC5D-4945-91AB-ADC91DFE9A88}"/>
          </ac:picMkLst>
        </pc:picChg>
        <pc:picChg chg="add mod topLvl">
          <ac:chgData name="곽준호" userId="ac3a5c6d-d748-4a0e-bdea-2e37170f7676" providerId="ADAL" clId="{84EA0589-50B7-4996-8488-11C531E75250}" dt="2021-05-11T04:56:40.250" v="364" actId="165"/>
          <ac:picMkLst>
            <pc:docMk/>
            <pc:sldMk cId="3026273666" sldId="635"/>
            <ac:picMk id="1028" creationId="{CEA4A3D3-2FCE-4FCE-B280-96568FC43F14}"/>
          </ac:picMkLst>
        </pc:picChg>
        <pc:picChg chg="del">
          <ac:chgData name="곽준호" userId="ac3a5c6d-d748-4a0e-bdea-2e37170f7676" providerId="ADAL" clId="{84EA0589-50B7-4996-8488-11C531E75250}" dt="2021-05-11T04:54:39.168" v="306" actId="478"/>
          <ac:picMkLst>
            <pc:docMk/>
            <pc:sldMk cId="3026273666" sldId="635"/>
            <ac:picMk id="2050" creationId="{EB81CE4B-E0C9-40B1-9FEB-B415DF7E8942}"/>
          </ac:picMkLst>
        </pc:picChg>
      </pc:sldChg>
      <pc:sldChg chg="addSp delSp modSp mod">
        <pc:chgData name="곽준호" userId="ac3a5c6d-d748-4a0e-bdea-2e37170f7676" providerId="ADAL" clId="{84EA0589-50B7-4996-8488-11C531E75250}" dt="2021-05-11T04:57:59.425" v="379" actId="165"/>
        <pc:sldMkLst>
          <pc:docMk/>
          <pc:sldMk cId="3130955797" sldId="636"/>
        </pc:sldMkLst>
        <pc:spChg chg="mod topLvl">
          <ac:chgData name="곽준호" userId="ac3a5c6d-d748-4a0e-bdea-2e37170f7676" providerId="ADAL" clId="{84EA0589-50B7-4996-8488-11C531E75250}" dt="2021-05-11T04:57:59.425" v="379" actId="165"/>
          <ac:spMkLst>
            <pc:docMk/>
            <pc:sldMk cId="3130955797" sldId="636"/>
            <ac:spMk id="8" creationId="{E752ECB3-CA7D-478C-B6A7-01A5F8BB0D91}"/>
          </ac:spMkLst>
        </pc:spChg>
        <pc:grpChg chg="add del mod">
          <ac:chgData name="곽준호" userId="ac3a5c6d-d748-4a0e-bdea-2e37170f7676" providerId="ADAL" clId="{84EA0589-50B7-4996-8488-11C531E75250}" dt="2021-05-11T04:57:59.425" v="379" actId="165"/>
          <ac:grpSpMkLst>
            <pc:docMk/>
            <pc:sldMk cId="3130955797" sldId="636"/>
            <ac:grpSpMk id="7" creationId="{41058A00-1F95-48AD-A917-39E7D7B6E027}"/>
          </ac:grpSpMkLst>
        </pc:grpChg>
        <pc:picChg chg="del">
          <ac:chgData name="곽준호" userId="ac3a5c6d-d748-4a0e-bdea-2e37170f7676" providerId="ADAL" clId="{84EA0589-50B7-4996-8488-11C531E75250}" dt="2021-05-11T04:57:22.625" v="368" actId="478"/>
          <ac:picMkLst>
            <pc:docMk/>
            <pc:sldMk cId="3130955797" sldId="636"/>
            <ac:picMk id="5" creationId="{4E09A051-0D5E-4B2C-8944-F3FDC52EBBC0}"/>
          </ac:picMkLst>
        </pc:picChg>
        <pc:picChg chg="add mod ord topLvl">
          <ac:chgData name="곽준호" userId="ac3a5c6d-d748-4a0e-bdea-2e37170f7676" providerId="ADAL" clId="{84EA0589-50B7-4996-8488-11C531E75250}" dt="2021-05-11T04:57:59.425" v="379" actId="165"/>
          <ac:picMkLst>
            <pc:docMk/>
            <pc:sldMk cId="3130955797" sldId="636"/>
            <ac:picMk id="6" creationId="{A9AAF5B1-FF7E-4BB8-920D-9A9AC7C1063F}"/>
          </ac:picMkLst>
        </pc:picChg>
      </pc:sldChg>
      <pc:sldChg chg="addSp delSp modSp mod">
        <pc:chgData name="곽준호" userId="ac3a5c6d-d748-4a0e-bdea-2e37170f7676" providerId="ADAL" clId="{84EA0589-50B7-4996-8488-11C531E75250}" dt="2021-05-11T05:03:30.824" v="427" actId="14100"/>
        <pc:sldMkLst>
          <pc:docMk/>
          <pc:sldMk cId="1326151712" sldId="637"/>
        </pc:sldMkLst>
        <pc:spChg chg="mod">
          <ac:chgData name="곽준호" userId="ac3a5c6d-d748-4a0e-bdea-2e37170f7676" providerId="ADAL" clId="{84EA0589-50B7-4996-8488-11C531E75250}" dt="2021-05-11T04:59:04.022" v="389" actId="14100"/>
          <ac:spMkLst>
            <pc:docMk/>
            <pc:sldMk cId="1326151712" sldId="637"/>
            <ac:spMk id="15" creationId="{7B465817-5C4B-41C9-892C-A01E3A940020}"/>
          </ac:spMkLst>
        </pc:spChg>
        <pc:spChg chg="add mod">
          <ac:chgData name="곽준호" userId="ac3a5c6d-d748-4a0e-bdea-2e37170f7676" providerId="ADAL" clId="{84EA0589-50B7-4996-8488-11C531E75250}" dt="2021-05-11T05:01:47.790" v="411" actId="14100"/>
          <ac:spMkLst>
            <pc:docMk/>
            <pc:sldMk cId="1326151712" sldId="637"/>
            <ac:spMk id="22" creationId="{58F4A8D9-4ABA-4911-A6FF-C3CBDDD51667}"/>
          </ac:spMkLst>
        </pc:spChg>
        <pc:spChg chg="mod">
          <ac:chgData name="곽준호" userId="ac3a5c6d-d748-4a0e-bdea-2e37170f7676" providerId="ADAL" clId="{84EA0589-50B7-4996-8488-11C531E75250}" dt="2021-05-11T04:59:18.457" v="390" actId="14100"/>
          <ac:spMkLst>
            <pc:docMk/>
            <pc:sldMk cId="1326151712" sldId="637"/>
            <ac:spMk id="23" creationId="{A6554E4B-67D4-4070-A55A-3CB56D263E37}"/>
          </ac:spMkLst>
        </pc:spChg>
        <pc:spChg chg="mod">
          <ac:chgData name="곽준호" userId="ac3a5c6d-d748-4a0e-bdea-2e37170f7676" providerId="ADAL" clId="{84EA0589-50B7-4996-8488-11C531E75250}" dt="2021-05-11T05:03:30.824" v="427" actId="14100"/>
          <ac:spMkLst>
            <pc:docMk/>
            <pc:sldMk cId="1326151712" sldId="637"/>
            <ac:spMk id="24" creationId="{EEAACA11-1B0F-48B7-9AE6-0E202A10940B}"/>
          </ac:spMkLst>
        </pc:spChg>
        <pc:spChg chg="mod ord">
          <ac:chgData name="곽준호" userId="ac3a5c6d-d748-4a0e-bdea-2e37170f7676" providerId="ADAL" clId="{84EA0589-50B7-4996-8488-11C531E75250}" dt="2021-05-11T05:01:02.157" v="406" actId="14100"/>
          <ac:spMkLst>
            <pc:docMk/>
            <pc:sldMk cId="1326151712" sldId="637"/>
            <ac:spMk id="25" creationId="{B3C20792-5FEA-4829-AF85-2DF3F6EE2B97}"/>
          </ac:spMkLst>
        </pc:spChg>
        <pc:grpChg chg="add mod ord">
          <ac:chgData name="곽준호" userId="ac3a5c6d-d748-4a0e-bdea-2e37170f7676" providerId="ADAL" clId="{84EA0589-50B7-4996-8488-11C531E75250}" dt="2021-05-11T04:58:53.441" v="387" actId="1076"/>
          <ac:grpSpMkLst>
            <pc:docMk/>
            <pc:sldMk cId="1326151712" sldId="637"/>
            <ac:grpSpMk id="16" creationId="{68109FD0-D834-40DD-8839-8441D05E5351}"/>
          </ac:grpSpMkLst>
        </pc:grpChg>
        <pc:picChg chg="add mod">
          <ac:chgData name="곽준호" userId="ac3a5c6d-d748-4a0e-bdea-2e37170f7676" providerId="ADAL" clId="{84EA0589-50B7-4996-8488-11C531E75250}" dt="2021-05-11T05:00:38.263" v="401" actId="1076"/>
          <ac:picMkLst>
            <pc:docMk/>
            <pc:sldMk cId="1326151712" sldId="637"/>
            <ac:picMk id="6" creationId="{EAB1631F-8AAF-4B19-BD71-667E1CA7FDC0}"/>
          </ac:picMkLst>
        </pc:picChg>
        <pc:picChg chg="del">
          <ac:chgData name="곽준호" userId="ac3a5c6d-d748-4a0e-bdea-2e37170f7676" providerId="ADAL" clId="{84EA0589-50B7-4996-8488-11C531E75250}" dt="2021-05-11T04:59:24.656" v="393" actId="478"/>
          <ac:picMkLst>
            <pc:docMk/>
            <pc:sldMk cId="1326151712" sldId="637"/>
            <ac:picMk id="7" creationId="{076D2362-5882-4A03-8875-2BD1E2B261FA}"/>
          </ac:picMkLst>
        </pc:picChg>
        <pc:picChg chg="del">
          <ac:chgData name="곽준호" userId="ac3a5c6d-d748-4a0e-bdea-2e37170f7676" providerId="ADAL" clId="{84EA0589-50B7-4996-8488-11C531E75250}" dt="2021-05-11T04:58:46.615" v="383" actId="478"/>
          <ac:picMkLst>
            <pc:docMk/>
            <pc:sldMk cId="1326151712" sldId="637"/>
            <ac:picMk id="14" creationId="{A468B46B-2870-45A7-A463-CFF0DD291EDF}"/>
          </ac:picMkLst>
        </pc:picChg>
        <pc:picChg chg="mod">
          <ac:chgData name="곽준호" userId="ac3a5c6d-d748-4a0e-bdea-2e37170f7676" providerId="ADAL" clId="{84EA0589-50B7-4996-8488-11C531E75250}" dt="2021-05-11T04:58:46.843" v="384"/>
          <ac:picMkLst>
            <pc:docMk/>
            <pc:sldMk cId="1326151712" sldId="637"/>
            <ac:picMk id="18" creationId="{F0964B25-97A9-4877-80AA-3FDDB9744B3E}"/>
          </ac:picMkLst>
        </pc:picChg>
        <pc:picChg chg="mod">
          <ac:chgData name="곽준호" userId="ac3a5c6d-d748-4a0e-bdea-2e37170f7676" providerId="ADAL" clId="{84EA0589-50B7-4996-8488-11C531E75250}" dt="2021-05-11T04:58:46.843" v="384"/>
          <ac:picMkLst>
            <pc:docMk/>
            <pc:sldMk cId="1326151712" sldId="637"/>
            <ac:picMk id="19" creationId="{640E28B5-6E6B-498A-A8F2-9105AF7D6066}"/>
          </ac:picMkLst>
        </pc:picChg>
        <pc:picChg chg="add mod">
          <ac:chgData name="곽준호" userId="ac3a5c6d-d748-4a0e-bdea-2e37170f7676" providerId="ADAL" clId="{84EA0589-50B7-4996-8488-11C531E75250}" dt="2021-05-11T04:59:38.351" v="394"/>
          <ac:picMkLst>
            <pc:docMk/>
            <pc:sldMk cId="1326151712" sldId="637"/>
            <ac:picMk id="20" creationId="{824F3382-1B46-4692-8F2C-169831EC45BD}"/>
          </ac:picMkLst>
        </pc:picChg>
        <pc:picChg chg="add del mod">
          <ac:chgData name="곽준호" userId="ac3a5c6d-d748-4a0e-bdea-2e37170f7676" providerId="ADAL" clId="{84EA0589-50B7-4996-8488-11C531E75250}" dt="2021-05-11T04:59:46.200" v="396" actId="478"/>
          <ac:picMkLst>
            <pc:docMk/>
            <pc:sldMk cId="1326151712" sldId="637"/>
            <ac:picMk id="21" creationId="{6F4D8E55-65FC-4C6D-AACF-581AEF47B768}"/>
          </ac:picMkLst>
        </pc:picChg>
        <pc:picChg chg="del">
          <ac:chgData name="곽준호" userId="ac3a5c6d-d748-4a0e-bdea-2e37170f7676" providerId="ADAL" clId="{84EA0589-50B7-4996-8488-11C531E75250}" dt="2021-05-11T04:59:23.748" v="392" actId="478"/>
          <ac:picMkLst>
            <pc:docMk/>
            <pc:sldMk cId="1326151712" sldId="637"/>
            <ac:picMk id="26" creationId="{D4376E2B-04C8-469F-BF35-D73DF4AB649F}"/>
          </ac:picMkLst>
        </pc:picChg>
      </pc:sldChg>
      <pc:sldChg chg="addSp delSp modSp mod">
        <pc:chgData name="곽준호" userId="ac3a5c6d-d748-4a0e-bdea-2e37170f7676" providerId="ADAL" clId="{84EA0589-50B7-4996-8488-11C531E75250}" dt="2021-05-11T05:02:37.203" v="418" actId="14100"/>
        <pc:sldMkLst>
          <pc:docMk/>
          <pc:sldMk cId="441550200" sldId="638"/>
        </pc:sldMkLst>
        <pc:spChg chg="mod">
          <ac:chgData name="곽준호" userId="ac3a5c6d-d748-4a0e-bdea-2e37170f7676" providerId="ADAL" clId="{84EA0589-50B7-4996-8488-11C531E75250}" dt="2021-05-11T05:02:37.203" v="418" actId="14100"/>
          <ac:spMkLst>
            <pc:docMk/>
            <pc:sldMk cId="441550200" sldId="638"/>
            <ac:spMk id="18" creationId="{4BB7DC5C-36E0-4447-BAAB-13D8E8352260}"/>
          </ac:spMkLst>
        </pc:spChg>
        <pc:picChg chg="add mod ord">
          <ac:chgData name="곽준호" userId="ac3a5c6d-d748-4a0e-bdea-2e37170f7676" providerId="ADAL" clId="{84EA0589-50B7-4996-8488-11C531E75250}" dt="2021-05-11T05:02:24.548" v="415" actId="167"/>
          <ac:picMkLst>
            <pc:docMk/>
            <pc:sldMk cId="441550200" sldId="638"/>
            <ac:picMk id="6" creationId="{45BD8B6C-FDD6-4942-A0EF-7155B57AAA2B}"/>
          </ac:picMkLst>
        </pc:picChg>
        <pc:picChg chg="del">
          <ac:chgData name="곽준호" userId="ac3a5c6d-d748-4a0e-bdea-2e37170f7676" providerId="ADAL" clId="{84EA0589-50B7-4996-8488-11C531E75250}" dt="2021-05-11T05:02:25.654" v="416" actId="478"/>
          <ac:picMkLst>
            <pc:docMk/>
            <pc:sldMk cId="441550200" sldId="638"/>
            <ac:picMk id="9" creationId="{6EEA26F8-7FDE-42F2-A9AE-6C194A2A3664}"/>
          </ac:picMkLst>
        </pc:picChg>
      </pc:sldChg>
      <pc:sldChg chg="addSp delSp modSp mod">
        <pc:chgData name="곽준호" userId="ac3a5c6d-d748-4a0e-bdea-2e37170f7676" providerId="ADAL" clId="{84EA0589-50B7-4996-8488-11C531E75250}" dt="2021-05-11T05:05:50.440" v="453" actId="14100"/>
        <pc:sldMkLst>
          <pc:docMk/>
          <pc:sldMk cId="342260691" sldId="639"/>
        </pc:sldMkLst>
        <pc:spChg chg="mod">
          <ac:chgData name="곽준호" userId="ac3a5c6d-d748-4a0e-bdea-2e37170f7676" providerId="ADAL" clId="{84EA0589-50B7-4996-8488-11C531E75250}" dt="2021-05-11T05:03:20.672" v="424" actId="14100"/>
          <ac:spMkLst>
            <pc:docMk/>
            <pc:sldMk cId="342260691" sldId="639"/>
            <ac:spMk id="15" creationId="{FB930144-411D-49CF-A92D-A4971BA5D183}"/>
          </ac:spMkLst>
        </pc:spChg>
        <pc:spChg chg="add mod">
          <ac:chgData name="곽준호" userId="ac3a5c6d-d748-4a0e-bdea-2e37170f7676" providerId="ADAL" clId="{84EA0589-50B7-4996-8488-11C531E75250}" dt="2021-05-11T05:05:50.440" v="453" actId="14100"/>
          <ac:spMkLst>
            <pc:docMk/>
            <pc:sldMk cId="342260691" sldId="639"/>
            <ac:spMk id="23" creationId="{0B5CCE2F-70F2-445E-9F0A-8C82BAC07B30}"/>
          </ac:spMkLst>
        </pc:spChg>
        <pc:spChg chg="mod">
          <ac:chgData name="곽준호" userId="ac3a5c6d-d748-4a0e-bdea-2e37170f7676" providerId="ADAL" clId="{84EA0589-50B7-4996-8488-11C531E75250}" dt="2021-05-11T05:03:23.154" v="425" actId="14100"/>
          <ac:spMkLst>
            <pc:docMk/>
            <pc:sldMk cId="342260691" sldId="639"/>
            <ac:spMk id="29" creationId="{5FDFA86E-45F9-4E1D-AC00-E92C40A03E84}"/>
          </ac:spMkLst>
        </pc:spChg>
        <pc:spChg chg="mod">
          <ac:chgData name="곽준호" userId="ac3a5c6d-d748-4a0e-bdea-2e37170f7676" providerId="ADAL" clId="{84EA0589-50B7-4996-8488-11C531E75250}" dt="2021-05-11T05:03:25.506" v="426" actId="14100"/>
          <ac:spMkLst>
            <pc:docMk/>
            <pc:sldMk cId="342260691" sldId="639"/>
            <ac:spMk id="30" creationId="{C2FF497E-2924-4B37-9751-47F9FD108B05}"/>
          </ac:spMkLst>
        </pc:spChg>
        <pc:spChg chg="mod ord">
          <ac:chgData name="곽준호" userId="ac3a5c6d-d748-4a0e-bdea-2e37170f7676" providerId="ADAL" clId="{84EA0589-50B7-4996-8488-11C531E75250}" dt="2021-05-11T05:05:34.574" v="449" actId="14100"/>
          <ac:spMkLst>
            <pc:docMk/>
            <pc:sldMk cId="342260691" sldId="639"/>
            <ac:spMk id="32" creationId="{E9DAA5B3-59D8-44B4-ABF5-44A55B2413AB}"/>
          </ac:spMkLst>
        </pc:spChg>
        <pc:grpChg chg="add mod">
          <ac:chgData name="곽준호" userId="ac3a5c6d-d748-4a0e-bdea-2e37170f7676" providerId="ADAL" clId="{84EA0589-50B7-4996-8488-11C531E75250}" dt="2021-05-11T05:05:12.634" v="444" actId="14100"/>
          <ac:grpSpMkLst>
            <pc:docMk/>
            <pc:sldMk cId="342260691" sldId="639"/>
            <ac:grpSpMk id="11" creationId="{F9C32126-4F0D-4F76-8B86-9E930537B269}"/>
          </ac:grpSpMkLst>
        </pc:grpChg>
        <pc:grpChg chg="add mod ord">
          <ac:chgData name="곽준호" userId="ac3a5c6d-d748-4a0e-bdea-2e37170f7676" providerId="ADAL" clId="{84EA0589-50B7-4996-8488-11C531E75250}" dt="2021-05-11T05:03:08.945" v="421" actId="167"/>
          <ac:grpSpMkLst>
            <pc:docMk/>
            <pc:sldMk cId="342260691" sldId="639"/>
            <ac:grpSpMk id="16" creationId="{85CDF2F4-8822-4E79-9FAE-707532A584E2}"/>
          </ac:grpSpMkLst>
        </pc:grpChg>
        <pc:picChg chg="del">
          <ac:chgData name="곽준호" userId="ac3a5c6d-d748-4a0e-bdea-2e37170f7676" providerId="ADAL" clId="{84EA0589-50B7-4996-8488-11C531E75250}" dt="2021-05-11T05:04:16.586" v="428" actId="478"/>
          <ac:picMkLst>
            <pc:docMk/>
            <pc:sldMk cId="342260691" sldId="639"/>
            <ac:picMk id="6" creationId="{223D1A95-B3E9-43E7-B1DF-0A8C8D4749E2}"/>
          </ac:picMkLst>
        </pc:picChg>
        <pc:picChg chg="del">
          <ac:chgData name="곽준호" userId="ac3a5c6d-d748-4a0e-bdea-2e37170f7676" providerId="ADAL" clId="{84EA0589-50B7-4996-8488-11C531E75250}" dt="2021-05-11T05:04:23.830" v="429" actId="478"/>
          <ac:picMkLst>
            <pc:docMk/>
            <pc:sldMk cId="342260691" sldId="639"/>
            <ac:picMk id="7" creationId="{73130728-A914-44E7-828B-49954332F44B}"/>
          </ac:picMkLst>
        </pc:picChg>
        <pc:picChg chg="add mod modCrop">
          <ac:chgData name="곽준호" userId="ac3a5c6d-d748-4a0e-bdea-2e37170f7676" providerId="ADAL" clId="{84EA0589-50B7-4996-8488-11C531E75250}" dt="2021-05-11T05:05:01.274" v="439" actId="164"/>
          <ac:picMkLst>
            <pc:docMk/>
            <pc:sldMk cId="342260691" sldId="639"/>
            <ac:picMk id="8" creationId="{047EF497-7E6A-4FF9-8866-10DD91E9D84A}"/>
          </ac:picMkLst>
        </pc:picChg>
        <pc:picChg chg="add mod">
          <ac:chgData name="곽준호" userId="ac3a5c6d-d748-4a0e-bdea-2e37170f7676" providerId="ADAL" clId="{84EA0589-50B7-4996-8488-11C531E75250}" dt="2021-05-11T05:05:20.011" v="446" actId="1076"/>
          <ac:picMkLst>
            <pc:docMk/>
            <pc:sldMk cId="342260691" sldId="639"/>
            <ac:picMk id="10" creationId="{B24D8410-6037-405B-A501-F9D925B62FDB}"/>
          </ac:picMkLst>
        </pc:picChg>
        <pc:picChg chg="del">
          <ac:chgData name="곽준호" userId="ac3a5c6d-d748-4a0e-bdea-2e37170f7676" providerId="ADAL" clId="{84EA0589-50B7-4996-8488-11C531E75250}" dt="2021-05-11T05:03:09.783" v="422" actId="478"/>
          <ac:picMkLst>
            <pc:docMk/>
            <pc:sldMk cId="342260691" sldId="639"/>
            <ac:picMk id="14" creationId="{F8C76155-9AD9-4C61-B4A9-14E19EB43E66}"/>
          </ac:picMkLst>
        </pc:picChg>
        <pc:picChg chg="mod">
          <ac:chgData name="곽준호" userId="ac3a5c6d-d748-4a0e-bdea-2e37170f7676" providerId="ADAL" clId="{84EA0589-50B7-4996-8488-11C531E75250}" dt="2021-05-11T05:03:04.939" v="419"/>
          <ac:picMkLst>
            <pc:docMk/>
            <pc:sldMk cId="342260691" sldId="639"/>
            <ac:picMk id="17" creationId="{EDE6815E-4FBB-4C7E-B364-959C78A6F010}"/>
          </ac:picMkLst>
        </pc:picChg>
        <pc:picChg chg="mod">
          <ac:chgData name="곽준호" userId="ac3a5c6d-d748-4a0e-bdea-2e37170f7676" providerId="ADAL" clId="{84EA0589-50B7-4996-8488-11C531E75250}" dt="2021-05-11T05:03:04.939" v="419"/>
          <ac:picMkLst>
            <pc:docMk/>
            <pc:sldMk cId="342260691" sldId="639"/>
            <ac:picMk id="18" creationId="{BF7A8F98-43C9-4FF7-95EB-E1A5627B79E4}"/>
          </ac:picMkLst>
        </pc:picChg>
        <pc:picChg chg="add mod modCrop">
          <ac:chgData name="곽준호" userId="ac3a5c6d-d748-4a0e-bdea-2e37170f7676" providerId="ADAL" clId="{84EA0589-50B7-4996-8488-11C531E75250}" dt="2021-05-11T05:05:23.097" v="447" actId="1076"/>
          <ac:picMkLst>
            <pc:docMk/>
            <pc:sldMk cId="342260691" sldId="639"/>
            <ac:picMk id="19" creationId="{99C556E6-5773-4B73-AA6A-62427441337B}"/>
          </ac:picMkLst>
        </pc:picChg>
      </pc:sldChg>
      <pc:sldChg chg="addSp delSp modSp mod">
        <pc:chgData name="곽준호" userId="ac3a5c6d-d748-4a0e-bdea-2e37170f7676" providerId="ADAL" clId="{84EA0589-50B7-4996-8488-11C531E75250}" dt="2021-05-12T14:03:48.174" v="545" actId="1076"/>
        <pc:sldMkLst>
          <pc:docMk/>
          <pc:sldMk cId="3891751242" sldId="640"/>
        </pc:sldMkLst>
        <pc:spChg chg="mod">
          <ac:chgData name="곽준호" userId="ac3a5c6d-d748-4a0e-bdea-2e37170f7676" providerId="ADAL" clId="{84EA0589-50B7-4996-8488-11C531E75250}" dt="2021-05-12T14:03:46.185" v="544" actId="1076"/>
          <ac:spMkLst>
            <pc:docMk/>
            <pc:sldMk cId="3891751242" sldId="640"/>
            <ac:spMk id="4" creationId="{070F0904-159E-4E7D-92A9-38D09B8C4290}"/>
          </ac:spMkLst>
        </pc:spChg>
        <pc:spChg chg="mod">
          <ac:chgData name="곽준호" userId="ac3a5c6d-d748-4a0e-bdea-2e37170f7676" providerId="ADAL" clId="{84EA0589-50B7-4996-8488-11C531E75250}" dt="2021-05-12T14:03:48.174" v="545" actId="1076"/>
          <ac:spMkLst>
            <pc:docMk/>
            <pc:sldMk cId="3891751242" sldId="640"/>
            <ac:spMk id="10" creationId="{B7B959E6-1CFC-44CF-9367-B6DC88346D01}"/>
          </ac:spMkLst>
        </pc:spChg>
        <pc:spChg chg="del">
          <ac:chgData name="곽준호" userId="ac3a5c6d-d748-4a0e-bdea-2e37170f7676" providerId="ADAL" clId="{84EA0589-50B7-4996-8488-11C531E75250}" dt="2021-05-12T11:38:33.522" v="508" actId="478"/>
          <ac:spMkLst>
            <pc:docMk/>
            <pc:sldMk cId="3891751242" sldId="640"/>
            <ac:spMk id="13" creationId="{A2C22B62-9D0F-4BB1-8A70-B46B8F22D9CD}"/>
          </ac:spMkLst>
        </pc:spChg>
        <pc:spChg chg="del">
          <ac:chgData name="곽준호" userId="ac3a5c6d-d748-4a0e-bdea-2e37170f7676" providerId="ADAL" clId="{84EA0589-50B7-4996-8488-11C531E75250}" dt="2021-05-12T11:38:33.522" v="508" actId="478"/>
          <ac:spMkLst>
            <pc:docMk/>
            <pc:sldMk cId="3891751242" sldId="640"/>
            <ac:spMk id="14" creationId="{4986963B-6F72-4F36-B2FE-3691B6237397}"/>
          </ac:spMkLst>
        </pc:spChg>
        <pc:spChg chg="add mod topLvl">
          <ac:chgData name="곽준호" userId="ac3a5c6d-d748-4a0e-bdea-2e37170f7676" providerId="ADAL" clId="{84EA0589-50B7-4996-8488-11C531E75250}" dt="2021-05-12T14:03:44.260" v="543" actId="165"/>
          <ac:spMkLst>
            <pc:docMk/>
            <pc:sldMk cId="3891751242" sldId="640"/>
            <ac:spMk id="15" creationId="{699A91FF-E93A-464B-BB09-BB9D7754F1BC}"/>
          </ac:spMkLst>
        </pc:spChg>
        <pc:spChg chg="add mod topLvl">
          <ac:chgData name="곽준호" userId="ac3a5c6d-d748-4a0e-bdea-2e37170f7676" providerId="ADAL" clId="{84EA0589-50B7-4996-8488-11C531E75250}" dt="2021-05-12T14:03:44.260" v="543" actId="165"/>
          <ac:spMkLst>
            <pc:docMk/>
            <pc:sldMk cId="3891751242" sldId="640"/>
            <ac:spMk id="16" creationId="{DB691561-232D-4277-A6E8-B5F270280189}"/>
          </ac:spMkLst>
        </pc:spChg>
        <pc:grpChg chg="add del mod">
          <ac:chgData name="곽준호" userId="ac3a5c6d-d748-4a0e-bdea-2e37170f7676" providerId="ADAL" clId="{84EA0589-50B7-4996-8488-11C531E75250}" dt="2021-05-12T14:03:44.260" v="543" actId="165"/>
          <ac:grpSpMkLst>
            <pc:docMk/>
            <pc:sldMk cId="3891751242" sldId="640"/>
            <ac:grpSpMk id="5" creationId="{3D029FC0-32DA-4A16-A22F-088D38EFAB5F}"/>
          </ac:grpSpMkLst>
        </pc:grpChg>
        <pc:grpChg chg="add del mod">
          <ac:chgData name="곽준호" userId="ac3a5c6d-d748-4a0e-bdea-2e37170f7676" providerId="ADAL" clId="{84EA0589-50B7-4996-8488-11C531E75250}" dt="2021-05-12T11:39:10.005" v="517" actId="165"/>
          <ac:grpSpMkLst>
            <pc:docMk/>
            <pc:sldMk cId="3891751242" sldId="640"/>
            <ac:grpSpMk id="5" creationId="{B5C33054-03CB-4DFA-A54D-77F845BF17E0}"/>
          </ac:grpSpMkLst>
        </pc:grpChg>
        <pc:grpChg chg="add del mod">
          <ac:chgData name="곽준호" userId="ac3a5c6d-d748-4a0e-bdea-2e37170f7676" providerId="ADAL" clId="{84EA0589-50B7-4996-8488-11C531E75250}" dt="2021-05-12T11:39:10.005" v="517" actId="165"/>
          <ac:grpSpMkLst>
            <pc:docMk/>
            <pc:sldMk cId="3891751242" sldId="640"/>
            <ac:grpSpMk id="6" creationId="{69114CA0-F5DA-4882-A85F-FFAC7EBA4CF4}"/>
          </ac:grpSpMkLst>
        </pc:grpChg>
        <pc:picChg chg="del">
          <ac:chgData name="곽준호" userId="ac3a5c6d-d748-4a0e-bdea-2e37170f7676" providerId="ADAL" clId="{84EA0589-50B7-4996-8488-11C531E75250}" dt="2021-05-11T05:08:54.392" v="488" actId="478"/>
          <ac:picMkLst>
            <pc:docMk/>
            <pc:sldMk cId="3891751242" sldId="640"/>
            <ac:picMk id="5" creationId="{F3320A25-69C9-4894-9EC7-D454C8DDC089}"/>
          </ac:picMkLst>
        </pc:picChg>
        <pc:picChg chg="del">
          <ac:chgData name="곽준호" userId="ac3a5c6d-d748-4a0e-bdea-2e37170f7676" providerId="ADAL" clId="{84EA0589-50B7-4996-8488-11C531E75250}" dt="2021-05-11T05:08:53.745" v="487" actId="478"/>
          <ac:picMkLst>
            <pc:docMk/>
            <pc:sldMk cId="3891751242" sldId="640"/>
            <ac:picMk id="8" creationId="{531823E7-8085-4306-BF46-211673903623}"/>
          </ac:picMkLst>
        </pc:picChg>
        <pc:picChg chg="add mod topLvl">
          <ac:chgData name="곽준호" userId="ac3a5c6d-d748-4a0e-bdea-2e37170f7676" providerId="ADAL" clId="{84EA0589-50B7-4996-8488-11C531E75250}" dt="2021-05-12T14:03:44.260" v="543" actId="165"/>
          <ac:picMkLst>
            <pc:docMk/>
            <pc:sldMk cId="3891751242" sldId="640"/>
            <ac:picMk id="11" creationId="{2071ADD8-8153-4B4D-A75B-A208853BC8CB}"/>
          </ac:picMkLst>
        </pc:picChg>
        <pc:picChg chg="add mod topLvl">
          <ac:chgData name="곽준호" userId="ac3a5c6d-d748-4a0e-bdea-2e37170f7676" providerId="ADAL" clId="{84EA0589-50B7-4996-8488-11C531E75250}" dt="2021-05-12T14:03:44.260" v="543" actId="165"/>
          <ac:picMkLst>
            <pc:docMk/>
            <pc:sldMk cId="3891751242" sldId="640"/>
            <ac:picMk id="12" creationId="{6DE5AB34-C203-49B8-A249-733114F953BF}"/>
          </ac:picMkLst>
        </pc:picChg>
      </pc:sldChg>
    </pc:docChg>
  </pc:docChgLst>
  <pc:docChgLst>
    <pc:chgData name="곽준호" userId="ac3a5c6d-d748-4a0e-bdea-2e37170f7676" providerId="ADAL" clId="{323156F7-752A-4E85-8718-A4CDD113EF64}"/>
    <pc:docChg chg="undo custSel modSld">
      <pc:chgData name="곽준호" userId="ac3a5c6d-d748-4a0e-bdea-2e37170f7676" providerId="ADAL" clId="{323156F7-752A-4E85-8718-A4CDD113EF64}" dt="2020-10-06T07:45:29.329" v="72" actId="20577"/>
      <pc:docMkLst>
        <pc:docMk/>
      </pc:docMkLst>
      <pc:sldChg chg="modSp mod">
        <pc:chgData name="곽준호" userId="ac3a5c6d-d748-4a0e-bdea-2e37170f7676" providerId="ADAL" clId="{323156F7-752A-4E85-8718-A4CDD113EF64}" dt="2020-10-06T07:42:12.351" v="46" actId="1076"/>
        <pc:sldMkLst>
          <pc:docMk/>
          <pc:sldMk cId="3862062555" sldId="589"/>
        </pc:sldMkLst>
        <pc:spChg chg="mod">
          <ac:chgData name="곽준호" userId="ac3a5c6d-d748-4a0e-bdea-2e37170f7676" providerId="ADAL" clId="{323156F7-752A-4E85-8718-A4CDD113EF64}" dt="2020-10-06T07:42:06.615" v="45" actId="1076"/>
          <ac:spMkLst>
            <pc:docMk/>
            <pc:sldMk cId="3862062555" sldId="589"/>
            <ac:spMk id="13" creationId="{8B94ED70-1F01-44BE-B717-E93CE2596EDC}"/>
          </ac:spMkLst>
        </pc:spChg>
        <pc:spChg chg="mod">
          <ac:chgData name="곽준호" userId="ac3a5c6d-d748-4a0e-bdea-2e37170f7676" providerId="ADAL" clId="{323156F7-752A-4E85-8718-A4CDD113EF64}" dt="2020-10-06T07:42:12.351" v="46" actId="1076"/>
          <ac:spMkLst>
            <pc:docMk/>
            <pc:sldMk cId="3862062555" sldId="589"/>
            <ac:spMk id="14" creationId="{994EBCD2-B154-4683-89C9-8B8CA8986609}"/>
          </ac:spMkLst>
        </pc:spChg>
        <pc:grpChg chg="mod">
          <ac:chgData name="곽준호" userId="ac3a5c6d-d748-4a0e-bdea-2e37170f7676" providerId="ADAL" clId="{323156F7-752A-4E85-8718-A4CDD113EF64}" dt="2020-10-06T07:42:12.351" v="46" actId="1076"/>
          <ac:grpSpMkLst>
            <pc:docMk/>
            <pc:sldMk cId="3862062555" sldId="589"/>
            <ac:grpSpMk id="15" creationId="{F5013669-DFB5-4B86-8CD2-596BCA106E5E}"/>
          </ac:grpSpMkLst>
        </pc:grpChg>
        <pc:picChg chg="mod modCrop">
          <ac:chgData name="곽준호" userId="ac3a5c6d-d748-4a0e-bdea-2e37170f7676" providerId="ADAL" clId="{323156F7-752A-4E85-8718-A4CDD113EF64}" dt="2020-10-06T07:42:06.615" v="45" actId="1076"/>
          <ac:picMkLst>
            <pc:docMk/>
            <pc:sldMk cId="3862062555" sldId="589"/>
            <ac:picMk id="6" creationId="{28B4347F-FF2F-42F5-AAB5-C70C03174E0F}"/>
          </ac:picMkLst>
        </pc:picChg>
      </pc:sldChg>
      <pc:sldChg chg="addSp delSp modSp mod">
        <pc:chgData name="곽준호" userId="ac3a5c6d-d748-4a0e-bdea-2e37170f7676" providerId="ADAL" clId="{323156F7-752A-4E85-8718-A4CDD113EF64}" dt="2020-10-06T07:42:59.160" v="59" actId="1076"/>
        <pc:sldMkLst>
          <pc:docMk/>
          <pc:sldMk cId="2941597627" sldId="592"/>
        </pc:sldMkLst>
        <pc:grpChg chg="add del mod">
          <ac:chgData name="곽준호" userId="ac3a5c6d-d748-4a0e-bdea-2e37170f7676" providerId="ADAL" clId="{323156F7-752A-4E85-8718-A4CDD113EF64}" dt="2020-10-06T07:24:06.042" v="14" actId="21"/>
          <ac:grpSpMkLst>
            <pc:docMk/>
            <pc:sldMk cId="2941597627" sldId="592"/>
            <ac:grpSpMk id="7" creationId="{AA755073-B265-4096-A7A9-3A69FB0C14AB}"/>
          </ac:grpSpMkLst>
        </pc:grpChg>
        <pc:grpChg chg="add del mod">
          <ac:chgData name="곽준호" userId="ac3a5c6d-d748-4a0e-bdea-2e37170f7676" providerId="ADAL" clId="{323156F7-752A-4E85-8718-A4CDD113EF64}" dt="2020-10-06T07:42:49.889" v="56" actId="21"/>
          <ac:grpSpMkLst>
            <pc:docMk/>
            <pc:sldMk cId="2941597627" sldId="592"/>
            <ac:grpSpMk id="13" creationId="{09E98390-63E2-4E40-BF53-04ACACAAC357}"/>
          </ac:grpSpMkLst>
        </pc:grpChg>
        <pc:picChg chg="add mod">
          <ac:chgData name="곽준호" userId="ac3a5c6d-d748-4a0e-bdea-2e37170f7676" providerId="ADAL" clId="{323156F7-752A-4E85-8718-A4CDD113EF64}" dt="2020-10-06T07:24:03.335" v="13" actId="1035"/>
          <ac:picMkLst>
            <pc:docMk/>
            <pc:sldMk cId="2941597627" sldId="592"/>
            <ac:picMk id="6" creationId="{4E61B49C-8932-4E71-90F2-982D0B73A9CF}"/>
          </ac:picMkLst>
        </pc:picChg>
        <pc:picChg chg="mod">
          <ac:chgData name="곽준호" userId="ac3a5c6d-d748-4a0e-bdea-2e37170f7676" providerId="ADAL" clId="{323156F7-752A-4E85-8718-A4CDD113EF64}" dt="2020-10-06T07:23:55.222" v="8" actId="2085"/>
          <ac:picMkLst>
            <pc:docMk/>
            <pc:sldMk cId="2941597627" sldId="592"/>
            <ac:picMk id="9" creationId="{B118F573-3A1B-4625-9581-D1C41B786D83}"/>
          </ac:picMkLst>
        </pc:picChg>
        <pc:picChg chg="add mod modCrop">
          <ac:chgData name="곽준호" userId="ac3a5c6d-d748-4a0e-bdea-2e37170f7676" providerId="ADAL" clId="{323156F7-752A-4E85-8718-A4CDD113EF64}" dt="2020-10-06T07:42:49.098" v="55" actId="164"/>
          <ac:picMkLst>
            <pc:docMk/>
            <pc:sldMk cId="2941597627" sldId="592"/>
            <ac:picMk id="10" creationId="{0B62A43F-575E-45FB-969D-CEAB4EB1F159}"/>
          </ac:picMkLst>
        </pc:picChg>
        <pc:picChg chg="add mod modCrop">
          <ac:chgData name="곽준호" userId="ac3a5c6d-d748-4a0e-bdea-2e37170f7676" providerId="ADAL" clId="{323156F7-752A-4E85-8718-A4CDD113EF64}" dt="2020-10-06T07:42:49.098" v="55" actId="164"/>
          <ac:picMkLst>
            <pc:docMk/>
            <pc:sldMk cId="2941597627" sldId="592"/>
            <ac:picMk id="12" creationId="{4A949C12-4054-44F1-A9DC-E90F857A0F1F}"/>
          </ac:picMkLst>
        </pc:picChg>
        <pc:picChg chg="add mod">
          <ac:chgData name="곽준호" userId="ac3a5c6d-d748-4a0e-bdea-2e37170f7676" providerId="ADAL" clId="{323156F7-752A-4E85-8718-A4CDD113EF64}" dt="2020-10-06T07:42:59.160" v="59" actId="1076"/>
          <ac:picMkLst>
            <pc:docMk/>
            <pc:sldMk cId="2941597627" sldId="592"/>
            <ac:picMk id="15" creationId="{1ECDAB7E-3F97-474F-A7A1-54375E6FDFB7}"/>
          </ac:picMkLst>
        </pc:picChg>
      </pc:sldChg>
      <pc:sldChg chg="addSp delSp modSp mod">
        <pc:chgData name="곽준호" userId="ac3a5c6d-d748-4a0e-bdea-2e37170f7676" providerId="ADAL" clId="{323156F7-752A-4E85-8718-A4CDD113EF64}" dt="2020-10-06T07:27:44.840" v="41" actId="1076"/>
        <pc:sldMkLst>
          <pc:docMk/>
          <pc:sldMk cId="413657882" sldId="595"/>
        </pc:sldMkLst>
        <pc:spChg chg="add del">
          <ac:chgData name="곽준호" userId="ac3a5c6d-d748-4a0e-bdea-2e37170f7676" providerId="ADAL" clId="{323156F7-752A-4E85-8718-A4CDD113EF64}" dt="2020-10-06T07:27:35.913" v="38" actId="478"/>
          <ac:spMkLst>
            <pc:docMk/>
            <pc:sldMk cId="413657882" sldId="595"/>
            <ac:spMk id="11" creationId="{C2C57036-8430-48AA-82F8-5B3705B3C3AA}"/>
          </ac:spMkLst>
        </pc:spChg>
        <pc:grpChg chg="add mod">
          <ac:chgData name="곽준호" userId="ac3a5c6d-d748-4a0e-bdea-2e37170f7676" providerId="ADAL" clId="{323156F7-752A-4E85-8718-A4CDD113EF64}" dt="2020-10-06T07:27:44.840" v="41" actId="1076"/>
          <ac:grpSpMkLst>
            <pc:docMk/>
            <pc:sldMk cId="413657882" sldId="595"/>
            <ac:grpSpMk id="8" creationId="{4C013C91-DB0E-43C2-8E3D-BFEDD973A6E1}"/>
          </ac:grpSpMkLst>
        </pc:grpChg>
        <pc:picChg chg="add mod modCrop">
          <ac:chgData name="곽준호" userId="ac3a5c6d-d748-4a0e-bdea-2e37170f7676" providerId="ADAL" clId="{323156F7-752A-4E85-8718-A4CDD113EF64}" dt="2020-10-06T07:27:20.217" v="34" actId="164"/>
          <ac:picMkLst>
            <pc:docMk/>
            <pc:sldMk cId="413657882" sldId="595"/>
            <ac:picMk id="5" creationId="{420B06DF-A68B-4BCF-90C6-AABDB5798DBB}"/>
          </ac:picMkLst>
        </pc:picChg>
        <pc:picChg chg="add mod modCrop">
          <ac:chgData name="곽준호" userId="ac3a5c6d-d748-4a0e-bdea-2e37170f7676" providerId="ADAL" clId="{323156F7-752A-4E85-8718-A4CDD113EF64}" dt="2020-10-06T07:27:40.598" v="40" actId="1076"/>
          <ac:picMkLst>
            <pc:docMk/>
            <pc:sldMk cId="413657882" sldId="595"/>
            <ac:picMk id="7" creationId="{90C5FB51-A736-46E7-B127-372D5C6F265E}"/>
          </ac:picMkLst>
        </pc:picChg>
      </pc:sldChg>
      <pc:sldChg chg="modSp mod">
        <pc:chgData name="곽준호" userId="ac3a5c6d-d748-4a0e-bdea-2e37170f7676" providerId="ADAL" clId="{323156F7-752A-4E85-8718-A4CDD113EF64}" dt="2020-10-06T07:45:08.390" v="62" actId="20577"/>
        <pc:sldMkLst>
          <pc:docMk/>
          <pc:sldMk cId="3069807928" sldId="606"/>
        </pc:sldMkLst>
        <pc:spChg chg="mod">
          <ac:chgData name="곽준호" userId="ac3a5c6d-d748-4a0e-bdea-2e37170f7676" providerId="ADAL" clId="{323156F7-752A-4E85-8718-A4CDD113EF64}" dt="2020-10-06T07:45:08.390" v="62" actId="20577"/>
          <ac:spMkLst>
            <pc:docMk/>
            <pc:sldMk cId="3069807928" sldId="606"/>
            <ac:spMk id="20" creationId="{8C469A37-617A-4DAC-A3A1-C2CFFF9BD38E}"/>
          </ac:spMkLst>
        </pc:spChg>
      </pc:sldChg>
      <pc:sldChg chg="modSp mod">
        <pc:chgData name="곽준호" userId="ac3a5c6d-d748-4a0e-bdea-2e37170f7676" providerId="ADAL" clId="{323156F7-752A-4E85-8718-A4CDD113EF64}" dt="2020-10-06T07:45:29.329" v="72" actId="20577"/>
        <pc:sldMkLst>
          <pc:docMk/>
          <pc:sldMk cId="4068411961" sldId="608"/>
        </pc:sldMkLst>
        <pc:spChg chg="mod">
          <ac:chgData name="곽준호" userId="ac3a5c6d-d748-4a0e-bdea-2e37170f7676" providerId="ADAL" clId="{323156F7-752A-4E85-8718-A4CDD113EF64}" dt="2020-10-06T07:45:29.329" v="72" actId="20577"/>
          <ac:spMkLst>
            <pc:docMk/>
            <pc:sldMk cId="4068411961" sldId="608"/>
            <ac:spMk id="3" creationId="{9418F437-8C42-415B-87BE-BA04B474B84B}"/>
          </ac:spMkLst>
        </pc:spChg>
      </pc:sldChg>
    </pc:docChg>
  </pc:docChgLst>
  <pc:docChgLst>
    <pc:chgData name="조정훈" userId="b481b406-d2d4-4fba-8677-9c942b182c45" providerId="ADAL" clId="{0C5BD402-4989-0949-A33D-8CCE087BBB73}"/>
    <pc:docChg chg="custSel delSld modSld">
      <pc:chgData name="조정훈" userId="b481b406-d2d4-4fba-8677-9c942b182c45" providerId="ADAL" clId="{0C5BD402-4989-0949-A33D-8CCE087BBB73}" dt="2022-02-19T00:21:05.910" v="55" actId="20577"/>
      <pc:docMkLst>
        <pc:docMk/>
      </pc:docMkLst>
      <pc:sldChg chg="modSp mod">
        <pc:chgData name="조정훈" userId="b481b406-d2d4-4fba-8677-9c942b182c45" providerId="ADAL" clId="{0C5BD402-4989-0949-A33D-8CCE087BBB73}" dt="2022-02-19T00:21:05.910" v="55" actId="20577"/>
        <pc:sldMkLst>
          <pc:docMk/>
          <pc:sldMk cId="4232579463" sldId="532"/>
        </pc:sldMkLst>
        <pc:spChg chg="mod">
          <ac:chgData name="조정훈" userId="b481b406-d2d4-4fba-8677-9c942b182c45" providerId="ADAL" clId="{0C5BD402-4989-0949-A33D-8CCE087BBB73}" dt="2022-02-19T00:21:05.910" v="55" actId="20577"/>
          <ac:spMkLst>
            <pc:docMk/>
            <pc:sldMk cId="4232579463" sldId="532"/>
            <ac:spMk id="2" creationId="{00000000-0000-0000-0000-000000000000}"/>
          </ac:spMkLst>
        </pc:spChg>
        <pc:spChg chg="mod">
          <ac:chgData name="조정훈" userId="b481b406-d2d4-4fba-8677-9c942b182c45" providerId="ADAL" clId="{0C5BD402-4989-0949-A33D-8CCE087BBB73}" dt="2022-02-19T00:20:07.926" v="3" actId="6549"/>
          <ac:spMkLst>
            <pc:docMk/>
            <pc:sldMk cId="4232579463" sldId="532"/>
            <ac:spMk id="3075" creationId="{00000000-0000-0000-0000-000000000000}"/>
          </ac:spMkLst>
        </pc:spChg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605395139" sldId="583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862062555" sldId="589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941597627" sldId="592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493385556" sldId="593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699342434" sldId="603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642272189" sldId="604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4201949543" sldId="605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082938540" sldId="609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1163929407" sldId="611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4056202495" sldId="629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1031245415" sldId="632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953076805" sldId="633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806157342" sldId="634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130955797" sldId="636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1326151712" sldId="637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441550200" sldId="638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42260691" sldId="639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891751242" sldId="640"/>
        </pc:sldMkLst>
      </pc:sldChg>
      <pc:sldChg chg="delSp mod">
        <pc:chgData name="조정훈" userId="b481b406-d2d4-4fba-8677-9c942b182c45" providerId="ADAL" clId="{0C5BD402-4989-0949-A33D-8CCE087BBB73}" dt="2022-02-19T00:20:00.107" v="2" actId="478"/>
        <pc:sldMkLst>
          <pc:docMk/>
          <pc:sldMk cId="1980681476" sldId="641"/>
        </pc:sldMkLst>
        <pc:spChg chg="del">
          <ac:chgData name="조정훈" userId="b481b406-d2d4-4fba-8677-9c942b182c45" providerId="ADAL" clId="{0C5BD402-4989-0949-A33D-8CCE087BBB73}" dt="2022-02-19T00:20:00.107" v="2" actId="478"/>
          <ac:spMkLst>
            <pc:docMk/>
            <pc:sldMk cId="1980681476" sldId="641"/>
            <ac:spMk id="16" creationId="{2F0B97FC-3912-4A4C-BD5E-67762FA5AAD4}"/>
          </ac:spMkLst>
        </pc:spChg>
        <pc:picChg chg="del">
          <ac:chgData name="조정훈" userId="b481b406-d2d4-4fba-8677-9c942b182c45" providerId="ADAL" clId="{0C5BD402-4989-0949-A33D-8CCE087BBB73}" dt="2022-02-19T00:19:57.383" v="1" actId="478"/>
          <ac:picMkLst>
            <pc:docMk/>
            <pc:sldMk cId="1980681476" sldId="641"/>
            <ac:picMk id="1026" creationId="{342B2CFA-CED5-413E-8BEB-3D4AC5FFE63D}"/>
          </ac:picMkLst>
        </pc:picChg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2281791197" sldId="642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3073236436" sldId="643"/>
        </pc:sldMkLst>
      </pc:sldChg>
      <pc:sldChg chg="del">
        <pc:chgData name="조정훈" userId="b481b406-d2d4-4fba-8677-9c942b182c45" providerId="ADAL" clId="{0C5BD402-4989-0949-A33D-8CCE087BBB73}" dt="2022-02-19T00:19:51.870" v="0" actId="2696"/>
        <pc:sldMkLst>
          <pc:docMk/>
          <pc:sldMk cId="821261633" sldId="6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8BCFB3-1CC5-49C7-9469-CD9B737BDF2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542FF6-BAD7-4EF1-B2F2-C79C2D70A1D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205CAF-406C-044D-A275-54F62EA8F7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29ED9-DDE1-AC4E-843A-16506E9A00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4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 b="0">
                <a:latin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fld id="{6E0C6B90-1837-41E6-B473-217D1BA6DD37}" type="datetime1">
              <a:rPr lang="ko-KR" altLang="en-US" smtClean="0"/>
              <a:pPr>
                <a:defRPr/>
              </a:pPr>
              <a:t>2022-03-23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841432" y="6356350"/>
            <a:ext cx="1064568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8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나눔스퀘어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나눔스퀘어" panose="020B0600000101010101" pitchFamily="50" charset="-127"/>
                <a:cs typeface="Arial" pitchFamily="34" charset="0"/>
              </a:defRPr>
            </a:lvl1pPr>
            <a:lvl2pPr>
              <a:defRPr baseline="0">
                <a:latin typeface="나눔스퀘어" panose="020B0600000101010101" pitchFamily="50" charset="-127"/>
                <a:cs typeface="Arial" pitchFamily="34" charset="0"/>
              </a:defRPr>
            </a:lvl2pPr>
            <a:lvl3pPr>
              <a:defRPr baseline="0">
                <a:latin typeface="나눔스퀘어" panose="020B0600000101010101" pitchFamily="50" charset="-127"/>
                <a:cs typeface="Arial" pitchFamily="34" charset="0"/>
              </a:defRPr>
            </a:lvl3pPr>
            <a:lvl4pPr>
              <a:defRPr baseline="0">
                <a:latin typeface="나눔스퀘어" panose="020B0600000101010101" pitchFamily="50" charset="-127"/>
                <a:cs typeface="Arial" pitchFamily="34" charset="0"/>
              </a:defRPr>
            </a:lvl4pPr>
            <a:lvl5pPr>
              <a:defRPr baseline="0">
                <a:latin typeface="나눔스퀘어" panose="020B0600000101010101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fld id="{1BF9901B-43A5-41C0-9D2A-DA1884F94EDA}" type="datetime1">
              <a:rPr lang="ko-KR" altLang="en-US" smtClean="0"/>
              <a:pPr>
                <a:defRPr/>
              </a:pPr>
              <a:t>2022-03-23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83172" y="6352143"/>
            <a:ext cx="133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tillium Web" panose="00000500000000000000" pitchFamily="2" charset="0"/>
                <a:ea typeface="나눔스퀘어" panose="020B0600000101010101" pitchFamily="50" charset="-127"/>
              </a:rPr>
              <a:t>ACE</a:t>
            </a:r>
            <a:r>
              <a:rPr lang="en-US" altLang="ko-KR" dirty="0">
                <a:latin typeface="Titillium Web" panose="00000500000000000000" pitchFamily="2" charset="0"/>
                <a:ea typeface="나눔스퀘어" panose="020B0600000101010101" pitchFamily="50" charset="-127"/>
              </a:rPr>
              <a:t> Lab.</a:t>
            </a:r>
            <a:endParaRPr lang="ko-KR" altLang="en-US" dirty="0">
              <a:latin typeface="Titillium Web" panose="00000500000000000000" pitchFamily="2" charset="0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516632" y="6391062"/>
            <a:ext cx="408182" cy="291495"/>
            <a:chOff x="7815263" y="3371569"/>
            <a:chExt cx="408182" cy="291495"/>
          </a:xfrm>
        </p:grpSpPr>
        <p:sp>
          <p:nvSpPr>
            <p:cNvPr id="9" name="타원 8"/>
            <p:cNvSpPr/>
            <p:nvPr/>
          </p:nvSpPr>
          <p:spPr>
            <a:xfrm>
              <a:off x="7815263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888571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61879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035187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108495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1803" y="3371569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856905" y="3413211"/>
              <a:ext cx="41642" cy="4164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30213" y="3413211"/>
              <a:ext cx="41642" cy="4164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003521" y="3413211"/>
              <a:ext cx="41642" cy="4164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076829" y="3413211"/>
              <a:ext cx="41642" cy="4164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150137" y="3413211"/>
              <a:ext cx="41642" cy="4164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15263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888571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961879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5187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108495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181803" y="3454853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856905" y="3496495"/>
              <a:ext cx="41642" cy="4164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30213" y="3496495"/>
              <a:ext cx="41642" cy="4164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8003521" y="3496495"/>
              <a:ext cx="41642" cy="4164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6829" y="3496495"/>
              <a:ext cx="41642" cy="4164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150137" y="3496495"/>
              <a:ext cx="41642" cy="4164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815263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7888571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961879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035187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8108495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181803" y="3538138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856905" y="3579780"/>
              <a:ext cx="41642" cy="41642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930213" y="3579780"/>
              <a:ext cx="41642" cy="41642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003521" y="3579780"/>
              <a:ext cx="41642" cy="41642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076829" y="3579780"/>
              <a:ext cx="41642" cy="41642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150137" y="3579780"/>
              <a:ext cx="41642" cy="41642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815263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888571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961879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035187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8108495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181803" y="3621422"/>
              <a:ext cx="41642" cy="4164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12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fld id="{67321526-FD5D-4B14-B9EA-8713AB5A3F99}" type="datetime1">
              <a:rPr lang="ko-KR" altLang="en-US" smtClean="0"/>
              <a:pPr>
                <a:defRPr/>
              </a:pPr>
              <a:t>2022-03-23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268413"/>
            <a:ext cx="89154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굴림" panose="020B0600000101010101" pitchFamily="50" charset="-127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0571D07E-2E4A-4F88-8BE6-3B9A086D1C80}" type="datetime1">
              <a:rPr lang="ko-KR" altLang="en-US" smtClean="0"/>
              <a:pPr>
                <a:defRPr/>
              </a:pPr>
              <a:t>2022-03-23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굴림" panose="020B0600000101010101" pitchFamily="50" charset="-127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17991" y="644447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41113A1-E3F1-F34E-BDE6-573B182D09C7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  <a:cs typeface="Open Sans Light" panose="020B0306030504020204" pitchFamily="34" charset="0"/>
              </a:rPr>
              <a:pPr algn="l"/>
              <a:t>‹#›</a:t>
            </a:fld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  <a:cs typeface="Open Sans Light" panose="020B0306030504020204" pitchFamily="34" charset="0"/>
              </a:rPr>
              <a:t>/25</a:t>
            </a:r>
            <a:endParaRPr lang="en-US" sz="1600" dirty="0">
              <a:latin typeface="+mn-lt"/>
              <a:ea typeface="굴림" panose="020B0600000101010101" pitchFamily="50" charset="-127"/>
              <a:cs typeface="Open Sans Light" panose="020B03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3600" b="0" kern="1200" baseline="0">
          <a:solidFill>
            <a:schemeClr val="accent2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 baseline="0">
          <a:solidFill>
            <a:schemeClr val="tx1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나눔스퀘어" panose="020B0600000101010101" pitchFamily="50" charset="-127"/>
          <a:ea typeface="굴림" panose="020B0600000101010101" pitchFamily="50" charset="-127"/>
          <a:cs typeface="Open Sans Light" panose="020B0306030504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hangmini.kim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488" y="1619314"/>
            <a:ext cx="8793163" cy="2028825"/>
          </a:xfrm>
          <a:effectLst/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임베디드 기반 </a:t>
            </a:r>
            <a:r>
              <a:rPr lang="en-US" altLang="ko-KR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SW </a:t>
            </a:r>
            <a:r>
              <a:rPr lang="ko-KR" altLang="en-US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프로젝트</a:t>
            </a:r>
            <a:br>
              <a:rPr lang="en-US" altLang="ko-KR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</a:br>
            <a:br>
              <a:rPr lang="en-US" altLang="ko-KR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</a:br>
            <a:r>
              <a:rPr lang="en-US" altLang="ko-KR" sz="4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TC275</a:t>
            </a:r>
            <a:endParaRPr lang="ko-KR" altLang="en-US" sz="4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459088" y="4293096"/>
            <a:ext cx="7831138" cy="928687"/>
          </a:xfrm>
        </p:spPr>
        <p:txBody>
          <a:bodyPr/>
          <a:lstStyle/>
          <a:p>
            <a:pPr algn="r"/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Architecture and Compiler for Embedded System LAB.</a:t>
            </a:r>
          </a:p>
          <a:p>
            <a:pPr algn="r"/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School of Electronics Engineering, KNU, KOREA</a:t>
            </a:r>
          </a:p>
          <a:p>
            <a:pPr algn="r"/>
            <a:endParaRPr lang="ko-KR" altLang="en-US" sz="18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45288" y="5794770"/>
            <a:ext cx="2158741" cy="492366"/>
            <a:chOff x="7402830" y="5794770"/>
            <a:chExt cx="2158741" cy="492366"/>
          </a:xfrm>
        </p:grpSpPr>
        <p:sp>
          <p:nvSpPr>
            <p:cNvPr id="55" name="TextBox 54"/>
            <p:cNvSpPr txBox="1"/>
            <p:nvPr/>
          </p:nvSpPr>
          <p:spPr>
            <a:xfrm>
              <a:off x="8299848" y="5877272"/>
              <a:ext cx="126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j-lt"/>
                  <a:ea typeface="+mn-ea"/>
                </a:rPr>
                <a:t>ACE</a:t>
              </a:r>
              <a:r>
                <a:rPr lang="en-US" altLang="ko-KR" sz="1600" dirty="0">
                  <a:latin typeface="+mj-lt"/>
                  <a:ea typeface="+mn-ea"/>
                </a:rPr>
                <a:t> Lab.</a:t>
              </a:r>
              <a:endParaRPr lang="ko-KR" altLang="en-US" sz="1600" dirty="0">
                <a:latin typeface="+mj-lt"/>
                <a:ea typeface="+mn-ea"/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090444" y="5905572"/>
              <a:ext cx="517525" cy="66675"/>
            </a:xfrm>
            <a:custGeom>
              <a:avLst/>
              <a:gdLst>
                <a:gd name="connsiteX0" fmla="*/ 0 w 517525"/>
                <a:gd name="connsiteY0" fmla="*/ 66675 h 66675"/>
                <a:gd name="connsiteX1" fmla="*/ 266700 w 517525"/>
                <a:gd name="connsiteY1" fmla="*/ 66675 h 66675"/>
                <a:gd name="connsiteX2" fmla="*/ 333375 w 517525"/>
                <a:gd name="connsiteY2" fmla="*/ 0 h 66675"/>
                <a:gd name="connsiteX3" fmla="*/ 517525 w 5175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66675">
                  <a:moveTo>
                    <a:pt x="0" y="66675"/>
                  </a:moveTo>
                  <a:lnTo>
                    <a:pt x="266700" y="66675"/>
                  </a:lnTo>
                  <a:lnTo>
                    <a:pt x="333375" y="0"/>
                  </a:lnTo>
                  <a:lnTo>
                    <a:pt x="517525" y="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8030119" y="6038922"/>
              <a:ext cx="254000" cy="0"/>
            </a:xfrm>
            <a:custGeom>
              <a:avLst/>
              <a:gdLst>
                <a:gd name="connsiteX0" fmla="*/ 0 w 254000"/>
                <a:gd name="connsiteY0" fmla="*/ 0 h 0"/>
                <a:gd name="connsiteX1" fmla="*/ 254000 w 254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8087269" y="6111947"/>
              <a:ext cx="292100" cy="60325"/>
            </a:xfrm>
            <a:custGeom>
              <a:avLst/>
              <a:gdLst>
                <a:gd name="connsiteX0" fmla="*/ 0 w 292100"/>
                <a:gd name="connsiteY0" fmla="*/ 0 h 60325"/>
                <a:gd name="connsiteX1" fmla="*/ 123825 w 292100"/>
                <a:gd name="connsiteY1" fmla="*/ 0 h 60325"/>
                <a:gd name="connsiteX2" fmla="*/ 184150 w 292100"/>
                <a:gd name="connsiteY2" fmla="*/ 60325 h 60325"/>
                <a:gd name="connsiteX3" fmla="*/ 292100 w 292100"/>
                <a:gd name="connsiteY3" fmla="*/ 60325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" h="60325">
                  <a:moveTo>
                    <a:pt x="0" y="0"/>
                  </a:moveTo>
                  <a:lnTo>
                    <a:pt x="123825" y="0"/>
                  </a:lnTo>
                  <a:lnTo>
                    <a:pt x="184150" y="60325"/>
                  </a:lnTo>
                  <a:lnTo>
                    <a:pt x="292100" y="60325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8033294" y="6178622"/>
              <a:ext cx="568325" cy="79375"/>
            </a:xfrm>
            <a:custGeom>
              <a:avLst/>
              <a:gdLst>
                <a:gd name="connsiteX0" fmla="*/ 0 w 568325"/>
                <a:gd name="connsiteY0" fmla="*/ 0 h 79375"/>
                <a:gd name="connsiteX1" fmla="*/ 117475 w 568325"/>
                <a:gd name="connsiteY1" fmla="*/ 0 h 79375"/>
                <a:gd name="connsiteX2" fmla="*/ 196850 w 568325"/>
                <a:gd name="connsiteY2" fmla="*/ 79375 h 79375"/>
                <a:gd name="connsiteX3" fmla="*/ 568325 w 568325"/>
                <a:gd name="connsiteY3" fmla="*/ 79375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5" h="79375">
                  <a:moveTo>
                    <a:pt x="0" y="0"/>
                  </a:moveTo>
                  <a:lnTo>
                    <a:pt x="117475" y="0"/>
                  </a:lnTo>
                  <a:lnTo>
                    <a:pt x="196850" y="79375"/>
                  </a:lnTo>
                  <a:lnTo>
                    <a:pt x="568325" y="79375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60" name="자유형: 도형 59"/>
            <p:cNvSpPr/>
            <p:nvPr/>
          </p:nvSpPr>
          <p:spPr>
            <a:xfrm flipV="1">
              <a:off x="8038407" y="5823909"/>
              <a:ext cx="714045" cy="75315"/>
            </a:xfrm>
            <a:custGeom>
              <a:avLst/>
              <a:gdLst>
                <a:gd name="connsiteX0" fmla="*/ 0 w 568325"/>
                <a:gd name="connsiteY0" fmla="*/ 0 h 79375"/>
                <a:gd name="connsiteX1" fmla="*/ 117475 w 568325"/>
                <a:gd name="connsiteY1" fmla="*/ 0 h 79375"/>
                <a:gd name="connsiteX2" fmla="*/ 196850 w 568325"/>
                <a:gd name="connsiteY2" fmla="*/ 79375 h 79375"/>
                <a:gd name="connsiteX3" fmla="*/ 568325 w 568325"/>
                <a:gd name="connsiteY3" fmla="*/ 79375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5" h="79375">
                  <a:moveTo>
                    <a:pt x="0" y="0"/>
                  </a:moveTo>
                  <a:lnTo>
                    <a:pt x="117475" y="0"/>
                  </a:lnTo>
                  <a:lnTo>
                    <a:pt x="196850" y="79375"/>
                  </a:lnTo>
                  <a:lnTo>
                    <a:pt x="568325" y="793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752452" y="5794770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8609872" y="5870403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379004" y="6137103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607969" y="6216798"/>
              <a:ext cx="70338" cy="7033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8282287" y="6007548"/>
              <a:ext cx="70338" cy="7033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402830" y="5794770"/>
              <a:ext cx="689463" cy="492366"/>
              <a:chOff x="198053" y="565612"/>
              <a:chExt cx="689463" cy="492366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98053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21878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45703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69528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93353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17178" y="56561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98053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1878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45703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69528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93353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817178" y="706288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98053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321878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445703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569528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93353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17178" y="846964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053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21878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445703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569528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3353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817178" y="987640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62936" y="6375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86761" y="6375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510586" y="6375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34411" y="6375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758236" y="6375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261043" y="777442"/>
                <a:ext cx="565638" cy="70338"/>
                <a:chOff x="415336" y="789982"/>
                <a:chExt cx="565638" cy="70338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41533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39161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66298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786811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91063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261043" y="913990"/>
                <a:ext cx="565638" cy="70338"/>
                <a:chOff x="415336" y="789982"/>
                <a:chExt cx="565638" cy="70338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41533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39161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66298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786811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910636" y="789982"/>
                  <a:ext cx="70338" cy="70338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25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C323-1C95-430B-A4F1-6DA88EA7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lt"/>
                <a:ea typeface="나눔스퀘어" panose="020B0600000101010101" pitchFamily="50" charset="-127"/>
              </a:rPr>
              <a:t>세부계획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02B4437-8FCA-DE43-9314-79FC55EAA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48792"/>
              </p:ext>
            </p:extLst>
          </p:nvPr>
        </p:nvGraphicFramePr>
        <p:xfrm>
          <a:off x="495300" y="1268760"/>
          <a:ext cx="8915400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72">
                  <a:extLst>
                    <a:ext uri="{9D8B030D-6E8A-4147-A177-3AD203B41FA5}">
                      <a16:colId xmlns:a16="http://schemas.microsoft.com/office/drawing/2014/main" val="377310113"/>
                    </a:ext>
                  </a:extLst>
                </a:gridCol>
                <a:gridCol w="3705014">
                  <a:extLst>
                    <a:ext uri="{9D8B030D-6E8A-4147-A177-3AD203B41FA5}">
                      <a16:colId xmlns:a16="http://schemas.microsoft.com/office/drawing/2014/main" val="3169873974"/>
                    </a:ext>
                  </a:extLst>
                </a:gridCol>
                <a:gridCol w="3705014">
                  <a:extLst>
                    <a:ext uri="{9D8B030D-6E8A-4147-A177-3AD203B41FA5}">
                      <a16:colId xmlns:a16="http://schemas.microsoft.com/office/drawing/2014/main" val="431463821"/>
                    </a:ext>
                  </a:extLst>
                </a:gridCol>
              </a:tblGrid>
              <a:tr h="688696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오전</a:t>
                      </a:r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+mj-ea"/>
                          <a:ea typeface="+mj-ea"/>
                        </a:rPr>
                        <a:t>오후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67461"/>
                  </a:ext>
                </a:extLst>
              </a:tr>
              <a:tr h="10755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조별 프로젝트 사양 협의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개발 사양서 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R&amp;R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작성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개발 사양서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R&amp;R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Start</a:t>
                      </a:r>
                      <a:endParaRPr lang="en-US" altLang="ko-Kore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647324"/>
                  </a:ext>
                </a:extLst>
              </a:tr>
              <a:tr h="688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진행</a:t>
                      </a:r>
                      <a:endParaRPr lang="en-US" altLang="ko-Kore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진행</a:t>
                      </a:r>
                      <a:endParaRPr lang="en-US" altLang="ko-Kore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31586"/>
                  </a:ext>
                </a:extLst>
              </a:tr>
              <a:tr h="10755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Demo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시나리오 작성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Demo Test &amp; Debugging</a:t>
                      </a:r>
                      <a:endParaRPr lang="en-US" altLang="ko-Kore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결과 발표</a:t>
                      </a:r>
                      <a:endParaRPr lang="en-US" altLang="ko-Kore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19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6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C323-1C95-430B-A4F1-6DA88EA7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7446"/>
            <a:ext cx="8915400" cy="850900"/>
          </a:xfrm>
        </p:spPr>
        <p:txBody>
          <a:bodyPr/>
          <a:lstStyle/>
          <a:p>
            <a:r>
              <a:rPr lang="ko-KR" altLang="en-US" b="1" dirty="0">
                <a:latin typeface="+mj-lt"/>
                <a:ea typeface="나눔스퀘어" panose="020B0600000101010101" pitchFamily="50" charset="-127"/>
              </a:rPr>
              <a:t>과제진행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480" y="736940"/>
            <a:ext cx="9210228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프로젝트 사양은 각 조가 자유롭게 결정한다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각 조는 자신의 조가 개발하는 시스템에 대한 사양서 및</a:t>
            </a:r>
            <a:b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</a:b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조원들의 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R&amp;R(Role &amp; Responsibility)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을 작성한다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	★ 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양식은 자유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	★ 2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인이 같이 하나의 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Function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을 수행하는 것도 가능함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	★ 1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인은 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PM/PL(Project Manager/Project Leader)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로 사양준비부터 </a:t>
            </a:r>
            <a:b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</a:b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            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결과 발표까지 관리 및 조율한다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marL="914400" lvl="1" indent="-457200" latinLnBrk="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프로그램 실습에 진행했던 기능 중 필요한 것들을 골라서 적용한다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결과 발표는 준비가 되는 순서대로 진행한다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발표관련 사항들도 평가에 포함된다</a:t>
            </a:r>
            <a:r>
              <a:rPr lang="en-US" altLang="ko-KR" sz="1600" dirty="0">
                <a:latin typeface="+mn-lt"/>
                <a:ea typeface="+mn-ea"/>
                <a:cs typeface="Calibri" panose="020F0502020204030204" pitchFamily="34" charset="0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발표 자료는 </a:t>
            </a:r>
            <a:r>
              <a:rPr lang="en-US" altLang="ko-KR" sz="3600" dirty="0">
                <a:solidFill>
                  <a:srgbClr val="0000FF"/>
                </a:solidFill>
                <a:latin typeface="+mn-lt"/>
                <a:ea typeface="+mn-ea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changmin</a:t>
            </a:r>
            <a:r>
              <a:rPr lang="en-US" altLang="ko-KR" sz="3600" dirty="0">
                <a:solidFill>
                  <a:srgbClr val="FF0000"/>
                </a:solidFill>
                <a:latin typeface="+mn-lt"/>
                <a:ea typeface="+mn-ea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altLang="ko-KR" sz="3600" dirty="0">
                <a:solidFill>
                  <a:srgbClr val="0000FF"/>
                </a:solidFill>
                <a:latin typeface="+mn-lt"/>
                <a:ea typeface="+mn-ea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.kim@gmail.com</a:t>
            </a:r>
            <a:r>
              <a:rPr lang="en-US" altLang="ko-KR" sz="3600" dirty="0">
                <a:latin typeface="+mn-lt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+mn-lt"/>
                <a:ea typeface="+mn-ea"/>
                <a:cs typeface="Calibri" panose="020F0502020204030204" pitchFamily="34" charset="0"/>
              </a:rPr>
              <a:t>송부</a:t>
            </a:r>
            <a:endParaRPr lang="en-US" altLang="ko-KR" sz="1600" dirty="0"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0EA2F5-35B7-4472-8FF6-15C56577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32616"/>
              </p:ext>
            </p:extLst>
          </p:nvPr>
        </p:nvGraphicFramePr>
        <p:xfrm>
          <a:off x="4160912" y="107446"/>
          <a:ext cx="5622710" cy="7292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2710">
                  <a:extLst>
                    <a:ext uri="{9D8B030D-6E8A-4147-A177-3AD203B41FA5}">
                      <a16:colId xmlns:a16="http://schemas.microsoft.com/office/drawing/2014/main" val="1845913532"/>
                    </a:ext>
                  </a:extLst>
                </a:gridCol>
              </a:tblGrid>
              <a:tr h="243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* 이해도</a:t>
                      </a:r>
                      <a:r>
                        <a:rPr lang="en-US" altLang="ko-KR" sz="1100" u="none" strike="noStrike" dirty="0">
                          <a:effectLst/>
                        </a:rPr>
                        <a:t>(30)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주제에 대한 이해도와 표현의 정확성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0" marR="7150" marT="7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531283"/>
                  </a:ext>
                </a:extLst>
              </a:tr>
              <a:tr h="243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* 완성도</a:t>
                      </a:r>
                      <a:r>
                        <a:rPr lang="en-US" altLang="ko-KR" sz="1100" u="none" strike="noStrike" dirty="0">
                          <a:effectLst/>
                        </a:rPr>
                        <a:t>(40)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출품 작품의 완성도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구현하고자 하는 목표 달성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 작성의 적정성 등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0" marR="7150" marT="7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264207"/>
                  </a:ext>
                </a:extLst>
              </a:tr>
              <a:tr h="243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* 팀 활동성</a:t>
                      </a:r>
                      <a:r>
                        <a:rPr lang="en-US" altLang="ko-KR" sz="1100" u="none" strike="noStrike" dirty="0">
                          <a:effectLst/>
                        </a:rPr>
                        <a:t>(30)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팀 구성원들의 구성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역할분담의 적절성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0" marR="7150" marT="7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93990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BFA9FF1-86B2-4027-A283-58549C123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585260"/>
              </p:ext>
            </p:extLst>
          </p:nvPr>
        </p:nvGraphicFramePr>
        <p:xfrm>
          <a:off x="567308" y="5229200"/>
          <a:ext cx="8915400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72">
                  <a:extLst>
                    <a:ext uri="{9D8B030D-6E8A-4147-A177-3AD203B41FA5}">
                      <a16:colId xmlns:a16="http://schemas.microsoft.com/office/drawing/2014/main" val="377310113"/>
                    </a:ext>
                  </a:extLst>
                </a:gridCol>
                <a:gridCol w="3705014">
                  <a:extLst>
                    <a:ext uri="{9D8B030D-6E8A-4147-A177-3AD203B41FA5}">
                      <a16:colId xmlns:a16="http://schemas.microsoft.com/office/drawing/2014/main" val="3169873974"/>
                    </a:ext>
                  </a:extLst>
                </a:gridCol>
                <a:gridCol w="3705014">
                  <a:extLst>
                    <a:ext uri="{9D8B030D-6E8A-4147-A177-3AD203B41FA5}">
                      <a16:colId xmlns:a16="http://schemas.microsoft.com/office/drawing/2014/main" val="431463821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오전</a:t>
                      </a:r>
                      <a:endParaRPr lang="ko-Kore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+mj-ea"/>
                          <a:ea typeface="+mj-ea"/>
                        </a:rPr>
                        <a:t>오후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67461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조별 프로젝트 사양 협의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개발 사양서 및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R&amp;R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작성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개발 사양서 및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R&amp;R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Start</a:t>
                      </a:r>
                      <a:endParaRPr lang="en-US" altLang="ko-Kore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64732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진행</a:t>
                      </a:r>
                      <a:endParaRPr lang="en-US" altLang="ko-Kore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진행</a:t>
                      </a:r>
                      <a:endParaRPr lang="en-US" altLang="ko-Kore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31586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일차</a:t>
                      </a:r>
                      <a:endParaRPr lang="ko-Kore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Demo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시나리오 작성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Demo Test &amp; Debugging</a:t>
                      </a:r>
                      <a:endParaRPr lang="en-US" altLang="ko-Kore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결과 발표</a:t>
                      </a:r>
                      <a:endParaRPr lang="en-US" altLang="ko-Kore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19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89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C323-1C95-430B-A4F1-6DA88EA7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lt"/>
                <a:ea typeface="나눔스퀘어" panose="020B0600000101010101" pitchFamily="50" charset="-127"/>
              </a:rPr>
              <a:t>결과발표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488" y="993370"/>
            <a:ext cx="90662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결과 발표 시나리오 작성 및 시연</a:t>
            </a: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기존 사양서와 결과물에 대한 비교 </a:t>
            </a: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Table </a:t>
            </a: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및 </a:t>
            </a: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R&amp;R </a:t>
            </a:r>
            <a:r>
              <a:rPr lang="ko-KR" altLang="en-US" sz="2000">
                <a:latin typeface="+mn-lt"/>
                <a:ea typeface="+mn-ea"/>
                <a:cs typeface="Calibri" panose="020F0502020204030204" pitchFamily="34" charset="0"/>
              </a:rPr>
              <a:t>수행 결과</a:t>
            </a:r>
            <a:b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</a:b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  <a:p>
            <a:pPr marL="800100" lvl="1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개발과정 중 </a:t>
            </a:r>
            <a:r>
              <a:rPr lang="ko-KR" altLang="en-US" sz="2000" dirty="0" err="1">
                <a:latin typeface="+mn-lt"/>
                <a:ea typeface="+mn-ea"/>
                <a:cs typeface="Calibri" panose="020F0502020204030204" pitchFamily="34" charset="0"/>
              </a:rPr>
              <a:t>느낀점</a:t>
            </a: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	★ </a:t>
            </a: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프로젝트 진행중 위기의 순간</a:t>
            </a: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?!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	★ </a:t>
            </a: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가장 어렵게 </a:t>
            </a:r>
            <a:r>
              <a:rPr lang="ko-KR" altLang="en-US" sz="2000" dirty="0" err="1">
                <a:latin typeface="+mn-lt"/>
                <a:ea typeface="+mn-ea"/>
                <a:cs typeface="Calibri" panose="020F0502020204030204" pitchFamily="34" charset="0"/>
              </a:rPr>
              <a:t>느낀점</a:t>
            </a: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	★ </a:t>
            </a:r>
            <a:r>
              <a:rPr lang="ko-KR" altLang="en-US" sz="2000" dirty="0">
                <a:latin typeface="+mn-lt"/>
                <a:ea typeface="+mn-ea"/>
                <a:cs typeface="Calibri" panose="020F0502020204030204" pitchFamily="34" charset="0"/>
              </a:rPr>
              <a:t>팀프로젝트에서 중요하다고 생각하는 점 등</a:t>
            </a:r>
            <a:r>
              <a:rPr lang="en-US" altLang="ko-KR" sz="2000" dirty="0">
                <a:latin typeface="+mn-lt"/>
                <a:ea typeface="+mn-ea"/>
                <a:cs typeface="Calibri" panose="020F0502020204030204" pitchFamily="34" charset="0"/>
              </a:rPr>
              <a:t>...</a:t>
            </a:r>
            <a:b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</a:br>
            <a:endParaRPr lang="en-US" altLang="ko-KR" sz="2000" dirty="0"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1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461367" y="1021230"/>
            <a:ext cx="8915400" cy="2928937"/>
          </a:xfrm>
          <a:effectLst>
            <a:outerShdw blurRad="63500" dist="25400" dir="2820000" sy="23000" kx="1200000" algn="br" rotWithShape="0">
              <a:prstClr val="black">
                <a:alpha val="48000"/>
              </a:prstClr>
            </a:outerShdw>
          </a:effectLst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8800" b="1" dirty="0">
                <a:latin typeface="+mj-lt"/>
              </a:rPr>
              <a:t>Q &amp; A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>
              <a:latin typeface="+mj-lt"/>
            </a:endParaRP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4000" b="1" dirty="0">
                <a:latin typeface="+mj-lt"/>
              </a:rPr>
              <a:t>Thank you for your attention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40632" y="5179554"/>
            <a:ext cx="67500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b="1" dirty="0">
                <a:latin typeface="+mj-lt"/>
                <a:ea typeface="맑은 고딕" pitchFamily="50" charset="-127"/>
              </a:rPr>
              <a:t>School of Electronics Engineering, KNU</a:t>
            </a:r>
          </a:p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 dirty="0">
                <a:latin typeface="+mj-lt"/>
                <a:ea typeface="굴림" charset="-127"/>
              </a:rPr>
              <a:t>ACE Lab (hn02301@gmail.com)</a:t>
            </a:r>
            <a:endParaRPr kumimoji="0" lang="ko-KR" altLang="ko-KR" dirty="0">
              <a:latin typeface="+mj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970" y="4320827"/>
            <a:ext cx="29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+mn-ea"/>
              </a:rPr>
              <a:t>Architecture and</a:t>
            </a:r>
          </a:p>
          <a:p>
            <a:r>
              <a:rPr lang="en-US" altLang="ko-KR" sz="1600" dirty="0">
                <a:latin typeface="+mj-lt"/>
                <a:ea typeface="+mn-ea"/>
              </a:rPr>
              <a:t>Compiler </a:t>
            </a:r>
          </a:p>
          <a:p>
            <a:r>
              <a:rPr lang="en-US" altLang="ko-KR" sz="1600" dirty="0">
                <a:latin typeface="+mj-lt"/>
                <a:ea typeface="+mn-ea"/>
              </a:rPr>
              <a:t>for Embedded Systems Lab.</a:t>
            </a:r>
            <a:endParaRPr lang="ko-KR" altLang="en-US" sz="1600" dirty="0">
              <a:latin typeface="+mj-lt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24808" y="4346984"/>
            <a:ext cx="856907" cy="738200"/>
            <a:chOff x="198053" y="565612"/>
            <a:chExt cx="689463" cy="492366"/>
          </a:xfrm>
        </p:grpSpPr>
        <p:sp>
          <p:nvSpPr>
            <p:cNvPr id="9" name="타원 8"/>
            <p:cNvSpPr/>
            <p:nvPr/>
          </p:nvSpPr>
          <p:spPr>
            <a:xfrm>
              <a:off x="19805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2187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570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6952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9335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717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9805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2187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4570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6952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9335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1717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9805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2187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4570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6952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9335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1717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9805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2187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4570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6952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9335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1717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6293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86761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1058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34411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5823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61043" y="777442"/>
              <a:ext cx="565638" cy="70338"/>
              <a:chOff x="415336" y="789982"/>
              <a:chExt cx="565638" cy="7033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153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3916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6298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78681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106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61043" y="913990"/>
              <a:ext cx="565638" cy="70338"/>
              <a:chOff x="415336" y="789982"/>
              <a:chExt cx="565638" cy="7033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4153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3916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6298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8681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9106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340418"/>
      </p:ext>
    </p:extLst>
  </p:cSld>
  <p:clrMapOvr>
    <a:masterClrMapping/>
  </p:clrMapOvr>
  <p:transition advTm="2028"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Titillium Web"/>
        <a:ea typeface="나눔스퀘어"/>
        <a:cs typeface=""/>
      </a:majorFont>
      <a:minorFont>
        <a:latin typeface="Titillium Web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Titillium Web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 latinLnBrk="0">
          <a:defRPr dirty="0" err="1" smtClean="0">
            <a:latin typeface="Titillium Web" panose="020B0600000101010101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1207EC459310428593321B839695FC" ma:contentTypeVersion="6" ma:contentTypeDescription="새 문서를 만듭니다." ma:contentTypeScope="" ma:versionID="51999ddd892769261eb9190d8be6e293">
  <xsd:schema xmlns:xsd="http://www.w3.org/2001/XMLSchema" xmlns:xs="http://www.w3.org/2001/XMLSchema" xmlns:p="http://schemas.microsoft.com/office/2006/metadata/properties" xmlns:ns2="e80507e9-34e5-4bc9-9c74-1cf761d5b57f" targetNamespace="http://schemas.microsoft.com/office/2006/metadata/properties" ma:root="true" ma:fieldsID="c4e62bb6f0651d40e18ea8bb259c891f" ns2:_="">
    <xsd:import namespace="e80507e9-34e5-4bc9-9c74-1cf761d5b5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507e9-34e5-4bc9-9c74-1cf761d5b5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2CC82-6CC8-4684-BED3-E7D179CFE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507e9-34e5-4bc9-9c74-1cf761d5b5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6E094-5BC0-440B-BEC9-29498D113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2CD497-8B56-4078-AF59-AB8D5CF89CC3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29875b76-932f-47b2-82ac-677e5743e390"/>
    <ds:schemaRef ds:uri="http://www.w3.org/XML/1998/namespace"/>
    <ds:schemaRef ds:uri="5ae441ac-412b-41e9-94d2-aaa0c9b98610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87125</TotalTime>
  <Words>334</Words>
  <Application>Microsoft Office PowerPoint</Application>
  <PresentationFormat>A4 용지(210x297mm)</PresentationFormat>
  <Paragraphs>62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NanumSquare ExtraBold</vt:lpstr>
      <vt:lpstr>굴림</vt:lpstr>
      <vt:lpstr>나눔스퀘어</vt:lpstr>
      <vt:lpstr>맑은 고딕</vt:lpstr>
      <vt:lpstr>Batang</vt:lpstr>
      <vt:lpstr>Arial</vt:lpstr>
      <vt:lpstr>Tahoma</vt:lpstr>
      <vt:lpstr>Titillium Web</vt:lpstr>
      <vt:lpstr>Wingdings</vt:lpstr>
      <vt:lpstr>디자인 사용자 지정</vt:lpstr>
      <vt:lpstr>임베디드 기반 SW 개발 프로젝트  TC275</vt:lpstr>
      <vt:lpstr>세부계획</vt:lpstr>
      <vt:lpstr>과제진행</vt:lpstr>
      <vt:lpstr>결과발표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Grad</dc:title>
  <dc:creator>djpark</dc:creator>
  <cp:lastModifiedBy>김 창민</cp:lastModifiedBy>
  <cp:revision>2757</cp:revision>
  <cp:lastPrinted>2020-10-08T02:43:15Z</cp:lastPrinted>
  <dcterms:created xsi:type="dcterms:W3CDTF">2007-01-12T11:38:42Z</dcterms:created>
  <dcterms:modified xsi:type="dcterms:W3CDTF">2022-03-23T00:58:47Z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TC010721461033</vt:lpwstr>
  </property>
  <property fmtid="{D5CDD505-2E9C-101B-9397-08002B2CF9AE}" pid="3" name="ContentTypeId">
    <vt:lpwstr>0x010100B61207EC459310428593321B839695FC</vt:lpwstr>
  </property>
</Properties>
</file>