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0"/>
  </p:notesMasterIdLst>
  <p:sldIdLst>
    <p:sldId id="15934" r:id="rId5"/>
    <p:sldId id="15950" r:id="rId6"/>
    <p:sldId id="15940" r:id="rId7"/>
    <p:sldId id="15941" r:id="rId8"/>
    <p:sldId id="15942" r:id="rId9"/>
    <p:sldId id="15944" r:id="rId10"/>
    <p:sldId id="15945" r:id="rId11"/>
    <p:sldId id="15946" r:id="rId12"/>
    <p:sldId id="15948" r:id="rId13"/>
    <p:sldId id="15949" r:id="rId14"/>
    <p:sldId id="15936" r:id="rId15"/>
    <p:sldId id="15935" r:id="rId16"/>
    <p:sldId id="15937" r:id="rId17"/>
    <p:sldId id="15938" r:id="rId18"/>
    <p:sldId id="15939" r:id="rId1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0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gid Dwi Rinanto" userId="9d6d9d58-7372-41ef-877e-53cdfccdb7a6" providerId="ADAL" clId="{69ED09D7-CEE8-452E-872B-12852F638F9B}"/>
    <pc:docChg chg="undo custSel modSld">
      <pc:chgData name="Anggid Dwi Rinanto" userId="9d6d9d58-7372-41ef-877e-53cdfccdb7a6" providerId="ADAL" clId="{69ED09D7-CEE8-452E-872B-12852F638F9B}" dt="2023-07-26T09:55:46.254" v="255" actId="14100"/>
      <pc:docMkLst>
        <pc:docMk/>
      </pc:docMkLst>
      <pc:sldChg chg="addSp delSp modSp mod">
        <pc:chgData name="Anggid Dwi Rinanto" userId="9d6d9d58-7372-41ef-877e-53cdfccdb7a6" providerId="ADAL" clId="{69ED09D7-CEE8-452E-872B-12852F638F9B}" dt="2023-07-26T09:33:36.716" v="163" actId="6549"/>
        <pc:sldMkLst>
          <pc:docMk/>
          <pc:sldMk cId="2811258135" sldId="15941"/>
        </pc:sldMkLst>
        <pc:spChg chg="add del mod">
          <ac:chgData name="Anggid Dwi Rinanto" userId="9d6d9d58-7372-41ef-877e-53cdfccdb7a6" providerId="ADAL" clId="{69ED09D7-CEE8-452E-872B-12852F638F9B}" dt="2023-07-26T09:33:36.716" v="163" actId="6549"/>
          <ac:spMkLst>
            <pc:docMk/>
            <pc:sldMk cId="2811258135" sldId="15941"/>
            <ac:spMk id="9" creationId="{DC5B8675-EB44-5651-78F7-0C4E0517DD9D}"/>
          </ac:spMkLst>
        </pc:spChg>
      </pc:sldChg>
      <pc:sldChg chg="modSp mod">
        <pc:chgData name="Anggid Dwi Rinanto" userId="9d6d9d58-7372-41ef-877e-53cdfccdb7a6" providerId="ADAL" clId="{69ED09D7-CEE8-452E-872B-12852F638F9B}" dt="2023-07-26T09:42:32.113" v="164" actId="13926"/>
        <pc:sldMkLst>
          <pc:docMk/>
          <pc:sldMk cId="3389100610" sldId="15942"/>
        </pc:sldMkLst>
        <pc:spChg chg="mod">
          <ac:chgData name="Anggid Dwi Rinanto" userId="9d6d9d58-7372-41ef-877e-53cdfccdb7a6" providerId="ADAL" clId="{69ED09D7-CEE8-452E-872B-12852F638F9B}" dt="2023-07-26T09:42:32.113" v="164" actId="13926"/>
          <ac:spMkLst>
            <pc:docMk/>
            <pc:sldMk cId="3389100610" sldId="15942"/>
            <ac:spMk id="9" creationId="{DC5B8675-EB44-5651-78F7-0C4E0517DD9D}"/>
          </ac:spMkLst>
        </pc:spChg>
      </pc:sldChg>
      <pc:sldChg chg="modSp mod">
        <pc:chgData name="Anggid Dwi Rinanto" userId="9d6d9d58-7372-41ef-877e-53cdfccdb7a6" providerId="ADAL" clId="{69ED09D7-CEE8-452E-872B-12852F638F9B}" dt="2023-07-26T09:44:45.535" v="192" actId="113"/>
        <pc:sldMkLst>
          <pc:docMk/>
          <pc:sldMk cId="936004263" sldId="15944"/>
        </pc:sldMkLst>
        <pc:spChg chg="mod">
          <ac:chgData name="Anggid Dwi Rinanto" userId="9d6d9d58-7372-41ef-877e-53cdfccdb7a6" providerId="ADAL" clId="{69ED09D7-CEE8-452E-872B-12852F638F9B}" dt="2023-07-26T09:44:45.535" v="192" actId="113"/>
          <ac:spMkLst>
            <pc:docMk/>
            <pc:sldMk cId="936004263" sldId="15944"/>
            <ac:spMk id="9" creationId="{DC5B8675-EB44-5651-78F7-0C4E0517DD9D}"/>
          </ac:spMkLst>
        </pc:spChg>
      </pc:sldChg>
      <pc:sldChg chg="modSp mod">
        <pc:chgData name="Anggid Dwi Rinanto" userId="9d6d9d58-7372-41ef-877e-53cdfccdb7a6" providerId="ADAL" clId="{69ED09D7-CEE8-452E-872B-12852F638F9B}" dt="2023-07-26T09:46:08.806" v="212" actId="20577"/>
        <pc:sldMkLst>
          <pc:docMk/>
          <pc:sldMk cId="2990963606" sldId="15945"/>
        </pc:sldMkLst>
        <pc:spChg chg="mod">
          <ac:chgData name="Anggid Dwi Rinanto" userId="9d6d9d58-7372-41ef-877e-53cdfccdb7a6" providerId="ADAL" clId="{69ED09D7-CEE8-452E-872B-12852F638F9B}" dt="2023-07-26T09:46:08.806" v="212" actId="20577"/>
          <ac:spMkLst>
            <pc:docMk/>
            <pc:sldMk cId="2990963606" sldId="15945"/>
            <ac:spMk id="9" creationId="{DC5B8675-EB44-5651-78F7-0C4E0517DD9D}"/>
          </ac:spMkLst>
        </pc:spChg>
      </pc:sldChg>
      <pc:sldChg chg="modSp mod">
        <pc:chgData name="Anggid Dwi Rinanto" userId="9d6d9d58-7372-41ef-877e-53cdfccdb7a6" providerId="ADAL" clId="{69ED09D7-CEE8-452E-872B-12852F638F9B}" dt="2023-07-26T09:55:46.254" v="255" actId="14100"/>
        <pc:sldMkLst>
          <pc:docMk/>
          <pc:sldMk cId="3033554543" sldId="15948"/>
        </pc:sldMkLst>
        <pc:spChg chg="mod">
          <ac:chgData name="Anggid Dwi Rinanto" userId="9d6d9d58-7372-41ef-877e-53cdfccdb7a6" providerId="ADAL" clId="{69ED09D7-CEE8-452E-872B-12852F638F9B}" dt="2023-07-26T09:55:46.254" v="255" actId="14100"/>
          <ac:spMkLst>
            <pc:docMk/>
            <pc:sldMk cId="3033554543" sldId="15948"/>
            <ac:spMk id="9" creationId="{DC5B8675-EB44-5651-78F7-0C4E0517DD9D}"/>
          </ac:spMkLst>
        </pc:spChg>
      </pc:sldChg>
    </pc:docChg>
  </pc:docChgLst>
  <pc:docChgLst>
    <pc:chgData name="Jenny Chandra" userId="f369699c-36ca-4113-835d-0862cafb1113" providerId="ADAL" clId="{7C7129FC-1F13-4871-9993-7679AEFCE9E9}"/>
    <pc:docChg chg="custSel modSld">
      <pc:chgData name="Jenny Chandra" userId="f369699c-36ca-4113-835d-0862cafb1113" providerId="ADAL" clId="{7C7129FC-1F13-4871-9993-7679AEFCE9E9}" dt="2023-07-28T06:13:01.347" v="255" actId="13926"/>
      <pc:docMkLst>
        <pc:docMk/>
      </pc:docMkLst>
      <pc:sldChg chg="mod modShow">
        <pc:chgData name="Jenny Chandra" userId="f369699c-36ca-4113-835d-0862cafb1113" providerId="ADAL" clId="{7C7129FC-1F13-4871-9993-7679AEFCE9E9}" dt="2023-07-28T05:39:35.137" v="231" actId="729"/>
        <pc:sldMkLst>
          <pc:docMk/>
          <pc:sldMk cId="2863431969" sldId="15934"/>
        </pc:sldMkLst>
      </pc:sldChg>
      <pc:sldChg chg="mod modShow">
        <pc:chgData name="Jenny Chandra" userId="f369699c-36ca-4113-835d-0862cafb1113" providerId="ADAL" clId="{7C7129FC-1F13-4871-9993-7679AEFCE9E9}" dt="2023-07-28T05:39:30.027" v="230" actId="729"/>
        <pc:sldMkLst>
          <pc:docMk/>
          <pc:sldMk cId="1071747196" sldId="15935"/>
        </pc:sldMkLst>
      </pc:sldChg>
      <pc:sldChg chg="mod modShow">
        <pc:chgData name="Jenny Chandra" userId="f369699c-36ca-4113-835d-0862cafb1113" providerId="ADAL" clId="{7C7129FC-1F13-4871-9993-7679AEFCE9E9}" dt="2023-07-28T05:39:30.027" v="230" actId="729"/>
        <pc:sldMkLst>
          <pc:docMk/>
          <pc:sldMk cId="3187505512" sldId="15936"/>
        </pc:sldMkLst>
      </pc:sldChg>
      <pc:sldChg chg="mod modShow">
        <pc:chgData name="Jenny Chandra" userId="f369699c-36ca-4113-835d-0862cafb1113" providerId="ADAL" clId="{7C7129FC-1F13-4871-9993-7679AEFCE9E9}" dt="2023-07-28T05:39:30.027" v="230" actId="729"/>
        <pc:sldMkLst>
          <pc:docMk/>
          <pc:sldMk cId="1582361077" sldId="15937"/>
        </pc:sldMkLst>
      </pc:sldChg>
      <pc:sldChg chg="mod modShow">
        <pc:chgData name="Jenny Chandra" userId="f369699c-36ca-4113-835d-0862cafb1113" providerId="ADAL" clId="{7C7129FC-1F13-4871-9993-7679AEFCE9E9}" dt="2023-07-28T05:39:30.027" v="230" actId="729"/>
        <pc:sldMkLst>
          <pc:docMk/>
          <pc:sldMk cId="3712349557" sldId="15938"/>
        </pc:sldMkLst>
      </pc:sldChg>
      <pc:sldChg chg="mod modShow">
        <pc:chgData name="Jenny Chandra" userId="f369699c-36ca-4113-835d-0862cafb1113" providerId="ADAL" clId="{7C7129FC-1F13-4871-9993-7679AEFCE9E9}" dt="2023-07-28T05:39:30.027" v="230" actId="729"/>
        <pc:sldMkLst>
          <pc:docMk/>
          <pc:sldMk cId="2932022309" sldId="15939"/>
        </pc:sldMkLst>
      </pc:sldChg>
      <pc:sldChg chg="modSp mod">
        <pc:chgData name="Jenny Chandra" userId="f369699c-36ca-4113-835d-0862cafb1113" providerId="ADAL" clId="{7C7129FC-1F13-4871-9993-7679AEFCE9E9}" dt="2023-07-28T05:38:38.376" v="229" actId="13926"/>
        <pc:sldMkLst>
          <pc:docMk/>
          <pc:sldMk cId="2811258135" sldId="15941"/>
        </pc:sldMkLst>
        <pc:spChg chg="mod">
          <ac:chgData name="Jenny Chandra" userId="f369699c-36ca-4113-835d-0862cafb1113" providerId="ADAL" clId="{7C7129FC-1F13-4871-9993-7679AEFCE9E9}" dt="2023-07-28T05:38:35.754" v="228" actId="13926"/>
          <ac:spMkLst>
            <pc:docMk/>
            <pc:sldMk cId="2811258135" sldId="15941"/>
            <ac:spMk id="9" creationId="{DC5B8675-EB44-5651-78F7-0C4E0517DD9D}"/>
          </ac:spMkLst>
        </pc:spChg>
        <pc:spChg chg="mod">
          <ac:chgData name="Jenny Chandra" userId="f369699c-36ca-4113-835d-0862cafb1113" providerId="ADAL" clId="{7C7129FC-1F13-4871-9993-7679AEFCE9E9}" dt="2023-07-28T05:38:38.376" v="229" actId="13926"/>
          <ac:spMkLst>
            <pc:docMk/>
            <pc:sldMk cId="2811258135" sldId="15941"/>
            <ac:spMk id="17" creationId="{96E75BF2-E108-3457-5DAC-20758DE438F3}"/>
          </ac:spMkLst>
        </pc:spChg>
      </pc:sldChg>
      <pc:sldChg chg="modSp mod">
        <pc:chgData name="Jenny Chandra" userId="f369699c-36ca-4113-835d-0862cafb1113" providerId="ADAL" clId="{7C7129FC-1F13-4871-9993-7679AEFCE9E9}" dt="2023-07-28T06:13:01.347" v="255" actId="13926"/>
        <pc:sldMkLst>
          <pc:docMk/>
          <pc:sldMk cId="3389100610" sldId="15942"/>
        </pc:sldMkLst>
        <pc:spChg chg="mod">
          <ac:chgData name="Jenny Chandra" userId="f369699c-36ca-4113-835d-0862cafb1113" providerId="ADAL" clId="{7C7129FC-1F13-4871-9993-7679AEFCE9E9}" dt="2023-07-28T06:13:01.347" v="255" actId="13926"/>
          <ac:spMkLst>
            <pc:docMk/>
            <pc:sldMk cId="3389100610" sldId="15942"/>
            <ac:spMk id="9" creationId="{DC5B8675-EB44-5651-78F7-0C4E0517DD9D}"/>
          </ac:spMkLst>
        </pc:spChg>
      </pc:sldChg>
      <pc:sldChg chg="modSp mod">
        <pc:chgData name="Jenny Chandra" userId="f369699c-36ca-4113-835d-0862cafb1113" providerId="ADAL" clId="{7C7129FC-1F13-4871-9993-7679AEFCE9E9}" dt="2023-07-28T06:11:15.028" v="254" actId="20577"/>
        <pc:sldMkLst>
          <pc:docMk/>
          <pc:sldMk cId="936004263" sldId="15944"/>
        </pc:sldMkLst>
        <pc:spChg chg="mod">
          <ac:chgData name="Jenny Chandra" userId="f369699c-36ca-4113-835d-0862cafb1113" providerId="ADAL" clId="{7C7129FC-1F13-4871-9993-7679AEFCE9E9}" dt="2023-07-28T06:11:15.028" v="254" actId="20577"/>
          <ac:spMkLst>
            <pc:docMk/>
            <pc:sldMk cId="936004263" sldId="15944"/>
            <ac:spMk id="9" creationId="{DC5B8675-EB44-5651-78F7-0C4E0517DD9D}"/>
          </ac:spMkLst>
        </pc:spChg>
      </pc:sldChg>
    </pc:docChg>
  </pc:docChgLst>
  <pc:docChgLst>
    <pc:chgData name="Jenny Chandra" userId="f369699c-36ca-4113-835d-0862cafb1113" providerId="ADAL" clId="{26E23C85-7D1B-4A9E-9991-9BF38A1CADBF}"/>
    <pc:docChg chg="undo custSel modSld">
      <pc:chgData name="Jenny Chandra" userId="f369699c-36ca-4113-835d-0862cafb1113" providerId="ADAL" clId="{26E23C85-7D1B-4A9E-9991-9BF38A1CADBF}" dt="2023-08-18T11:26:10.499" v="51" actId="20577"/>
      <pc:docMkLst>
        <pc:docMk/>
      </pc:docMkLst>
      <pc:sldChg chg="modSp mod">
        <pc:chgData name="Jenny Chandra" userId="f369699c-36ca-4113-835d-0862cafb1113" providerId="ADAL" clId="{26E23C85-7D1B-4A9E-9991-9BF38A1CADBF}" dt="2023-08-18T11:26:10.499" v="51" actId="20577"/>
        <pc:sldMkLst>
          <pc:docMk/>
          <pc:sldMk cId="3389100610" sldId="15942"/>
        </pc:sldMkLst>
        <pc:spChg chg="mod">
          <ac:chgData name="Jenny Chandra" userId="f369699c-36ca-4113-835d-0862cafb1113" providerId="ADAL" clId="{26E23C85-7D1B-4A9E-9991-9BF38A1CADBF}" dt="2023-08-18T11:26:10.499" v="51" actId="20577"/>
          <ac:spMkLst>
            <pc:docMk/>
            <pc:sldMk cId="3389100610" sldId="15942"/>
            <ac:spMk id="5" creationId="{1965E3E3-8183-5C10-B226-F04D14F646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F051A4-D8A0-4769-99D3-EFB01EC5EBEF}" type="datetimeFigureOut">
              <a:t>8/18/2023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827AF-546E-4A9C-887D-6B2C75894407}" type="slidenum">
              <a:t>‹#›</a:t>
            </a:fld>
            <a:endParaRPr lang="en-US"/>
          </a:p>
        </p:txBody>
      </p:sp>
    </p:spTree>
    <p:extLst>
      <p:ext uri="{BB962C8B-B14F-4D97-AF65-F5344CB8AC3E}">
        <p14:creationId xmlns:p14="http://schemas.microsoft.com/office/powerpoint/2010/main" val="143046036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mn-lt"/>
        <a:ea typeface="+mn-ea"/>
        <a:cs typeface="+mn-cs"/>
      </a:defRPr>
    </a:lvl1pPr>
    <a:lvl2pPr marL="356616" algn="l" defTabSz="713232" rtl="0" eaLnBrk="1" latinLnBrk="0" hangingPunct="1">
      <a:defRPr sz="936" kern="1200">
        <a:solidFill>
          <a:schemeClr val="tx1"/>
        </a:solidFill>
        <a:latin typeface="+mn-lt"/>
        <a:ea typeface="+mn-ea"/>
        <a:cs typeface="+mn-cs"/>
      </a:defRPr>
    </a:lvl2pPr>
    <a:lvl3pPr marL="713232" algn="l" defTabSz="713232" rtl="0" eaLnBrk="1" latinLnBrk="0" hangingPunct="1">
      <a:defRPr sz="936" kern="1200">
        <a:solidFill>
          <a:schemeClr val="tx1"/>
        </a:solidFill>
        <a:latin typeface="+mn-lt"/>
        <a:ea typeface="+mn-ea"/>
        <a:cs typeface="+mn-cs"/>
      </a:defRPr>
    </a:lvl3pPr>
    <a:lvl4pPr marL="1069848" algn="l" defTabSz="713232" rtl="0" eaLnBrk="1" latinLnBrk="0" hangingPunct="1">
      <a:defRPr sz="936" kern="1200">
        <a:solidFill>
          <a:schemeClr val="tx1"/>
        </a:solidFill>
        <a:latin typeface="+mn-lt"/>
        <a:ea typeface="+mn-ea"/>
        <a:cs typeface="+mn-cs"/>
      </a:defRPr>
    </a:lvl4pPr>
    <a:lvl5pPr marL="1426464" algn="l" defTabSz="713232" rtl="0" eaLnBrk="1" latinLnBrk="0" hangingPunct="1">
      <a:defRPr sz="936" kern="1200">
        <a:solidFill>
          <a:schemeClr val="tx1"/>
        </a:solidFill>
        <a:latin typeface="+mn-lt"/>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1407858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3516494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3330026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69023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822731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397196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98688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46342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691423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584868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3951432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315304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24620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Group DNA: Creativity, Integrity &amp; Innovation</a:t>
            </a:r>
          </a:p>
          <a:p>
            <a:r>
              <a:rPr lang="en-GB"/>
              <a:t>Rejuvenate </a:t>
            </a:r>
            <a:r>
              <a:rPr lang="en-GB" err="1"/>
              <a:t>Bousteadors</a:t>
            </a:r>
            <a:r>
              <a:rPr lang="en-GB"/>
              <a:t>: Drive &amp; grow the business, Reinvent the organisation &amp; Lead &amp; Nurture Talent</a:t>
            </a:r>
            <a:endParaRPr lang="en-MY"/>
          </a:p>
        </p:txBody>
      </p:sp>
    </p:spTree>
    <p:extLst>
      <p:ext uri="{BB962C8B-B14F-4D97-AF65-F5344CB8AC3E}">
        <p14:creationId xmlns:p14="http://schemas.microsoft.com/office/powerpoint/2010/main" val="955808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
            <a:ext cx="9144000" cy="4294173"/>
          </a:xfrm>
          <a:prstGeom prst="rect">
            <a:avLst/>
          </a:prstGeom>
        </p:spPr>
        <p:txBody>
          <a:bodyPr/>
          <a:lstStyle/>
          <a:p>
            <a:endParaRPr lang="en-GB"/>
          </a:p>
        </p:txBody>
      </p:sp>
      <p:sp>
        <p:nvSpPr>
          <p:cNvPr id="10" name="Text Placeholder 9"/>
          <p:cNvSpPr>
            <a:spLocks noGrp="1"/>
          </p:cNvSpPr>
          <p:nvPr>
            <p:ph type="body" sz="quarter" idx="11" hasCustomPrompt="1"/>
          </p:nvPr>
        </p:nvSpPr>
        <p:spPr>
          <a:xfrm>
            <a:off x="0" y="4446573"/>
            <a:ext cx="9144000" cy="816239"/>
          </a:xfrm>
          <a:prstGeom prst="rect">
            <a:avLst/>
          </a:prstGeom>
          <a:noFill/>
        </p:spPr>
        <p:txBody>
          <a:bodyPr anchor="ctr">
            <a:normAutofit/>
          </a:bodyPr>
          <a:lstStyle>
            <a:lvl1pPr marL="225425" indent="0" algn="r">
              <a:buNone/>
              <a:defRPr sz="3000">
                <a:latin typeface="Source Sans Pro Semibold" panose="020B0603030403020204" pitchFamily="34" charset="0"/>
                <a:ea typeface="Source Sans Pro Semibold" panose="020B0603030403020204" pitchFamily="34" charset="0"/>
                <a:cs typeface="Source Sans Pro Semibold" panose="020B0603030403020204" pitchFamily="34" charset="0"/>
              </a:defRPr>
            </a:lvl1pPr>
          </a:lstStyle>
          <a:p>
            <a:pPr lvl="0"/>
            <a:r>
              <a:rPr lang="en-US"/>
              <a:t>CLICK TO EDIT MASTER TEXT STYLESVER</a:t>
            </a:r>
          </a:p>
        </p:txBody>
      </p:sp>
    </p:spTree>
    <p:extLst>
      <p:ext uri="{BB962C8B-B14F-4D97-AF65-F5344CB8AC3E}">
        <p14:creationId xmlns:p14="http://schemas.microsoft.com/office/powerpoint/2010/main" val="66357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BBBC-5BF4-4AEC-90A6-DC7F29099F47}"/>
              </a:ext>
            </a:extLst>
          </p:cNvPr>
          <p:cNvSpPr>
            <a:spLocks noGrp="1"/>
          </p:cNvSpPr>
          <p:nvPr>
            <p:ph type="title"/>
          </p:nvPr>
        </p:nvSpPr>
        <p:spPr>
          <a:xfrm>
            <a:off x="629841" y="381000"/>
            <a:ext cx="2949178" cy="1333500"/>
          </a:xfrm>
        </p:spPr>
        <p:txBody>
          <a:bodyPr anchor="b"/>
          <a:lstStyle>
            <a:lvl1pPr>
              <a:defRPr sz="3200"/>
            </a:lvl1pPr>
          </a:lstStyle>
          <a:p>
            <a:r>
              <a:rPr lang="en-US"/>
              <a:t>Click to edit Master title style</a:t>
            </a:r>
            <a:endParaRPr lang="en-HK"/>
          </a:p>
        </p:txBody>
      </p:sp>
      <p:sp>
        <p:nvSpPr>
          <p:cNvPr id="3" name="Picture Placeholder 2">
            <a:extLst>
              <a:ext uri="{FF2B5EF4-FFF2-40B4-BE49-F238E27FC236}">
                <a16:creationId xmlns:a16="http://schemas.microsoft.com/office/drawing/2014/main" id="{9221C009-80F6-42F3-BA6C-D54EC88A70A1}"/>
              </a:ext>
            </a:extLst>
          </p:cNvPr>
          <p:cNvSpPr>
            <a:spLocks noGrp="1"/>
          </p:cNvSpPr>
          <p:nvPr>
            <p:ph type="pic" idx="1"/>
          </p:nvPr>
        </p:nvSpPr>
        <p:spPr>
          <a:xfrm>
            <a:off x="3887391" y="822856"/>
            <a:ext cx="4629150" cy="40613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Text Placeholder 3">
            <a:extLst>
              <a:ext uri="{FF2B5EF4-FFF2-40B4-BE49-F238E27FC236}">
                <a16:creationId xmlns:a16="http://schemas.microsoft.com/office/drawing/2014/main" id="{05B88324-2C95-4157-B410-B1692114E554}"/>
              </a:ext>
            </a:extLst>
          </p:cNvPr>
          <p:cNvSpPr>
            <a:spLocks noGrp="1"/>
          </p:cNvSpPr>
          <p:nvPr>
            <p:ph type="body" sz="half" idx="2"/>
          </p:nvPr>
        </p:nvSpPr>
        <p:spPr>
          <a:xfrm>
            <a:off x="629841"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3F50A-A04A-470C-96F0-2B81D24B4435}"/>
              </a:ext>
            </a:extLst>
          </p:cNvPr>
          <p:cNvSpPr>
            <a:spLocks noGrp="1"/>
          </p:cNvSpPr>
          <p:nvPr>
            <p:ph type="dt" sz="half" idx="10"/>
          </p:nvPr>
        </p:nvSpPr>
        <p:spPr/>
        <p:txBody>
          <a:bodyPr/>
          <a:lstStyle/>
          <a:p>
            <a:endParaRPr lang="en-HK"/>
          </a:p>
        </p:txBody>
      </p:sp>
      <p:sp>
        <p:nvSpPr>
          <p:cNvPr id="6" name="Footer Placeholder 5">
            <a:extLst>
              <a:ext uri="{FF2B5EF4-FFF2-40B4-BE49-F238E27FC236}">
                <a16:creationId xmlns:a16="http://schemas.microsoft.com/office/drawing/2014/main" id="{99153661-2323-4756-90F8-60EB226A1870}"/>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98825B94-8C0E-4A1B-A2DC-AC648B3B9E41}"/>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169918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2725-3CA6-4B53-ADA3-61F71663122C}"/>
              </a:ext>
            </a:extLst>
          </p:cNvPr>
          <p:cNvSpPr>
            <a:spLocks noGrp="1"/>
          </p:cNvSpPr>
          <p:nvPr>
            <p:ph type="title"/>
          </p:nvPr>
        </p:nvSpPr>
        <p:spPr/>
        <p:txBody>
          <a:bodyPr/>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4CE22557-E47A-44EC-B662-778C57C7E5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7D15A40-CF0B-427D-A229-D62077ABE60E}"/>
              </a:ext>
            </a:extLst>
          </p:cNvPr>
          <p:cNvSpPr>
            <a:spLocks noGrp="1"/>
          </p:cNvSpPr>
          <p:nvPr>
            <p:ph type="dt" sz="half" idx="10"/>
          </p:nvPr>
        </p:nvSpPr>
        <p:spPr/>
        <p:txBody>
          <a:bodyPr/>
          <a:lstStyle/>
          <a:p>
            <a:endParaRPr lang="en-HK"/>
          </a:p>
        </p:txBody>
      </p:sp>
      <p:sp>
        <p:nvSpPr>
          <p:cNvPr id="5" name="Footer Placeholder 4">
            <a:extLst>
              <a:ext uri="{FF2B5EF4-FFF2-40B4-BE49-F238E27FC236}">
                <a16:creationId xmlns:a16="http://schemas.microsoft.com/office/drawing/2014/main" id="{A6B8D7D1-9CE3-4B99-8463-DBE6191FE31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356B66C-EA39-4B29-93D7-164343A31CE5}"/>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263788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CD4A84-E36A-40E9-BBFC-FF7184457D90}"/>
              </a:ext>
            </a:extLst>
          </p:cNvPr>
          <p:cNvSpPr>
            <a:spLocks noGrp="1"/>
          </p:cNvSpPr>
          <p:nvPr>
            <p:ph type="title" orient="vert"/>
          </p:nvPr>
        </p:nvSpPr>
        <p:spPr>
          <a:xfrm>
            <a:off x="6543676" y="304271"/>
            <a:ext cx="1971675" cy="4843198"/>
          </a:xfrm>
        </p:spPr>
        <p:txBody>
          <a:bodyPr vert="eaVert"/>
          <a:lstStyle/>
          <a:p>
            <a:r>
              <a:rPr lang="en-US"/>
              <a:t>Click to edit Master title style</a:t>
            </a:r>
            <a:endParaRPr lang="en-HK"/>
          </a:p>
        </p:txBody>
      </p:sp>
      <p:sp>
        <p:nvSpPr>
          <p:cNvPr id="3" name="Vertical Text Placeholder 2">
            <a:extLst>
              <a:ext uri="{FF2B5EF4-FFF2-40B4-BE49-F238E27FC236}">
                <a16:creationId xmlns:a16="http://schemas.microsoft.com/office/drawing/2014/main" id="{C1B5B715-A698-40C5-B9B0-A377314D9D07}"/>
              </a:ext>
            </a:extLst>
          </p:cNvPr>
          <p:cNvSpPr>
            <a:spLocks noGrp="1"/>
          </p:cNvSpPr>
          <p:nvPr>
            <p:ph type="body" orient="vert" idx="1"/>
          </p:nvPr>
        </p:nvSpPr>
        <p:spPr>
          <a:xfrm>
            <a:off x="628651"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EBA42603-6CEF-4B8B-A88F-FA000804858E}"/>
              </a:ext>
            </a:extLst>
          </p:cNvPr>
          <p:cNvSpPr>
            <a:spLocks noGrp="1"/>
          </p:cNvSpPr>
          <p:nvPr>
            <p:ph type="dt" sz="half" idx="10"/>
          </p:nvPr>
        </p:nvSpPr>
        <p:spPr/>
        <p:txBody>
          <a:bodyPr/>
          <a:lstStyle/>
          <a:p>
            <a:endParaRPr lang="en-HK"/>
          </a:p>
        </p:txBody>
      </p:sp>
      <p:sp>
        <p:nvSpPr>
          <p:cNvPr id="5" name="Footer Placeholder 4">
            <a:extLst>
              <a:ext uri="{FF2B5EF4-FFF2-40B4-BE49-F238E27FC236}">
                <a16:creationId xmlns:a16="http://schemas.microsoft.com/office/drawing/2014/main" id="{BBF9D477-0D7B-45E1-A6F1-B264AFE4493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190D914B-16A5-4C36-BC9B-9A8C12A5DA66}"/>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71912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73051" y="1054643"/>
            <a:ext cx="8644441" cy="3731964"/>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759053" y="4902730"/>
            <a:ext cx="2057400" cy="304271"/>
          </a:xfrm>
          <a:prstGeom prst="rect">
            <a:avLst/>
          </a:prstGeom>
        </p:spPr>
        <p:txBody>
          <a:bodyPr/>
          <a:lstStyle/>
          <a:p>
            <a:endParaRPr lang="en-GB"/>
          </a:p>
        </p:txBody>
      </p:sp>
      <p:sp>
        <p:nvSpPr>
          <p:cNvPr id="5" name="Footer Placeholder 4"/>
          <p:cNvSpPr>
            <a:spLocks noGrp="1"/>
          </p:cNvSpPr>
          <p:nvPr>
            <p:ph type="ftr" sz="quarter" idx="11"/>
          </p:nvPr>
        </p:nvSpPr>
        <p:spPr>
          <a:xfrm>
            <a:off x="685332" y="4902730"/>
            <a:ext cx="5004665" cy="304271"/>
          </a:xfrm>
          <a:prstGeom prst="rect">
            <a:avLst/>
          </a:prstGeom>
        </p:spPr>
        <p:txBody>
          <a:bodyPr/>
          <a:lstStyle/>
          <a:p>
            <a:endParaRPr lang="en-GB"/>
          </a:p>
        </p:txBody>
      </p:sp>
    </p:spTree>
    <p:extLst>
      <p:ext uri="{BB962C8B-B14F-4D97-AF65-F5344CB8AC3E}">
        <p14:creationId xmlns:p14="http://schemas.microsoft.com/office/powerpoint/2010/main" val="1077576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1">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69B591F6-BE73-904E-8D85-8726C70ED80B}"/>
              </a:ext>
            </a:extLst>
          </p:cNvPr>
          <p:cNvSpPr>
            <a:spLocks noGrp="1"/>
          </p:cNvSpPr>
          <p:nvPr>
            <p:ph type="sldNum" sz="quarter" idx="4"/>
          </p:nvPr>
        </p:nvSpPr>
        <p:spPr>
          <a:xfrm>
            <a:off x="8427084" y="5303088"/>
            <a:ext cx="384732" cy="138499"/>
          </a:xfrm>
          <a:prstGeom prst="rect">
            <a:avLst/>
          </a:prstGeom>
        </p:spPr>
        <p:txBody>
          <a:bodyPr vert="horz" wrap="square" lIns="0" tIns="0" rIns="0" bIns="0" rtlCol="0" anchor="b" anchorCtr="0">
            <a:spAutoFit/>
          </a:bodyPr>
          <a:lstStyle>
            <a:lvl1pPr algn="r">
              <a:defRPr sz="900">
                <a:solidFill>
                  <a:schemeClr val="tx1">
                    <a:tint val="75000"/>
                  </a:schemeClr>
                </a:solidFill>
              </a:defRPr>
            </a:lvl1pPr>
          </a:lstStyle>
          <a:p>
            <a:fld id="{5860874D-E3C2-334B-9034-F04BD2DC4889}" type="slidenum">
              <a:rPr lang="en-US" smtClean="0"/>
              <a:pPr/>
              <a:t>‹#›</a:t>
            </a:fld>
            <a:endParaRPr lang="en-US"/>
          </a:p>
        </p:txBody>
      </p:sp>
      <p:sp>
        <p:nvSpPr>
          <p:cNvPr id="13" name="Text Placeholder 5">
            <a:extLst>
              <a:ext uri="{FF2B5EF4-FFF2-40B4-BE49-F238E27FC236}">
                <a16:creationId xmlns:a16="http://schemas.microsoft.com/office/drawing/2014/main" id="{D54920FD-868A-8A45-A3D9-AF84F6287081}"/>
              </a:ext>
            </a:extLst>
          </p:cNvPr>
          <p:cNvSpPr>
            <a:spLocks noGrp="1"/>
          </p:cNvSpPr>
          <p:nvPr>
            <p:ph type="body" sz="quarter" idx="11" hasCustomPrompt="1"/>
          </p:nvPr>
        </p:nvSpPr>
        <p:spPr>
          <a:xfrm>
            <a:off x="602456" y="1123116"/>
            <a:ext cx="6588921" cy="279307"/>
          </a:xfrm>
        </p:spPr>
        <p:txBody>
          <a:bodyPr wrap="square">
            <a:spAutoFit/>
          </a:bodyPr>
          <a:lstStyle>
            <a:lvl1pPr marL="0" indent="0">
              <a:buNone/>
              <a:defRPr sz="1350">
                <a:solidFill>
                  <a:schemeClr val="bg1">
                    <a:lumMod val="50000"/>
                  </a:schemeClr>
                </a:solidFill>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0"/>
            <a:r>
              <a:rPr lang="en-GB"/>
              <a:t>Add sub-heading and keep it to 1 line.</a:t>
            </a:r>
          </a:p>
        </p:txBody>
      </p:sp>
      <p:sp>
        <p:nvSpPr>
          <p:cNvPr id="15" name="Title 3">
            <a:extLst>
              <a:ext uri="{FF2B5EF4-FFF2-40B4-BE49-F238E27FC236}">
                <a16:creationId xmlns:a16="http://schemas.microsoft.com/office/drawing/2014/main" id="{5FD7CB19-01C5-D147-94C6-D7D8EA7DDD9A}"/>
              </a:ext>
            </a:extLst>
          </p:cNvPr>
          <p:cNvSpPr>
            <a:spLocks noGrp="1"/>
          </p:cNvSpPr>
          <p:nvPr>
            <p:ph type="title" hasCustomPrompt="1"/>
          </p:nvPr>
        </p:nvSpPr>
        <p:spPr>
          <a:xfrm>
            <a:off x="602458" y="367771"/>
            <a:ext cx="6588919" cy="660136"/>
          </a:xfrm>
        </p:spPr>
        <p:txBody>
          <a:bodyPr wrap="square">
            <a:normAutofit/>
          </a:bodyPr>
          <a:lstStyle>
            <a:lvl1pPr marL="0" marR="0" indent="0" algn="l" defTabSz="685766" rtl="0" eaLnBrk="1" fontAlgn="auto" latinLnBrk="0" hangingPunct="1">
              <a:lnSpc>
                <a:spcPct val="100000"/>
              </a:lnSpc>
              <a:spcBef>
                <a:spcPct val="0"/>
              </a:spcBef>
              <a:spcAft>
                <a:spcPts val="0"/>
              </a:spcAft>
              <a:buClrTx/>
              <a:buSzTx/>
              <a:buFontTx/>
              <a:buNone/>
              <a:tabLst/>
              <a:defRPr sz="2400"/>
            </a:lvl1pPr>
          </a:lstStyle>
          <a:p>
            <a:r>
              <a:rPr lang="en-GB"/>
              <a:t>Add slide heading &amp; </a:t>
            </a:r>
            <a:r>
              <a:rPr lang="en-GB" sz="2400"/>
              <a:t>keep it to 1 – 2 lines.</a:t>
            </a:r>
            <a:endParaRPr lang="en-US"/>
          </a:p>
        </p:txBody>
      </p:sp>
      <p:sp>
        <p:nvSpPr>
          <p:cNvPr id="5" name="Content Placeholder 4">
            <a:extLst>
              <a:ext uri="{FF2B5EF4-FFF2-40B4-BE49-F238E27FC236}">
                <a16:creationId xmlns:a16="http://schemas.microsoft.com/office/drawing/2014/main" id="{454E7A15-582D-364E-BEFB-2E4E9EB6E799}"/>
              </a:ext>
            </a:extLst>
          </p:cNvPr>
          <p:cNvSpPr>
            <a:spLocks noGrp="1"/>
          </p:cNvSpPr>
          <p:nvPr>
            <p:ph sz="quarter" idx="14" hasCustomPrompt="1"/>
          </p:nvPr>
        </p:nvSpPr>
        <p:spPr>
          <a:xfrm>
            <a:off x="602457" y="1686718"/>
            <a:ext cx="7939088" cy="3361532"/>
          </a:xfrm>
        </p:spPr>
        <p:txBody>
          <a:bodyPr/>
          <a:lstStyle/>
          <a:p>
            <a:pPr lvl="0"/>
            <a:r>
              <a:rPr lang="en-US"/>
              <a:t>Click here to add content</a:t>
            </a:r>
          </a:p>
        </p:txBody>
      </p:sp>
    </p:spTree>
    <p:extLst>
      <p:ext uri="{BB962C8B-B14F-4D97-AF65-F5344CB8AC3E}">
        <p14:creationId xmlns:p14="http://schemas.microsoft.com/office/powerpoint/2010/main" val="946383923"/>
      </p:ext>
    </p:extLst>
  </p:cSld>
  <p:clrMapOvr>
    <a:masterClrMapping/>
  </p:clrMapOvr>
  <p:extLst>
    <p:ext uri="{DCECCB84-F9BA-43D5-87BE-67443E8EF086}">
      <p15:sldGuideLst xmlns:p15="http://schemas.microsoft.com/office/powerpoint/2012/main">
        <p15:guide id="2" orient="horz" pos="1275">
          <p15:clr>
            <a:srgbClr val="FBAE40"/>
          </p15:clr>
        </p15:guide>
        <p15:guide id="3" orient="horz" pos="845">
          <p15:clr>
            <a:srgbClr val="FBAE40"/>
          </p15:clr>
        </p15:guide>
        <p15:guide id="4"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Paired text and media / 1">
    <p:spTree>
      <p:nvGrpSpPr>
        <p:cNvPr id="1" name=""/>
        <p:cNvGrpSpPr/>
        <p:nvPr/>
      </p:nvGrpSpPr>
      <p:grpSpPr>
        <a:xfrm>
          <a:off x="0" y="0"/>
          <a:ext cx="0" cy="0"/>
          <a:chOff x="0" y="0"/>
          <a:chExt cx="0" cy="0"/>
        </a:xfrm>
      </p:grpSpPr>
      <p:sp>
        <p:nvSpPr>
          <p:cNvPr id="11" name="Picture Placeholder 2">
            <a:extLst>
              <a:ext uri="{FF2B5EF4-FFF2-40B4-BE49-F238E27FC236}">
                <a16:creationId xmlns:a16="http://schemas.microsoft.com/office/drawing/2014/main" id="{1B0ECB99-BAD6-4F4F-91D8-9017B16770C0}"/>
              </a:ext>
            </a:extLst>
          </p:cNvPr>
          <p:cNvSpPr>
            <a:spLocks noGrp="1"/>
          </p:cNvSpPr>
          <p:nvPr>
            <p:ph type="pic" idx="10"/>
          </p:nvPr>
        </p:nvSpPr>
        <p:spPr>
          <a:xfrm>
            <a:off x="4627353" y="1112715"/>
            <a:ext cx="4059448" cy="3415214"/>
          </a:xfrm>
          <a:effectLst/>
        </p:spPr>
        <p:txBody>
          <a:bodyPr anchor="t">
            <a:normAutofit/>
          </a:bodyPr>
          <a:lstStyle>
            <a:lvl1pPr marL="0" indent="0">
              <a:buNone/>
              <a:defRPr sz="1620"/>
            </a:lvl1pPr>
            <a:lvl2pPr marL="308610" indent="0">
              <a:buNone/>
              <a:defRPr sz="1890"/>
            </a:lvl2pPr>
            <a:lvl3pPr marL="617220" indent="0">
              <a:buNone/>
              <a:defRPr sz="1620"/>
            </a:lvl3pPr>
            <a:lvl4pPr marL="925830" indent="0">
              <a:buNone/>
              <a:defRPr sz="1350"/>
            </a:lvl4pPr>
            <a:lvl5pPr marL="1234440" indent="0">
              <a:buNone/>
              <a:defRPr sz="1350"/>
            </a:lvl5pPr>
            <a:lvl6pPr marL="1543050" indent="0">
              <a:buNone/>
              <a:defRPr sz="1350"/>
            </a:lvl6pPr>
            <a:lvl7pPr marL="1851660" indent="0">
              <a:buNone/>
              <a:defRPr sz="1350"/>
            </a:lvl7pPr>
            <a:lvl8pPr marL="2160270" indent="0">
              <a:buNone/>
              <a:defRPr sz="1350"/>
            </a:lvl8pPr>
            <a:lvl9pPr marL="2468880" indent="0">
              <a:buNone/>
              <a:defRPr sz="1350"/>
            </a:lvl9pPr>
          </a:lstStyle>
          <a:p>
            <a:r>
              <a:rPr lang="en-US"/>
              <a:t>Click icon to add picture</a:t>
            </a:r>
          </a:p>
        </p:txBody>
      </p:sp>
      <p:sp>
        <p:nvSpPr>
          <p:cNvPr id="14" name="Text Placeholder 7">
            <a:extLst>
              <a:ext uri="{FF2B5EF4-FFF2-40B4-BE49-F238E27FC236}">
                <a16:creationId xmlns:a16="http://schemas.microsoft.com/office/drawing/2014/main" id="{DEBA4542-52B3-4C93-AE82-B78C5D2B9124}"/>
              </a:ext>
            </a:extLst>
          </p:cNvPr>
          <p:cNvSpPr>
            <a:spLocks noGrp="1"/>
          </p:cNvSpPr>
          <p:nvPr>
            <p:ph type="body" sz="quarter" idx="11"/>
          </p:nvPr>
        </p:nvSpPr>
        <p:spPr>
          <a:xfrm>
            <a:off x="451554" y="1112716"/>
            <a:ext cx="4065094" cy="3415214"/>
          </a:xfrm>
          <a:solidFill>
            <a:schemeClr val="accent5"/>
          </a:solidFill>
        </p:spPr>
        <p:txBody>
          <a:bodyPr lIns="144000" tIns="144000" rIns="144000" bIns="72000">
            <a:normAutofit/>
          </a:bodyPr>
          <a:lstStyle>
            <a:lvl1pPr>
              <a:defRPr sz="1440">
                <a:solidFill>
                  <a:srgbClr val="303C4F"/>
                </a:solidFill>
              </a:defRPr>
            </a:lvl1pPr>
            <a:lvl2pPr>
              <a:defRPr sz="1080">
                <a:solidFill>
                  <a:srgbClr val="303C4F"/>
                </a:solidFill>
              </a:defRPr>
            </a:lvl2pPr>
            <a:lvl3pPr>
              <a:defRPr sz="990">
                <a:solidFill>
                  <a:srgbClr val="303C4F"/>
                </a:solidFill>
              </a:defRPr>
            </a:lvl3pPr>
            <a:lvl4pPr>
              <a:defRPr sz="945">
                <a:solidFill>
                  <a:srgbClr val="303C4F"/>
                </a:solidFill>
              </a:defRPr>
            </a:lvl4pPr>
            <a:lvl5pPr>
              <a:defRPr sz="945">
                <a:solidFill>
                  <a:srgbClr val="303C4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4039350-98DA-4B1F-BDC7-110488AFFE6A}"/>
              </a:ext>
            </a:extLst>
          </p:cNvPr>
          <p:cNvSpPr>
            <a:spLocks noGrp="1"/>
          </p:cNvSpPr>
          <p:nvPr>
            <p:ph type="body" sz="quarter" idx="12"/>
          </p:nvPr>
        </p:nvSpPr>
        <p:spPr>
          <a:xfrm>
            <a:off x="1" y="4602285"/>
            <a:ext cx="9148763" cy="432000"/>
          </a:xfrm>
          <a:solidFill>
            <a:srgbClr val="1F4A7D"/>
          </a:solidFill>
          <a:ln>
            <a:solidFill>
              <a:srgbClr val="1F4A7D"/>
            </a:solidFill>
          </a:ln>
          <a:effectLst>
            <a:outerShdw blurRad="50800" dist="38100" dir="5400000" algn="t" rotWithShape="0">
              <a:prstClr val="black">
                <a:alpha val="40000"/>
              </a:prstClr>
            </a:outerShdw>
          </a:effectLst>
        </p:spPr>
        <p:txBody>
          <a:bodyPr anchor="ctr">
            <a:normAutofit/>
          </a:bodyPr>
          <a:lstStyle>
            <a:lvl1pPr marL="0" indent="0" algn="ctr">
              <a:buNone/>
              <a:defRPr sz="1620">
                <a:solidFill>
                  <a:schemeClr val="bg1"/>
                </a:solidFill>
              </a:defRPr>
            </a:lvl1pPr>
            <a:lvl2pPr marL="308610" indent="0">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p:txBody>
      </p:sp>
      <p:sp>
        <p:nvSpPr>
          <p:cNvPr id="8" name="Title Placeholder 1">
            <a:extLst>
              <a:ext uri="{FF2B5EF4-FFF2-40B4-BE49-F238E27FC236}">
                <a16:creationId xmlns:a16="http://schemas.microsoft.com/office/drawing/2014/main" id="{5DB982A5-6689-4FFC-B0EE-8BD7629E9735}"/>
              </a:ext>
            </a:extLst>
          </p:cNvPr>
          <p:cNvSpPr>
            <a:spLocks noGrp="1"/>
          </p:cNvSpPr>
          <p:nvPr>
            <p:ph type="title"/>
          </p:nvPr>
        </p:nvSpPr>
        <p:spPr>
          <a:xfrm>
            <a:off x="451554" y="236895"/>
            <a:ext cx="8235247" cy="671774"/>
          </a:xfrm>
          <a:prstGeom prst="rect">
            <a:avLst/>
          </a:prstGeom>
        </p:spPr>
        <p:txBody>
          <a:bodyPr vert="horz" lIns="91440" tIns="45720" rIns="91440" bIns="45720" rtlCol="0" anchor="ctr">
            <a:normAutofit/>
          </a:bodyPr>
          <a:lstStyle/>
          <a:p>
            <a:r>
              <a:rPr lang="en-US"/>
              <a:t>Click to edit Master title style</a:t>
            </a:r>
          </a:p>
        </p:txBody>
      </p:sp>
      <p:sp>
        <p:nvSpPr>
          <p:cNvPr id="6" name="Slide Number Placeholder 1">
            <a:extLst>
              <a:ext uri="{FF2B5EF4-FFF2-40B4-BE49-F238E27FC236}">
                <a16:creationId xmlns:a16="http://schemas.microsoft.com/office/drawing/2014/main" id="{6A7DA01A-3EC6-4242-9473-CFB8BA24489C}"/>
              </a:ext>
            </a:extLst>
          </p:cNvPr>
          <p:cNvSpPr>
            <a:spLocks noGrp="1"/>
          </p:cNvSpPr>
          <p:nvPr>
            <p:ph type="sldNum" sz="quarter" idx="4"/>
          </p:nvPr>
        </p:nvSpPr>
        <p:spPr>
          <a:xfrm>
            <a:off x="4241219" y="5263480"/>
            <a:ext cx="655914" cy="184666"/>
          </a:xfrm>
          <a:prstGeom prst="rect">
            <a:avLst/>
          </a:prstGeom>
        </p:spPr>
        <p:txBody>
          <a:bodyPr vert="horz" lIns="91440" tIns="45720" rIns="91440" bIns="45720" rtlCol="0" anchor="ctr"/>
          <a:lstStyle>
            <a:lvl1pPr algn="ctr">
              <a:defRPr sz="630">
                <a:solidFill>
                  <a:schemeClr val="accent5">
                    <a:lumMod val="50000"/>
                  </a:schemeClr>
                </a:solidFill>
              </a:defRPr>
            </a:lvl1pPr>
          </a:lstStyle>
          <a:p>
            <a:fld id="{DB9875FC-2FEA-4551-87EF-65CA873589E4}" type="slidenum">
              <a:rPr lang="en-MY" smtClean="0"/>
              <a:pPr/>
              <a:t>‹#›</a:t>
            </a:fld>
            <a:endParaRPr lang="en-MY"/>
          </a:p>
        </p:txBody>
      </p:sp>
    </p:spTree>
    <p:extLst>
      <p:ext uri="{BB962C8B-B14F-4D97-AF65-F5344CB8AC3E}">
        <p14:creationId xmlns:p14="http://schemas.microsoft.com/office/powerpoint/2010/main" val="102351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tmplLst>
          <p:tmpl>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1">
            <p:tnLst>
              <p:par>
                <p:cTn presetID="1"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D851-339A-4D5A-8895-E4C96D0A527F}"/>
              </a:ext>
            </a:extLst>
          </p:cNvPr>
          <p:cNvSpPr>
            <a:spLocks noGrp="1"/>
          </p:cNvSpPr>
          <p:nvPr>
            <p:ph type="ctrTitle"/>
          </p:nvPr>
        </p:nvSpPr>
        <p:spPr>
          <a:xfrm>
            <a:off x="1143000" y="935302"/>
            <a:ext cx="6858000" cy="1989667"/>
          </a:xfrm>
        </p:spPr>
        <p:txBody>
          <a:bodyPr anchor="b"/>
          <a:lstStyle>
            <a:lvl1pPr algn="ctr">
              <a:defRPr sz="6000"/>
            </a:lvl1pPr>
          </a:lstStyle>
          <a:p>
            <a:r>
              <a:rPr lang="en-US"/>
              <a:t>Click to edit Master title style</a:t>
            </a:r>
            <a:endParaRPr lang="en-HK"/>
          </a:p>
        </p:txBody>
      </p:sp>
      <p:sp>
        <p:nvSpPr>
          <p:cNvPr id="3" name="Subtitle 2">
            <a:extLst>
              <a:ext uri="{FF2B5EF4-FFF2-40B4-BE49-F238E27FC236}">
                <a16:creationId xmlns:a16="http://schemas.microsoft.com/office/drawing/2014/main" id="{53B256FE-7D21-4D40-8EF4-8C447FDF00EA}"/>
              </a:ext>
            </a:extLst>
          </p:cNvPr>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HK"/>
          </a:p>
        </p:txBody>
      </p:sp>
      <p:sp>
        <p:nvSpPr>
          <p:cNvPr id="4" name="Date Placeholder 3">
            <a:extLst>
              <a:ext uri="{FF2B5EF4-FFF2-40B4-BE49-F238E27FC236}">
                <a16:creationId xmlns:a16="http://schemas.microsoft.com/office/drawing/2014/main" id="{B332FAC8-2B16-4930-821E-5108B430D750}"/>
              </a:ext>
            </a:extLst>
          </p:cNvPr>
          <p:cNvSpPr>
            <a:spLocks noGrp="1"/>
          </p:cNvSpPr>
          <p:nvPr>
            <p:ph type="dt" sz="half" idx="10"/>
          </p:nvPr>
        </p:nvSpPr>
        <p:spPr/>
        <p:txBody>
          <a:bodyPr/>
          <a:lstStyle/>
          <a:p>
            <a:endParaRPr lang="en-HK"/>
          </a:p>
        </p:txBody>
      </p:sp>
      <p:sp>
        <p:nvSpPr>
          <p:cNvPr id="5" name="Footer Placeholder 4">
            <a:extLst>
              <a:ext uri="{FF2B5EF4-FFF2-40B4-BE49-F238E27FC236}">
                <a16:creationId xmlns:a16="http://schemas.microsoft.com/office/drawing/2014/main" id="{427B44A3-561B-411A-B987-2BF2DB5F3D86}"/>
              </a:ext>
            </a:extLst>
          </p:cNvPr>
          <p:cNvSpPr>
            <a:spLocks noGrp="1"/>
          </p:cNvSpPr>
          <p:nvPr>
            <p:ph type="ftr" sz="quarter" idx="11"/>
          </p:nvPr>
        </p:nvSpPr>
        <p:spPr/>
        <p:txBody>
          <a:bodyPr/>
          <a:lstStyle/>
          <a:p>
            <a:endParaRPr lang="en-HK"/>
          </a:p>
        </p:txBody>
      </p:sp>
    </p:spTree>
    <p:extLst>
      <p:ext uri="{BB962C8B-B14F-4D97-AF65-F5344CB8AC3E}">
        <p14:creationId xmlns:p14="http://schemas.microsoft.com/office/powerpoint/2010/main" val="252852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91D8-68B5-4C38-971C-FD3C6EE516D2}"/>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4CE93B00-0743-44EF-8E3B-DE5AF963D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CDD42466-F4B2-44DB-BD46-1CD6DC6B915D}"/>
              </a:ext>
            </a:extLst>
          </p:cNvPr>
          <p:cNvSpPr>
            <a:spLocks noGrp="1"/>
          </p:cNvSpPr>
          <p:nvPr>
            <p:ph type="dt" sz="half" idx="10"/>
          </p:nvPr>
        </p:nvSpPr>
        <p:spPr/>
        <p:txBody>
          <a:bodyPr/>
          <a:lstStyle/>
          <a:p>
            <a:endParaRPr lang="en-HK"/>
          </a:p>
        </p:txBody>
      </p:sp>
      <p:sp>
        <p:nvSpPr>
          <p:cNvPr id="5" name="Footer Placeholder 4">
            <a:extLst>
              <a:ext uri="{FF2B5EF4-FFF2-40B4-BE49-F238E27FC236}">
                <a16:creationId xmlns:a16="http://schemas.microsoft.com/office/drawing/2014/main" id="{CFE5E867-BCD3-4A32-AA21-A14B31149816}"/>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77CD4108-9271-4085-A310-0129A6D28FF6}"/>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2694315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8AE58-560C-4A85-BC27-3715BE3D2F68}"/>
              </a:ext>
            </a:extLst>
          </p:cNvPr>
          <p:cNvSpPr>
            <a:spLocks noGrp="1"/>
          </p:cNvSpPr>
          <p:nvPr>
            <p:ph type="title"/>
          </p:nvPr>
        </p:nvSpPr>
        <p:spPr>
          <a:xfrm>
            <a:off x="623888" y="1424783"/>
            <a:ext cx="7886700" cy="2377281"/>
          </a:xfrm>
        </p:spPr>
        <p:txBody>
          <a:bodyPr anchor="b"/>
          <a:lstStyle>
            <a:lvl1pPr>
              <a:defRPr sz="6000"/>
            </a:lvl1pPr>
          </a:lstStyle>
          <a:p>
            <a:r>
              <a:rPr lang="en-US"/>
              <a:t>Click to edit Master title style</a:t>
            </a:r>
            <a:endParaRPr lang="en-HK"/>
          </a:p>
        </p:txBody>
      </p:sp>
      <p:sp>
        <p:nvSpPr>
          <p:cNvPr id="3" name="Text Placeholder 2">
            <a:extLst>
              <a:ext uri="{FF2B5EF4-FFF2-40B4-BE49-F238E27FC236}">
                <a16:creationId xmlns:a16="http://schemas.microsoft.com/office/drawing/2014/main" id="{20BE0D3B-9746-464B-BA28-780D05AC3AE0}"/>
              </a:ext>
            </a:extLst>
          </p:cNvPr>
          <p:cNvSpPr>
            <a:spLocks noGrp="1"/>
          </p:cNvSpPr>
          <p:nvPr>
            <p:ph type="body" idx="1"/>
          </p:nvPr>
        </p:nvSpPr>
        <p:spPr>
          <a:xfrm>
            <a:off x="623888" y="3824554"/>
            <a:ext cx="7886700" cy="12501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8B5EBC-7BA0-4E88-AB36-2413F5DC3FAA}"/>
              </a:ext>
            </a:extLst>
          </p:cNvPr>
          <p:cNvSpPr>
            <a:spLocks noGrp="1"/>
          </p:cNvSpPr>
          <p:nvPr>
            <p:ph type="dt" sz="half" idx="10"/>
          </p:nvPr>
        </p:nvSpPr>
        <p:spPr/>
        <p:txBody>
          <a:bodyPr/>
          <a:lstStyle/>
          <a:p>
            <a:endParaRPr lang="en-HK"/>
          </a:p>
        </p:txBody>
      </p:sp>
      <p:sp>
        <p:nvSpPr>
          <p:cNvPr id="5" name="Footer Placeholder 4">
            <a:extLst>
              <a:ext uri="{FF2B5EF4-FFF2-40B4-BE49-F238E27FC236}">
                <a16:creationId xmlns:a16="http://schemas.microsoft.com/office/drawing/2014/main" id="{1103926C-8FE0-4C40-933A-0F14F6630B90}"/>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67A08B86-88DC-4FF8-9211-924906B59DA4}"/>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318144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D58E-F1D7-4E6B-8320-6C1982372F57}"/>
              </a:ext>
            </a:extLst>
          </p:cNvPr>
          <p:cNvSpPr>
            <a:spLocks noGrp="1"/>
          </p:cNvSpPr>
          <p:nvPr>
            <p:ph type="title"/>
          </p:nvPr>
        </p:nvSpPr>
        <p:spPr/>
        <p:txBody>
          <a:bodyPr/>
          <a:lstStyle/>
          <a:p>
            <a:r>
              <a:rPr lang="en-US"/>
              <a:t>Click to edit Master title style</a:t>
            </a:r>
            <a:endParaRPr lang="en-HK"/>
          </a:p>
        </p:txBody>
      </p:sp>
      <p:sp>
        <p:nvSpPr>
          <p:cNvPr id="3" name="Content Placeholder 2">
            <a:extLst>
              <a:ext uri="{FF2B5EF4-FFF2-40B4-BE49-F238E27FC236}">
                <a16:creationId xmlns:a16="http://schemas.microsoft.com/office/drawing/2014/main" id="{89DBD82E-B058-4101-AE81-E4AF3D609606}"/>
              </a:ext>
            </a:extLst>
          </p:cNvPr>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Content Placeholder 3">
            <a:extLst>
              <a:ext uri="{FF2B5EF4-FFF2-40B4-BE49-F238E27FC236}">
                <a16:creationId xmlns:a16="http://schemas.microsoft.com/office/drawing/2014/main" id="{3E9495E7-71C3-49D9-BD42-868E0D8000F3}"/>
              </a:ext>
            </a:extLst>
          </p:cNvPr>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Date Placeholder 4">
            <a:extLst>
              <a:ext uri="{FF2B5EF4-FFF2-40B4-BE49-F238E27FC236}">
                <a16:creationId xmlns:a16="http://schemas.microsoft.com/office/drawing/2014/main" id="{0A7EA9CA-F1DA-46F0-AF8D-E72D4F562258}"/>
              </a:ext>
            </a:extLst>
          </p:cNvPr>
          <p:cNvSpPr>
            <a:spLocks noGrp="1"/>
          </p:cNvSpPr>
          <p:nvPr>
            <p:ph type="dt" sz="half" idx="10"/>
          </p:nvPr>
        </p:nvSpPr>
        <p:spPr/>
        <p:txBody>
          <a:bodyPr/>
          <a:lstStyle/>
          <a:p>
            <a:endParaRPr lang="en-HK"/>
          </a:p>
        </p:txBody>
      </p:sp>
      <p:sp>
        <p:nvSpPr>
          <p:cNvPr id="6" name="Footer Placeholder 5">
            <a:extLst>
              <a:ext uri="{FF2B5EF4-FFF2-40B4-BE49-F238E27FC236}">
                <a16:creationId xmlns:a16="http://schemas.microsoft.com/office/drawing/2014/main" id="{D513F03D-94E1-417C-B43D-50C9119DDA91}"/>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64783C04-4ECB-4B83-85A1-B10C8EDD3ACF}"/>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4159667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16140-CF5C-4C10-B315-A7BEF2098C04}"/>
              </a:ext>
            </a:extLst>
          </p:cNvPr>
          <p:cNvSpPr>
            <a:spLocks noGrp="1"/>
          </p:cNvSpPr>
          <p:nvPr>
            <p:ph type="title"/>
          </p:nvPr>
        </p:nvSpPr>
        <p:spPr>
          <a:xfrm>
            <a:off x="629841" y="304272"/>
            <a:ext cx="7886700" cy="1104636"/>
          </a:xfrm>
        </p:spPr>
        <p:txBody>
          <a:bodyPr/>
          <a:lstStyle/>
          <a:p>
            <a:r>
              <a:rPr lang="en-US"/>
              <a:t>Click to edit Master title style</a:t>
            </a:r>
            <a:endParaRPr lang="en-HK"/>
          </a:p>
        </p:txBody>
      </p:sp>
      <p:sp>
        <p:nvSpPr>
          <p:cNvPr id="3" name="Text Placeholder 2">
            <a:extLst>
              <a:ext uri="{FF2B5EF4-FFF2-40B4-BE49-F238E27FC236}">
                <a16:creationId xmlns:a16="http://schemas.microsoft.com/office/drawing/2014/main" id="{820D0A63-7654-40E5-AEB9-6444C295F018}"/>
              </a:ext>
            </a:extLst>
          </p:cNvPr>
          <p:cNvSpPr>
            <a:spLocks noGrp="1"/>
          </p:cNvSpPr>
          <p:nvPr>
            <p:ph type="body" idx="1"/>
          </p:nvPr>
        </p:nvSpPr>
        <p:spPr>
          <a:xfrm>
            <a:off x="629842" y="1400969"/>
            <a:ext cx="3868340"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379CB-3166-4727-AB2C-59067E3B1B6D}"/>
              </a:ext>
            </a:extLst>
          </p:cNvPr>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5" name="Text Placeholder 4">
            <a:extLst>
              <a:ext uri="{FF2B5EF4-FFF2-40B4-BE49-F238E27FC236}">
                <a16:creationId xmlns:a16="http://schemas.microsoft.com/office/drawing/2014/main" id="{02732666-62A0-4B59-9BDD-BEF79D2CA947}"/>
              </a:ext>
            </a:extLst>
          </p:cNvPr>
          <p:cNvSpPr>
            <a:spLocks noGrp="1"/>
          </p:cNvSpPr>
          <p:nvPr>
            <p:ph type="body" sz="quarter" idx="3"/>
          </p:nvPr>
        </p:nvSpPr>
        <p:spPr>
          <a:xfrm>
            <a:off x="4629151" y="1400969"/>
            <a:ext cx="3887391"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B4F71F-F5C3-4671-8443-D3E4D8082649}"/>
              </a:ext>
            </a:extLst>
          </p:cNvPr>
          <p:cNvSpPr>
            <a:spLocks noGrp="1"/>
          </p:cNvSpPr>
          <p:nvPr>
            <p:ph sz="quarter" idx="4"/>
          </p:nvPr>
        </p:nvSpPr>
        <p:spPr>
          <a:xfrm>
            <a:off x="4629151"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7" name="Date Placeholder 6">
            <a:extLst>
              <a:ext uri="{FF2B5EF4-FFF2-40B4-BE49-F238E27FC236}">
                <a16:creationId xmlns:a16="http://schemas.microsoft.com/office/drawing/2014/main" id="{C8ED84AF-165F-4256-9EEF-19E5E833B1D1}"/>
              </a:ext>
            </a:extLst>
          </p:cNvPr>
          <p:cNvSpPr>
            <a:spLocks noGrp="1"/>
          </p:cNvSpPr>
          <p:nvPr>
            <p:ph type="dt" sz="half" idx="10"/>
          </p:nvPr>
        </p:nvSpPr>
        <p:spPr/>
        <p:txBody>
          <a:bodyPr/>
          <a:lstStyle/>
          <a:p>
            <a:endParaRPr lang="en-HK"/>
          </a:p>
        </p:txBody>
      </p:sp>
      <p:sp>
        <p:nvSpPr>
          <p:cNvPr id="8" name="Footer Placeholder 7">
            <a:extLst>
              <a:ext uri="{FF2B5EF4-FFF2-40B4-BE49-F238E27FC236}">
                <a16:creationId xmlns:a16="http://schemas.microsoft.com/office/drawing/2014/main" id="{D117CBCC-965D-4F24-958F-A6DBAD04B1E6}"/>
              </a:ext>
            </a:extLst>
          </p:cNvPr>
          <p:cNvSpPr>
            <a:spLocks noGrp="1"/>
          </p:cNvSpPr>
          <p:nvPr>
            <p:ph type="ftr" sz="quarter" idx="11"/>
          </p:nvPr>
        </p:nvSpPr>
        <p:spPr/>
        <p:txBody>
          <a:bodyPr/>
          <a:lstStyle/>
          <a:p>
            <a:endParaRPr lang="en-HK"/>
          </a:p>
        </p:txBody>
      </p:sp>
      <p:sp>
        <p:nvSpPr>
          <p:cNvPr id="9" name="Slide Number Placeholder 8">
            <a:extLst>
              <a:ext uri="{FF2B5EF4-FFF2-40B4-BE49-F238E27FC236}">
                <a16:creationId xmlns:a16="http://schemas.microsoft.com/office/drawing/2014/main" id="{78E6153D-FE17-4F2F-A376-35C95EBCC01B}"/>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4238666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B7BD-D429-4DEA-82A5-C2390D94D7D3}"/>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41070903-EFA3-44CD-9D84-F18A3AFA221C}"/>
              </a:ext>
            </a:extLst>
          </p:cNvPr>
          <p:cNvSpPr>
            <a:spLocks noGrp="1"/>
          </p:cNvSpPr>
          <p:nvPr>
            <p:ph type="dt" sz="half" idx="10"/>
          </p:nvPr>
        </p:nvSpPr>
        <p:spPr/>
        <p:txBody>
          <a:bodyPr/>
          <a:lstStyle/>
          <a:p>
            <a:endParaRPr lang="en-HK"/>
          </a:p>
        </p:txBody>
      </p:sp>
      <p:sp>
        <p:nvSpPr>
          <p:cNvPr id="4" name="Footer Placeholder 3">
            <a:extLst>
              <a:ext uri="{FF2B5EF4-FFF2-40B4-BE49-F238E27FC236}">
                <a16:creationId xmlns:a16="http://schemas.microsoft.com/office/drawing/2014/main" id="{5B8794C7-1727-4396-B686-0BA7DFE7DE9A}"/>
              </a:ext>
            </a:extLst>
          </p:cNvPr>
          <p:cNvSpPr>
            <a:spLocks noGrp="1"/>
          </p:cNvSpPr>
          <p:nvPr>
            <p:ph type="ftr" sz="quarter" idx="11"/>
          </p:nvPr>
        </p:nvSpPr>
        <p:spPr/>
        <p:txBody>
          <a:bodyPr/>
          <a:lstStyle/>
          <a:p>
            <a:endParaRPr lang="en-HK"/>
          </a:p>
        </p:txBody>
      </p:sp>
      <p:sp>
        <p:nvSpPr>
          <p:cNvPr id="5" name="Slide Number Placeholder 4">
            <a:extLst>
              <a:ext uri="{FF2B5EF4-FFF2-40B4-BE49-F238E27FC236}">
                <a16:creationId xmlns:a16="http://schemas.microsoft.com/office/drawing/2014/main" id="{C0A186C6-E4AF-40C1-9DB6-C63A683A034B}"/>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3093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AE23C2-183C-41B0-8687-D2ADFF888D4C}"/>
              </a:ext>
            </a:extLst>
          </p:cNvPr>
          <p:cNvSpPr>
            <a:spLocks noGrp="1"/>
          </p:cNvSpPr>
          <p:nvPr>
            <p:ph type="dt" sz="half" idx="10"/>
          </p:nvPr>
        </p:nvSpPr>
        <p:spPr/>
        <p:txBody>
          <a:bodyPr/>
          <a:lstStyle/>
          <a:p>
            <a:endParaRPr lang="en-HK"/>
          </a:p>
        </p:txBody>
      </p:sp>
      <p:sp>
        <p:nvSpPr>
          <p:cNvPr id="3" name="Footer Placeholder 2">
            <a:extLst>
              <a:ext uri="{FF2B5EF4-FFF2-40B4-BE49-F238E27FC236}">
                <a16:creationId xmlns:a16="http://schemas.microsoft.com/office/drawing/2014/main" id="{36692B49-767F-44EF-B916-ECB191B3D2F0}"/>
              </a:ext>
            </a:extLst>
          </p:cNvPr>
          <p:cNvSpPr>
            <a:spLocks noGrp="1"/>
          </p:cNvSpPr>
          <p:nvPr>
            <p:ph type="ftr" sz="quarter" idx="11"/>
          </p:nvPr>
        </p:nvSpPr>
        <p:spPr/>
        <p:txBody>
          <a:bodyPr/>
          <a:lstStyle/>
          <a:p>
            <a:endParaRPr lang="en-HK"/>
          </a:p>
        </p:txBody>
      </p:sp>
      <p:sp>
        <p:nvSpPr>
          <p:cNvPr id="4" name="Slide Number Placeholder 3">
            <a:extLst>
              <a:ext uri="{FF2B5EF4-FFF2-40B4-BE49-F238E27FC236}">
                <a16:creationId xmlns:a16="http://schemas.microsoft.com/office/drawing/2014/main" id="{D09ADF2C-3B03-47A6-9B81-8F3C69F3CF58}"/>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14755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8AE4-34F3-4DA5-B409-E2F90032B521}"/>
              </a:ext>
            </a:extLst>
          </p:cNvPr>
          <p:cNvSpPr>
            <a:spLocks noGrp="1"/>
          </p:cNvSpPr>
          <p:nvPr>
            <p:ph type="title"/>
          </p:nvPr>
        </p:nvSpPr>
        <p:spPr>
          <a:xfrm>
            <a:off x="629841" y="381000"/>
            <a:ext cx="2949178" cy="1333500"/>
          </a:xfrm>
        </p:spPr>
        <p:txBody>
          <a:bodyPr anchor="b"/>
          <a:lstStyle>
            <a:lvl1pPr>
              <a:defRPr sz="3200"/>
            </a:lvl1pPr>
          </a:lstStyle>
          <a:p>
            <a:r>
              <a:rPr lang="en-US"/>
              <a:t>Click to edit Master title style</a:t>
            </a:r>
            <a:endParaRPr lang="en-HK"/>
          </a:p>
        </p:txBody>
      </p:sp>
      <p:sp>
        <p:nvSpPr>
          <p:cNvPr id="3" name="Content Placeholder 2">
            <a:extLst>
              <a:ext uri="{FF2B5EF4-FFF2-40B4-BE49-F238E27FC236}">
                <a16:creationId xmlns:a16="http://schemas.microsoft.com/office/drawing/2014/main" id="{16CB30E7-0D25-4840-B81E-DA55FA1CBE49}"/>
              </a:ext>
            </a:extLst>
          </p:cNvPr>
          <p:cNvSpPr>
            <a:spLocks noGrp="1"/>
          </p:cNvSpPr>
          <p:nvPr>
            <p:ph idx="1"/>
          </p:nvPr>
        </p:nvSpPr>
        <p:spPr>
          <a:xfrm>
            <a:off x="3887391" y="822856"/>
            <a:ext cx="4629150" cy="40613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Text Placeholder 3">
            <a:extLst>
              <a:ext uri="{FF2B5EF4-FFF2-40B4-BE49-F238E27FC236}">
                <a16:creationId xmlns:a16="http://schemas.microsoft.com/office/drawing/2014/main" id="{FE3C617F-A3A9-4F89-862C-2C16ACAF9C5B}"/>
              </a:ext>
            </a:extLst>
          </p:cNvPr>
          <p:cNvSpPr>
            <a:spLocks noGrp="1"/>
          </p:cNvSpPr>
          <p:nvPr>
            <p:ph type="body" sz="half" idx="2"/>
          </p:nvPr>
        </p:nvSpPr>
        <p:spPr>
          <a:xfrm>
            <a:off x="629841"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D55A7A-2EF5-4BCE-8BFD-DF9673972166}"/>
              </a:ext>
            </a:extLst>
          </p:cNvPr>
          <p:cNvSpPr>
            <a:spLocks noGrp="1"/>
          </p:cNvSpPr>
          <p:nvPr>
            <p:ph type="dt" sz="half" idx="10"/>
          </p:nvPr>
        </p:nvSpPr>
        <p:spPr/>
        <p:txBody>
          <a:bodyPr/>
          <a:lstStyle/>
          <a:p>
            <a:endParaRPr lang="en-HK"/>
          </a:p>
        </p:txBody>
      </p:sp>
      <p:sp>
        <p:nvSpPr>
          <p:cNvPr id="6" name="Footer Placeholder 5">
            <a:extLst>
              <a:ext uri="{FF2B5EF4-FFF2-40B4-BE49-F238E27FC236}">
                <a16:creationId xmlns:a16="http://schemas.microsoft.com/office/drawing/2014/main" id="{6FEF937C-51B5-4FDD-AB61-EBB03EAFD340}"/>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4D0ABD63-FBDF-45F8-910C-E15ADF91A424}"/>
              </a:ext>
            </a:extLst>
          </p:cNvPr>
          <p:cNvSpPr>
            <a:spLocks noGrp="1"/>
          </p:cNvSpPr>
          <p:nvPr>
            <p:ph type="sldNum" sz="quarter" idx="12"/>
          </p:nvPr>
        </p:nvSpPr>
        <p:spPr>
          <a:xfrm>
            <a:off x="6457950" y="5296960"/>
            <a:ext cx="2057400" cy="304271"/>
          </a:xfrm>
          <a:prstGeom prst="rect">
            <a:avLst/>
          </a:prstGeom>
        </p:spPr>
        <p:txBody>
          <a:bodyPr/>
          <a:lstStyle/>
          <a:p>
            <a:fld id="{B823C4DE-AE62-4585-B01E-FAC71B2A1C4D}" type="slidenum">
              <a:rPr lang="en-HK" smtClean="0"/>
              <a:t>‹#›</a:t>
            </a:fld>
            <a:endParaRPr lang="en-HK"/>
          </a:p>
        </p:txBody>
      </p:sp>
    </p:spTree>
    <p:extLst>
      <p:ext uri="{BB962C8B-B14F-4D97-AF65-F5344CB8AC3E}">
        <p14:creationId xmlns:p14="http://schemas.microsoft.com/office/powerpoint/2010/main" val="228622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96EBCC-0BB0-472D-A018-A997DB4994AC}"/>
              </a:ext>
            </a:extLst>
          </p:cNvPr>
          <p:cNvSpPr>
            <a:spLocks noGrp="1"/>
          </p:cNvSpPr>
          <p:nvPr>
            <p:ph type="title"/>
          </p:nvPr>
        </p:nvSpPr>
        <p:spPr>
          <a:xfrm>
            <a:off x="628650" y="304272"/>
            <a:ext cx="7886700" cy="1104636"/>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8038265C-6DD1-4BD4-BFBB-060970658BB5}"/>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C33EFB5E-E375-4D4E-B197-C4B32E5B6319}"/>
              </a:ext>
            </a:extLst>
          </p:cNvPr>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HK"/>
          </a:p>
        </p:txBody>
      </p:sp>
      <p:sp>
        <p:nvSpPr>
          <p:cNvPr id="5" name="Footer Placeholder 4">
            <a:extLst>
              <a:ext uri="{FF2B5EF4-FFF2-40B4-BE49-F238E27FC236}">
                <a16:creationId xmlns:a16="http://schemas.microsoft.com/office/drawing/2014/main" id="{B796744F-6A11-4537-BBAF-6794645C1018}"/>
              </a:ext>
            </a:extLst>
          </p:cNvPr>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pic>
        <p:nvPicPr>
          <p:cNvPr id="7" name="Picture 6">
            <a:extLst>
              <a:ext uri="{FF2B5EF4-FFF2-40B4-BE49-F238E27FC236}">
                <a16:creationId xmlns:a16="http://schemas.microsoft.com/office/drawing/2014/main" id="{0E0EC6AF-D0CE-4AE7-8D5E-2BA831C3564E}"/>
              </a:ext>
            </a:extLst>
          </p:cNvPr>
          <p:cNvPicPr>
            <a:picLocks/>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96795" y="5410728"/>
            <a:ext cx="1323109" cy="190275"/>
          </a:xfrm>
          <a:prstGeom prst="rect">
            <a:avLst/>
          </a:prstGeom>
          <a:noFill/>
          <a:ln w="9525">
            <a:noFill/>
            <a:miter lim="800000"/>
            <a:headEnd/>
            <a:tailEnd/>
          </a:ln>
        </p:spPr>
      </p:pic>
      <p:pic>
        <p:nvPicPr>
          <p:cNvPr id="9" name="Picture 8">
            <a:extLst>
              <a:ext uri="{FF2B5EF4-FFF2-40B4-BE49-F238E27FC236}">
                <a16:creationId xmlns:a16="http://schemas.microsoft.com/office/drawing/2014/main" id="{2AC94284-D6AF-4BAA-8173-E74E92293395}"/>
              </a:ext>
            </a:extLst>
          </p:cNvPr>
          <p:cNvPicPr>
            <a:picLocks/>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6165795" y="5465749"/>
            <a:ext cx="2717800" cy="130171"/>
          </a:xfrm>
          <a:prstGeom prst="rect">
            <a:avLst/>
          </a:prstGeom>
          <a:noFill/>
          <a:ln w="9525">
            <a:noFill/>
            <a:miter lim="800000"/>
            <a:headEnd/>
            <a:tailEnd/>
          </a:ln>
        </p:spPr>
      </p:pic>
    </p:spTree>
    <p:extLst>
      <p:ext uri="{BB962C8B-B14F-4D97-AF65-F5344CB8AC3E}">
        <p14:creationId xmlns:p14="http://schemas.microsoft.com/office/powerpoint/2010/main" val="33573725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1.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Flowchart: Connector 5">
            <a:extLst>
              <a:ext uri="{FF2B5EF4-FFF2-40B4-BE49-F238E27FC236}">
                <a16:creationId xmlns:a16="http://schemas.microsoft.com/office/drawing/2014/main" id="{AFCCCAA0-F5A7-A2EC-EDA3-14C86A79448E}"/>
              </a:ext>
            </a:extLst>
          </p:cNvPr>
          <p:cNvSpPr/>
          <p:nvPr/>
        </p:nvSpPr>
        <p:spPr>
          <a:xfrm>
            <a:off x="-353335" y="-395708"/>
            <a:ext cx="1536700" cy="1536700"/>
          </a:xfrm>
          <a:prstGeom prst="flowChartConnector">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13" name="Content Placeholder 3">
            <a:extLst>
              <a:ext uri="{FF2B5EF4-FFF2-40B4-BE49-F238E27FC236}">
                <a16:creationId xmlns:a16="http://schemas.microsoft.com/office/drawing/2014/main" id="{5E61D00D-030D-629F-9C4F-759A3984654F}"/>
              </a:ext>
            </a:extLst>
          </p:cNvPr>
          <p:cNvSpPr txBox="1">
            <a:spLocks/>
          </p:cNvSpPr>
          <p:nvPr/>
        </p:nvSpPr>
        <p:spPr>
          <a:xfrm>
            <a:off x="339754" y="1279140"/>
            <a:ext cx="8445053" cy="3106590"/>
          </a:xfrm>
          <a:prstGeom prst="rect">
            <a:avLst/>
          </a:prstGeom>
          <a:solidFill>
            <a:schemeClr val="bg1">
              <a:lumMod val="95000"/>
            </a:schemeClr>
          </a:solidFill>
        </p:spPr>
        <p:txBody>
          <a:bodyPr vert="horz" wrap="square"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Clr>
                <a:srgbClr val="31BEB2"/>
              </a:buClr>
              <a:buNone/>
            </a:pPr>
            <a:r>
              <a:rPr lang="en-MY" sz="1600" b="1">
                <a:latin typeface="Arial Nova"/>
              </a:rPr>
              <a:t>Your proposal should include the following:</a:t>
            </a:r>
          </a:p>
          <a:p>
            <a:pPr>
              <a:lnSpc>
                <a:spcPct val="150000"/>
              </a:lnSpc>
              <a:spcBef>
                <a:spcPts val="0"/>
              </a:spcBef>
              <a:buClr>
                <a:srgbClr val="C00000"/>
              </a:buClr>
            </a:pPr>
            <a:r>
              <a:rPr lang="en-MY" sz="1600">
                <a:latin typeface="Arial Nova"/>
              </a:rPr>
              <a:t>Your definition of Lead with Purpose</a:t>
            </a:r>
          </a:p>
          <a:p>
            <a:pPr>
              <a:lnSpc>
                <a:spcPct val="150000"/>
              </a:lnSpc>
              <a:spcBef>
                <a:spcPts val="0"/>
              </a:spcBef>
              <a:buClr>
                <a:srgbClr val="C00000"/>
              </a:buClr>
            </a:pPr>
            <a:r>
              <a:rPr lang="en-MY" sz="1600">
                <a:latin typeface="Arial Nova"/>
              </a:rPr>
              <a:t>Your current and desired state.</a:t>
            </a:r>
          </a:p>
          <a:p>
            <a:pPr>
              <a:lnSpc>
                <a:spcPct val="150000"/>
              </a:lnSpc>
              <a:spcBef>
                <a:spcPts val="0"/>
              </a:spcBef>
              <a:buClr>
                <a:srgbClr val="C00000"/>
              </a:buClr>
            </a:pPr>
            <a:r>
              <a:rPr lang="en-MY" sz="1600">
                <a:latin typeface="Arial Nova"/>
              </a:rPr>
              <a:t>A problem statement elaborating on the challenges that is preventing you from attaining your desired state</a:t>
            </a:r>
          </a:p>
          <a:p>
            <a:pPr>
              <a:lnSpc>
                <a:spcPct val="150000"/>
              </a:lnSpc>
              <a:spcBef>
                <a:spcPts val="0"/>
              </a:spcBef>
              <a:buClr>
                <a:srgbClr val="C00000"/>
              </a:buClr>
            </a:pPr>
            <a:r>
              <a:rPr lang="en-MY" sz="1600">
                <a:latin typeface="Arial Nova"/>
              </a:rPr>
              <a:t>A new initiative that will help get you from your current to desired state</a:t>
            </a:r>
          </a:p>
          <a:p>
            <a:pPr>
              <a:lnSpc>
                <a:spcPct val="150000"/>
              </a:lnSpc>
              <a:spcBef>
                <a:spcPts val="0"/>
              </a:spcBef>
              <a:buClr>
                <a:srgbClr val="C00000"/>
              </a:buClr>
            </a:pPr>
            <a:r>
              <a:rPr lang="en-MY" sz="1600">
                <a:latin typeface="Arial Nova"/>
              </a:rPr>
              <a:t>How the organisation can support you and your </a:t>
            </a:r>
            <a:r>
              <a:rPr lang="en-MY" sz="1600" err="1">
                <a:latin typeface="Arial Nova"/>
              </a:rPr>
              <a:t>initiave</a:t>
            </a:r>
            <a:endParaRPr lang="en-MY" sz="1600">
              <a:latin typeface="Arial Nova"/>
            </a:endParaRPr>
          </a:p>
          <a:p>
            <a:pPr>
              <a:lnSpc>
                <a:spcPct val="150000"/>
              </a:lnSpc>
              <a:spcBef>
                <a:spcPts val="0"/>
              </a:spcBef>
              <a:buClr>
                <a:srgbClr val="C00000"/>
              </a:buClr>
            </a:pPr>
            <a:r>
              <a:rPr lang="en-MY" sz="1600">
                <a:latin typeface="Arial Nova"/>
              </a:rPr>
              <a:t>Detail actions that you will take to implement this initiative and attain your desired state</a:t>
            </a:r>
          </a:p>
        </p:txBody>
      </p:sp>
      <p:sp>
        <p:nvSpPr>
          <p:cNvPr id="9" name="Title 1">
            <a:extLst>
              <a:ext uri="{FF2B5EF4-FFF2-40B4-BE49-F238E27FC236}">
                <a16:creationId xmlns:a16="http://schemas.microsoft.com/office/drawing/2014/main" id="{DC5B8675-EB44-5651-78F7-0C4E0517DD9D}"/>
              </a:ext>
            </a:extLst>
          </p:cNvPr>
          <p:cNvSpPr txBox="1">
            <a:spLocks/>
          </p:cNvSpPr>
          <p:nvPr/>
        </p:nvSpPr>
        <p:spPr>
          <a:xfrm>
            <a:off x="0" y="0"/>
            <a:ext cx="9144000" cy="1060704"/>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0" marR="0" lvl="0" indent="0" algn="ctr" defTabSz="914400" rtl="0" eaLnBrk="1" fontAlgn="auto" latinLnBrk="0" hangingPunct="1">
              <a:lnSpc>
                <a:spcPct val="90000"/>
              </a:lnSpc>
              <a:spcBef>
                <a:spcPts val="1800"/>
              </a:spcBef>
              <a:spcAft>
                <a:spcPts val="300"/>
              </a:spcAft>
              <a:buClrTx/>
              <a:buSzTx/>
              <a:buFontTx/>
              <a:buNone/>
              <a:tabLst/>
              <a:defRPr/>
            </a:pPr>
            <a:r>
              <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rPr>
              <a:t>Information Brief</a:t>
            </a:r>
            <a:endParaRPr kumimoji="0" lang="en-US" sz="3200" b="0" i="0" u="none" strike="noStrike" kern="1200" cap="none" spc="0" normalizeH="0" baseline="0" noProof="0">
              <a:ln>
                <a:noFill/>
              </a:ln>
              <a:solidFill>
                <a:prstClr val="black"/>
              </a:solidFill>
              <a:effectLst/>
              <a:uLnTx/>
              <a:uFillTx/>
              <a:latin typeface="Source Sans Pro Semibold" panose="020B0603030403020204" pitchFamily="34" charset="0"/>
              <a:ea typeface="Source Sans Pro Semibold" panose="020B0603030403020204" pitchFamily="34" charset="0"/>
            </a:endParaRPr>
          </a:p>
        </p:txBody>
      </p:sp>
      <p:sp>
        <p:nvSpPr>
          <p:cNvPr id="10" name="Content Placeholder 3">
            <a:extLst>
              <a:ext uri="{FF2B5EF4-FFF2-40B4-BE49-F238E27FC236}">
                <a16:creationId xmlns:a16="http://schemas.microsoft.com/office/drawing/2014/main" id="{04B9F1BE-2512-2AB3-E5EF-BBDC4A5F9BBB}"/>
              </a:ext>
            </a:extLst>
          </p:cNvPr>
          <p:cNvSpPr txBox="1">
            <a:spLocks/>
          </p:cNvSpPr>
          <p:nvPr/>
        </p:nvSpPr>
        <p:spPr>
          <a:xfrm>
            <a:off x="2381175" y="763319"/>
            <a:ext cx="4144880" cy="286232"/>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MY" sz="1400" b="1" i="0" u="none" strike="noStrike" kern="1200" cap="none" spc="0" normalizeH="0" baseline="0" noProof="0">
                <a:ln>
                  <a:noFill/>
                </a:ln>
                <a:solidFill>
                  <a:prstClr val="black"/>
                </a:solidFill>
                <a:effectLst/>
                <a:uLnTx/>
                <a:uFillTx/>
                <a:latin typeface="Arial Nova" panose="020B0504020202020204" pitchFamily="34" charset="0"/>
                <a:ea typeface="+mn-ea"/>
                <a:cs typeface="+mn-cs"/>
              </a:rPr>
              <a:t>New Ways of Working</a:t>
            </a:r>
          </a:p>
        </p:txBody>
      </p:sp>
      <p:sp>
        <p:nvSpPr>
          <p:cNvPr id="4" name="TextBox 3">
            <a:extLst>
              <a:ext uri="{FF2B5EF4-FFF2-40B4-BE49-F238E27FC236}">
                <a16:creationId xmlns:a16="http://schemas.microsoft.com/office/drawing/2014/main" id="{6DE74877-1034-E88C-0796-BF2F7F7791CC}"/>
              </a:ext>
            </a:extLst>
          </p:cNvPr>
          <p:cNvSpPr txBox="1"/>
          <p:nvPr/>
        </p:nvSpPr>
        <p:spPr>
          <a:xfrm>
            <a:off x="339754" y="4436993"/>
            <a:ext cx="8464491" cy="646331"/>
          </a:xfrm>
          <a:prstGeom prst="rect">
            <a:avLst/>
          </a:prstGeom>
          <a:noFill/>
        </p:spPr>
        <p:txBody>
          <a:bodyPr wrap="square" rtlCol="0">
            <a:spAutoFit/>
          </a:bodyPr>
          <a:lstStyle/>
          <a:p>
            <a:pPr algn="just"/>
            <a:r>
              <a:rPr lang="en-MY"/>
              <a:t>This template is meant to serve as a guidance on the flow of your presentation and is not prescriptive. Teams are encouraged to be creative with the styles of the presentation.</a:t>
            </a:r>
          </a:p>
        </p:txBody>
      </p:sp>
    </p:spTree>
    <p:extLst>
      <p:ext uri="{BB962C8B-B14F-4D97-AF65-F5344CB8AC3E}">
        <p14:creationId xmlns:p14="http://schemas.microsoft.com/office/powerpoint/2010/main" val="286343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3" name="Title 2">
            <a:extLst>
              <a:ext uri="{FF2B5EF4-FFF2-40B4-BE49-F238E27FC236}">
                <a16:creationId xmlns:a16="http://schemas.microsoft.com/office/drawing/2014/main" id="{6DDEF549-617E-3554-43E4-192105227676}"/>
              </a:ext>
            </a:extLst>
          </p:cNvPr>
          <p:cNvSpPr>
            <a:spLocks noGrp="1"/>
          </p:cNvSpPr>
          <p:nvPr>
            <p:ph type="title"/>
          </p:nvPr>
        </p:nvSpPr>
        <p:spPr>
          <a:xfrm>
            <a:off x="628650" y="1812843"/>
            <a:ext cx="7886700" cy="1104636"/>
          </a:xfrm>
        </p:spPr>
        <p:txBody>
          <a:bodyPr/>
          <a:lstStyle/>
          <a:p>
            <a:r>
              <a:rPr lang="en-US" b="1"/>
              <a:t>Q&amp;A</a:t>
            </a:r>
            <a:endParaRPr lang="en-ID" b="1"/>
          </a:p>
        </p:txBody>
      </p:sp>
    </p:spTree>
    <p:extLst>
      <p:ext uri="{BB962C8B-B14F-4D97-AF65-F5344CB8AC3E}">
        <p14:creationId xmlns:p14="http://schemas.microsoft.com/office/powerpoint/2010/main" val="708435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0"/>
            <a:ext cx="9144000" cy="5715000"/>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marL="0" marR="0" lvl="0" indent="0" algn="ctr" defTabSz="914400">
              <a:lnSpc>
                <a:spcPct val="90000"/>
              </a:lnSpc>
              <a:spcBef>
                <a:spcPts val="1800"/>
              </a:spcBef>
              <a:spcAft>
                <a:spcPts val="300"/>
              </a:spcAft>
              <a:buClrTx/>
              <a:buSzTx/>
              <a:buFontTx/>
              <a:buNone/>
              <a:tabLst/>
              <a:defRPr/>
            </a:pPr>
            <a:r>
              <a:rPr kumimoji="0" lang="en-US" sz="3200" b="0" i="0" u="none" strike="noStrike" kern="1200" cap="none" spc="0" normalizeH="0" baseline="0" noProof="0">
                <a:ln>
                  <a:noFill/>
                </a:ln>
                <a:effectLst/>
                <a:uLnTx/>
                <a:uFillTx/>
                <a:latin typeface="Source Sans Pro Semibold"/>
                <a:ea typeface="Source Sans Pro Semibold"/>
              </a:rPr>
              <a:t>Introduction with Your Problem Statement</a:t>
            </a:r>
            <a:endParaRPr lang="en-US"/>
          </a:p>
          <a:p>
            <a:pPr marL="457200" indent="-457200" algn="l" defTabSz="914400">
              <a:buFont typeface="Arial"/>
              <a:buChar char="•"/>
              <a:defRPr/>
            </a:pPr>
            <a:r>
              <a:rPr lang="en-US" sz="1600">
                <a:latin typeface="Source Sans Pro Semibold"/>
                <a:ea typeface="Source Sans Pro Semibold"/>
              </a:rPr>
              <a:t>Flexible with accountability</a:t>
            </a:r>
          </a:p>
          <a:p>
            <a:pPr marL="457200" indent="-457200" algn="l" defTabSz="914400">
              <a:buFont typeface="Arial"/>
              <a:buChar char="•"/>
              <a:defRPr/>
            </a:pPr>
            <a:r>
              <a:rPr lang="en-US" sz="1600">
                <a:latin typeface="Source Sans Pro Semibold"/>
                <a:ea typeface="Source Sans Pro Semibold"/>
              </a:rPr>
              <a:t>Individual  - Commitment and integrity</a:t>
            </a:r>
          </a:p>
          <a:p>
            <a:pPr marL="457200" indent="-457200" algn="l" defTabSz="914400">
              <a:buFont typeface="Arial"/>
              <a:buChar char="•"/>
              <a:defRPr/>
            </a:pPr>
            <a:r>
              <a:rPr lang="en-US" sz="1600">
                <a:latin typeface="Source Sans Pro Semibold"/>
                <a:ea typeface="Source Sans Pro Semibold"/>
              </a:rPr>
              <a:t>Working environment – agile and working anytime</a:t>
            </a:r>
          </a:p>
          <a:p>
            <a:pPr marL="457200" indent="-457200" algn="l" defTabSz="914400">
              <a:buFont typeface="Arial"/>
              <a:buChar char="•"/>
              <a:defRPr/>
            </a:pPr>
            <a:r>
              <a:rPr lang="en-US" sz="1600">
                <a:latin typeface="Source Sans Pro Semibold"/>
                <a:ea typeface="Source Sans Pro Semibold"/>
              </a:rPr>
              <a:t>Tools supportive – </a:t>
            </a:r>
            <a:r>
              <a:rPr lang="en-US" sz="1600" err="1">
                <a:latin typeface="Source Sans Pro Semibold"/>
                <a:ea typeface="Source Sans Pro Semibold"/>
              </a:rPr>
              <a:t>eg.</a:t>
            </a:r>
            <a:r>
              <a:rPr lang="en-US" sz="1600">
                <a:latin typeface="Source Sans Pro Semibold"/>
                <a:ea typeface="Source Sans Pro Semibold"/>
              </a:rPr>
              <a:t> </a:t>
            </a:r>
            <a:r>
              <a:rPr lang="en-US" sz="1600" err="1">
                <a:latin typeface="Source Sans Pro Semibold"/>
                <a:ea typeface="Source Sans Pro Semibold"/>
              </a:rPr>
              <a:t>microsoft</a:t>
            </a:r>
            <a:r>
              <a:rPr lang="en-US" sz="1600">
                <a:latin typeface="Source Sans Pro Semibold"/>
                <a:ea typeface="Source Sans Pro Semibold"/>
              </a:rPr>
              <a:t> planner, teams, WA, VPN</a:t>
            </a:r>
          </a:p>
          <a:p>
            <a:pPr marL="457200" indent="-457200" algn="l" defTabSz="914400">
              <a:buFont typeface="Arial"/>
              <a:buChar char="•"/>
              <a:defRPr/>
            </a:pPr>
            <a:r>
              <a:rPr lang="en-US" sz="1600">
                <a:latin typeface="Source Sans Pro Semibold"/>
                <a:ea typeface="Source Sans Pro Semibold"/>
              </a:rPr>
              <a:t>Result oriented</a:t>
            </a:r>
          </a:p>
          <a:p>
            <a:pPr marL="457200" indent="-457200" algn="l" defTabSz="914400">
              <a:buFont typeface="Arial"/>
              <a:buChar char="•"/>
              <a:defRPr/>
            </a:pPr>
            <a:endParaRPr lang="en-US" sz="1600">
              <a:latin typeface="Source Sans Pro Semibold"/>
              <a:ea typeface="Source Sans Pro Semibold"/>
            </a:endParaRPr>
          </a:p>
          <a:p>
            <a:pPr algn="l"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p:txBody>
      </p:sp>
    </p:spTree>
    <p:extLst>
      <p:ext uri="{BB962C8B-B14F-4D97-AF65-F5344CB8AC3E}">
        <p14:creationId xmlns:p14="http://schemas.microsoft.com/office/powerpoint/2010/main" val="318750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33868"/>
            <a:ext cx="9144000" cy="5748867"/>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0" marR="0" lvl="0" indent="0" algn="ctr" defTabSz="914400" rtl="0" eaLnBrk="1" fontAlgn="auto" latinLnBrk="0" hangingPunct="1">
              <a:lnSpc>
                <a:spcPct val="90000"/>
              </a:lnSpc>
              <a:spcBef>
                <a:spcPts val="1800"/>
              </a:spcBef>
              <a:spcAft>
                <a:spcPts val="300"/>
              </a:spcAft>
              <a:buClrTx/>
              <a:buSzTx/>
              <a:buFontTx/>
              <a:buNone/>
              <a:tabLst/>
              <a:defRPr/>
            </a:pPr>
            <a:r>
              <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rPr>
              <a:t>Challenges You Face as Leaders at Prudential</a:t>
            </a:r>
          </a:p>
          <a:p>
            <a:pPr defTabSz="914400">
              <a:defRPr/>
            </a:pPr>
            <a:r>
              <a:rPr lang="en-US" sz="1800">
                <a:latin typeface="Gotham Light"/>
                <a:ea typeface="Source Sans Pro Semibold"/>
              </a:rPr>
              <a:t>Pro &amp; cons: </a:t>
            </a:r>
          </a:p>
          <a:p>
            <a:pPr marL="285750" indent="-285750" defTabSz="914400">
              <a:buFont typeface="Calibri"/>
              <a:buChar char="-"/>
              <a:defRPr/>
            </a:pPr>
            <a:r>
              <a:rPr lang="en-US" sz="1800">
                <a:latin typeface="Source Sans Pro Semibold"/>
                <a:ea typeface="Source Sans Pro Semibold"/>
              </a:rPr>
              <a:t>To reduce commute time -  </a:t>
            </a:r>
            <a:endParaRPr lang="en-US"/>
          </a:p>
          <a:p>
            <a:pPr marL="285750" indent="-285750" defTabSz="914400">
              <a:buFont typeface="Calibri"/>
              <a:buChar char="-"/>
              <a:defRPr/>
            </a:pPr>
            <a:r>
              <a:rPr lang="en-US" sz="1800">
                <a:latin typeface="Source Sans Pro Semibold"/>
                <a:ea typeface="Source Sans Pro Semibold"/>
              </a:rPr>
              <a:t>Cost saving</a:t>
            </a:r>
          </a:p>
          <a:p>
            <a:pPr marL="285750" indent="-285750" defTabSz="914400">
              <a:buFont typeface="Calibri"/>
              <a:buChar char="-"/>
              <a:defRPr/>
            </a:pPr>
            <a:r>
              <a:rPr lang="en-US" sz="1800">
                <a:latin typeface="Source Sans Pro Semibold"/>
                <a:ea typeface="Source Sans Pro Semibold"/>
              </a:rPr>
              <a:t>Managing gen z - </a:t>
            </a:r>
          </a:p>
          <a:p>
            <a:pPr defTabSz="914400">
              <a:defRPr/>
            </a:pPr>
            <a:r>
              <a:rPr lang="en-US" sz="1800">
                <a:latin typeface="Source Sans Pro Semibold"/>
                <a:ea typeface="Source Sans Pro Semibold"/>
              </a:rPr>
              <a:t>Agile working guidance for customer facing and non-customer facing team</a:t>
            </a:r>
          </a:p>
        </p:txBody>
      </p:sp>
    </p:spTree>
    <p:extLst>
      <p:ext uri="{BB962C8B-B14F-4D97-AF65-F5344CB8AC3E}">
        <p14:creationId xmlns:p14="http://schemas.microsoft.com/office/powerpoint/2010/main" val="107174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0"/>
            <a:ext cx="9144000" cy="5715000"/>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0" marR="0" lvl="0" indent="0" algn="ctr" defTabSz="914400" rtl="0" eaLnBrk="1" fontAlgn="auto" latinLnBrk="0" hangingPunct="1">
              <a:lnSpc>
                <a:spcPct val="90000"/>
              </a:lnSpc>
              <a:spcBef>
                <a:spcPts val="1800"/>
              </a:spcBef>
              <a:spcAft>
                <a:spcPts val="300"/>
              </a:spcAft>
              <a:buClrTx/>
              <a:buSzTx/>
              <a:buFontTx/>
              <a:buNone/>
              <a:tabLst/>
              <a:defRPr/>
            </a:pPr>
            <a:r>
              <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rPr>
              <a:t>Opportunities That Are Presently Available at Prudential To Overcome the Challenge</a:t>
            </a:r>
          </a:p>
          <a:p>
            <a:pPr defTabSz="914400">
              <a:defRPr/>
            </a:pPr>
            <a:r>
              <a:rPr lang="en-US" sz="1600">
                <a:latin typeface="Source Sans Pro Semibold"/>
                <a:ea typeface="Source Sans Pro Semibold"/>
              </a:rPr>
              <a:t>3+2</a:t>
            </a:r>
            <a:endParaRPr lang="en-US" sz="3200">
              <a:latin typeface="Source Sans Pro Semibold" panose="020B0603030403020204" pitchFamily="34" charset="0"/>
              <a:ea typeface="Source Sans Pro Semibold" panose="020B0603030403020204" pitchFamily="34" charset="0"/>
            </a:endParaRPr>
          </a:p>
          <a:p>
            <a:pPr defTabSz="914400">
              <a:defRPr/>
            </a:pPr>
            <a:r>
              <a:rPr lang="en-US" sz="1600">
                <a:latin typeface="Gotham Light"/>
                <a:ea typeface="Source Sans Pro Semibold"/>
              </a:rPr>
              <a:t>Tracker </a:t>
            </a:r>
            <a:r>
              <a:rPr lang="en-US" sz="1600">
                <a:latin typeface="Source Sans Pro Semibold"/>
                <a:ea typeface="Source Sans Pro Semibold"/>
              </a:rPr>
              <a:t>Tools : </a:t>
            </a:r>
            <a:r>
              <a:rPr lang="en-US" sz="1600" err="1">
                <a:latin typeface="Source Sans Pro Semibold"/>
                <a:ea typeface="Source Sans Pro Semibold"/>
              </a:rPr>
              <a:t>microsoft</a:t>
            </a:r>
            <a:r>
              <a:rPr lang="en-US" sz="1600">
                <a:latin typeface="Source Sans Pro Semibold"/>
                <a:ea typeface="Source Sans Pro Semibold"/>
              </a:rPr>
              <a:t> planner, soft phone, </a:t>
            </a:r>
            <a:r>
              <a:rPr lang="en-US" sz="1600" err="1">
                <a:latin typeface="Source Sans Pro Semibold"/>
                <a:ea typeface="Source Sans Pro Semibold"/>
              </a:rPr>
              <a:t>vpn</a:t>
            </a:r>
            <a:r>
              <a:rPr lang="en-US" sz="1600">
                <a:latin typeface="Source Sans Pro Semibold"/>
                <a:ea typeface="Source Sans Pro Semibold"/>
              </a:rPr>
              <a:t> access, office 365 </a:t>
            </a:r>
            <a:endParaRPr lang="en-US" sz="16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58236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0"/>
            <a:ext cx="9144000" cy="5715000"/>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endParaRPr lang="en-US" sz="3200">
              <a:latin typeface="Source Sans Pro Semibold"/>
              <a:ea typeface="Source Sans Pro Semibold"/>
            </a:endParaRPr>
          </a:p>
          <a:p>
            <a:pPr defTabSz="914400">
              <a:defRPr/>
            </a:pPr>
            <a:r>
              <a:rPr kumimoji="0" lang="en-US" sz="3200" b="0" i="0" u="none" strike="noStrike" kern="1200" cap="none" spc="0" normalizeH="0" baseline="0" noProof="0">
                <a:ln>
                  <a:noFill/>
                </a:ln>
                <a:effectLst/>
                <a:uLnTx/>
                <a:uFillTx/>
                <a:latin typeface="Source Sans Pro Semibold"/>
                <a:ea typeface="Source Sans Pro Semibold"/>
              </a:rPr>
              <a:t>What Prudential </a:t>
            </a:r>
            <a:r>
              <a:rPr lang="en-US" sz="3200">
                <a:latin typeface="Source Sans Pro Semibold"/>
                <a:ea typeface="Source Sans Pro Semibold"/>
              </a:rPr>
              <a:t>C</a:t>
            </a:r>
            <a:r>
              <a:rPr kumimoji="0" lang="en-US" sz="3200" b="0" i="0" u="none" strike="noStrike" kern="1200" cap="none" spc="0" normalizeH="0" baseline="0" noProof="0">
                <a:ln>
                  <a:noFill/>
                </a:ln>
                <a:effectLst/>
                <a:uLnTx/>
                <a:uFillTx/>
                <a:latin typeface="Source Sans Pro Semibold"/>
                <a:ea typeface="Source Sans Pro Semibold"/>
              </a:rPr>
              <a:t>an Do to </a:t>
            </a:r>
            <a:r>
              <a:rPr lang="en-US" sz="3200">
                <a:latin typeface="Source Sans Pro Semibold"/>
                <a:ea typeface="Source Sans Pro Semibold"/>
              </a:rPr>
              <a:t>E</a:t>
            </a:r>
            <a:r>
              <a:rPr kumimoji="0" lang="en-US" sz="3200" b="0" i="0" u="none" strike="noStrike" kern="1200" cap="none" spc="0" normalizeH="0" baseline="0" noProof="0">
                <a:ln>
                  <a:noFill/>
                </a:ln>
                <a:effectLst/>
                <a:uLnTx/>
                <a:uFillTx/>
                <a:latin typeface="Source Sans Pro Semibold"/>
                <a:ea typeface="Source Sans Pro Semibold"/>
              </a:rPr>
              <a:t>levate Your Initiatives Further</a:t>
            </a:r>
            <a:r>
              <a:rPr lang="en-US" sz="3200">
                <a:latin typeface="Source Sans Pro Semibold"/>
                <a:ea typeface="Source Sans Pro Semibold"/>
              </a:rPr>
              <a:t> </a:t>
            </a:r>
            <a:endParaRPr lang="en-US" sz="3200">
              <a:latin typeface="Source Sans Pro Semibold" panose="020B0603030403020204" pitchFamily="34" charset="0"/>
              <a:ea typeface="Source Sans Pro Semibold" panose="020B0603030403020204" pitchFamily="34" charset="0"/>
            </a:endParaRPr>
          </a:p>
          <a:p>
            <a:pPr defTabSz="914400">
              <a:defRPr/>
            </a:pPr>
            <a:r>
              <a:rPr lang="en-US" sz="1600">
                <a:latin typeface="Source Sans Pro Semibold"/>
                <a:ea typeface="Source Sans Pro Semibold"/>
              </a:rPr>
              <a:t>Buy in from management</a:t>
            </a:r>
            <a:endParaRPr lang="en-US" sz="1600">
              <a:latin typeface="Source Sans Pro Semibold" panose="020B0603030403020204" pitchFamily="34" charset="0"/>
              <a:ea typeface="Source Sans Pro Semibold" panose="020B0603030403020204" pitchFamily="34" charset="0"/>
            </a:endParaRPr>
          </a:p>
          <a:p>
            <a:pPr defTabSz="914400">
              <a:defRPr/>
            </a:pPr>
            <a:r>
              <a:rPr lang="en-US" sz="1600">
                <a:latin typeface="Source Sans Pro Semibold"/>
                <a:ea typeface="Source Sans Pro Semibold"/>
              </a:rPr>
              <a:t>Resource</a:t>
            </a:r>
            <a:endParaRPr lang="en-US" sz="1600" b="0" i="0" u="none" strike="noStrike" kern="1200" cap="none" spc="0" normalizeH="0" baseline="0" noProof="0">
              <a:ln>
                <a:noFill/>
              </a:ln>
              <a:effectLst/>
              <a:uLnTx/>
              <a:uFillTx/>
              <a:latin typeface="Source Sans Pro Semibold" panose="020B0603030403020204" pitchFamily="34" charset="0"/>
              <a:ea typeface="Source Sans Pro Semibold" panose="020B0603030403020204" pitchFamily="34" charset="0"/>
            </a:endParaRPr>
          </a:p>
          <a:p>
            <a:pPr defTabSz="914400">
              <a:defRPr/>
            </a:pPr>
            <a:r>
              <a:rPr lang="en-US" sz="1600">
                <a:latin typeface="Source Sans Pro Semibold"/>
                <a:ea typeface="Source Sans Pro Semibold"/>
              </a:rPr>
              <a:t>Training / knowledge, have commitment and integrity</a:t>
            </a:r>
          </a:p>
          <a:p>
            <a:pPr defTabSz="914400">
              <a:defRPr/>
            </a:pPr>
            <a:r>
              <a:rPr lang="en-US" sz="1600">
                <a:latin typeface="Source Sans Pro Semibold"/>
                <a:ea typeface="Source Sans Pro Semibold"/>
              </a:rPr>
              <a:t>Technology refreshment</a:t>
            </a:r>
          </a:p>
          <a:p>
            <a:pPr defTabSz="914400">
              <a:defRPr/>
            </a:pPr>
            <a:r>
              <a:rPr lang="en-US" sz="1600" err="1">
                <a:latin typeface="Source Sans Pro Semibold"/>
                <a:ea typeface="Source Sans Pro Semibold"/>
              </a:rPr>
              <a:t>Standarisasi</a:t>
            </a:r>
            <a:r>
              <a:rPr lang="en-US" sz="1600">
                <a:latin typeface="Source Sans Pro Semibold"/>
                <a:ea typeface="Source Sans Pro Semibold"/>
              </a:rPr>
              <a:t> ways of working for agile working</a:t>
            </a:r>
            <a:endParaRPr lang="en-US" sz="1600">
              <a:latin typeface="Source Sans Pro Semibold" panose="020B0603030403020204" pitchFamily="34" charset="0"/>
              <a:ea typeface="Source Sans Pro Semibold" panose="020B0603030403020204" pitchFamily="34" charset="0"/>
            </a:endParaRPr>
          </a:p>
          <a:p>
            <a:pPr defTabSz="914400">
              <a:defRPr/>
            </a:pPr>
            <a:endParaRPr lang="en-US" sz="16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a:p>
            <a:pPr defTabSz="914400">
              <a:defRPr/>
            </a:pPr>
            <a:endParaRPr lang="en-US" sz="320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3712349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0"/>
            <a:ext cx="9144000" cy="5715000"/>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r>
              <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rPr>
              <a:t>Next Steps with Action Plan</a:t>
            </a:r>
          </a:p>
          <a:p>
            <a:pPr marL="0" marR="0" lvl="0" indent="0" algn="ctr" defTabSz="914400" rtl="0" eaLnBrk="1" fontAlgn="auto" latinLnBrk="0" hangingPunct="1">
              <a:lnSpc>
                <a:spcPct val="90000"/>
              </a:lnSpc>
              <a:spcBef>
                <a:spcPts val="1800"/>
              </a:spcBef>
              <a:spcAft>
                <a:spcPts val="300"/>
              </a:spcAft>
              <a:buClrTx/>
              <a:buSzTx/>
              <a:buFontTx/>
              <a:buNone/>
              <a:tabLst/>
              <a:defRPr/>
            </a:pPr>
            <a:r>
              <a:rPr kumimoji="0" lang="en-US" sz="18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rPr>
              <a:t>Create guideline / sop</a:t>
            </a:r>
          </a:p>
          <a:p>
            <a:pPr marL="0" marR="0" lvl="0" indent="0" algn="ctr" defTabSz="914400" rtl="0" eaLnBrk="1" fontAlgn="auto" latinLnBrk="0" hangingPunct="1">
              <a:lnSpc>
                <a:spcPct val="90000"/>
              </a:lnSpc>
              <a:spcBef>
                <a:spcPts val="1800"/>
              </a:spcBef>
              <a:spcAft>
                <a:spcPts val="300"/>
              </a:spcAft>
              <a:buClrTx/>
              <a:buSzTx/>
              <a:buFontTx/>
              <a:buNone/>
              <a:tabLst/>
              <a:defRPr/>
            </a:pPr>
            <a:r>
              <a:rPr lang="en-US" sz="1800">
                <a:solidFill>
                  <a:prstClr val="black"/>
                </a:solidFill>
                <a:latin typeface="Source Sans Pro Semibold"/>
                <a:ea typeface="Source Sans Pro Semibold" panose="020B0603030403020204" pitchFamily="34" charset="0"/>
              </a:rPr>
              <a:t>Timeline – PIC</a:t>
            </a:r>
          </a:p>
          <a:p>
            <a:pPr marL="0" marR="0" lvl="0" indent="0" algn="ctr" defTabSz="914400" rtl="0" eaLnBrk="1" fontAlgn="auto" latinLnBrk="0" hangingPunct="1">
              <a:lnSpc>
                <a:spcPct val="90000"/>
              </a:lnSpc>
              <a:spcBef>
                <a:spcPts val="1800"/>
              </a:spcBef>
              <a:spcAft>
                <a:spcPts val="300"/>
              </a:spcAft>
              <a:buClrTx/>
              <a:buSzTx/>
              <a:buFontTx/>
              <a:buNone/>
              <a:tabLst/>
              <a:defRPr/>
            </a:pPr>
            <a:endParaRPr lang="en-US" sz="1800">
              <a:solidFill>
                <a:prstClr val="black"/>
              </a:solidFill>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lang="en-US" sz="1800">
              <a:solidFill>
                <a:prstClr val="black"/>
              </a:solidFill>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lang="en-US" sz="3200">
              <a:solidFill>
                <a:prstClr val="black"/>
              </a:solidFill>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lang="en-US" sz="3200">
              <a:solidFill>
                <a:prstClr val="black"/>
              </a:solidFill>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Source Sans Pro Semibold"/>
              <a:ea typeface="Source Sans Pro Semibold" panose="020B0603030403020204" pitchFamily="34" charset="0"/>
            </a:endParaRPr>
          </a:p>
          <a:p>
            <a:pPr marL="0" marR="0" lvl="0" indent="0" algn="ctr" defTabSz="914400" rtl="0" eaLnBrk="1" fontAlgn="auto" latinLnBrk="0" hangingPunct="1">
              <a:lnSpc>
                <a:spcPct val="90000"/>
              </a:lnSpc>
              <a:spcBef>
                <a:spcPts val="1800"/>
              </a:spcBef>
              <a:spcAft>
                <a:spcPts val="300"/>
              </a:spcAft>
              <a:buClrTx/>
              <a:buSzTx/>
              <a:buFontTx/>
              <a:buNone/>
              <a:tabLst/>
              <a:defRPr/>
            </a:pPr>
            <a:endParaRPr kumimoji="0" lang="en-US" sz="3200" b="0" i="0" u="none" strike="noStrike" kern="1200" cap="none" spc="0" normalizeH="0" baseline="0" noProof="0">
              <a:ln>
                <a:noFill/>
              </a:ln>
              <a:solidFill>
                <a:prstClr val="black"/>
              </a:solidFill>
              <a:effectLst/>
              <a:uLnTx/>
              <a:uFillTx/>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932022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79321D-6277-FAF8-A8BD-45C35B64FD95}"/>
              </a:ext>
            </a:extLst>
          </p:cNvPr>
          <p:cNvSpPr>
            <a:spLocks noGrp="1"/>
          </p:cNvSpPr>
          <p:nvPr>
            <p:ph type="ctrTitle"/>
          </p:nvPr>
        </p:nvSpPr>
        <p:spPr/>
        <p:txBody>
          <a:bodyPr>
            <a:normAutofit/>
          </a:bodyPr>
          <a:lstStyle/>
          <a:p>
            <a:r>
              <a:rPr lang="en-US" sz="2800" b="1"/>
              <a:t>Embracing the Future of Work: </a:t>
            </a:r>
            <a:br>
              <a:rPr lang="en-US" sz="2800" b="1"/>
            </a:br>
            <a:r>
              <a:rPr lang="en-US" sz="2800" b="1"/>
              <a:t>A Journey Towards a Purpose-Driven, Agile, and Flexible Environment</a:t>
            </a:r>
            <a:endParaRPr lang="en-ID" sz="2800" b="1"/>
          </a:p>
        </p:txBody>
      </p:sp>
    </p:spTree>
    <p:extLst>
      <p:ext uri="{BB962C8B-B14F-4D97-AF65-F5344CB8AC3E}">
        <p14:creationId xmlns:p14="http://schemas.microsoft.com/office/powerpoint/2010/main" val="2103005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0" y="2009"/>
            <a:ext cx="9144000" cy="5715000"/>
          </a:xfrm>
          <a:prstGeom prst="rect">
            <a:avLst/>
          </a:prstGeom>
          <a:noFill/>
        </p:spPr>
        <p:txBody>
          <a:bodyPr vert="horz" lIns="91440" tIns="45720" rIns="91440" bIns="45720" rtlCol="0" anchor="ctr">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0" marR="0" lvl="0" indent="0" algn="ctr" defTabSz="914400">
              <a:lnSpc>
                <a:spcPct val="90000"/>
              </a:lnSpc>
              <a:spcBef>
                <a:spcPts val="1800"/>
              </a:spcBef>
              <a:spcAft>
                <a:spcPts val="300"/>
              </a:spcAft>
              <a:buClrTx/>
              <a:buSzTx/>
              <a:buFontTx/>
              <a:buNone/>
              <a:tabLst/>
              <a:defRPr/>
            </a:pPr>
            <a:endParaRPr lang="en-US" sz="3200">
              <a:latin typeface="+mn-lt"/>
              <a:ea typeface="Source Sans Pro Semibold"/>
            </a:endParaRPr>
          </a:p>
        </p:txBody>
      </p:sp>
      <p:sp>
        <p:nvSpPr>
          <p:cNvPr id="2" name="TextBox 1">
            <a:extLst>
              <a:ext uri="{FF2B5EF4-FFF2-40B4-BE49-F238E27FC236}">
                <a16:creationId xmlns:a16="http://schemas.microsoft.com/office/drawing/2014/main" id="{CE04E117-6914-A3D7-9496-93D7C28EB493}"/>
              </a:ext>
            </a:extLst>
          </p:cNvPr>
          <p:cNvSpPr txBox="1"/>
          <p:nvPr/>
        </p:nvSpPr>
        <p:spPr>
          <a:xfrm>
            <a:off x="2063261" y="242277"/>
            <a:ext cx="4650154"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1" i="0" u="none" strike="noStrike" kern="1200" cap="none" spc="0" normalizeH="0" baseline="0" noProof="0">
                <a:ln>
                  <a:noFill/>
                </a:ln>
                <a:solidFill>
                  <a:schemeClr val="bg1"/>
                </a:solidFill>
                <a:effectLst/>
                <a:uLnTx/>
                <a:uFillTx/>
                <a:ea typeface="Source Sans Pro Semibold"/>
              </a:rPr>
              <a:t>Definition of Lead with Purpose</a:t>
            </a:r>
          </a:p>
        </p:txBody>
      </p:sp>
      <p:sp>
        <p:nvSpPr>
          <p:cNvPr id="3" name="TextBox 2">
            <a:extLst>
              <a:ext uri="{FF2B5EF4-FFF2-40B4-BE49-F238E27FC236}">
                <a16:creationId xmlns:a16="http://schemas.microsoft.com/office/drawing/2014/main" id="{37F4E9D4-211B-0C11-9F8A-C4DFCC4F8A7A}"/>
              </a:ext>
            </a:extLst>
          </p:cNvPr>
          <p:cNvSpPr txBox="1"/>
          <p:nvPr/>
        </p:nvSpPr>
        <p:spPr>
          <a:xfrm>
            <a:off x="323493" y="805670"/>
            <a:ext cx="8497013" cy="840230"/>
          </a:xfrm>
          <a:prstGeom prst="rect">
            <a:avLst/>
          </a:prstGeom>
          <a:no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lang="en-US" sz="1800" b="1" i="1">
                <a:ea typeface="Source Sans Pro Semibold"/>
              </a:rPr>
              <a:t>“O</a:t>
            </a:r>
            <a:r>
              <a:rPr lang="en-US" b="1" i="1"/>
              <a:t>ne who inspires and empowers their team to align their work with a greater mission or vision. They create a sense of meaning and direction, fostering a more engaged and motivated workforce.”</a:t>
            </a:r>
            <a:endParaRPr lang="en-US" sz="1800" b="1" i="1">
              <a:ea typeface="Source Sans Pro Semibold"/>
            </a:endParaRPr>
          </a:p>
        </p:txBody>
      </p:sp>
      <p:sp>
        <p:nvSpPr>
          <p:cNvPr id="5" name="TextBox 4">
            <a:extLst>
              <a:ext uri="{FF2B5EF4-FFF2-40B4-BE49-F238E27FC236}">
                <a16:creationId xmlns:a16="http://schemas.microsoft.com/office/drawing/2014/main" id="{F4278B9D-42A7-8CF6-4AEB-8A9FBCB95C35}"/>
              </a:ext>
            </a:extLst>
          </p:cNvPr>
          <p:cNvSpPr txBox="1"/>
          <p:nvPr/>
        </p:nvSpPr>
        <p:spPr>
          <a:xfrm>
            <a:off x="3239476" y="1846190"/>
            <a:ext cx="2297723" cy="369332"/>
          </a:xfrm>
          <a:prstGeom prst="rect">
            <a:avLst/>
          </a:prstGeom>
          <a:solidFill>
            <a:schemeClr val="bg1">
              <a:lumMod val="85000"/>
            </a:schemeClr>
          </a:solidFill>
        </p:spPr>
        <p:txBody>
          <a:bodyPr wrap="square" rtlCol="0">
            <a:spAutoFit/>
          </a:bodyPr>
          <a:lstStyle/>
          <a:p>
            <a:pPr algn="ctr"/>
            <a:r>
              <a:rPr lang="en-US"/>
              <a:t>PURPOSE</a:t>
            </a:r>
            <a:endParaRPr lang="en-ID"/>
          </a:p>
        </p:txBody>
      </p:sp>
      <p:sp>
        <p:nvSpPr>
          <p:cNvPr id="6" name="TextBox 5">
            <a:extLst>
              <a:ext uri="{FF2B5EF4-FFF2-40B4-BE49-F238E27FC236}">
                <a16:creationId xmlns:a16="http://schemas.microsoft.com/office/drawing/2014/main" id="{732068AD-6C6A-B538-E32E-D920E1459CA4}"/>
              </a:ext>
            </a:extLst>
          </p:cNvPr>
          <p:cNvSpPr txBox="1"/>
          <p:nvPr/>
        </p:nvSpPr>
        <p:spPr>
          <a:xfrm>
            <a:off x="506310" y="3204301"/>
            <a:ext cx="2164861" cy="369332"/>
          </a:xfrm>
          <a:prstGeom prst="rect">
            <a:avLst/>
          </a:prstGeom>
          <a:solidFill>
            <a:schemeClr val="bg1">
              <a:lumMod val="85000"/>
            </a:schemeClr>
          </a:solidFill>
        </p:spPr>
        <p:txBody>
          <a:bodyPr wrap="square" rtlCol="0">
            <a:spAutoFit/>
          </a:bodyPr>
          <a:lstStyle/>
          <a:p>
            <a:pPr algn="ctr"/>
            <a:r>
              <a:rPr lang="en-US"/>
              <a:t>KNOWLEDGE</a:t>
            </a:r>
            <a:endParaRPr lang="en-ID"/>
          </a:p>
        </p:txBody>
      </p:sp>
      <p:sp>
        <p:nvSpPr>
          <p:cNvPr id="8" name="TextBox 7">
            <a:extLst>
              <a:ext uri="{FF2B5EF4-FFF2-40B4-BE49-F238E27FC236}">
                <a16:creationId xmlns:a16="http://schemas.microsoft.com/office/drawing/2014/main" id="{F233B994-F9FE-02CB-A23A-CAD8DD254B36}"/>
              </a:ext>
            </a:extLst>
          </p:cNvPr>
          <p:cNvSpPr txBox="1"/>
          <p:nvPr/>
        </p:nvSpPr>
        <p:spPr>
          <a:xfrm>
            <a:off x="3239476" y="3204301"/>
            <a:ext cx="2164861" cy="369332"/>
          </a:xfrm>
          <a:prstGeom prst="rect">
            <a:avLst/>
          </a:prstGeom>
          <a:solidFill>
            <a:schemeClr val="bg1">
              <a:lumMod val="85000"/>
            </a:schemeClr>
          </a:solidFill>
        </p:spPr>
        <p:txBody>
          <a:bodyPr wrap="square" rtlCol="0">
            <a:spAutoFit/>
          </a:bodyPr>
          <a:lstStyle/>
          <a:p>
            <a:pPr algn="ctr"/>
            <a:r>
              <a:rPr lang="en-US"/>
              <a:t>COMMUNICATION</a:t>
            </a:r>
            <a:endParaRPr lang="en-ID"/>
          </a:p>
        </p:txBody>
      </p:sp>
      <p:sp>
        <p:nvSpPr>
          <p:cNvPr id="10" name="TextBox 9">
            <a:extLst>
              <a:ext uri="{FF2B5EF4-FFF2-40B4-BE49-F238E27FC236}">
                <a16:creationId xmlns:a16="http://schemas.microsoft.com/office/drawing/2014/main" id="{321D6368-52E3-DB14-87FE-4861397FD59D}"/>
              </a:ext>
            </a:extLst>
          </p:cNvPr>
          <p:cNvSpPr txBox="1"/>
          <p:nvPr/>
        </p:nvSpPr>
        <p:spPr>
          <a:xfrm>
            <a:off x="6151815" y="3189405"/>
            <a:ext cx="2164861" cy="369332"/>
          </a:xfrm>
          <a:prstGeom prst="rect">
            <a:avLst/>
          </a:prstGeom>
          <a:solidFill>
            <a:schemeClr val="bg1">
              <a:lumMod val="85000"/>
            </a:schemeClr>
          </a:solidFill>
        </p:spPr>
        <p:txBody>
          <a:bodyPr wrap="square" rtlCol="0">
            <a:spAutoFit/>
          </a:bodyPr>
          <a:lstStyle/>
          <a:p>
            <a:pPr algn="ctr"/>
            <a:r>
              <a:rPr lang="en-US"/>
              <a:t>EMPATHY</a:t>
            </a:r>
            <a:endParaRPr lang="en-ID"/>
          </a:p>
        </p:txBody>
      </p:sp>
      <p:sp>
        <p:nvSpPr>
          <p:cNvPr id="11" name="TextBox 10">
            <a:extLst>
              <a:ext uri="{FF2B5EF4-FFF2-40B4-BE49-F238E27FC236}">
                <a16:creationId xmlns:a16="http://schemas.microsoft.com/office/drawing/2014/main" id="{4E33D558-25C0-A7A1-2999-B7F310728A06}"/>
              </a:ext>
            </a:extLst>
          </p:cNvPr>
          <p:cNvSpPr txBox="1"/>
          <p:nvPr/>
        </p:nvSpPr>
        <p:spPr>
          <a:xfrm>
            <a:off x="1785815" y="2190395"/>
            <a:ext cx="5765799" cy="369332"/>
          </a:xfrm>
          <a:prstGeom prst="rect">
            <a:avLst/>
          </a:prstGeom>
          <a:noFill/>
        </p:spPr>
        <p:txBody>
          <a:bodyPr wrap="square" rtlCol="0">
            <a:spAutoFit/>
          </a:bodyPr>
          <a:lstStyle/>
          <a:p>
            <a:r>
              <a:rPr lang="en-US"/>
              <a:t>Having a clear sense of what we do and what to achieve</a:t>
            </a:r>
            <a:endParaRPr lang="en-ID"/>
          </a:p>
        </p:txBody>
      </p:sp>
      <p:sp>
        <p:nvSpPr>
          <p:cNvPr id="12" name="TextBox 11">
            <a:extLst>
              <a:ext uri="{FF2B5EF4-FFF2-40B4-BE49-F238E27FC236}">
                <a16:creationId xmlns:a16="http://schemas.microsoft.com/office/drawing/2014/main" id="{5F5F2E58-8DE7-8A4B-2A1D-7344FB0D9002}"/>
              </a:ext>
            </a:extLst>
          </p:cNvPr>
          <p:cNvSpPr txBox="1"/>
          <p:nvPr/>
        </p:nvSpPr>
        <p:spPr>
          <a:xfrm>
            <a:off x="506310" y="3621279"/>
            <a:ext cx="2164862" cy="1089529"/>
          </a:xfrm>
          <a:prstGeom prst="rect">
            <a:avLst/>
          </a:prstGeom>
          <a:no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lang="en-US" sz="1800">
                <a:solidFill>
                  <a:srgbClr val="1F1F1F"/>
                </a:solidFill>
              </a:rPr>
              <a:t>E</a:t>
            </a:r>
            <a:r>
              <a:rPr lang="en-US" sz="1800" b="0" i="0">
                <a:solidFill>
                  <a:srgbClr val="1F1F1F"/>
                </a:solidFill>
                <a:effectLst/>
              </a:rPr>
              <a:t>ssential for making informed decisions and for leading others effectively</a:t>
            </a:r>
            <a:endParaRPr lang="en-US" sz="2800">
              <a:ea typeface="Source Sans Pro Semibold"/>
            </a:endParaRPr>
          </a:p>
        </p:txBody>
      </p:sp>
      <p:sp>
        <p:nvSpPr>
          <p:cNvPr id="13" name="TextBox 12">
            <a:extLst>
              <a:ext uri="{FF2B5EF4-FFF2-40B4-BE49-F238E27FC236}">
                <a16:creationId xmlns:a16="http://schemas.microsoft.com/office/drawing/2014/main" id="{70113CB4-A5E1-D679-1020-3E2A644DC4B1}"/>
              </a:ext>
            </a:extLst>
          </p:cNvPr>
          <p:cNvSpPr txBox="1"/>
          <p:nvPr/>
        </p:nvSpPr>
        <p:spPr>
          <a:xfrm>
            <a:off x="3014203" y="3607448"/>
            <a:ext cx="2584674" cy="1089529"/>
          </a:xfrm>
          <a:prstGeom prst="rect">
            <a:avLst/>
          </a:prstGeom>
          <a:no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lang="en-US">
                <a:solidFill>
                  <a:srgbClr val="1F1F1F"/>
                </a:solidFill>
              </a:rPr>
              <a:t>K</a:t>
            </a:r>
            <a:r>
              <a:rPr lang="en-US" sz="1800" b="0" i="0">
                <a:solidFill>
                  <a:srgbClr val="1F1F1F"/>
                </a:solidFill>
                <a:effectLst/>
              </a:rPr>
              <a:t>ey to building relationships, motivating others, and resolving conflicts</a:t>
            </a:r>
            <a:endParaRPr lang="en-US" sz="2800">
              <a:ea typeface="Source Sans Pro Semibold"/>
            </a:endParaRPr>
          </a:p>
        </p:txBody>
      </p:sp>
      <p:sp>
        <p:nvSpPr>
          <p:cNvPr id="14" name="TextBox 13">
            <a:extLst>
              <a:ext uri="{FF2B5EF4-FFF2-40B4-BE49-F238E27FC236}">
                <a16:creationId xmlns:a16="http://schemas.microsoft.com/office/drawing/2014/main" id="{C345E4F9-907A-1429-F32F-FA0332011A1D}"/>
              </a:ext>
            </a:extLst>
          </p:cNvPr>
          <p:cNvSpPr txBox="1"/>
          <p:nvPr/>
        </p:nvSpPr>
        <p:spPr>
          <a:xfrm>
            <a:off x="5941909" y="3620316"/>
            <a:ext cx="2584675" cy="1338828"/>
          </a:xfrm>
          <a:prstGeom prst="rect">
            <a:avLst/>
          </a:prstGeom>
          <a:no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lang="en-US">
                <a:solidFill>
                  <a:srgbClr val="1F1F1F"/>
                </a:solidFill>
              </a:rPr>
              <a:t>A</a:t>
            </a:r>
            <a:r>
              <a:rPr lang="en-US" b="0" i="0">
                <a:solidFill>
                  <a:srgbClr val="1F1F1F"/>
                </a:solidFill>
                <a:effectLst/>
              </a:rPr>
              <a:t>llows you to understand and connect with others on a personal level in order to build trust and respect</a:t>
            </a:r>
            <a:endParaRPr lang="en-US" sz="2800">
              <a:ea typeface="Source Sans Pro Semibold"/>
            </a:endParaRPr>
          </a:p>
        </p:txBody>
      </p:sp>
      <p:cxnSp>
        <p:nvCxnSpPr>
          <p:cNvPr id="22" name="Straight Connector 21">
            <a:extLst>
              <a:ext uri="{FF2B5EF4-FFF2-40B4-BE49-F238E27FC236}">
                <a16:creationId xmlns:a16="http://schemas.microsoft.com/office/drawing/2014/main" id="{7C1BE247-8D38-4BA9-9C0F-5C4234008F8D}"/>
              </a:ext>
            </a:extLst>
          </p:cNvPr>
          <p:cNvCxnSpPr/>
          <p:nvPr/>
        </p:nvCxnSpPr>
        <p:spPr>
          <a:xfrm flipV="1">
            <a:off x="1588740" y="2883870"/>
            <a:ext cx="0" cy="305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A75FB21-FCF0-6759-B77A-43D10275E92D}"/>
              </a:ext>
            </a:extLst>
          </p:cNvPr>
          <p:cNvCxnSpPr/>
          <p:nvPr/>
        </p:nvCxnSpPr>
        <p:spPr>
          <a:xfrm flipV="1">
            <a:off x="4306540" y="2883869"/>
            <a:ext cx="0" cy="305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1EB2A5E-36DD-9828-4F53-6DBF3CF09074}"/>
              </a:ext>
            </a:extLst>
          </p:cNvPr>
          <p:cNvCxnSpPr/>
          <p:nvPr/>
        </p:nvCxnSpPr>
        <p:spPr>
          <a:xfrm flipV="1">
            <a:off x="7216923" y="2869216"/>
            <a:ext cx="0" cy="305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6FFB9B-983B-30E2-8576-821A0BBB45AC}"/>
              </a:ext>
            </a:extLst>
          </p:cNvPr>
          <p:cNvCxnSpPr/>
          <p:nvPr/>
        </p:nvCxnSpPr>
        <p:spPr>
          <a:xfrm>
            <a:off x="1588740" y="2883869"/>
            <a:ext cx="56281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1D94F1-D311-8346-6133-C8F13DB6FE4E}"/>
              </a:ext>
            </a:extLst>
          </p:cNvPr>
          <p:cNvCxnSpPr>
            <a:cxnSpLocks/>
          </p:cNvCxnSpPr>
          <p:nvPr/>
        </p:nvCxnSpPr>
        <p:spPr>
          <a:xfrm flipV="1">
            <a:off x="4306540" y="2477470"/>
            <a:ext cx="0" cy="383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555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C5B8675-EB44-5651-78F7-0C4E0517DD9D}"/>
              </a:ext>
            </a:extLst>
          </p:cNvPr>
          <p:cNvSpPr txBox="1">
            <a:spLocks/>
          </p:cNvSpPr>
          <p:nvPr/>
        </p:nvSpPr>
        <p:spPr>
          <a:xfrm>
            <a:off x="375139" y="1327736"/>
            <a:ext cx="3876430" cy="3102374"/>
          </a:xfrm>
          <a:prstGeom prst="rect">
            <a:avLst/>
          </a:prstGeom>
          <a:noFill/>
          <a:ln w="12700">
            <a:solidFill>
              <a:schemeClr val="tx1"/>
            </a:solid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342900" marR="0" lvl="0" indent="-34290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Combination of hybrid, agile and waterfall methodologies.</a:t>
            </a:r>
          </a:p>
          <a:p>
            <a:pPr marL="342900" marR="0" lvl="0" indent="-34290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Fixed mindset, unclear accountability on flexible working hours.</a:t>
            </a:r>
          </a:p>
          <a:p>
            <a:pPr marL="342900" marR="0" lvl="0" indent="-34290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Employees primarily work from the office, limiting remote work opportunities.</a:t>
            </a:r>
          </a:p>
        </p:txBody>
      </p:sp>
      <p:sp>
        <p:nvSpPr>
          <p:cNvPr id="2" name="TextBox 1">
            <a:extLst>
              <a:ext uri="{FF2B5EF4-FFF2-40B4-BE49-F238E27FC236}">
                <a16:creationId xmlns:a16="http://schemas.microsoft.com/office/drawing/2014/main" id="{CE04E117-6914-A3D7-9496-93D7C28EB493}"/>
              </a:ext>
            </a:extLst>
          </p:cNvPr>
          <p:cNvSpPr txBox="1"/>
          <p:nvPr/>
        </p:nvSpPr>
        <p:spPr>
          <a:xfrm>
            <a:off x="2063261" y="242277"/>
            <a:ext cx="4650154"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1" i="0" u="none" strike="noStrike" kern="1200" cap="none" spc="0" normalizeH="0" baseline="0" noProof="0">
                <a:ln>
                  <a:noFill/>
                </a:ln>
                <a:solidFill>
                  <a:schemeClr val="bg1"/>
                </a:solidFill>
                <a:effectLst/>
                <a:uLnTx/>
                <a:uFillTx/>
                <a:ea typeface="Source Sans Pro Semibold"/>
              </a:rPr>
              <a:t>Current and Desire State</a:t>
            </a:r>
          </a:p>
        </p:txBody>
      </p:sp>
      <p:sp>
        <p:nvSpPr>
          <p:cNvPr id="4" name="TextBox 3">
            <a:extLst>
              <a:ext uri="{FF2B5EF4-FFF2-40B4-BE49-F238E27FC236}">
                <a16:creationId xmlns:a16="http://schemas.microsoft.com/office/drawing/2014/main" id="{177C7416-5FC1-403C-8336-5B5BB57DC80F}"/>
              </a:ext>
            </a:extLst>
          </p:cNvPr>
          <p:cNvSpPr txBox="1"/>
          <p:nvPr/>
        </p:nvSpPr>
        <p:spPr>
          <a:xfrm>
            <a:off x="1406769" y="840570"/>
            <a:ext cx="1813170" cy="369332"/>
          </a:xfrm>
          <a:prstGeom prst="rect">
            <a:avLst/>
          </a:prstGeom>
          <a:solidFill>
            <a:schemeClr val="bg1">
              <a:lumMod val="85000"/>
            </a:schemeClr>
          </a:solidFill>
          <a:ln w="12700">
            <a:solidFill>
              <a:schemeClr val="tx1">
                <a:lumMod val="95000"/>
                <a:lumOff val="5000"/>
              </a:schemeClr>
            </a:solidFill>
          </a:ln>
        </p:spPr>
        <p:txBody>
          <a:bodyPr wrap="square" rtlCol="0">
            <a:spAutoFit/>
          </a:bodyPr>
          <a:lstStyle/>
          <a:p>
            <a:pPr algn="ctr"/>
            <a:r>
              <a:rPr lang="en-US"/>
              <a:t>Current State</a:t>
            </a:r>
            <a:endParaRPr lang="en-ID"/>
          </a:p>
        </p:txBody>
      </p:sp>
      <p:sp>
        <p:nvSpPr>
          <p:cNvPr id="15" name="TextBox 14">
            <a:extLst>
              <a:ext uri="{FF2B5EF4-FFF2-40B4-BE49-F238E27FC236}">
                <a16:creationId xmlns:a16="http://schemas.microsoft.com/office/drawing/2014/main" id="{8CAF3CAD-ED32-F3BA-8C54-0A7EAD628907}"/>
              </a:ext>
            </a:extLst>
          </p:cNvPr>
          <p:cNvSpPr txBox="1"/>
          <p:nvPr/>
        </p:nvSpPr>
        <p:spPr>
          <a:xfrm>
            <a:off x="5972907" y="856601"/>
            <a:ext cx="1813170" cy="369332"/>
          </a:xfrm>
          <a:prstGeom prst="rect">
            <a:avLst/>
          </a:prstGeom>
          <a:solidFill>
            <a:schemeClr val="bg1">
              <a:lumMod val="85000"/>
            </a:schemeClr>
          </a:solidFill>
          <a:ln w="19050">
            <a:solidFill>
              <a:schemeClr val="tx1">
                <a:lumMod val="95000"/>
                <a:lumOff val="5000"/>
              </a:schemeClr>
            </a:solidFill>
          </a:ln>
        </p:spPr>
        <p:txBody>
          <a:bodyPr wrap="square" rtlCol="0">
            <a:spAutoFit/>
          </a:bodyPr>
          <a:lstStyle/>
          <a:p>
            <a:pPr algn="ctr"/>
            <a:r>
              <a:rPr lang="en-US"/>
              <a:t>Desired State</a:t>
            </a:r>
            <a:endParaRPr lang="en-ID"/>
          </a:p>
        </p:txBody>
      </p:sp>
      <p:sp>
        <p:nvSpPr>
          <p:cNvPr id="17" name="Title 1">
            <a:extLst>
              <a:ext uri="{FF2B5EF4-FFF2-40B4-BE49-F238E27FC236}">
                <a16:creationId xmlns:a16="http://schemas.microsoft.com/office/drawing/2014/main" id="{96E75BF2-E108-3457-5DAC-20758DE438F3}"/>
              </a:ext>
            </a:extLst>
          </p:cNvPr>
          <p:cNvSpPr txBox="1">
            <a:spLocks/>
          </p:cNvSpPr>
          <p:nvPr/>
        </p:nvSpPr>
        <p:spPr>
          <a:xfrm>
            <a:off x="4775200" y="1331171"/>
            <a:ext cx="3876430" cy="3098939"/>
          </a:xfrm>
          <a:prstGeom prst="rect">
            <a:avLst/>
          </a:prstGeom>
          <a:noFill/>
          <a:ln w="12700">
            <a:solidFill>
              <a:schemeClr val="tx1"/>
            </a:solidFill>
          </a:ln>
        </p:spPr>
        <p:txBody>
          <a:bodyPr vert="horz" lIns="91440" tIns="45720" rIns="91440" bIns="45720" rtlCol="0" anchor="t" anchorCtr="0">
            <a:noAutofit/>
          </a:bodyPr>
          <a:lstStyle>
            <a:defPPr>
              <a:defRPr lang="en-US"/>
            </a:defPPr>
            <a:lvl1pPr marL="342900" marR="0" lvl="0" indent="-342900" defTabSz="914400">
              <a:lnSpc>
                <a:spcPct val="90000"/>
              </a:lnSpc>
              <a:spcBef>
                <a:spcPts val="1800"/>
              </a:spcBef>
              <a:spcAft>
                <a:spcPts val="300"/>
              </a:spcAft>
              <a:buClrTx/>
              <a:buSzTx/>
              <a:buFont typeface="Arial" panose="020B0604020202020204" pitchFamily="34" charset="0"/>
              <a:buChar char="•"/>
              <a:tabLst/>
              <a:defRPr sz="1600" cap="none" baseline="0">
                <a:solidFill>
                  <a:schemeClr val="tx2">
                    <a:lumMod val="50000"/>
                  </a:schemeClr>
                </a:solidFill>
                <a:effectLst/>
                <a:latin typeface="Gotham Light" pitchFamily="50" charset="0"/>
                <a:ea typeface="+mj-ea"/>
                <a:cs typeface="Gotham Light" pitchFamily="50" charset="0"/>
              </a:defRPr>
            </a:lvl1pPr>
          </a:lstStyle>
          <a:p>
            <a:r>
              <a:rPr lang="en-US">
                <a:latin typeface="+mn-lt"/>
              </a:rPr>
              <a:t>Hybrid that embraces flexibility with a sense of accountability with investment on the hybrid technology, </a:t>
            </a:r>
            <a:r>
              <a:rPr lang="en-US" err="1">
                <a:latin typeface="+mn-lt"/>
              </a:rPr>
              <a:t>i.e</a:t>
            </a:r>
            <a:r>
              <a:rPr lang="en-US">
                <a:latin typeface="+mn-lt"/>
              </a:rPr>
              <a:t>: Microsoft Planner, enhanced Microsoft Teams. </a:t>
            </a:r>
          </a:p>
          <a:p>
            <a:r>
              <a:rPr lang="en-US">
                <a:latin typeface="+mn-lt"/>
              </a:rPr>
              <a:t>Individual commitment and integrity drive high-performance.</a:t>
            </a:r>
          </a:p>
          <a:p>
            <a:r>
              <a:rPr lang="en-US">
                <a:latin typeface="+mn-lt"/>
              </a:rPr>
              <a:t>The workplace fosters an agile environment with the ability to work anytime.</a:t>
            </a:r>
          </a:p>
          <a:p>
            <a:r>
              <a:rPr lang="en-US">
                <a:latin typeface="+mn-lt"/>
              </a:rPr>
              <a:t>Results are valued more than face time.</a:t>
            </a:r>
          </a:p>
        </p:txBody>
      </p:sp>
      <p:sp>
        <p:nvSpPr>
          <p:cNvPr id="19" name="TextBox 18">
            <a:extLst>
              <a:ext uri="{FF2B5EF4-FFF2-40B4-BE49-F238E27FC236}">
                <a16:creationId xmlns:a16="http://schemas.microsoft.com/office/drawing/2014/main" id="{EBCC8F50-9303-AC53-857C-3A61902BF05B}"/>
              </a:ext>
            </a:extLst>
          </p:cNvPr>
          <p:cNvSpPr txBox="1"/>
          <p:nvPr/>
        </p:nvSpPr>
        <p:spPr>
          <a:xfrm>
            <a:off x="375138" y="4535348"/>
            <a:ext cx="8390489" cy="646331"/>
          </a:xfrm>
          <a:prstGeom prst="rect">
            <a:avLst/>
          </a:prstGeom>
          <a:noFill/>
        </p:spPr>
        <p:txBody>
          <a:bodyPr wrap="square">
            <a:spAutoFit/>
          </a:bodyPr>
          <a:lstStyle/>
          <a:p>
            <a:pPr algn="ctr"/>
            <a:r>
              <a:rPr lang="en-US" i="1"/>
              <a:t>Our new initiative focuses on bridging the gap between the current and desired state.</a:t>
            </a:r>
            <a:br>
              <a:rPr lang="en-US" i="1"/>
            </a:br>
            <a:r>
              <a:rPr lang="en-US" i="1"/>
              <a:t>We aim to create a purpose-driven and agile work culture.</a:t>
            </a:r>
            <a:endParaRPr lang="en-ID" i="1"/>
          </a:p>
        </p:txBody>
      </p:sp>
    </p:spTree>
    <p:extLst>
      <p:ext uri="{BB962C8B-B14F-4D97-AF65-F5344CB8AC3E}">
        <p14:creationId xmlns:p14="http://schemas.microsoft.com/office/powerpoint/2010/main" val="281125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430319" y="2250024"/>
            <a:ext cx="8595440" cy="2822162"/>
          </a:xfrm>
          <a:prstGeom prst="rect">
            <a:avLst/>
          </a:prstGeom>
          <a:noFill/>
          <a:ln w="12700">
            <a:solidFill>
              <a:schemeClr val="bg1"/>
            </a:solid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285750" marR="0" lvl="0" indent="-28575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Navigating and </a:t>
            </a:r>
            <a:r>
              <a:rPr lang="en-US" sz="1600" b="1">
                <a:latin typeface="+mn-lt"/>
              </a:rPr>
              <a:t>managing the expectations of Gen Z </a:t>
            </a:r>
            <a:r>
              <a:rPr lang="en-US" sz="1600">
                <a:latin typeface="+mn-lt"/>
              </a:rPr>
              <a:t>employees.	</a:t>
            </a:r>
          </a:p>
          <a:p>
            <a:pPr marL="285750" indent="-285750" algn="l" defTabSz="914400">
              <a:buFont typeface="Arial" panose="020B0604020202020204" pitchFamily="34" charset="0"/>
              <a:buChar char="•"/>
              <a:defRPr/>
            </a:pPr>
            <a:r>
              <a:rPr lang="en-US" sz="1600" b="1">
                <a:latin typeface="+mn-lt"/>
              </a:rPr>
              <a:t>Lack of clarity</a:t>
            </a:r>
            <a:r>
              <a:rPr lang="en-US" sz="1600">
                <a:latin typeface="+mn-lt"/>
              </a:rPr>
              <a:t>: It is important to have clear expectations and boundaries. This includes setting clear goals, defining roles and responsibilities, and establishing communication tools.</a:t>
            </a:r>
          </a:p>
          <a:p>
            <a:pPr marL="285750" indent="-285750" algn="l" defTabSz="914400">
              <a:buFont typeface="Arial" panose="020B0604020202020204" pitchFamily="34" charset="0"/>
              <a:buChar char="•"/>
              <a:defRPr/>
            </a:pPr>
            <a:r>
              <a:rPr lang="en-US" sz="1600" b="1">
                <a:latin typeface="+mn-lt"/>
              </a:rPr>
              <a:t>Monitoring and evaluation: </a:t>
            </a:r>
            <a:r>
              <a:rPr lang="en-US" sz="1600">
                <a:latin typeface="+mn-lt"/>
              </a:rPr>
              <a:t>It is important to monitor and evaluate the success of new ways of working. This will help to identify any areas that need improvement and to make necessary adjustments.</a:t>
            </a:r>
          </a:p>
          <a:p>
            <a:pPr marL="285750" indent="-285750" algn="l" defTabSz="914400">
              <a:buFont typeface="Arial" panose="020B0604020202020204" pitchFamily="34" charset="0"/>
              <a:buChar char="•"/>
              <a:defRPr/>
            </a:pPr>
            <a:r>
              <a:rPr lang="en-US" sz="1600" b="1">
                <a:latin typeface="+mn-lt"/>
              </a:rPr>
              <a:t>Engagement and collaboration: </a:t>
            </a:r>
            <a:r>
              <a:rPr lang="en-US" sz="1600">
                <a:latin typeface="+mn-lt"/>
              </a:rPr>
              <a:t>People will feel less connected and engage with hybrid working arrangement.  </a:t>
            </a:r>
          </a:p>
        </p:txBody>
      </p:sp>
      <p:sp>
        <p:nvSpPr>
          <p:cNvPr id="2" name="TextBox 1">
            <a:extLst>
              <a:ext uri="{FF2B5EF4-FFF2-40B4-BE49-F238E27FC236}">
                <a16:creationId xmlns:a16="http://schemas.microsoft.com/office/drawing/2014/main" id="{CE04E117-6914-A3D7-9496-93D7C28EB493}"/>
              </a:ext>
            </a:extLst>
          </p:cNvPr>
          <p:cNvSpPr txBox="1"/>
          <p:nvPr/>
        </p:nvSpPr>
        <p:spPr>
          <a:xfrm>
            <a:off x="2063261" y="242277"/>
            <a:ext cx="4650154"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1" i="0" u="none" strike="noStrike" kern="1200" cap="none" spc="0" normalizeH="0" baseline="0" noProof="0">
                <a:ln>
                  <a:noFill/>
                </a:ln>
                <a:solidFill>
                  <a:schemeClr val="bg1"/>
                </a:solidFill>
                <a:effectLst/>
                <a:uLnTx/>
                <a:uFillTx/>
                <a:latin typeface="Source Sans Pro Semibold"/>
                <a:ea typeface="Source Sans Pro Semibold"/>
              </a:rPr>
              <a:t>Problem Statement</a:t>
            </a:r>
          </a:p>
        </p:txBody>
      </p:sp>
      <p:sp>
        <p:nvSpPr>
          <p:cNvPr id="3" name="TextBox 2">
            <a:extLst>
              <a:ext uri="{FF2B5EF4-FFF2-40B4-BE49-F238E27FC236}">
                <a16:creationId xmlns:a16="http://schemas.microsoft.com/office/drawing/2014/main" id="{881031EF-55B5-7255-1729-C1F0CCFB47A7}"/>
              </a:ext>
            </a:extLst>
          </p:cNvPr>
          <p:cNvSpPr txBox="1"/>
          <p:nvPr/>
        </p:nvSpPr>
        <p:spPr>
          <a:xfrm>
            <a:off x="2063261" y="1632270"/>
            <a:ext cx="4650154"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1" i="0" u="none" strike="noStrike" kern="1200" cap="none" spc="0" normalizeH="0" baseline="0" noProof="0">
                <a:ln>
                  <a:noFill/>
                </a:ln>
                <a:solidFill>
                  <a:schemeClr val="bg1"/>
                </a:solidFill>
                <a:effectLst/>
                <a:uLnTx/>
                <a:uFillTx/>
                <a:latin typeface="Source Sans Pro Semibold"/>
                <a:ea typeface="Source Sans Pro Semibold"/>
              </a:rPr>
              <a:t>Challenges</a:t>
            </a:r>
          </a:p>
        </p:txBody>
      </p:sp>
      <p:sp>
        <p:nvSpPr>
          <p:cNvPr id="5" name="Title 1">
            <a:extLst>
              <a:ext uri="{FF2B5EF4-FFF2-40B4-BE49-F238E27FC236}">
                <a16:creationId xmlns:a16="http://schemas.microsoft.com/office/drawing/2014/main" id="{1965E3E3-8183-5C10-B226-F04D14F64682}"/>
              </a:ext>
            </a:extLst>
          </p:cNvPr>
          <p:cNvSpPr txBox="1">
            <a:spLocks/>
          </p:cNvSpPr>
          <p:nvPr/>
        </p:nvSpPr>
        <p:spPr>
          <a:xfrm>
            <a:off x="364421" y="776409"/>
            <a:ext cx="8595440" cy="579219"/>
          </a:xfrm>
          <a:prstGeom prst="rect">
            <a:avLst/>
          </a:prstGeom>
          <a:noFill/>
          <a:ln w="12700">
            <a:solidFill>
              <a:schemeClr val="bg1"/>
            </a:solid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R="0" lvl="0" defTabSz="914400">
              <a:lnSpc>
                <a:spcPct val="90000"/>
              </a:lnSpc>
              <a:spcBef>
                <a:spcPts val="1800"/>
              </a:spcBef>
              <a:spcAft>
                <a:spcPts val="300"/>
              </a:spcAft>
              <a:buClrTx/>
              <a:buSzTx/>
              <a:tabLst/>
              <a:defRPr/>
            </a:pPr>
            <a:r>
              <a:rPr lang="en-US" sz="1600" i="1" dirty="0">
                <a:latin typeface="+mn-lt"/>
              </a:rPr>
              <a:t>Leading in a hybrid working environment is a new and different challenges that requires adaptability, communication, collaboration and empathy </a:t>
            </a:r>
          </a:p>
        </p:txBody>
      </p:sp>
    </p:spTree>
    <p:extLst>
      <p:ext uri="{BB962C8B-B14F-4D97-AF65-F5344CB8AC3E}">
        <p14:creationId xmlns:p14="http://schemas.microsoft.com/office/powerpoint/2010/main" val="338910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383022" y="1083106"/>
            <a:ext cx="8595440" cy="3738986"/>
          </a:xfrm>
          <a:prstGeom prst="rect">
            <a:avLst/>
          </a:prstGeom>
          <a:noFill/>
          <a:ln w="12700">
            <a:no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R="0" lvl="0" algn="l" defTabSz="914400">
              <a:lnSpc>
                <a:spcPct val="90000"/>
              </a:lnSpc>
              <a:spcBef>
                <a:spcPts val="1800"/>
              </a:spcBef>
              <a:spcAft>
                <a:spcPts val="300"/>
              </a:spcAft>
              <a:buClrTx/>
              <a:buSzTx/>
              <a:tabLst/>
              <a:defRPr/>
            </a:pPr>
            <a:r>
              <a:rPr lang="en-US" sz="1600" b="1">
                <a:latin typeface="+mn-lt"/>
              </a:rPr>
              <a:t>Technology: </a:t>
            </a:r>
            <a:r>
              <a:rPr lang="en-US" sz="1600">
                <a:latin typeface="+mn-lt"/>
              </a:rPr>
              <a:t>Maximizing the usage of technology which creates new opportunities for organization to adopt new ways of working, i.e., Cloud base collaboration tools, e.g., enhance the current Microsoft teams to be able to cater the communication with external parties, Microsoft Planner to plan the task and track the progress.</a:t>
            </a:r>
          </a:p>
          <a:p>
            <a:pPr algn="l" defTabSz="914400">
              <a:defRPr/>
            </a:pPr>
            <a:r>
              <a:rPr lang="en-US" sz="1600" b="1">
                <a:latin typeface="+mn-lt"/>
              </a:rPr>
              <a:t>Culture: </a:t>
            </a:r>
            <a:r>
              <a:rPr lang="en-US" sz="1600">
                <a:latin typeface="+mn-lt"/>
              </a:rPr>
              <a:t>A culture of trust and autonomy is essential for successful new ways of working, i.e., implement the hybrid working arrangement (3 WHO + 2 WFH)</a:t>
            </a:r>
          </a:p>
          <a:p>
            <a:pPr algn="l" defTabSz="914400">
              <a:defRPr/>
            </a:pPr>
            <a:r>
              <a:rPr lang="en-US" sz="1600" b="1">
                <a:latin typeface="+mn-lt"/>
              </a:rPr>
              <a:t>Communication: </a:t>
            </a:r>
            <a:r>
              <a:rPr lang="en-US" sz="1600">
                <a:latin typeface="+mn-lt"/>
              </a:rPr>
              <a:t>Need to communicate effectively with employees about the benefits of new ways of working, as well as the challenges that they may face. They also need to create opportunities for employees to give feedback and to share their ideas.</a:t>
            </a:r>
          </a:p>
          <a:p>
            <a:pPr algn="l" defTabSz="914400">
              <a:defRPr/>
            </a:pPr>
            <a:r>
              <a:rPr lang="en-US" sz="1600" b="1">
                <a:latin typeface="+mn-lt"/>
              </a:rPr>
              <a:t>Guidelines: </a:t>
            </a:r>
            <a:r>
              <a:rPr lang="en-US" sz="1600">
                <a:latin typeface="+mn-lt"/>
              </a:rPr>
              <a:t>Provide a clear guideline/policy in order to identify the boundaries that are necessary to achieve the Company’s expectation</a:t>
            </a:r>
          </a:p>
          <a:p>
            <a:pPr algn="l" defTabSz="914400">
              <a:defRPr/>
            </a:pPr>
            <a:endParaRPr lang="en-US" sz="1600">
              <a:latin typeface="+mn-lt"/>
            </a:endParaRPr>
          </a:p>
          <a:p>
            <a:pPr marR="0" lvl="0" algn="l" defTabSz="914400">
              <a:lnSpc>
                <a:spcPct val="90000"/>
              </a:lnSpc>
              <a:spcBef>
                <a:spcPts val="1800"/>
              </a:spcBef>
              <a:spcAft>
                <a:spcPts val="300"/>
              </a:spcAft>
              <a:buClrTx/>
              <a:buSzTx/>
              <a:tabLst/>
              <a:defRPr/>
            </a:pPr>
            <a:endParaRPr lang="en-US" sz="1600">
              <a:latin typeface="+mn-lt"/>
            </a:endParaRPr>
          </a:p>
          <a:p>
            <a:pPr marR="0" lvl="0" algn="l" defTabSz="914400">
              <a:lnSpc>
                <a:spcPct val="90000"/>
              </a:lnSpc>
              <a:spcBef>
                <a:spcPts val="1800"/>
              </a:spcBef>
              <a:spcAft>
                <a:spcPts val="300"/>
              </a:spcAft>
              <a:buClrTx/>
              <a:buSzTx/>
              <a:tabLst/>
              <a:defRPr/>
            </a:pPr>
            <a:endParaRPr lang="en-US" sz="1600" b="1">
              <a:solidFill>
                <a:srgbClr val="FF0000"/>
              </a:solidFill>
              <a:latin typeface="+mn-lt"/>
            </a:endParaRPr>
          </a:p>
          <a:p>
            <a:pPr marR="0" lvl="0" algn="l" defTabSz="914400">
              <a:lnSpc>
                <a:spcPct val="90000"/>
              </a:lnSpc>
              <a:spcBef>
                <a:spcPts val="1800"/>
              </a:spcBef>
              <a:spcAft>
                <a:spcPts val="300"/>
              </a:spcAft>
              <a:buClrTx/>
              <a:buSzTx/>
              <a:tabLst/>
              <a:defRPr/>
            </a:pPr>
            <a:endParaRPr lang="en-US" sz="1600">
              <a:latin typeface="+mn-lt"/>
            </a:endParaRPr>
          </a:p>
        </p:txBody>
      </p:sp>
      <p:sp>
        <p:nvSpPr>
          <p:cNvPr id="2" name="TextBox 1">
            <a:extLst>
              <a:ext uri="{FF2B5EF4-FFF2-40B4-BE49-F238E27FC236}">
                <a16:creationId xmlns:a16="http://schemas.microsoft.com/office/drawing/2014/main" id="{CE04E117-6914-A3D7-9496-93D7C28EB493}"/>
              </a:ext>
            </a:extLst>
          </p:cNvPr>
          <p:cNvSpPr txBox="1"/>
          <p:nvPr/>
        </p:nvSpPr>
        <p:spPr>
          <a:xfrm>
            <a:off x="1664576" y="319016"/>
            <a:ext cx="6032332"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0" i="0" u="none" strike="noStrike" kern="1200" cap="none" spc="0" normalizeH="0" baseline="0" noProof="0">
                <a:ln>
                  <a:noFill/>
                </a:ln>
                <a:solidFill>
                  <a:schemeClr val="bg1"/>
                </a:solidFill>
                <a:effectLst/>
                <a:uLnTx/>
                <a:uFillTx/>
                <a:latin typeface="Source Sans Pro Semibold"/>
                <a:ea typeface="Source Sans Pro Semibold"/>
              </a:rPr>
              <a:t>Opportunities to Overcome the Challenges</a:t>
            </a:r>
          </a:p>
        </p:txBody>
      </p:sp>
    </p:spTree>
    <p:extLst>
      <p:ext uri="{BB962C8B-B14F-4D97-AF65-F5344CB8AC3E}">
        <p14:creationId xmlns:p14="http://schemas.microsoft.com/office/powerpoint/2010/main" val="9360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383022" y="1325382"/>
            <a:ext cx="8595440" cy="2448101"/>
          </a:xfrm>
          <a:prstGeom prst="rect">
            <a:avLst/>
          </a:prstGeom>
          <a:noFill/>
          <a:ln w="12700">
            <a:solidFill>
              <a:schemeClr val="bg1"/>
            </a:solid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285750" marR="0" lvl="0" indent="-28575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Buy-in from management is critical to driving change effectively.</a:t>
            </a:r>
          </a:p>
          <a:p>
            <a:pPr marL="285750" marR="0" lvl="0" indent="-28575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Consider reallocating resources to support the transition.</a:t>
            </a:r>
          </a:p>
          <a:p>
            <a:pPr marL="285750" marR="0" lvl="0" indent="-28575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Refresh technology to facilitate seamless remote collaboration.</a:t>
            </a:r>
          </a:p>
          <a:p>
            <a:pPr marL="285750" marR="0" lvl="0" indent="-285750" algn="l" defTabSz="914400">
              <a:lnSpc>
                <a:spcPct val="90000"/>
              </a:lnSpc>
              <a:spcBef>
                <a:spcPts val="1800"/>
              </a:spcBef>
              <a:spcAft>
                <a:spcPts val="300"/>
              </a:spcAft>
              <a:buClrTx/>
              <a:buSzTx/>
              <a:buFont typeface="Arial" panose="020B0604020202020204" pitchFamily="34" charset="0"/>
              <a:buChar char="•"/>
              <a:tabLst/>
              <a:defRPr/>
            </a:pPr>
            <a:r>
              <a:rPr lang="en-US" sz="1600">
                <a:latin typeface="+mn-lt"/>
              </a:rPr>
              <a:t>Establish standardized agile practices and guidelines across teams.</a:t>
            </a:r>
          </a:p>
          <a:p>
            <a:pPr marL="285750" indent="-285750" algn="l" defTabSz="914400">
              <a:buFont typeface="Arial" panose="020B0604020202020204" pitchFamily="34" charset="0"/>
              <a:buChar char="•"/>
              <a:defRPr/>
            </a:pPr>
            <a:r>
              <a:rPr lang="en-US" sz="1600">
                <a:latin typeface="+mn-lt"/>
              </a:rPr>
              <a:t>Provide socialization, training and knowledge sharing sessions to empower employees.</a:t>
            </a:r>
          </a:p>
        </p:txBody>
      </p:sp>
      <p:sp>
        <p:nvSpPr>
          <p:cNvPr id="2" name="TextBox 1">
            <a:extLst>
              <a:ext uri="{FF2B5EF4-FFF2-40B4-BE49-F238E27FC236}">
                <a16:creationId xmlns:a16="http://schemas.microsoft.com/office/drawing/2014/main" id="{CE04E117-6914-A3D7-9496-93D7C28EB493}"/>
              </a:ext>
            </a:extLst>
          </p:cNvPr>
          <p:cNvSpPr txBox="1"/>
          <p:nvPr/>
        </p:nvSpPr>
        <p:spPr>
          <a:xfrm>
            <a:off x="1664576" y="319016"/>
            <a:ext cx="6032332"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0" i="0" u="none" strike="noStrike" kern="1200" cap="none" spc="0" normalizeH="0" baseline="0" noProof="0">
                <a:ln>
                  <a:noFill/>
                </a:ln>
                <a:solidFill>
                  <a:schemeClr val="bg1"/>
                </a:solidFill>
                <a:effectLst/>
                <a:uLnTx/>
                <a:uFillTx/>
                <a:latin typeface="Source Sans Pro Semibold"/>
                <a:ea typeface="Source Sans Pro Semibold"/>
              </a:rPr>
              <a:t>What Prudential Can Do?</a:t>
            </a:r>
          </a:p>
        </p:txBody>
      </p:sp>
    </p:spTree>
    <p:extLst>
      <p:ext uri="{BB962C8B-B14F-4D97-AF65-F5344CB8AC3E}">
        <p14:creationId xmlns:p14="http://schemas.microsoft.com/office/powerpoint/2010/main" val="299096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383022" y="1051844"/>
            <a:ext cx="8595440" cy="3040185"/>
          </a:xfrm>
          <a:prstGeom prst="rect">
            <a:avLst/>
          </a:prstGeom>
          <a:solidFill>
            <a:schemeClr val="bg1"/>
          </a:solidFill>
          <a:ln w="9029" cap="flat">
            <a:noFill/>
            <a:prstDash val="solid"/>
            <a:miter/>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marL="285750" marR="0" lvl="0" indent="-285750" algn="l" defTabSz="914400">
              <a:buClrTx/>
              <a:buSzTx/>
              <a:buFont typeface="Arial" panose="020B0604020202020204" pitchFamily="34" charset="0"/>
              <a:buChar char="•"/>
              <a:tabLst/>
              <a:defRPr/>
            </a:pPr>
            <a:r>
              <a:rPr lang="en-US" sz="1600">
                <a:latin typeface="+mn-lt"/>
              </a:rPr>
              <a:t>Assess the current organizational culture and identify areas for improvement.</a:t>
            </a:r>
          </a:p>
          <a:p>
            <a:pPr marL="285750" marR="0" lvl="0" indent="-285750" algn="l" defTabSz="914400">
              <a:buClrTx/>
              <a:buSzTx/>
              <a:buFont typeface="Arial" panose="020B0604020202020204" pitchFamily="34" charset="0"/>
              <a:buChar char="•"/>
              <a:tabLst/>
              <a:defRPr/>
            </a:pPr>
            <a:r>
              <a:rPr lang="en-US" sz="1600">
                <a:latin typeface="+mn-lt"/>
              </a:rPr>
              <a:t>Conduct workshops to engage employees in defining the organization's purpose and values.</a:t>
            </a:r>
          </a:p>
          <a:p>
            <a:pPr marL="285750" marR="0" lvl="0" indent="-285750" algn="l" defTabSz="914400">
              <a:buClrTx/>
              <a:buSzTx/>
              <a:buFont typeface="Arial" panose="020B0604020202020204" pitchFamily="34" charset="0"/>
              <a:buChar char="•"/>
              <a:tabLst/>
              <a:defRPr/>
            </a:pPr>
            <a:r>
              <a:rPr lang="en-US" sz="1600">
                <a:latin typeface="+mn-lt"/>
              </a:rPr>
              <a:t>Implement a pilot program with selected teams to test new ways of working.</a:t>
            </a:r>
          </a:p>
          <a:p>
            <a:pPr marL="285750" marR="0" lvl="0" indent="-285750" algn="l" defTabSz="914400">
              <a:buClrTx/>
              <a:buSzTx/>
              <a:buFont typeface="Arial" panose="020B0604020202020204" pitchFamily="34" charset="0"/>
              <a:buChar char="•"/>
              <a:tabLst/>
              <a:defRPr/>
            </a:pPr>
            <a:r>
              <a:rPr lang="en-US" sz="1600">
                <a:latin typeface="+mn-lt"/>
              </a:rPr>
              <a:t>Gather feedback from participants and adjust the initiative accordingly.</a:t>
            </a:r>
          </a:p>
          <a:p>
            <a:pPr marL="285750" marR="0" lvl="0" indent="-285750" algn="l" defTabSz="914400">
              <a:buClrTx/>
              <a:buSzTx/>
              <a:buFont typeface="Arial" panose="020B0604020202020204" pitchFamily="34" charset="0"/>
              <a:buChar char="•"/>
              <a:tabLst/>
              <a:defRPr/>
            </a:pPr>
            <a:r>
              <a:rPr lang="en-US" sz="1600">
                <a:latin typeface="+mn-lt"/>
              </a:rPr>
              <a:t>Gradually roll out the initiative across the organization.</a:t>
            </a:r>
          </a:p>
          <a:p>
            <a:pPr marL="285750" marR="0" lvl="0" indent="-285750" algn="l" defTabSz="914400">
              <a:buClrTx/>
              <a:buSzTx/>
              <a:buFont typeface="Arial" panose="020B0604020202020204" pitchFamily="34" charset="0"/>
              <a:buChar char="•"/>
              <a:tabLst/>
              <a:defRPr/>
            </a:pPr>
            <a:r>
              <a:rPr lang="en-US" sz="1600">
                <a:latin typeface="+mn-lt"/>
              </a:rPr>
              <a:t>Monitor progress and adapt as needed.</a:t>
            </a:r>
          </a:p>
        </p:txBody>
      </p:sp>
      <p:sp>
        <p:nvSpPr>
          <p:cNvPr id="2" name="TextBox 1">
            <a:extLst>
              <a:ext uri="{FF2B5EF4-FFF2-40B4-BE49-F238E27FC236}">
                <a16:creationId xmlns:a16="http://schemas.microsoft.com/office/drawing/2014/main" id="{CE04E117-6914-A3D7-9496-93D7C28EB493}"/>
              </a:ext>
            </a:extLst>
          </p:cNvPr>
          <p:cNvSpPr txBox="1"/>
          <p:nvPr/>
        </p:nvSpPr>
        <p:spPr>
          <a:xfrm>
            <a:off x="1664576" y="319016"/>
            <a:ext cx="6032332"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0" i="0" u="none" strike="noStrike" kern="1200" cap="none" spc="0" normalizeH="0" baseline="0" noProof="0">
                <a:ln>
                  <a:noFill/>
                </a:ln>
                <a:solidFill>
                  <a:schemeClr val="bg1"/>
                </a:solidFill>
                <a:effectLst/>
                <a:uLnTx/>
                <a:uFillTx/>
                <a:latin typeface="Source Sans Pro Semibold"/>
                <a:ea typeface="Source Sans Pro Semibold"/>
              </a:rPr>
              <a:t>Next Step and Action Plan</a:t>
            </a:r>
          </a:p>
        </p:txBody>
      </p:sp>
    </p:spTree>
    <p:extLst>
      <p:ext uri="{BB962C8B-B14F-4D97-AF65-F5344CB8AC3E}">
        <p14:creationId xmlns:p14="http://schemas.microsoft.com/office/powerpoint/2010/main" val="39669666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15" descr="Cheers with solid fill">
            <a:extLst>
              <a:ext uri="{FF2B5EF4-FFF2-40B4-BE49-F238E27FC236}">
                <a16:creationId xmlns:a16="http://schemas.microsoft.com/office/drawing/2014/main" id="{E755153A-8459-0BDC-A6FE-FEB74BECAD23}"/>
              </a:ext>
            </a:extLst>
          </p:cNvPr>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68185" y="93257"/>
            <a:ext cx="876251" cy="876251"/>
          </a:xfrm>
          <a:prstGeom prst="rect">
            <a:avLst/>
          </a:prstGeom>
        </p:spPr>
      </p:pic>
      <p:sp>
        <p:nvSpPr>
          <p:cNvPr id="9" name="Title 1">
            <a:extLst>
              <a:ext uri="{FF2B5EF4-FFF2-40B4-BE49-F238E27FC236}">
                <a16:creationId xmlns:a16="http://schemas.microsoft.com/office/drawing/2014/main" id="{DC5B8675-EB44-5651-78F7-0C4E0517DD9D}"/>
              </a:ext>
            </a:extLst>
          </p:cNvPr>
          <p:cNvSpPr txBox="1">
            <a:spLocks/>
          </p:cNvSpPr>
          <p:nvPr/>
        </p:nvSpPr>
        <p:spPr>
          <a:xfrm>
            <a:off x="383022" y="1051844"/>
            <a:ext cx="8595440" cy="3343886"/>
          </a:xfrm>
          <a:prstGeom prst="rect">
            <a:avLst/>
          </a:prstGeom>
          <a:noFill/>
          <a:ln w="12700">
            <a:solidFill>
              <a:schemeClr val="bg1"/>
            </a:solidFill>
          </a:ln>
        </p:spPr>
        <p:txBody>
          <a:bodyPr vert="horz" lIns="91440" tIns="45720" rIns="91440" bIns="45720" rtlCol="0" anchor="t" anchorCtr="0">
            <a:noAutofit/>
          </a:bodyPr>
          <a:lstStyle>
            <a:defPPr>
              <a:defRPr lang="en-US"/>
            </a:defPPr>
            <a:lvl1pPr algn="ctr">
              <a:lnSpc>
                <a:spcPct val="90000"/>
              </a:lnSpc>
              <a:spcBef>
                <a:spcPts val="1800"/>
              </a:spcBef>
              <a:spcAft>
                <a:spcPts val="300"/>
              </a:spcAft>
              <a:buNone/>
              <a:defRPr sz="3000" cap="none" baseline="0">
                <a:solidFill>
                  <a:schemeClr val="tx2">
                    <a:lumMod val="50000"/>
                  </a:schemeClr>
                </a:solidFill>
                <a:effectLst/>
                <a:latin typeface="Gotham Light" pitchFamily="50" charset="0"/>
                <a:ea typeface="+mj-ea"/>
                <a:cs typeface="Gotham Light" pitchFamily="50" charset="0"/>
              </a:defRPr>
            </a:lvl1pPr>
          </a:lstStyle>
          <a:p>
            <a:pPr algn="l" defTabSz="914400">
              <a:defRPr/>
            </a:pPr>
            <a:r>
              <a:rPr lang="en-US" sz="1600">
                <a:latin typeface="+mn-lt"/>
              </a:rPr>
              <a:t>Despite the challenges, the potential benefits of new ways of working are significant :</a:t>
            </a:r>
          </a:p>
          <a:p>
            <a:pPr marL="285750" indent="-285750" algn="l" defTabSz="914400">
              <a:buFont typeface="Arial" panose="020B0604020202020204" pitchFamily="34" charset="0"/>
              <a:buChar char="•"/>
              <a:defRPr/>
            </a:pPr>
            <a:r>
              <a:rPr lang="en-US" sz="1600" b="1">
                <a:latin typeface="+mn-lt"/>
              </a:rPr>
              <a:t>Enhanced employee satisfaction and engagement:  </a:t>
            </a:r>
            <a:r>
              <a:rPr lang="en-US" sz="1600">
                <a:latin typeface="+mn-lt"/>
              </a:rPr>
              <a:t>New ways of working can help to improve employee satisfaction by giving them more control over their work-life balance.</a:t>
            </a:r>
          </a:p>
          <a:p>
            <a:pPr marL="285750" indent="-285750" algn="l" defTabSz="914400">
              <a:buFont typeface="Arial" panose="020B0604020202020204" pitchFamily="34" charset="0"/>
              <a:buChar char="•"/>
              <a:defRPr/>
            </a:pPr>
            <a:r>
              <a:rPr lang="en-US" sz="1600" b="1">
                <a:latin typeface="+mn-lt"/>
              </a:rPr>
              <a:t>Increased productivity and efficiency through agile practices: </a:t>
            </a:r>
            <a:r>
              <a:rPr lang="en-US" sz="1600">
                <a:latin typeface="+mn-lt"/>
              </a:rPr>
              <a:t>New ways of working can help to increase productivity by giving employees more flexibility and autonomy.</a:t>
            </a:r>
          </a:p>
          <a:p>
            <a:pPr marL="285750" indent="-285750" algn="l" defTabSz="914400">
              <a:buFont typeface="Arial" panose="020B0604020202020204" pitchFamily="34" charset="0"/>
              <a:buChar char="•"/>
              <a:defRPr/>
            </a:pPr>
            <a:r>
              <a:rPr lang="en-US" sz="1600" b="1">
                <a:latin typeface="+mn-lt"/>
              </a:rPr>
              <a:t>Cost savings</a:t>
            </a:r>
            <a:r>
              <a:rPr lang="en-US" sz="1600">
                <a:latin typeface="+mn-lt"/>
              </a:rPr>
              <a:t>: New ways of working can help to reduce costs by reducing the need for office space, reduced office power consumption.</a:t>
            </a:r>
          </a:p>
          <a:p>
            <a:pPr marL="285750" indent="-285750" algn="l" defTabSz="914400">
              <a:buFont typeface="Arial" panose="020B0604020202020204" pitchFamily="34" charset="0"/>
              <a:buChar char="•"/>
              <a:defRPr/>
            </a:pPr>
            <a:r>
              <a:rPr lang="en-US" sz="1600" b="1">
                <a:latin typeface="+mn-lt"/>
              </a:rPr>
              <a:t>Increased innovation: </a:t>
            </a:r>
            <a:r>
              <a:rPr lang="en-US" sz="1600">
                <a:latin typeface="+mn-lt"/>
              </a:rPr>
              <a:t>New ways of working can help to increase innovation by giving employees more opportunities to collaborate and share ideas.</a:t>
            </a:r>
          </a:p>
          <a:p>
            <a:pPr marL="285750" indent="-285750" algn="l" defTabSz="914400">
              <a:buFont typeface="Arial" panose="020B0604020202020204" pitchFamily="34" charset="0"/>
              <a:buChar char="•"/>
              <a:defRPr/>
            </a:pPr>
            <a:endParaRPr lang="en-US" sz="1600">
              <a:latin typeface="+mn-lt"/>
            </a:endParaRPr>
          </a:p>
        </p:txBody>
      </p:sp>
      <p:sp>
        <p:nvSpPr>
          <p:cNvPr id="2" name="TextBox 1">
            <a:extLst>
              <a:ext uri="{FF2B5EF4-FFF2-40B4-BE49-F238E27FC236}">
                <a16:creationId xmlns:a16="http://schemas.microsoft.com/office/drawing/2014/main" id="{CE04E117-6914-A3D7-9496-93D7C28EB493}"/>
              </a:ext>
            </a:extLst>
          </p:cNvPr>
          <p:cNvSpPr txBox="1"/>
          <p:nvPr/>
        </p:nvSpPr>
        <p:spPr>
          <a:xfrm>
            <a:off x="1664576" y="319016"/>
            <a:ext cx="6032332" cy="424732"/>
          </a:xfrm>
          <a:prstGeom prst="rect">
            <a:avLst/>
          </a:prstGeom>
          <a:solidFill>
            <a:srgbClr val="FF0000"/>
          </a:solidFill>
        </p:spPr>
        <p:txBody>
          <a:bodyPr wrap="square" rtlCol="0">
            <a:spAutoFit/>
          </a:bodyPr>
          <a:lstStyle/>
          <a:p>
            <a:pPr marL="0" marR="0" lvl="0" indent="0" algn="ctr" defTabSz="914400">
              <a:lnSpc>
                <a:spcPct val="90000"/>
              </a:lnSpc>
              <a:spcBef>
                <a:spcPts val="1800"/>
              </a:spcBef>
              <a:spcAft>
                <a:spcPts val="300"/>
              </a:spcAft>
              <a:buClrTx/>
              <a:buSzTx/>
              <a:buFontTx/>
              <a:buNone/>
              <a:tabLst/>
              <a:defRPr/>
            </a:pPr>
            <a:r>
              <a:rPr kumimoji="0" lang="en-US" sz="2400" b="0" i="0" u="none" strike="noStrike" kern="1200" cap="none" spc="0" normalizeH="0" baseline="0" noProof="0">
                <a:ln>
                  <a:noFill/>
                </a:ln>
                <a:solidFill>
                  <a:schemeClr val="bg1"/>
                </a:solidFill>
                <a:effectLst/>
                <a:uLnTx/>
                <a:uFillTx/>
                <a:latin typeface="Source Sans Pro Semibold"/>
                <a:ea typeface="Source Sans Pro Semibold"/>
              </a:rPr>
              <a:t>Benefit of the Transition</a:t>
            </a:r>
          </a:p>
        </p:txBody>
      </p:sp>
      <p:sp>
        <p:nvSpPr>
          <p:cNvPr id="4" name="TextBox 3">
            <a:extLst>
              <a:ext uri="{FF2B5EF4-FFF2-40B4-BE49-F238E27FC236}">
                <a16:creationId xmlns:a16="http://schemas.microsoft.com/office/drawing/2014/main" id="{FD9FA4DB-2DF7-CAD4-5CD2-E4D4BBA6D607}"/>
              </a:ext>
            </a:extLst>
          </p:cNvPr>
          <p:cNvSpPr txBox="1"/>
          <p:nvPr/>
        </p:nvSpPr>
        <p:spPr>
          <a:xfrm>
            <a:off x="491056" y="4311849"/>
            <a:ext cx="8379372" cy="830997"/>
          </a:xfrm>
          <a:prstGeom prst="rect">
            <a:avLst/>
          </a:prstGeom>
          <a:noFill/>
        </p:spPr>
        <p:txBody>
          <a:bodyPr wrap="square">
            <a:spAutoFit/>
          </a:bodyPr>
          <a:lstStyle/>
          <a:p>
            <a:pPr algn="ctr"/>
            <a:r>
              <a:rPr lang="en-US" sz="1600" i="1"/>
              <a:t>Embracing a purpose-driven, agile, and flexible working environment is the key to unlocking the full potential of our organization.</a:t>
            </a:r>
            <a:br>
              <a:rPr lang="en-US" sz="1600" i="1"/>
            </a:br>
            <a:r>
              <a:rPr lang="en-US" sz="1600" i="1"/>
              <a:t>Let's work together to create a better future of work for everyone.</a:t>
            </a:r>
            <a:endParaRPr lang="en-ID" sz="1600" i="1"/>
          </a:p>
        </p:txBody>
      </p:sp>
    </p:spTree>
    <p:extLst>
      <p:ext uri="{BB962C8B-B14F-4D97-AF65-F5344CB8AC3E}">
        <p14:creationId xmlns:p14="http://schemas.microsoft.com/office/powerpoint/2010/main" val="3033554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9a00b40-7ed8-4844-aa79-e8e5e69a396b" xsi:nil="true"/>
    <lcf76f155ced4ddcb4097134ff3c332f xmlns="e752a7ee-1821-41ed-b5ca-05a4acd76509">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8CD91E66DFD4438851CB55CBB6B7EC" ma:contentTypeVersion="17" ma:contentTypeDescription="Create a new document." ma:contentTypeScope="" ma:versionID="79910928f92c0948c45c681fa18d951f">
  <xsd:schema xmlns:xsd="http://www.w3.org/2001/XMLSchema" xmlns:xs="http://www.w3.org/2001/XMLSchema" xmlns:p="http://schemas.microsoft.com/office/2006/metadata/properties" xmlns:ns2="e752a7ee-1821-41ed-b5ca-05a4acd76509" xmlns:ns3="49a00b40-7ed8-4844-aa79-e8e5e69a396b" targetNamespace="http://schemas.microsoft.com/office/2006/metadata/properties" ma:root="true" ma:fieldsID="4a018abdc8815058291ab376167cf7e9" ns2:_="" ns3:_="">
    <xsd:import namespace="e752a7ee-1821-41ed-b5ca-05a4acd76509"/>
    <xsd:import namespace="49a00b40-7ed8-4844-aa79-e8e5e69a396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52a7ee-1821-41ed-b5ca-05a4acd765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dd858182-79f9-4cc7-8702-3cc7e136fbf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a00b40-7ed8-4844-aa79-e8e5e69a396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f168426-194f-45dc-95e7-b7cbb2f97d3a}" ma:internalName="TaxCatchAll" ma:showField="CatchAllData" ma:web="49a00b40-7ed8-4844-aa79-e8e5e69a396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1DBD6E-B5CD-47E5-81C1-D0F6F9B2DECA}">
  <ds:schemaRefs>
    <ds:schemaRef ds:uri="49a00b40-7ed8-4844-aa79-e8e5e69a396b"/>
    <ds:schemaRef ds:uri="e752a7ee-1821-41ed-b5ca-05a4acd7650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AFAB727-ACFC-41D8-8C12-98BF349F9A91}">
  <ds:schemaRefs>
    <ds:schemaRef ds:uri="http://schemas.microsoft.com/sharepoint/v3/contenttype/forms"/>
  </ds:schemaRefs>
</ds:datastoreItem>
</file>

<file path=customXml/itemProps3.xml><?xml version="1.0" encoding="utf-8"?>
<ds:datastoreItem xmlns:ds="http://schemas.openxmlformats.org/officeDocument/2006/customXml" ds:itemID="{ED6134D4-4EC8-479E-A5D6-8616223065B5}">
  <ds:schemaRefs>
    <ds:schemaRef ds:uri="49a00b40-7ed8-4844-aa79-e8e5e69a396b"/>
    <ds:schemaRef ds:uri="e752a7ee-1821-41ed-b5ca-05a4acd7650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1392</Words>
  <Application>Microsoft Office PowerPoint</Application>
  <PresentationFormat>On-screen Show (16:10)</PresentationFormat>
  <Paragraphs>142</Paragraphs>
  <Slides>15</Slides>
  <Notes>14</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Nova</vt:lpstr>
      <vt:lpstr>Calibri</vt:lpstr>
      <vt:lpstr>Calibri Light</vt:lpstr>
      <vt:lpstr>Gotham Light</vt:lpstr>
      <vt:lpstr>Source Sans Pro Semibold</vt:lpstr>
      <vt:lpstr>1_Office Theme</vt:lpstr>
      <vt:lpstr>PowerPoint Presentation</vt:lpstr>
      <vt:lpstr>Embracing the Future of Work:  A Journey Towards a Purpose-Driven, Agile, and Flexible Environment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Q&amp;A</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GIFT</dc:creator>
  <cp:lastModifiedBy>Jenny Chandra</cp:lastModifiedBy>
  <cp:revision>1</cp:revision>
  <dcterms:created xsi:type="dcterms:W3CDTF">2023-07-06T02:24:49Z</dcterms:created>
  <dcterms:modified xsi:type="dcterms:W3CDTF">2023-08-18T11:26:13Z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0x0101005F8CD91E66DFD4438851CB55CBB6B7EC</vt:lpwstr>
  </property>
  <property fmtid="{D5CDD505-2E9C-101B-9397-08002B2CF9AE}" pid="3" name="MediaServiceImageTags">
    <vt:lpwstr/>
  </property>
  <property fmtid="{D5CDD505-2E9C-101B-9397-08002B2CF9AE}" pid="4" name="MSIP_Label_efead094-560e-463c-bb19-c3c75b05d1f6_Enabled">
    <vt:lpwstr>true</vt:lpwstr>
  </property>
  <property fmtid="{D5CDD505-2E9C-101B-9397-08002B2CF9AE}" pid="5" name="MSIP_Label_efead094-560e-463c-bb19-c3c75b05d1f6_SetDate">
    <vt:lpwstr>2023-07-19T04:30:25Z</vt:lpwstr>
  </property>
  <property fmtid="{D5CDD505-2E9C-101B-9397-08002B2CF9AE}" pid="6" name="MSIP_Label_efead094-560e-463c-bb19-c3c75b05d1f6_Method">
    <vt:lpwstr>Standard</vt:lpwstr>
  </property>
  <property fmtid="{D5CDD505-2E9C-101B-9397-08002B2CF9AE}" pid="7" name="MSIP_Label_efead094-560e-463c-bb19-c3c75b05d1f6_Name">
    <vt:lpwstr>Restricted(PRU)</vt:lpwstr>
  </property>
  <property fmtid="{D5CDD505-2E9C-101B-9397-08002B2CF9AE}" pid="8" name="MSIP_Label_efead094-560e-463c-bb19-c3c75b05d1f6_SiteId">
    <vt:lpwstr>7007305e-2664-4e6b-b9a4-c4d5ccfd1524</vt:lpwstr>
  </property>
  <property fmtid="{D5CDD505-2E9C-101B-9397-08002B2CF9AE}" pid="9" name="MSIP_Label_efead094-560e-463c-bb19-c3c75b05d1f6_ActionId">
    <vt:lpwstr>726dad67-faa2-43ea-b969-2190614ec896</vt:lpwstr>
  </property>
  <property fmtid="{D5CDD505-2E9C-101B-9397-08002B2CF9AE}" pid="10" name="MSIP_Label_efead094-560e-463c-bb19-c3c75b05d1f6_ContentBits">
    <vt:lpwstr>0</vt:lpwstr>
  </property>
</Properties>
</file>