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4"/>
    <p:restoredTop sz="94340"/>
  </p:normalViewPr>
  <p:slideViewPr>
    <p:cSldViewPr snapToGrid="0" snapToObjects="1">
      <p:cViewPr varScale="1">
        <p:scale>
          <a:sx n="116" d="100"/>
          <a:sy n="11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B954-3A7F-BD4C-B223-5B9920DA53AF}" type="datetimeFigureOut">
              <a:rPr lang="fi-FI" smtClean="0"/>
              <a:t>10.12.2019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4D03-016C-144E-A4D0-A2F496AC1D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0839-988D-A742-8BB5-5AAAA8701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BECFF-1FEA-AC49-B0F8-AFD2B0397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D925-9288-4C4A-9371-505056E5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1E1E-A326-BD48-82C9-E8B4F6F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EE2C-FB7A-CF4F-B103-87B2E22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49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0F00-9B99-C045-950E-8936A419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FC50-2354-C944-874D-DB8CECB74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B5DB-47F0-C346-9E9A-A0AD0716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5439-747B-BF44-AF01-3A2C2FB6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C2C0-FE65-544C-A73E-178FA45D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651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49CD7-BFF2-8A4E-944E-57126F71C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58EE-66CD-714A-AA4B-60681265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23F8-D84D-624E-BA2E-1299B107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986C-A3E1-A940-AFDB-842BF759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A774-D45C-3941-8A1E-C704D9C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96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1670-E18D-284C-8AEE-197E7837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CB28-8953-3247-B770-AA0707CD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C9AE-A531-9D4C-A1D1-CEBDEF2F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BA2F-7054-2248-BA55-A361B628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FA1E-2E7C-F049-81A2-A37179AC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6DFA-F6FD-C946-89D2-36A7E9DA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9B4C0-F216-F24C-9F11-59ABAA8C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668C-FE55-1941-83CE-443EAED1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E0E3-A15F-4F46-84AD-D8BBF2E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F094-301A-E44A-83D7-7A2D27A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261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BEE7-53A2-944C-9D6B-54B31E6B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08F1-7ADF-EB4C-A108-7D977268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D4F49-3118-EA4B-8ABF-480F755C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6A55-83BB-EF40-A66A-93E77983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A127F-5CE4-1747-86AC-07EAB94B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A908-51A7-384D-ACD3-6160FE73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95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210F-38E6-E748-A95E-C9973E78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106E8-B87A-2548-974E-B016B1BF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F40F-B0DA-E541-8DEB-679A24AA2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F859A-89B4-0441-B5C7-F1E637B34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8BCA-7DB3-6F43-8E3E-595E9D377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9FC12-58A9-B649-9AC0-280D6816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6B0E7-D9FD-0741-B54D-3B72510C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628B0-E1D0-324C-800C-3F9BC60F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50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61E8-87CD-2242-92AC-B6FC60EE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E6A23-ECF5-4043-8C5A-027BF371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21874-DF5D-A74F-9D42-F70CA251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979FF-BFDB-FC46-9622-DD5CF2C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04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C268D-0CDE-BE4F-8C79-098D49B5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6EB5A-A8D7-A849-B5B0-4B671C3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D394-04F2-7849-AF43-0ED8B2AE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82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B4B-FBAB-9245-A2F9-F5EBB6A9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E3BA-A6D6-1F4C-8774-C02F907C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1D01E-02E5-AE45-9243-EE81EE4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3506-545A-0547-84A3-E61D1D74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F0631-F641-D24C-81ED-6F9FFA42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ECC5E-5CBF-1844-BE65-130579B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59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9FDC-A9C1-FA4D-8E8B-4A8285CB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2A3B2-EFCF-3F44-BF02-3B08D1504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305A3-0571-334B-B97C-59132EED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C61E-3633-1145-925F-B61B36F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1E33-37F0-6A47-B379-5B165138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9ECC-10EE-D546-A147-AFAD25F4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9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F21D4-3D78-5846-870E-8BD616A4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30B46-BBF9-E449-8A71-DB4A415F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1EB3-BC3D-D04D-B5C0-5BD8DE2AD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4221-E36F-894F-90BA-12F3BB655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F03B-1D04-6F47-9117-3E81FD00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7D01-B874-4E4F-8C0D-E99A94A8B9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ounaistieto.fi/f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E9C5-08A2-4747-A7E1-9509CB7B3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979F8-171C-F245-B6D3-795F5A80A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Autumn</a:t>
            </a:r>
            <a:r>
              <a:rPr lang="fi-FI" dirty="0"/>
              <a:t>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A6CF-7A8E-DC43-8F26-E9C9373E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375C-CD1F-A64E-8DDD-08E1C2CE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8CFE-0A8C-1045-914C-8D0CC84C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986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7316-CE8C-834E-A88A-25EB760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Timing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F7CA-F72D-464E-A5D3-48976AF5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exercises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of </a:t>
            </a:r>
            <a:r>
              <a:rPr lang="fi-FI" dirty="0" err="1"/>
              <a:t>January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in a </a:t>
            </a:r>
            <a:r>
              <a:rPr lang="fi-FI" dirty="0" err="1"/>
              <a:t>group</a:t>
            </a:r>
            <a:r>
              <a:rPr lang="fi-FI" dirty="0"/>
              <a:t> of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.</a:t>
            </a:r>
          </a:p>
          <a:p>
            <a:r>
              <a:rPr lang="fi-FI" dirty="0"/>
              <a:t>It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forbidden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alone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recommendable</a:t>
            </a:r>
            <a:r>
              <a:rPr lang="fi-FI" dirty="0"/>
              <a:t>.</a:t>
            </a:r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me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(and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exercises</a:t>
            </a:r>
            <a:r>
              <a:rPr lang="fi-FI" dirty="0"/>
              <a:t>),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20.12. – 1.1.</a:t>
            </a:r>
          </a:p>
          <a:p>
            <a:r>
              <a:rPr lang="fi-FI" dirty="0" err="1"/>
              <a:t>From</a:t>
            </a:r>
            <a:r>
              <a:rPr lang="fi-FI" dirty="0"/>
              <a:t> 13.12. to 13.1.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may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delay</a:t>
            </a:r>
            <a:r>
              <a:rPr lang="fi-FI" dirty="0"/>
              <a:t> in </a:t>
            </a:r>
            <a:r>
              <a:rPr lang="fi-FI" dirty="0" err="1"/>
              <a:t>answering</a:t>
            </a:r>
            <a:r>
              <a:rPr lang="fi-FI" dirty="0"/>
              <a:t> </a:t>
            </a:r>
            <a:r>
              <a:rPr lang="fi-FI" dirty="0" err="1"/>
              <a:t>questions</a:t>
            </a:r>
            <a:r>
              <a:rPr lang="fi-FI" dirty="0"/>
              <a:t>.</a:t>
            </a:r>
          </a:p>
          <a:p>
            <a:r>
              <a:rPr lang="fi-FI" dirty="0"/>
              <a:t>I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back</a:t>
            </a:r>
            <a:r>
              <a:rPr lang="fi-FI" dirty="0"/>
              <a:t> in my </a:t>
            </a:r>
            <a:r>
              <a:rPr lang="fi-FI" dirty="0" err="1"/>
              <a:t>office</a:t>
            </a:r>
            <a:r>
              <a:rPr lang="fi-FI" dirty="0"/>
              <a:t> on </a:t>
            </a:r>
            <a:r>
              <a:rPr lang="fi-FI" dirty="0" err="1"/>
              <a:t>Monday</a:t>
            </a:r>
            <a:r>
              <a:rPr lang="fi-FI" dirty="0"/>
              <a:t>, 13.1.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FF82-2D35-1F46-9318-27C00EA7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BE80-4EF7-BE46-A713-CD09176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D1B4-F696-5946-8A0A-575115C8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92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20E5-87C4-6D45-B0A9-DD76AC32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Topic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1348-858F-014D-8726-37A42E5F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(</a:t>
            </a:r>
            <a:r>
              <a:rPr lang="fi-FI" dirty="0" err="1"/>
              <a:t>statistical</a:t>
            </a:r>
            <a:r>
              <a:rPr lang="fi-FI" dirty="0"/>
              <a:t>) data.</a:t>
            </a:r>
          </a:p>
          <a:p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country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anything</a:t>
            </a:r>
            <a:r>
              <a:rPr lang="fi-FI" dirty="0"/>
              <a:t> </a:t>
            </a:r>
            <a:r>
              <a:rPr lang="fi-FI" dirty="0" err="1"/>
              <a:t>else</a:t>
            </a:r>
            <a:r>
              <a:rPr lang="fi-FI" dirty="0"/>
              <a:t>.</a:t>
            </a:r>
          </a:p>
          <a:p>
            <a:r>
              <a:rPr lang="fi-FI" dirty="0"/>
              <a:t>For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open </a:t>
            </a:r>
            <a:r>
              <a:rPr lang="fi-FI" dirty="0" err="1"/>
              <a:t>source</a:t>
            </a:r>
            <a:r>
              <a:rPr lang="fi-FI" dirty="0"/>
              <a:t> data </a:t>
            </a:r>
            <a:r>
              <a:rPr lang="fi-FI" dirty="0" err="1"/>
              <a:t>related</a:t>
            </a:r>
            <a:r>
              <a:rPr lang="fi-FI" dirty="0"/>
              <a:t> to Turku and </a:t>
            </a:r>
            <a:r>
              <a:rPr lang="fi-FI" dirty="0" err="1"/>
              <a:t>surroundings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site</a:t>
            </a:r>
            <a:r>
              <a:rPr lang="fi-FI" dirty="0"/>
              <a:t> </a:t>
            </a:r>
            <a:r>
              <a:rPr lang="fi-FI" u="sng" dirty="0">
                <a:hlinkClick r:id="rId2"/>
              </a:rPr>
              <a:t>https://data.lounaistieto.fi/fi</a:t>
            </a:r>
            <a:endParaRPr lang="fi-FI" u="sng" dirty="0"/>
          </a:p>
          <a:p>
            <a:r>
              <a:rPr lang="fi-FI" dirty="0"/>
              <a:t>I </a:t>
            </a:r>
            <a:r>
              <a:rPr lang="fi-FI" dirty="0" err="1"/>
              <a:t>may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</a:t>
            </a:r>
            <a:r>
              <a:rPr lang="fi-FI" dirty="0" err="1"/>
              <a:t>suggestions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on(?)</a:t>
            </a:r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Orange</a:t>
            </a:r>
            <a:r>
              <a:rPr lang="fi-FI" dirty="0"/>
              <a:t>, Python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to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Machine Learning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classical</a:t>
            </a:r>
            <a:r>
              <a:rPr lang="fi-FI" dirty="0"/>
              <a:t> </a:t>
            </a:r>
            <a:r>
              <a:rPr lang="fi-FI" dirty="0" err="1"/>
              <a:t>Artificial</a:t>
            </a:r>
            <a:r>
              <a:rPr lang="fi-FI" dirty="0"/>
              <a:t> </a:t>
            </a:r>
            <a:r>
              <a:rPr lang="fi-FI" dirty="0" err="1"/>
              <a:t>Intelligence</a:t>
            </a:r>
            <a:r>
              <a:rPr lang="fi-FI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592A-D4A2-F543-96B9-9740FA7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2E5A-60CA-D54C-A7B5-26274434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FA98-0A94-0A49-AB8F-F7180427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79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20E5-87C4-6D45-B0A9-DD76AC32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topic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1348-858F-014D-8726-37A42E5F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Optima </a:t>
            </a:r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.</a:t>
            </a:r>
          </a:p>
          <a:p>
            <a:r>
              <a:rPr lang="fi-FI" dirty="0" err="1"/>
              <a:t>Neural</a:t>
            </a:r>
            <a:r>
              <a:rPr lang="fi-FI" dirty="0"/>
              <a:t> Style </a:t>
            </a:r>
            <a:r>
              <a:rPr lang="fi-FI" dirty="0" err="1"/>
              <a:t>Transfer</a:t>
            </a:r>
            <a:r>
              <a:rPr lang="fi-FI" dirty="0"/>
              <a:t> is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technique</a:t>
            </a:r>
            <a:r>
              <a:rPr lang="fi-FI" dirty="0"/>
              <a:t> to mix </a:t>
            </a:r>
            <a:r>
              <a:rPr lang="fi-FI" dirty="0" err="1"/>
              <a:t>images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on Optima is </a:t>
            </a:r>
            <a:r>
              <a:rPr lang="fi-FI" dirty="0" err="1"/>
              <a:t>NeuralStyleTransferLinks.txt</a:t>
            </a:r>
            <a:r>
              <a:rPr lang="fi-FI" dirty="0"/>
              <a:t>.</a:t>
            </a:r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look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NeuralStyleTransfer.pdf</a:t>
            </a:r>
            <a:r>
              <a:rPr lang="fi-FI" dirty="0"/>
              <a:t>.</a:t>
            </a:r>
          </a:p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TensorFlow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57AA-4671-E648-997A-36FEED20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88C-43D1-6F4E-8AF3-04BF1244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469-5A9F-E14C-8418-1775D049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04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DEC9-7057-7D41-966C-B61867C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87BB-BFFA-0A4F-93CF-B6465B58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Topic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of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explanation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data.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analyzing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(s)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?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of </a:t>
            </a:r>
            <a:r>
              <a:rPr lang="fi-FI" dirty="0" err="1"/>
              <a:t>analyzing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in </a:t>
            </a:r>
            <a:r>
              <a:rPr lang="fi-FI" dirty="0" err="1"/>
              <a:t>numbers</a:t>
            </a:r>
            <a:r>
              <a:rPr lang="fi-FI" dirty="0"/>
              <a:t>.</a:t>
            </a:r>
          </a:p>
          <a:p>
            <a:r>
              <a:rPr lang="fi-FI" dirty="0" err="1"/>
              <a:t>Visualization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charts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8B9B-9FAA-E242-B866-3933F2B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ACC5-6388-1C43-8F88-3D4A199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33DC-B50D-0041-A3F8-D40737B5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7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DEC9-7057-7D41-966C-B61867C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87BB-BFFA-0A4F-93CF-B6465B58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interpretation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. </a:t>
            </a:r>
            <a:r>
              <a:rPr lang="fi-FI" dirty="0" err="1"/>
              <a:t>Important</a:t>
            </a:r>
            <a:r>
              <a:rPr lang="fi-FI" dirty="0"/>
              <a:t>!</a:t>
            </a:r>
          </a:p>
          <a:p>
            <a:r>
              <a:rPr lang="fi-FI" dirty="0" err="1"/>
              <a:t>Conclusion</a:t>
            </a:r>
            <a:endParaRPr lang="fi-FI" dirty="0"/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useful</a:t>
            </a:r>
            <a:r>
              <a:rPr lang="fi-FI" dirty="0"/>
              <a:t>?</a:t>
            </a:r>
          </a:p>
          <a:p>
            <a:pPr lvl="1"/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somebody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on </a:t>
            </a:r>
            <a:r>
              <a:rPr lang="fi-FI" dirty="0" err="1"/>
              <a:t>similar</a:t>
            </a:r>
            <a:r>
              <a:rPr lang="fi-FI" dirty="0"/>
              <a:t> data?</a:t>
            </a:r>
          </a:p>
          <a:p>
            <a:pPr lvl="1"/>
            <a:r>
              <a:rPr lang="fi-FI" dirty="0"/>
              <a:t>If </a:t>
            </a:r>
            <a:r>
              <a:rPr lang="fi-FI" dirty="0" err="1"/>
              <a:t>yes</a:t>
            </a:r>
            <a:r>
              <a:rPr lang="fi-FI" dirty="0"/>
              <a:t>, </a:t>
            </a:r>
            <a:r>
              <a:rPr lang="fi-FI" dirty="0" err="1"/>
              <a:t>compare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  <a:p>
            <a:pPr lvl="1"/>
            <a:r>
              <a:rPr lang="fi-FI" dirty="0" err="1"/>
              <a:t>Any</a:t>
            </a:r>
            <a:r>
              <a:rPr lang="fi-FI" dirty="0"/>
              <a:t> idea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9761-26E2-EF4B-BE9D-D0BE881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December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969F-9BEE-714F-8BF8-D0811B94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Tapani Ojanperä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28C5-FE07-F34F-AA5E-CEDFBED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7D01-B874-4E4F-8C0D-E99A94A8B95E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281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370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 Project</vt:lpstr>
      <vt:lpstr>Timing</vt:lpstr>
      <vt:lpstr>Topic</vt:lpstr>
      <vt:lpstr>Suggested topic</vt:lpstr>
      <vt:lpstr>Report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2019-12-01T17:06:48Z</dcterms:created>
  <dcterms:modified xsi:type="dcterms:W3CDTF">2019-12-10T15:47:45Z</dcterms:modified>
</cp:coreProperties>
</file>