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3F13-6CCB-41D0-8BA8-D18F0CB8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2975-0482-4149-A6CF-EA852DD64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Trevon Harris</a:t>
            </a:r>
          </a:p>
        </p:txBody>
      </p:sp>
    </p:spTree>
    <p:extLst>
      <p:ext uri="{BB962C8B-B14F-4D97-AF65-F5344CB8AC3E}">
        <p14:creationId xmlns:p14="http://schemas.microsoft.com/office/powerpoint/2010/main" val="36082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C132-645F-4574-951F-0BFB96E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77A2-91ED-46D2-9624-173C2B1D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winter break that took place before the Spring 2020 semester I worked on a few projects in Java with the free time I had. One of the projects I worked on was a text-based adventure game made with a graphic user interface written with Java’s </a:t>
            </a:r>
            <a:r>
              <a:rPr lang="en-US" dirty="0" err="1"/>
              <a:t>Jframe</a:t>
            </a:r>
            <a:r>
              <a:rPr lang="en-US" dirty="0"/>
              <a:t>. Which leads into the proposed idea.</a:t>
            </a:r>
          </a:p>
        </p:txBody>
      </p:sp>
    </p:spTree>
    <p:extLst>
      <p:ext uri="{BB962C8B-B14F-4D97-AF65-F5344CB8AC3E}">
        <p14:creationId xmlns:p14="http://schemas.microsoft.com/office/powerpoint/2010/main" val="1136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29A-15F9-455B-B2DC-D410991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A64E-DB4F-4E0C-A3D7-C37C3E4E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freedom of choice from this project I was able to do a complete remake of the text-based adventure game I did in Java </a:t>
            </a:r>
            <a:r>
              <a:rPr lang="en-US" dirty="0" err="1"/>
              <a:t>Jframe</a:t>
            </a:r>
            <a:r>
              <a:rPr lang="en-US" dirty="0"/>
              <a:t> months ago, </a:t>
            </a:r>
            <a:r>
              <a:rPr lang="en-US" dirty="0" err="1"/>
              <a:t>Morio</a:t>
            </a:r>
            <a:r>
              <a:rPr lang="en-US" dirty="0"/>
              <a:t> Ventures.</a:t>
            </a:r>
          </a:p>
        </p:txBody>
      </p:sp>
    </p:spTree>
    <p:extLst>
      <p:ext uri="{BB962C8B-B14F-4D97-AF65-F5344CB8AC3E}">
        <p14:creationId xmlns:p14="http://schemas.microsoft.com/office/powerpoint/2010/main" val="33665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12A-3096-4612-9927-1B63F601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7180-690C-4C08-8EBC-B1DD8FB3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accomplished through this project was pick up a few new tricks to take away and a better understanding of how files work with Visual Basics. As far as the game goes, it became a successful remake.</a:t>
            </a:r>
          </a:p>
        </p:txBody>
      </p:sp>
    </p:spTree>
    <p:extLst>
      <p:ext uri="{BB962C8B-B14F-4D97-AF65-F5344CB8AC3E}">
        <p14:creationId xmlns:p14="http://schemas.microsoft.com/office/powerpoint/2010/main" val="3046814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{DC599E05-9F76-4C0C-9499-17D9CCF0BD7B}tf16401375</Template>
  <TotalTime>61</TotalTime>
  <Words>142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GUI Final Project</vt:lpstr>
      <vt:lpstr>Proposed System</vt:lpstr>
      <vt:lpstr>Proposed System</vt:lpstr>
      <vt:lpstr>What was accomplished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Final Project</dc:title>
  <dc:creator>Trevon Harris</dc:creator>
  <cp:lastModifiedBy>Trevon Harris</cp:lastModifiedBy>
  <cp:revision>3</cp:revision>
  <dcterms:created xsi:type="dcterms:W3CDTF">2020-05-10T19:10:19Z</dcterms:created>
  <dcterms:modified xsi:type="dcterms:W3CDTF">2020-05-10T20:12:14Z</dcterms:modified>
</cp:coreProperties>
</file>