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0"/>
  </p:notesMasterIdLst>
  <p:sldIdLst>
    <p:sldId id="259" r:id="rId2"/>
    <p:sldId id="261" r:id="rId3"/>
    <p:sldId id="260" r:id="rId4"/>
    <p:sldId id="262" r:id="rId5"/>
    <p:sldId id="263" r:id="rId6"/>
    <p:sldId id="267" r:id="rId7"/>
    <p:sldId id="268" r:id="rId8"/>
    <p:sldId id="269" r:id="rId9"/>
    <p:sldId id="264" r:id="rId10"/>
    <p:sldId id="265" r:id="rId11"/>
    <p:sldId id="270" r:id="rId12"/>
    <p:sldId id="266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28"/>
    <a:srgbClr val="FCCA7A"/>
    <a:srgbClr val="F9B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53E5B-A680-4B44-8F26-2394BF9DAC58}" v="1256" dt="2019-04-24T13:59:35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ołek Michał" userId="7ae55236-49e7-42e5-9bfd-fd16e700b66b" providerId="ADAL" clId="{C9AC5863-4014-F440-98BA-9840E912FEEB}"/>
    <pc:docChg chg="custSel addSld delSld modSld sldOrd modMainMaster">
      <pc:chgData name="Ciołek Michał" userId="7ae55236-49e7-42e5-9bfd-fd16e700b66b" providerId="ADAL" clId="{C9AC5863-4014-F440-98BA-9840E912FEEB}" dt="2019-04-11T20:21:44.652" v="323" actId="20577"/>
      <pc:docMkLst>
        <pc:docMk/>
      </pc:docMkLst>
      <pc:sldChg chg="modSp add ord">
        <pc:chgData name="Ciołek Michał" userId="7ae55236-49e7-42e5-9bfd-fd16e700b66b" providerId="ADAL" clId="{C9AC5863-4014-F440-98BA-9840E912FEEB}" dt="2019-04-11T20:16:52.119" v="254" actId="20577"/>
        <pc:sldMkLst>
          <pc:docMk/>
          <pc:sldMk cId="2712591934" sldId="259"/>
        </pc:sldMkLst>
        <pc:spChg chg="mod">
          <ac:chgData name="Ciołek Michał" userId="7ae55236-49e7-42e5-9bfd-fd16e700b66b" providerId="ADAL" clId="{C9AC5863-4014-F440-98BA-9840E912FEEB}" dt="2019-04-11T20:10:17.280" v="77" actId="20577"/>
          <ac:spMkLst>
            <pc:docMk/>
            <pc:sldMk cId="2712591934" sldId="259"/>
            <ac:spMk id="2" creationId="{F89227F4-FBB7-C64D-B54F-2D2CCBD9806E}"/>
          </ac:spMkLst>
        </pc:spChg>
        <pc:spChg chg="mod">
          <ac:chgData name="Ciołek Michał" userId="7ae55236-49e7-42e5-9bfd-fd16e700b66b" providerId="ADAL" clId="{C9AC5863-4014-F440-98BA-9840E912FEEB}" dt="2019-04-11T20:16:52.119" v="254" actId="20577"/>
          <ac:spMkLst>
            <pc:docMk/>
            <pc:sldMk cId="2712591934" sldId="259"/>
            <ac:spMk id="3" creationId="{69DAEEC9-7874-664B-A10A-D14836B9865C}"/>
          </ac:spMkLst>
        </pc:spChg>
      </pc:sldChg>
      <pc:sldChg chg="addSp delSp modSp add">
        <pc:chgData name="Ciołek Michał" userId="7ae55236-49e7-42e5-9bfd-fd16e700b66b" providerId="ADAL" clId="{C9AC5863-4014-F440-98BA-9840E912FEEB}" dt="2019-04-11T20:18:43.020" v="280" actId="478"/>
        <pc:sldMkLst>
          <pc:docMk/>
          <pc:sldMk cId="2228431734" sldId="260"/>
        </pc:sldMkLst>
        <pc:spChg chg="mod">
          <ac:chgData name="Ciołek Michał" userId="7ae55236-49e7-42e5-9bfd-fd16e700b66b" providerId="ADAL" clId="{C9AC5863-4014-F440-98BA-9840E912FEEB}" dt="2019-04-11T20:11:37.753" v="144"/>
          <ac:spMkLst>
            <pc:docMk/>
            <pc:sldMk cId="2228431734" sldId="260"/>
            <ac:spMk id="2" creationId="{EAF32D87-0867-D141-9A8E-5DDE7B7BCFD9}"/>
          </ac:spMkLst>
        </pc:spChg>
        <pc:spChg chg="mod">
          <ac:chgData name="Ciołek Michał" userId="7ae55236-49e7-42e5-9bfd-fd16e700b66b" providerId="ADAL" clId="{C9AC5863-4014-F440-98BA-9840E912FEEB}" dt="2019-04-11T20:11:27.132" v="143" actId="27636"/>
          <ac:spMkLst>
            <pc:docMk/>
            <pc:sldMk cId="2228431734" sldId="260"/>
            <ac:spMk id="3" creationId="{93422C89-5EE2-2341-B953-456716F0A31D}"/>
          </ac:spMkLst>
        </pc:spChg>
        <pc:spChg chg="add del">
          <ac:chgData name="Ciołek Michał" userId="7ae55236-49e7-42e5-9bfd-fd16e700b66b" providerId="ADAL" clId="{C9AC5863-4014-F440-98BA-9840E912FEEB}" dt="2019-04-11T20:18:43.020" v="280" actId="478"/>
          <ac:spMkLst>
            <pc:docMk/>
            <pc:sldMk cId="2228431734" sldId="260"/>
            <ac:spMk id="5" creationId="{85BE09EE-A9C2-6A45-BB14-03DAFE00A9F7}"/>
          </ac:spMkLst>
        </pc:spChg>
      </pc:sldChg>
      <pc:sldChg chg="addSp delSp modSp add">
        <pc:chgData name="Ciołek Michał" userId="7ae55236-49e7-42e5-9bfd-fd16e700b66b" providerId="ADAL" clId="{C9AC5863-4014-F440-98BA-9840E912FEEB}" dt="2019-04-11T20:19:57.845" v="314"/>
        <pc:sldMkLst>
          <pc:docMk/>
          <pc:sldMk cId="703040126" sldId="261"/>
        </pc:sldMkLst>
        <pc:spChg chg="mod">
          <ac:chgData name="Ciołek Michał" userId="7ae55236-49e7-42e5-9bfd-fd16e700b66b" providerId="ADAL" clId="{C9AC5863-4014-F440-98BA-9840E912FEEB}" dt="2019-04-11T20:13:12.662" v="163" actId="20577"/>
          <ac:spMkLst>
            <pc:docMk/>
            <pc:sldMk cId="703040126" sldId="261"/>
            <ac:spMk id="2" creationId="{A74885EE-7098-E842-9B2A-2E833E65F217}"/>
          </ac:spMkLst>
        </pc:spChg>
        <pc:spChg chg="del">
          <ac:chgData name="Ciołek Michał" userId="7ae55236-49e7-42e5-9bfd-fd16e700b66b" providerId="ADAL" clId="{C9AC5863-4014-F440-98BA-9840E912FEEB}" dt="2019-04-11T20:12:57.687" v="149" actId="478"/>
          <ac:spMkLst>
            <pc:docMk/>
            <pc:sldMk cId="703040126" sldId="261"/>
            <ac:spMk id="3" creationId="{A9CE9D7B-B858-C546-8CF5-FEB9055A249E}"/>
          </ac:spMkLst>
        </pc:spChg>
        <pc:spChg chg="mod">
          <ac:chgData name="Ciołek Michał" userId="7ae55236-49e7-42e5-9bfd-fd16e700b66b" providerId="ADAL" clId="{C9AC5863-4014-F440-98BA-9840E912FEEB}" dt="2019-04-11T20:13:35.275" v="212" actId="20577"/>
          <ac:spMkLst>
            <pc:docMk/>
            <pc:sldMk cId="703040126" sldId="261"/>
            <ac:spMk id="4" creationId="{21CF3FBC-5FB4-144F-87B9-7F9218299F5B}"/>
          </ac:spMkLst>
        </pc:spChg>
        <pc:picChg chg="add del mod">
          <ac:chgData name="Ciołek Michał" userId="7ae55236-49e7-42e5-9bfd-fd16e700b66b" providerId="ADAL" clId="{C9AC5863-4014-F440-98BA-9840E912FEEB}" dt="2019-04-11T20:19:57.845" v="314"/>
          <ac:picMkLst>
            <pc:docMk/>
            <pc:sldMk cId="703040126" sldId="261"/>
            <ac:picMk id="6" creationId="{AE088C03-56B0-024B-AF28-21EECC05F846}"/>
          </ac:picMkLst>
        </pc:picChg>
      </pc:sldChg>
      <pc:sldChg chg="modSp add">
        <pc:chgData name="Ciołek Michał" userId="7ae55236-49e7-42e5-9bfd-fd16e700b66b" providerId="ADAL" clId="{C9AC5863-4014-F440-98BA-9840E912FEEB}" dt="2019-04-11T20:17:39.682" v="275"/>
        <pc:sldMkLst>
          <pc:docMk/>
          <pc:sldMk cId="2147124865" sldId="262"/>
        </pc:sldMkLst>
        <pc:spChg chg="mod">
          <ac:chgData name="Ciołek Michał" userId="7ae55236-49e7-42e5-9bfd-fd16e700b66b" providerId="ADAL" clId="{C9AC5863-4014-F440-98BA-9840E912FEEB}" dt="2019-04-11T20:17:11.308" v="273" actId="20577"/>
          <ac:spMkLst>
            <pc:docMk/>
            <pc:sldMk cId="2147124865" sldId="262"/>
            <ac:spMk id="2" creationId="{FB99F606-FDB3-E04C-8897-2F49421B4C4A}"/>
          </ac:spMkLst>
        </pc:spChg>
        <pc:spChg chg="mod">
          <ac:chgData name="Ciołek Michał" userId="7ae55236-49e7-42e5-9bfd-fd16e700b66b" providerId="ADAL" clId="{C9AC5863-4014-F440-98BA-9840E912FEEB}" dt="2019-04-11T20:17:30.214" v="274"/>
          <ac:spMkLst>
            <pc:docMk/>
            <pc:sldMk cId="2147124865" sldId="262"/>
            <ac:spMk id="3" creationId="{700F4C29-4F4A-AB40-8686-45A2941B34FE}"/>
          </ac:spMkLst>
        </pc:spChg>
        <pc:spChg chg="mod">
          <ac:chgData name="Ciołek Michał" userId="7ae55236-49e7-42e5-9bfd-fd16e700b66b" providerId="ADAL" clId="{C9AC5863-4014-F440-98BA-9840E912FEEB}" dt="2019-04-11T20:17:39.682" v="275"/>
          <ac:spMkLst>
            <pc:docMk/>
            <pc:sldMk cId="2147124865" sldId="262"/>
            <ac:spMk id="4" creationId="{958E8A07-8BF9-1047-A068-105170205A67}"/>
          </ac:spMkLst>
        </pc:spChg>
      </pc:sldChg>
      <pc:sldChg chg="modSp add">
        <pc:chgData name="Ciołek Michał" userId="7ae55236-49e7-42e5-9bfd-fd16e700b66b" providerId="ADAL" clId="{C9AC5863-4014-F440-98BA-9840E912FEEB}" dt="2019-04-11T20:19:10.410" v="310" actId="20577"/>
        <pc:sldMkLst>
          <pc:docMk/>
          <pc:sldMk cId="275850382" sldId="263"/>
        </pc:sldMkLst>
        <pc:spChg chg="mod">
          <ac:chgData name="Ciołek Michał" userId="7ae55236-49e7-42e5-9bfd-fd16e700b66b" providerId="ADAL" clId="{C9AC5863-4014-F440-98BA-9840E912FEEB}" dt="2019-04-11T20:19:03.690" v="289" actId="20577"/>
          <ac:spMkLst>
            <pc:docMk/>
            <pc:sldMk cId="275850382" sldId="263"/>
            <ac:spMk id="2" creationId="{DF9934DF-C033-104E-8368-064DB2668346}"/>
          </ac:spMkLst>
        </pc:spChg>
        <pc:spChg chg="mod">
          <ac:chgData name="Ciołek Michał" userId="7ae55236-49e7-42e5-9bfd-fd16e700b66b" providerId="ADAL" clId="{C9AC5863-4014-F440-98BA-9840E912FEEB}" dt="2019-04-11T20:19:10.410" v="310" actId="20577"/>
          <ac:spMkLst>
            <pc:docMk/>
            <pc:sldMk cId="275850382" sldId="263"/>
            <ac:spMk id="3" creationId="{D6368236-46F5-A549-90AD-2E20AF09DFD7}"/>
          </ac:spMkLst>
        </pc:spChg>
      </pc:sldChg>
      <pc:sldChg chg="modSp add">
        <pc:chgData name="Ciołek Michał" userId="7ae55236-49e7-42e5-9bfd-fd16e700b66b" providerId="ADAL" clId="{C9AC5863-4014-F440-98BA-9840E912FEEB}" dt="2019-04-11T20:21:44.652" v="323" actId="20577"/>
        <pc:sldMkLst>
          <pc:docMk/>
          <pc:sldMk cId="2050533115" sldId="264"/>
        </pc:sldMkLst>
        <pc:spChg chg="mod">
          <ac:chgData name="Ciołek Michał" userId="7ae55236-49e7-42e5-9bfd-fd16e700b66b" providerId="ADAL" clId="{C9AC5863-4014-F440-98BA-9840E912FEEB}" dt="2019-04-11T20:21:43.232" v="321" actId="20577"/>
          <ac:spMkLst>
            <pc:docMk/>
            <pc:sldMk cId="2050533115" sldId="264"/>
            <ac:spMk id="2" creationId="{DF9934DF-C033-104E-8368-064DB2668346}"/>
          </ac:spMkLst>
        </pc:spChg>
        <pc:spChg chg="mod">
          <ac:chgData name="Ciołek Michał" userId="7ae55236-49e7-42e5-9bfd-fd16e700b66b" providerId="ADAL" clId="{C9AC5863-4014-F440-98BA-9840E912FEEB}" dt="2019-04-11T20:21:44.652" v="323" actId="20577"/>
          <ac:spMkLst>
            <pc:docMk/>
            <pc:sldMk cId="2050533115" sldId="264"/>
            <ac:spMk id="3" creationId="{D6368236-46F5-A549-90AD-2E20AF09DFD7}"/>
          </ac:spMkLst>
        </pc:spChg>
      </pc:sldChg>
      <pc:sldChg chg="add">
        <pc:chgData name="Ciołek Michał" userId="7ae55236-49e7-42e5-9bfd-fd16e700b66b" providerId="ADAL" clId="{C9AC5863-4014-F440-98BA-9840E912FEEB}" dt="2019-04-11T20:21:40.556" v="319"/>
        <pc:sldMkLst>
          <pc:docMk/>
          <pc:sldMk cId="4203007321" sldId="265"/>
        </pc:sldMkLst>
      </pc:sldChg>
      <pc:sldChg chg="add">
        <pc:chgData name="Ciołek Michał" userId="7ae55236-49e7-42e5-9bfd-fd16e700b66b" providerId="ADAL" clId="{C9AC5863-4014-F440-98BA-9840E912FEEB}" dt="2019-04-11T20:21:40.556" v="319"/>
        <pc:sldMkLst>
          <pc:docMk/>
          <pc:sldMk cId="2050772670" sldId="266"/>
        </pc:sldMkLst>
      </pc:sldChg>
      <pc:sldMasterChg chg="addSp delSp modSp setBg modSldLayout">
        <pc:chgData name="Ciołek Michał" userId="7ae55236-49e7-42e5-9bfd-fd16e700b66b" providerId="ADAL" clId="{C9AC5863-4014-F440-98BA-9840E912FEEB}" dt="2019-04-11T20:21:14.849" v="318" actId="207"/>
        <pc:sldMasterMkLst>
          <pc:docMk/>
          <pc:sldMasterMk cId="2979735578" sldId="2147483671"/>
        </pc:sldMasterMkLst>
        <pc:spChg chg="mod">
          <ac:chgData name="Ciołek Michał" userId="7ae55236-49e7-42e5-9bfd-fd16e700b66b" providerId="ADAL" clId="{C9AC5863-4014-F440-98BA-9840E912FEEB}" dt="2019-04-11T20:16:23.946" v="237" actId="113"/>
          <ac:spMkLst>
            <pc:docMk/>
            <pc:sldMasterMk cId="2979735578" sldId="2147483671"/>
            <ac:spMk id="2" creationId="{070123F3-801F-4606-B516-A25C34F60C61}"/>
          </ac:spMkLst>
        </pc:spChg>
        <pc:spChg chg="mod">
          <ac:chgData name="Ciołek Michał" userId="7ae55236-49e7-42e5-9bfd-fd16e700b66b" providerId="ADAL" clId="{C9AC5863-4014-F440-98BA-9840E912FEEB}" dt="2019-04-11T20:08:12.164" v="24" actId="207"/>
          <ac:spMkLst>
            <pc:docMk/>
            <pc:sldMasterMk cId="2979735578" sldId="2147483671"/>
            <ac:spMk id="3" creationId="{99D8D2D7-9F93-4904-809E-797288B85F34}"/>
          </ac:spMkLst>
        </pc:spChg>
        <pc:spChg chg="mod">
          <ac:chgData name="Ciołek Michał" userId="7ae55236-49e7-42e5-9bfd-fd16e700b66b" providerId="ADAL" clId="{C9AC5863-4014-F440-98BA-9840E912FEEB}" dt="2019-04-11T20:08:12.164" v="24" actId="207"/>
          <ac:spMkLst>
            <pc:docMk/>
            <pc:sldMasterMk cId="2979735578" sldId="2147483671"/>
            <ac:spMk id="6" creationId="{7DF98721-27E7-42F6-B1CF-4FCE443A6810}"/>
          </ac:spMkLst>
        </pc:spChg>
        <pc:spChg chg="mod">
          <ac:chgData name="Ciołek Michał" userId="7ae55236-49e7-42e5-9bfd-fd16e700b66b" providerId="ADAL" clId="{C9AC5863-4014-F440-98BA-9840E912FEEB}" dt="2019-04-11T20:08:12.164" v="24" actId="207"/>
          <ac:spMkLst>
            <pc:docMk/>
            <pc:sldMasterMk cId="2979735578" sldId="2147483671"/>
            <ac:spMk id="9" creationId="{554FEF51-8C05-40CA-9AB6-AC72DA7EAE43}"/>
          </ac:spMkLst>
        </pc:spChg>
        <pc:spChg chg="mod">
          <ac:chgData name="Ciołek Michał" userId="7ae55236-49e7-42e5-9bfd-fd16e700b66b" providerId="ADAL" clId="{C9AC5863-4014-F440-98BA-9840E912FEEB}" dt="2019-04-11T20:08:12.164" v="24" actId="207"/>
          <ac:spMkLst>
            <pc:docMk/>
            <pc:sldMasterMk cId="2979735578" sldId="2147483671"/>
            <ac:spMk id="10" creationId="{9C5E3C02-928C-41CD-B9AF-1757225A10FF}"/>
          </ac:spMkLst>
        </pc:spChg>
        <pc:spChg chg="del">
          <ac:chgData name="Ciołek Michał" userId="7ae55236-49e7-42e5-9bfd-fd16e700b66b" providerId="ADAL" clId="{C9AC5863-4014-F440-98BA-9840E912FEEB}" dt="2019-04-11T20:05:58.910" v="1" actId="478"/>
          <ac:spMkLst>
            <pc:docMk/>
            <pc:sldMasterMk cId="2979735578" sldId="2147483671"/>
            <ac:spMk id="17" creationId="{8868830A-7785-4E1C-A819-7CEF016FBAAC}"/>
          </ac:spMkLst>
        </pc:spChg>
        <pc:graphicFrameChg chg="del">
          <ac:chgData name="Ciołek Michał" userId="7ae55236-49e7-42e5-9bfd-fd16e700b66b" providerId="ADAL" clId="{C9AC5863-4014-F440-98BA-9840E912FEEB}" dt="2019-04-11T20:05:56.495" v="0" actId="478"/>
          <ac:graphicFrameMkLst>
            <pc:docMk/>
            <pc:sldMasterMk cId="2979735578" sldId="2147483671"/>
            <ac:graphicFrameMk id="16" creationId="{7B97F448-16B7-4A8A-8808-B59A6EA0490E}"/>
          </ac:graphicFrameMkLst>
        </pc:graphicFrameChg>
        <pc:picChg chg="mod">
          <ac:chgData name="Ciołek Michał" userId="7ae55236-49e7-42e5-9bfd-fd16e700b66b" providerId="ADAL" clId="{C9AC5863-4014-F440-98BA-9840E912FEEB}" dt="2019-04-11T20:08:12.164" v="24" actId="207"/>
          <ac:picMkLst>
            <pc:docMk/>
            <pc:sldMasterMk cId="2979735578" sldId="2147483671"/>
            <ac:picMk id="7" creationId="{3D103340-BEC1-4879-87BE-2E9481F5EEB6}"/>
          </ac:picMkLst>
        </pc:picChg>
        <pc:picChg chg="add mod">
          <ac:chgData name="Ciołek Michał" userId="7ae55236-49e7-42e5-9bfd-fd16e700b66b" providerId="ADAL" clId="{C9AC5863-4014-F440-98BA-9840E912FEEB}" dt="2019-04-11T20:08:12.164" v="24" actId="207"/>
          <ac:picMkLst>
            <pc:docMk/>
            <pc:sldMasterMk cId="2979735578" sldId="2147483671"/>
            <ac:picMk id="11" creationId="{6C40E4DE-5C0E-D749-8036-65E73A4EB7C0}"/>
          </ac:picMkLst>
        </pc:picChg>
        <pc:sldLayoutChg chg="modSp setBg">
          <pc:chgData name="Ciołek Michał" userId="7ae55236-49e7-42e5-9bfd-fd16e700b66b" providerId="ADAL" clId="{C9AC5863-4014-F440-98BA-9840E912FEEB}" dt="2019-04-11T20:21:14.849" v="318" actId="207"/>
          <pc:sldLayoutMkLst>
            <pc:docMk/>
            <pc:sldMasterMk cId="2979735578" sldId="2147483671"/>
            <pc:sldLayoutMk cId="2064224225" sldId="2147483672"/>
          </pc:sldLayoutMkLst>
          <pc:spChg chg="mod">
            <ac:chgData name="Ciołek Michał" userId="7ae55236-49e7-42e5-9bfd-fd16e700b66b" providerId="ADAL" clId="{C9AC5863-4014-F440-98BA-9840E912FEEB}" dt="2019-04-11T20:21:14.849" v="318" actId="207"/>
            <ac:spMkLst>
              <pc:docMk/>
              <pc:sldMasterMk cId="2979735578" sldId="2147483671"/>
              <pc:sldLayoutMk cId="2064224225" sldId="2147483672"/>
              <ac:spMk id="2" creationId="{7BE5D8E7-D365-4D4E-8D97-8C8B2ECF8480}"/>
            </ac:spMkLst>
          </pc:spChg>
          <pc:spChg chg="mod">
            <ac:chgData name="Ciołek Michał" userId="7ae55236-49e7-42e5-9bfd-fd16e700b66b" providerId="ADAL" clId="{C9AC5863-4014-F440-98BA-9840E912FEEB}" dt="2019-04-11T20:21:14.849" v="318" actId="207"/>
            <ac:spMkLst>
              <pc:docMk/>
              <pc:sldMasterMk cId="2979735578" sldId="2147483671"/>
              <pc:sldLayoutMk cId="2064224225" sldId="2147483672"/>
              <ac:spMk id="3" creationId="{3D27CC23-35FD-44F3-A0DF-C5D94879B9A3}"/>
            </ac:spMkLst>
          </pc:spChg>
          <pc:spChg chg="mod">
            <ac:chgData name="Ciołek Michał" userId="7ae55236-49e7-42e5-9bfd-fd16e700b66b" providerId="ADAL" clId="{C9AC5863-4014-F440-98BA-9840E912FEEB}" dt="2019-04-11T20:21:14.849" v="318" actId="207"/>
            <ac:spMkLst>
              <pc:docMk/>
              <pc:sldMasterMk cId="2979735578" sldId="2147483671"/>
              <pc:sldLayoutMk cId="2064224225" sldId="2147483672"/>
              <ac:spMk id="5" creationId="{35E72ACB-EFF0-4211-BCE8-FF8E798550A5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18:13.638" v="278" actId="123"/>
          <pc:sldLayoutMkLst>
            <pc:docMk/>
            <pc:sldMasterMk cId="2979735578" sldId="2147483671"/>
            <pc:sldLayoutMk cId="3078978311" sldId="2147483673"/>
          </pc:sldLayoutMkLst>
          <pc:spChg chg="mod">
            <ac:chgData name="Ciołek Michał" userId="7ae55236-49e7-42e5-9bfd-fd16e700b66b" providerId="ADAL" clId="{C9AC5863-4014-F440-98BA-9840E912FEEB}" dt="2019-04-11T20:11:51.899" v="145" actId="113"/>
            <ac:spMkLst>
              <pc:docMk/>
              <pc:sldMasterMk cId="2979735578" sldId="2147483671"/>
              <pc:sldLayoutMk cId="3078978311" sldId="2147483673"/>
              <ac:spMk id="2" creationId="{08C136CF-F80E-438C-B4F4-A5AF6AB3EBC1}"/>
            </ac:spMkLst>
          </pc:spChg>
          <pc:spChg chg="mod">
            <ac:chgData name="Ciołek Michał" userId="7ae55236-49e7-42e5-9bfd-fd16e700b66b" providerId="ADAL" clId="{C9AC5863-4014-F440-98BA-9840E912FEEB}" dt="2019-04-11T20:18:13.638" v="278" actId="123"/>
            <ac:spMkLst>
              <pc:docMk/>
              <pc:sldMasterMk cId="2979735578" sldId="2147483671"/>
              <pc:sldLayoutMk cId="3078978311" sldId="2147483673"/>
              <ac:spMk id="3" creationId="{B31AB7A3-B22B-436A-9FA0-80B864C0F20D}"/>
            </ac:spMkLst>
          </pc:spChg>
          <pc:spChg chg="mod">
            <ac:chgData name="Ciołek Michał" userId="7ae55236-49e7-42e5-9bfd-fd16e700b66b" providerId="ADAL" clId="{C9AC5863-4014-F440-98BA-9840E912FEEB}" dt="2019-04-11T20:07:33.540" v="15" actId="207"/>
            <ac:spMkLst>
              <pc:docMk/>
              <pc:sldMasterMk cId="2979735578" sldId="2147483671"/>
              <pc:sldLayoutMk cId="3078978311" sldId="2147483673"/>
              <ac:spMk id="4" creationId="{46202B22-B4C8-44AC-88E6-E85313FD42C5}"/>
            </ac:spMkLst>
          </pc:spChg>
          <pc:spChg chg="mod">
            <ac:chgData name="Ciołek Michał" userId="7ae55236-49e7-42e5-9bfd-fd16e700b66b" providerId="ADAL" clId="{C9AC5863-4014-F440-98BA-9840E912FEEB}" dt="2019-04-11T20:07:33.540" v="15" actId="207"/>
            <ac:spMkLst>
              <pc:docMk/>
              <pc:sldMasterMk cId="2979735578" sldId="2147483671"/>
              <pc:sldLayoutMk cId="3078978311" sldId="2147483673"/>
              <ac:spMk id="5" creationId="{4710AB9F-5EFF-4B41-9D75-A3812D148DC0}"/>
            </ac:spMkLst>
          </pc:spChg>
          <pc:spChg chg="mod">
            <ac:chgData name="Ciołek Michał" userId="7ae55236-49e7-42e5-9bfd-fd16e700b66b" providerId="ADAL" clId="{C9AC5863-4014-F440-98BA-9840E912FEEB}" dt="2019-04-11T20:07:33.540" v="15" actId="207"/>
            <ac:spMkLst>
              <pc:docMk/>
              <pc:sldMasterMk cId="2979735578" sldId="2147483671"/>
              <pc:sldLayoutMk cId="3078978311" sldId="2147483673"/>
              <ac:spMk id="6" creationId="{1C5E8DB1-D219-4D14-B186-97C2BCCEB76F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15:11.556" v="226" actId="113"/>
          <pc:sldLayoutMkLst>
            <pc:docMk/>
            <pc:sldMasterMk cId="2979735578" sldId="2147483671"/>
            <pc:sldLayoutMk cId="269768467" sldId="2147483674"/>
          </pc:sldLayoutMkLst>
          <pc:spChg chg="mod">
            <ac:chgData name="Ciołek Michał" userId="7ae55236-49e7-42e5-9bfd-fd16e700b66b" providerId="ADAL" clId="{C9AC5863-4014-F440-98BA-9840E912FEEB}" dt="2019-04-11T20:15:11.556" v="226" actId="113"/>
            <ac:spMkLst>
              <pc:docMk/>
              <pc:sldMasterMk cId="2979735578" sldId="2147483671"/>
              <pc:sldLayoutMk cId="269768467" sldId="2147483674"/>
              <ac:spMk id="2" creationId="{46E32528-50F1-44E0-B444-9AD848C1CEE8}"/>
            </ac:spMkLst>
          </pc:spChg>
          <pc:spChg chg="mod">
            <ac:chgData name="Ciołek Michał" userId="7ae55236-49e7-42e5-9bfd-fd16e700b66b" providerId="ADAL" clId="{C9AC5863-4014-F440-98BA-9840E912FEEB}" dt="2019-04-11T20:07:38.692" v="16" actId="207"/>
            <ac:spMkLst>
              <pc:docMk/>
              <pc:sldMasterMk cId="2979735578" sldId="2147483671"/>
              <pc:sldLayoutMk cId="269768467" sldId="2147483674"/>
              <ac:spMk id="3" creationId="{56FABDEA-17EF-481B-9DB7-7636FF42CBFA}"/>
            </ac:spMkLst>
          </pc:spChg>
          <pc:spChg chg="mod">
            <ac:chgData name="Ciołek Michał" userId="7ae55236-49e7-42e5-9bfd-fd16e700b66b" providerId="ADAL" clId="{C9AC5863-4014-F440-98BA-9840E912FEEB}" dt="2019-04-11T20:07:38.692" v="16" actId="207"/>
            <ac:spMkLst>
              <pc:docMk/>
              <pc:sldMasterMk cId="2979735578" sldId="2147483671"/>
              <pc:sldLayoutMk cId="269768467" sldId="2147483674"/>
              <ac:spMk id="4" creationId="{24DFC3B4-169F-4B88-82E0-9E1148E21343}"/>
            </ac:spMkLst>
          </pc:spChg>
          <pc:spChg chg="mod">
            <ac:chgData name="Ciołek Michał" userId="7ae55236-49e7-42e5-9bfd-fd16e700b66b" providerId="ADAL" clId="{C9AC5863-4014-F440-98BA-9840E912FEEB}" dt="2019-04-11T20:07:38.692" v="16" actId="207"/>
            <ac:spMkLst>
              <pc:docMk/>
              <pc:sldMasterMk cId="2979735578" sldId="2147483671"/>
              <pc:sldLayoutMk cId="269768467" sldId="2147483674"/>
              <ac:spMk id="5" creationId="{B1628CD3-7407-4626-A69B-0055EEF73520}"/>
            </ac:spMkLst>
          </pc:spChg>
          <pc:spChg chg="mod">
            <ac:chgData name="Ciołek Michał" userId="7ae55236-49e7-42e5-9bfd-fd16e700b66b" providerId="ADAL" clId="{C9AC5863-4014-F440-98BA-9840E912FEEB}" dt="2019-04-11T20:07:38.692" v="16" actId="207"/>
            <ac:spMkLst>
              <pc:docMk/>
              <pc:sldMasterMk cId="2979735578" sldId="2147483671"/>
              <pc:sldLayoutMk cId="269768467" sldId="2147483674"/>
              <ac:spMk id="6" creationId="{C82B6B0A-4F67-4E8E-8E14-EA9E7D990930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17:57.782" v="277" actId="123"/>
          <pc:sldLayoutMkLst>
            <pc:docMk/>
            <pc:sldMasterMk cId="2979735578" sldId="2147483671"/>
            <pc:sldLayoutMk cId="2452858909" sldId="2147483675"/>
          </pc:sldLayoutMkLst>
          <pc:spChg chg="mod">
            <ac:chgData name="Ciołek Michał" userId="7ae55236-49e7-42e5-9bfd-fd16e700b66b" providerId="ADAL" clId="{C9AC5863-4014-F440-98BA-9840E912FEEB}" dt="2019-04-11T20:15:04.966" v="225" actId="113"/>
            <ac:spMkLst>
              <pc:docMk/>
              <pc:sldMasterMk cId="2979735578" sldId="2147483671"/>
              <pc:sldLayoutMk cId="2452858909" sldId="2147483675"/>
              <ac:spMk id="2" creationId="{F2827FE1-080D-4571-A540-E5066E983F13}"/>
            </ac:spMkLst>
          </pc:spChg>
          <pc:spChg chg="mod">
            <ac:chgData name="Ciołek Michał" userId="7ae55236-49e7-42e5-9bfd-fd16e700b66b" providerId="ADAL" clId="{C9AC5863-4014-F440-98BA-9840E912FEEB}" dt="2019-04-11T20:17:55.561" v="276" actId="123"/>
            <ac:spMkLst>
              <pc:docMk/>
              <pc:sldMasterMk cId="2979735578" sldId="2147483671"/>
              <pc:sldLayoutMk cId="2452858909" sldId="2147483675"/>
              <ac:spMk id="3" creationId="{3FE8014D-53A0-48EA-A8A8-C38941D07D81}"/>
            </ac:spMkLst>
          </pc:spChg>
          <pc:spChg chg="mod">
            <ac:chgData name="Ciołek Michał" userId="7ae55236-49e7-42e5-9bfd-fd16e700b66b" providerId="ADAL" clId="{C9AC5863-4014-F440-98BA-9840E912FEEB}" dt="2019-04-11T20:17:57.782" v="277" actId="123"/>
            <ac:spMkLst>
              <pc:docMk/>
              <pc:sldMasterMk cId="2979735578" sldId="2147483671"/>
              <pc:sldLayoutMk cId="2452858909" sldId="2147483675"/>
              <ac:spMk id="4" creationId="{0E52E8A0-E076-430C-BECE-C10048641021}"/>
            </ac:spMkLst>
          </pc:spChg>
          <pc:spChg chg="mod">
            <ac:chgData name="Ciołek Michał" userId="7ae55236-49e7-42e5-9bfd-fd16e700b66b" providerId="ADAL" clId="{C9AC5863-4014-F440-98BA-9840E912FEEB}" dt="2019-04-11T20:07:42.318" v="17" actId="207"/>
            <ac:spMkLst>
              <pc:docMk/>
              <pc:sldMasterMk cId="2979735578" sldId="2147483671"/>
              <pc:sldLayoutMk cId="2452858909" sldId="2147483675"/>
              <ac:spMk id="5" creationId="{AA492A6A-B3C1-4F1C-A1B4-3E7F21A1DF8C}"/>
            </ac:spMkLst>
          </pc:spChg>
          <pc:spChg chg="mod">
            <ac:chgData name="Ciołek Michał" userId="7ae55236-49e7-42e5-9bfd-fd16e700b66b" providerId="ADAL" clId="{C9AC5863-4014-F440-98BA-9840E912FEEB}" dt="2019-04-11T20:07:42.318" v="17" actId="207"/>
            <ac:spMkLst>
              <pc:docMk/>
              <pc:sldMasterMk cId="2979735578" sldId="2147483671"/>
              <pc:sldLayoutMk cId="2452858909" sldId="2147483675"/>
              <ac:spMk id="6" creationId="{79E30A41-1667-492C-991E-6D6CC2E3CE8C}"/>
            </ac:spMkLst>
          </pc:spChg>
          <pc:spChg chg="mod">
            <ac:chgData name="Ciołek Michał" userId="7ae55236-49e7-42e5-9bfd-fd16e700b66b" providerId="ADAL" clId="{C9AC5863-4014-F440-98BA-9840E912FEEB}" dt="2019-04-11T20:07:42.318" v="17" actId="207"/>
            <ac:spMkLst>
              <pc:docMk/>
              <pc:sldMasterMk cId="2979735578" sldId="2147483671"/>
              <pc:sldLayoutMk cId="2452858909" sldId="2147483675"/>
              <ac:spMk id="7" creationId="{98CCD54C-5936-4D51-8CB3-DEA70754D55A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07:46.300" v="18" actId="207"/>
          <pc:sldLayoutMkLst>
            <pc:docMk/>
            <pc:sldMasterMk cId="2979735578" sldId="2147483671"/>
            <pc:sldLayoutMk cId="213422121" sldId="2147483676"/>
          </pc:sldLayoutMkLst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2" creationId="{608CDA4E-DDC5-4011-9F49-939DF83C5DA2}"/>
            </ac:spMkLst>
          </pc:spChg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3" creationId="{709F6396-C455-4BA6-BF2D-355A5ECDF13E}"/>
            </ac:spMkLst>
          </pc:spChg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4" creationId="{C7C2F041-4597-4758-B4D4-DA9D583C83A1}"/>
            </ac:spMkLst>
          </pc:spChg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5" creationId="{CC7FD395-E071-4873-93C2-A10F2BE4BAD2}"/>
            </ac:spMkLst>
          </pc:spChg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6" creationId="{A4BFD5DF-4B15-436F-AAD9-1A13EBE6CF08}"/>
            </ac:spMkLst>
          </pc:spChg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7" creationId="{A8060DE8-8752-4F4E-940D-B2AA095D220D}"/>
            </ac:spMkLst>
          </pc:spChg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8" creationId="{6DF55A70-D4B8-40BD-8A95-E74909DF6877}"/>
            </ac:spMkLst>
          </pc:spChg>
          <pc:spChg chg="mod">
            <ac:chgData name="Ciołek Michał" userId="7ae55236-49e7-42e5-9bfd-fd16e700b66b" providerId="ADAL" clId="{C9AC5863-4014-F440-98BA-9840E912FEEB}" dt="2019-04-11T20:07:46.300" v="18" actId="207"/>
            <ac:spMkLst>
              <pc:docMk/>
              <pc:sldMasterMk cId="2979735578" sldId="2147483671"/>
              <pc:sldLayoutMk cId="213422121" sldId="2147483676"/>
              <ac:spMk id="9" creationId="{7E3B054A-E98A-4891-A5B4-FD73B015F97E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15:17.161" v="227" actId="113"/>
          <pc:sldLayoutMkLst>
            <pc:docMk/>
            <pc:sldMasterMk cId="2979735578" sldId="2147483671"/>
            <pc:sldLayoutMk cId="1003660057" sldId="2147483677"/>
          </pc:sldLayoutMkLst>
          <pc:spChg chg="mod">
            <ac:chgData name="Ciołek Michał" userId="7ae55236-49e7-42e5-9bfd-fd16e700b66b" providerId="ADAL" clId="{C9AC5863-4014-F440-98BA-9840E912FEEB}" dt="2019-04-11T20:15:17.161" v="227" actId="113"/>
            <ac:spMkLst>
              <pc:docMk/>
              <pc:sldMasterMk cId="2979735578" sldId="2147483671"/>
              <pc:sldLayoutMk cId="1003660057" sldId="2147483677"/>
              <ac:spMk id="2" creationId="{4043455D-C688-4C55-88AB-AACECD1F936F}"/>
            </ac:spMkLst>
          </pc:spChg>
          <pc:spChg chg="mod">
            <ac:chgData name="Ciołek Michał" userId="7ae55236-49e7-42e5-9bfd-fd16e700b66b" providerId="ADAL" clId="{C9AC5863-4014-F440-98BA-9840E912FEEB}" dt="2019-04-11T20:07:49.094" v="19" actId="207"/>
            <ac:spMkLst>
              <pc:docMk/>
              <pc:sldMasterMk cId="2979735578" sldId="2147483671"/>
              <pc:sldLayoutMk cId="1003660057" sldId="2147483677"/>
              <ac:spMk id="3" creationId="{F9A011F6-C1DA-4879-994E-4C38339B0209}"/>
            </ac:spMkLst>
          </pc:spChg>
          <pc:spChg chg="mod">
            <ac:chgData name="Ciołek Michał" userId="7ae55236-49e7-42e5-9bfd-fd16e700b66b" providerId="ADAL" clId="{C9AC5863-4014-F440-98BA-9840E912FEEB}" dt="2019-04-11T20:07:49.094" v="19" actId="207"/>
            <ac:spMkLst>
              <pc:docMk/>
              <pc:sldMasterMk cId="2979735578" sldId="2147483671"/>
              <pc:sldLayoutMk cId="1003660057" sldId="2147483677"/>
              <ac:spMk id="4" creationId="{B1E02BCD-53F1-4D45-B69D-15CA65C75F4F}"/>
            </ac:spMkLst>
          </pc:spChg>
          <pc:spChg chg="mod">
            <ac:chgData name="Ciołek Michał" userId="7ae55236-49e7-42e5-9bfd-fd16e700b66b" providerId="ADAL" clId="{C9AC5863-4014-F440-98BA-9840E912FEEB}" dt="2019-04-11T20:07:49.094" v="19" actId="207"/>
            <ac:spMkLst>
              <pc:docMk/>
              <pc:sldMasterMk cId="2979735578" sldId="2147483671"/>
              <pc:sldLayoutMk cId="1003660057" sldId="2147483677"/>
              <ac:spMk id="5" creationId="{83E38E31-47EF-4454-9269-F4CB1F312E08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07:53.669" v="20" actId="207"/>
          <pc:sldLayoutMkLst>
            <pc:docMk/>
            <pc:sldMasterMk cId="2979735578" sldId="2147483671"/>
            <pc:sldLayoutMk cId="1714244709" sldId="2147483678"/>
          </pc:sldLayoutMkLst>
          <pc:spChg chg="mod">
            <ac:chgData name="Ciołek Michał" userId="7ae55236-49e7-42e5-9bfd-fd16e700b66b" providerId="ADAL" clId="{C9AC5863-4014-F440-98BA-9840E912FEEB}" dt="2019-04-11T20:07:53.669" v="20" actId="207"/>
            <ac:spMkLst>
              <pc:docMk/>
              <pc:sldMasterMk cId="2979735578" sldId="2147483671"/>
              <pc:sldLayoutMk cId="1714244709" sldId="2147483678"/>
              <ac:spMk id="2" creationId="{E794F89B-E7DF-468A-8C96-83DB59F41B22}"/>
            </ac:spMkLst>
          </pc:spChg>
          <pc:spChg chg="mod">
            <ac:chgData name="Ciołek Michał" userId="7ae55236-49e7-42e5-9bfd-fd16e700b66b" providerId="ADAL" clId="{C9AC5863-4014-F440-98BA-9840E912FEEB}" dt="2019-04-11T20:07:53.669" v="20" actId="207"/>
            <ac:spMkLst>
              <pc:docMk/>
              <pc:sldMasterMk cId="2979735578" sldId="2147483671"/>
              <pc:sldLayoutMk cId="1714244709" sldId="2147483678"/>
              <ac:spMk id="3" creationId="{894938E9-027B-45DB-82C8-523E394A1431}"/>
            </ac:spMkLst>
          </pc:spChg>
          <pc:spChg chg="mod">
            <ac:chgData name="Ciołek Michał" userId="7ae55236-49e7-42e5-9bfd-fd16e700b66b" providerId="ADAL" clId="{C9AC5863-4014-F440-98BA-9840E912FEEB}" dt="2019-04-11T20:07:53.669" v="20" actId="207"/>
            <ac:spMkLst>
              <pc:docMk/>
              <pc:sldMasterMk cId="2979735578" sldId="2147483671"/>
              <pc:sldLayoutMk cId="1714244709" sldId="2147483678"/>
              <ac:spMk id="4" creationId="{0C96F65F-EFD5-463A-8EE4-47D47A5736F9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14:21.111" v="220" actId="255"/>
          <pc:sldLayoutMkLst>
            <pc:docMk/>
            <pc:sldMasterMk cId="2979735578" sldId="2147483671"/>
            <pc:sldLayoutMk cId="1583097041" sldId="2147483679"/>
          </pc:sldLayoutMkLst>
          <pc:spChg chg="mod">
            <ac:chgData name="Ciołek Michał" userId="7ae55236-49e7-42e5-9bfd-fd16e700b66b" providerId="ADAL" clId="{C9AC5863-4014-F440-98BA-9840E912FEEB}" dt="2019-04-11T20:13:56.957" v="214" actId="14100"/>
            <ac:spMkLst>
              <pc:docMk/>
              <pc:sldMasterMk cId="2979735578" sldId="2147483671"/>
              <pc:sldLayoutMk cId="1583097041" sldId="2147483679"/>
              <ac:spMk id="2" creationId="{ED47E82C-2E35-439E-BC19-C20537D7DE57}"/>
            </ac:spMkLst>
          </pc:spChg>
          <pc:spChg chg="mod">
            <ac:chgData name="Ciołek Michał" userId="7ae55236-49e7-42e5-9bfd-fd16e700b66b" providerId="ADAL" clId="{C9AC5863-4014-F440-98BA-9840E912FEEB}" dt="2019-04-11T20:07:56.892" v="21" actId="207"/>
            <ac:spMkLst>
              <pc:docMk/>
              <pc:sldMasterMk cId="2979735578" sldId="2147483671"/>
              <pc:sldLayoutMk cId="1583097041" sldId="2147483679"/>
              <ac:spMk id="3" creationId="{E18B2FFA-4A9C-44A3-AB7D-F51540AE35B3}"/>
            </ac:spMkLst>
          </pc:spChg>
          <pc:spChg chg="mod">
            <ac:chgData name="Ciołek Michał" userId="7ae55236-49e7-42e5-9bfd-fd16e700b66b" providerId="ADAL" clId="{C9AC5863-4014-F440-98BA-9840E912FEEB}" dt="2019-04-11T20:14:21.111" v="220" actId="255"/>
            <ac:spMkLst>
              <pc:docMk/>
              <pc:sldMasterMk cId="2979735578" sldId="2147483671"/>
              <pc:sldLayoutMk cId="1583097041" sldId="2147483679"/>
              <ac:spMk id="4" creationId="{8BA02710-B119-4194-B7A6-E280A1E5053F}"/>
            </ac:spMkLst>
          </pc:spChg>
          <pc:spChg chg="mod">
            <ac:chgData name="Ciołek Michał" userId="7ae55236-49e7-42e5-9bfd-fd16e700b66b" providerId="ADAL" clId="{C9AC5863-4014-F440-98BA-9840E912FEEB}" dt="2019-04-11T20:07:56.892" v="21" actId="207"/>
            <ac:spMkLst>
              <pc:docMk/>
              <pc:sldMasterMk cId="2979735578" sldId="2147483671"/>
              <pc:sldLayoutMk cId="1583097041" sldId="2147483679"/>
              <ac:spMk id="5" creationId="{DDEC97FF-8066-457B-B84C-A2696118EB9D}"/>
            </ac:spMkLst>
          </pc:spChg>
          <pc:spChg chg="mod">
            <ac:chgData name="Ciołek Michał" userId="7ae55236-49e7-42e5-9bfd-fd16e700b66b" providerId="ADAL" clId="{C9AC5863-4014-F440-98BA-9840E912FEEB}" dt="2019-04-11T20:07:56.892" v="21" actId="207"/>
            <ac:spMkLst>
              <pc:docMk/>
              <pc:sldMasterMk cId="2979735578" sldId="2147483671"/>
              <pc:sldLayoutMk cId="1583097041" sldId="2147483679"/>
              <ac:spMk id="6" creationId="{44D7B9FC-E1D0-421B-B4B2-28279B624BD3}"/>
            </ac:spMkLst>
          </pc:spChg>
          <pc:spChg chg="mod">
            <ac:chgData name="Ciołek Michał" userId="7ae55236-49e7-42e5-9bfd-fd16e700b66b" providerId="ADAL" clId="{C9AC5863-4014-F440-98BA-9840E912FEEB}" dt="2019-04-11T20:07:56.892" v="21" actId="207"/>
            <ac:spMkLst>
              <pc:docMk/>
              <pc:sldMasterMk cId="2979735578" sldId="2147483671"/>
              <pc:sldLayoutMk cId="1583097041" sldId="2147483679"/>
              <ac:spMk id="7" creationId="{E5689C92-4941-4CC1-9D54-4DA1F8CB1682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16:04.442" v="235" actId="14100"/>
          <pc:sldLayoutMkLst>
            <pc:docMk/>
            <pc:sldMasterMk cId="2979735578" sldId="2147483671"/>
            <pc:sldLayoutMk cId="741200401" sldId="2147483680"/>
          </pc:sldLayoutMkLst>
          <pc:spChg chg="mod">
            <ac:chgData name="Ciołek Michał" userId="7ae55236-49e7-42e5-9bfd-fd16e700b66b" providerId="ADAL" clId="{C9AC5863-4014-F440-98BA-9840E912FEEB}" dt="2019-04-11T20:15:40.671" v="229" actId="14100"/>
            <ac:spMkLst>
              <pc:docMk/>
              <pc:sldMasterMk cId="2979735578" sldId="2147483671"/>
              <pc:sldLayoutMk cId="741200401" sldId="2147483680"/>
              <ac:spMk id="2" creationId="{1F4D9AA2-0E7E-408B-87DE-ACE75F25B807}"/>
            </ac:spMkLst>
          </pc:spChg>
          <pc:spChg chg="mod">
            <ac:chgData name="Ciołek Michał" userId="7ae55236-49e7-42e5-9bfd-fd16e700b66b" providerId="ADAL" clId="{C9AC5863-4014-F440-98BA-9840E912FEEB}" dt="2019-04-11T20:08:01.122" v="22" actId="207"/>
            <ac:spMkLst>
              <pc:docMk/>
              <pc:sldMasterMk cId="2979735578" sldId="2147483671"/>
              <pc:sldLayoutMk cId="741200401" sldId="2147483680"/>
              <ac:spMk id="3" creationId="{AA269E70-229F-4E0C-8A15-18D44FAA1636}"/>
            </ac:spMkLst>
          </pc:spChg>
          <pc:spChg chg="mod">
            <ac:chgData name="Ciołek Michał" userId="7ae55236-49e7-42e5-9bfd-fd16e700b66b" providerId="ADAL" clId="{C9AC5863-4014-F440-98BA-9840E912FEEB}" dt="2019-04-11T20:16:04.442" v="235" actId="14100"/>
            <ac:spMkLst>
              <pc:docMk/>
              <pc:sldMasterMk cId="2979735578" sldId="2147483671"/>
              <pc:sldLayoutMk cId="741200401" sldId="2147483680"/>
              <ac:spMk id="4" creationId="{CA0A4B70-5E9A-43D2-B474-2A870C568EEC}"/>
            </ac:spMkLst>
          </pc:spChg>
          <pc:spChg chg="mod">
            <ac:chgData name="Ciołek Michał" userId="7ae55236-49e7-42e5-9bfd-fd16e700b66b" providerId="ADAL" clId="{C9AC5863-4014-F440-98BA-9840E912FEEB}" dt="2019-04-11T20:08:01.122" v="22" actId="207"/>
            <ac:spMkLst>
              <pc:docMk/>
              <pc:sldMasterMk cId="2979735578" sldId="2147483671"/>
              <pc:sldLayoutMk cId="741200401" sldId="2147483680"/>
              <ac:spMk id="5" creationId="{6ED295B2-8506-4F54-B547-AC50EA895FDB}"/>
            </ac:spMkLst>
          </pc:spChg>
          <pc:spChg chg="mod">
            <ac:chgData name="Ciołek Michał" userId="7ae55236-49e7-42e5-9bfd-fd16e700b66b" providerId="ADAL" clId="{C9AC5863-4014-F440-98BA-9840E912FEEB}" dt="2019-04-11T20:08:01.122" v="22" actId="207"/>
            <ac:spMkLst>
              <pc:docMk/>
              <pc:sldMasterMk cId="2979735578" sldId="2147483671"/>
              <pc:sldLayoutMk cId="741200401" sldId="2147483680"/>
              <ac:spMk id="6" creationId="{E67EA1BA-F994-4BA9-BBE4-A45116675EC9}"/>
            </ac:spMkLst>
          </pc:spChg>
          <pc:spChg chg="mod">
            <ac:chgData name="Ciołek Michał" userId="7ae55236-49e7-42e5-9bfd-fd16e700b66b" providerId="ADAL" clId="{C9AC5863-4014-F440-98BA-9840E912FEEB}" dt="2019-04-11T20:08:01.122" v="22" actId="207"/>
            <ac:spMkLst>
              <pc:docMk/>
              <pc:sldMasterMk cId="2979735578" sldId="2147483671"/>
              <pc:sldLayoutMk cId="741200401" sldId="2147483680"/>
              <ac:spMk id="7" creationId="{BF6DA0B0-5A64-483A-AC08-DADABDAE07A1}"/>
            </ac:spMkLst>
          </pc:spChg>
        </pc:sldLayoutChg>
        <pc:sldLayoutChg chg="modSp">
          <pc:chgData name="Ciołek Michał" userId="7ae55236-49e7-42e5-9bfd-fd16e700b66b" providerId="ADAL" clId="{C9AC5863-4014-F440-98BA-9840E912FEEB}" dt="2019-04-11T20:16:11.717" v="236" actId="113"/>
          <pc:sldLayoutMkLst>
            <pc:docMk/>
            <pc:sldMasterMk cId="2979735578" sldId="2147483671"/>
            <pc:sldLayoutMk cId="3020380905" sldId="2147483681"/>
          </pc:sldLayoutMkLst>
          <pc:spChg chg="mod">
            <ac:chgData name="Ciołek Michał" userId="7ae55236-49e7-42e5-9bfd-fd16e700b66b" providerId="ADAL" clId="{C9AC5863-4014-F440-98BA-9840E912FEEB}" dt="2019-04-11T20:16:11.717" v="236" actId="113"/>
            <ac:spMkLst>
              <pc:docMk/>
              <pc:sldMasterMk cId="2979735578" sldId="2147483671"/>
              <pc:sldLayoutMk cId="3020380905" sldId="2147483681"/>
              <ac:spMk id="2" creationId="{D39BFACC-B377-4A23-AFDF-1907273037C1}"/>
            </ac:spMkLst>
          </pc:spChg>
          <pc:spChg chg="mod">
            <ac:chgData name="Ciołek Michał" userId="7ae55236-49e7-42e5-9bfd-fd16e700b66b" providerId="ADAL" clId="{C9AC5863-4014-F440-98BA-9840E912FEEB}" dt="2019-04-11T20:08:04.757" v="23" actId="207"/>
            <ac:spMkLst>
              <pc:docMk/>
              <pc:sldMasterMk cId="2979735578" sldId="2147483671"/>
              <pc:sldLayoutMk cId="3020380905" sldId="2147483681"/>
              <ac:spMk id="3" creationId="{F7A7B48E-9226-4B10-A81C-26559CA08F10}"/>
            </ac:spMkLst>
          </pc:spChg>
          <pc:spChg chg="mod">
            <ac:chgData name="Ciołek Michał" userId="7ae55236-49e7-42e5-9bfd-fd16e700b66b" providerId="ADAL" clId="{C9AC5863-4014-F440-98BA-9840E912FEEB}" dt="2019-04-11T20:08:04.757" v="23" actId="207"/>
            <ac:spMkLst>
              <pc:docMk/>
              <pc:sldMasterMk cId="2979735578" sldId="2147483671"/>
              <pc:sldLayoutMk cId="3020380905" sldId="2147483681"/>
              <ac:spMk id="4" creationId="{16A607F0-3620-4D1C-B0C4-09089EA88000}"/>
            </ac:spMkLst>
          </pc:spChg>
          <pc:spChg chg="mod">
            <ac:chgData name="Ciołek Michał" userId="7ae55236-49e7-42e5-9bfd-fd16e700b66b" providerId="ADAL" clId="{C9AC5863-4014-F440-98BA-9840E912FEEB}" dt="2019-04-11T20:08:04.757" v="23" actId="207"/>
            <ac:spMkLst>
              <pc:docMk/>
              <pc:sldMasterMk cId="2979735578" sldId="2147483671"/>
              <pc:sldLayoutMk cId="3020380905" sldId="2147483681"/>
              <ac:spMk id="5" creationId="{6C5BD4CD-DCE4-4BD1-9F9C-2AC825FED17E}"/>
            </ac:spMkLst>
          </pc:spChg>
          <pc:spChg chg="mod">
            <ac:chgData name="Ciołek Michał" userId="7ae55236-49e7-42e5-9bfd-fd16e700b66b" providerId="ADAL" clId="{C9AC5863-4014-F440-98BA-9840E912FEEB}" dt="2019-04-11T20:08:04.757" v="23" actId="207"/>
            <ac:spMkLst>
              <pc:docMk/>
              <pc:sldMasterMk cId="2979735578" sldId="2147483671"/>
              <pc:sldLayoutMk cId="3020380905" sldId="2147483681"/>
              <ac:spMk id="6" creationId="{D0DC8A5C-F453-4EEE-9A13-95A1058B7C67}"/>
            </ac:spMkLst>
          </pc:spChg>
        </pc:sldLayoutChg>
      </pc:sldMasterChg>
    </pc:docChg>
  </pc:docChgLst>
  <pc:docChgLst>
    <pc:chgData name="Krzysztof Świdrak" userId="415748ef35af550b" providerId="LiveId" clId="{B3153E5B-A680-4B44-8F26-2394BF9DAC58}"/>
    <pc:docChg chg="undo custSel addSld delSld modSld sldOrd">
      <pc:chgData name="Krzysztof Świdrak" userId="415748ef35af550b" providerId="LiveId" clId="{B3153E5B-A680-4B44-8F26-2394BF9DAC58}" dt="2019-04-24T13:59:35.844" v="5947"/>
      <pc:docMkLst>
        <pc:docMk/>
      </pc:docMkLst>
      <pc:sldChg chg="modSp modTransition">
        <pc:chgData name="Krzysztof Świdrak" userId="415748ef35af550b" providerId="LiveId" clId="{B3153E5B-A680-4B44-8F26-2394BF9DAC58}" dt="2019-04-22T20:30:56.818" v="1730"/>
        <pc:sldMkLst>
          <pc:docMk/>
          <pc:sldMk cId="2712591934" sldId="259"/>
        </pc:sldMkLst>
        <pc:spChg chg="mod">
          <ac:chgData name="Krzysztof Świdrak" userId="415748ef35af550b" providerId="LiveId" clId="{B3153E5B-A680-4B44-8F26-2394BF9DAC58}" dt="2019-04-22T19:01:21.094" v="122" actId="20577"/>
          <ac:spMkLst>
            <pc:docMk/>
            <pc:sldMk cId="2712591934" sldId="259"/>
            <ac:spMk id="2" creationId="{F89227F4-FBB7-C64D-B54F-2D2CCBD9806E}"/>
          </ac:spMkLst>
        </pc:spChg>
        <pc:spChg chg="mod">
          <ac:chgData name="Krzysztof Świdrak" userId="415748ef35af550b" providerId="LiveId" clId="{B3153E5B-A680-4B44-8F26-2394BF9DAC58}" dt="2019-04-22T18:59:17.171" v="79" actId="20577"/>
          <ac:spMkLst>
            <pc:docMk/>
            <pc:sldMk cId="2712591934" sldId="259"/>
            <ac:spMk id="3" creationId="{69DAEEC9-7874-664B-A10A-D14836B9865C}"/>
          </ac:spMkLst>
        </pc:spChg>
      </pc:sldChg>
      <pc:sldChg chg="addSp delSp modSp ord modTransition">
        <pc:chgData name="Krzysztof Świdrak" userId="415748ef35af550b" providerId="LiveId" clId="{B3153E5B-A680-4B44-8F26-2394BF9DAC58}" dt="2019-04-22T20:30:56.818" v="1730"/>
        <pc:sldMkLst>
          <pc:docMk/>
          <pc:sldMk cId="2228431734" sldId="260"/>
        </pc:sldMkLst>
        <pc:spChg chg="mod">
          <ac:chgData name="Krzysztof Świdrak" userId="415748ef35af550b" providerId="LiveId" clId="{B3153E5B-A680-4B44-8F26-2394BF9DAC58}" dt="2019-04-22T19:36:25.208" v="586" actId="20577"/>
          <ac:spMkLst>
            <pc:docMk/>
            <pc:sldMk cId="2228431734" sldId="260"/>
            <ac:spMk id="2" creationId="{EAF32D87-0867-D141-9A8E-5DDE7B7BCFD9}"/>
          </ac:spMkLst>
        </pc:spChg>
        <pc:spChg chg="del mod">
          <ac:chgData name="Krzysztof Świdrak" userId="415748ef35af550b" providerId="LiveId" clId="{B3153E5B-A680-4B44-8F26-2394BF9DAC58}" dt="2019-04-22T19:17:16.585" v="379"/>
          <ac:spMkLst>
            <pc:docMk/>
            <pc:sldMk cId="2228431734" sldId="260"/>
            <ac:spMk id="3" creationId="{93422C89-5EE2-2341-B953-456716F0A31D}"/>
          </ac:spMkLst>
        </pc:spChg>
        <pc:picChg chg="add mod">
          <ac:chgData name="Krzysztof Świdrak" userId="415748ef35af550b" providerId="LiveId" clId="{B3153E5B-A680-4B44-8F26-2394BF9DAC58}" dt="2019-04-22T19:18:23.109" v="396" actId="1076"/>
          <ac:picMkLst>
            <pc:docMk/>
            <pc:sldMk cId="2228431734" sldId="260"/>
            <ac:picMk id="5" creationId="{4D952FF3-19F7-41CB-B778-7D61A1020C9C}"/>
          </ac:picMkLst>
        </pc:picChg>
      </pc:sldChg>
      <pc:sldChg chg="delSp modSp modTransition">
        <pc:chgData name="Krzysztof Świdrak" userId="415748ef35af550b" providerId="LiveId" clId="{B3153E5B-A680-4B44-8F26-2394BF9DAC58}" dt="2019-04-22T20:30:56.818" v="1730"/>
        <pc:sldMkLst>
          <pc:docMk/>
          <pc:sldMk cId="703040126" sldId="261"/>
        </pc:sldMkLst>
        <pc:spChg chg="mod">
          <ac:chgData name="Krzysztof Świdrak" userId="415748ef35af550b" providerId="LiveId" clId="{B3153E5B-A680-4B44-8F26-2394BF9DAC58}" dt="2019-04-22T19:02:18.926" v="140" actId="20577"/>
          <ac:spMkLst>
            <pc:docMk/>
            <pc:sldMk cId="703040126" sldId="261"/>
            <ac:spMk id="2" creationId="{A74885EE-7098-E842-9B2A-2E833E65F217}"/>
          </ac:spMkLst>
        </pc:spChg>
        <pc:spChg chg="mod">
          <ac:chgData name="Krzysztof Świdrak" userId="415748ef35af550b" providerId="LiveId" clId="{B3153E5B-A680-4B44-8F26-2394BF9DAC58}" dt="2019-04-22T19:04:19.531" v="322" actId="20577"/>
          <ac:spMkLst>
            <pc:docMk/>
            <pc:sldMk cId="703040126" sldId="261"/>
            <ac:spMk id="4" creationId="{21CF3FBC-5FB4-144F-87B9-7F9218299F5B}"/>
          </ac:spMkLst>
        </pc:spChg>
        <pc:picChg chg="del">
          <ac:chgData name="Krzysztof Świdrak" userId="415748ef35af550b" providerId="LiveId" clId="{B3153E5B-A680-4B44-8F26-2394BF9DAC58}" dt="2019-04-22T19:02:10.827" v="123" actId="478"/>
          <ac:picMkLst>
            <pc:docMk/>
            <pc:sldMk cId="703040126" sldId="261"/>
            <ac:picMk id="6" creationId="{AE088C03-56B0-024B-AF28-21EECC05F846}"/>
          </ac:picMkLst>
        </pc:picChg>
      </pc:sldChg>
      <pc:sldChg chg="addSp delSp modSp ord modTransition">
        <pc:chgData name="Krzysztof Świdrak" userId="415748ef35af550b" providerId="LiveId" clId="{B3153E5B-A680-4B44-8F26-2394BF9DAC58}" dt="2019-04-22T20:30:56.818" v="1730"/>
        <pc:sldMkLst>
          <pc:docMk/>
          <pc:sldMk cId="2147124865" sldId="262"/>
        </pc:sldMkLst>
        <pc:spChg chg="mod">
          <ac:chgData name="Krzysztof Świdrak" userId="415748ef35af550b" providerId="LiveId" clId="{B3153E5B-A680-4B44-8F26-2394BF9DAC58}" dt="2019-04-22T19:17:53.337" v="390" actId="20577"/>
          <ac:spMkLst>
            <pc:docMk/>
            <pc:sldMk cId="2147124865" sldId="262"/>
            <ac:spMk id="2" creationId="{FB99F606-FDB3-E04C-8897-2F49421B4C4A}"/>
          </ac:spMkLst>
        </pc:spChg>
        <pc:spChg chg="del mod">
          <ac:chgData name="Krzysztof Świdrak" userId="415748ef35af550b" providerId="LiveId" clId="{B3153E5B-A680-4B44-8F26-2394BF9DAC58}" dt="2019-04-22T19:17:57.970" v="392" actId="478"/>
          <ac:spMkLst>
            <pc:docMk/>
            <pc:sldMk cId="2147124865" sldId="262"/>
            <ac:spMk id="3" creationId="{700F4C29-4F4A-AB40-8686-45A2941B34FE}"/>
          </ac:spMkLst>
        </pc:spChg>
        <pc:spChg chg="del">
          <ac:chgData name="Krzysztof Świdrak" userId="415748ef35af550b" providerId="LiveId" clId="{B3153E5B-A680-4B44-8F26-2394BF9DAC58}" dt="2019-04-22T19:18:00.412" v="393" actId="478"/>
          <ac:spMkLst>
            <pc:docMk/>
            <pc:sldMk cId="2147124865" sldId="262"/>
            <ac:spMk id="4" creationId="{958E8A07-8BF9-1047-A068-105170205A67}"/>
          </ac:spMkLst>
        </pc:spChg>
        <pc:spChg chg="add del mod">
          <ac:chgData name="Krzysztof Świdrak" userId="415748ef35af550b" providerId="LiveId" clId="{B3153E5B-A680-4B44-8F26-2394BF9DAC58}" dt="2019-04-22T19:18:09.271" v="394"/>
          <ac:spMkLst>
            <pc:docMk/>
            <pc:sldMk cId="2147124865" sldId="262"/>
            <ac:spMk id="7" creationId="{60C233B2-4C86-4AA1-8F2D-9E1307EAD25E}"/>
          </ac:spMkLst>
        </pc:spChg>
        <pc:spChg chg="add del mod">
          <ac:chgData name="Krzysztof Świdrak" userId="415748ef35af550b" providerId="LiveId" clId="{B3153E5B-A680-4B44-8F26-2394BF9DAC58}" dt="2019-04-22T19:18:14.348" v="395"/>
          <ac:spMkLst>
            <pc:docMk/>
            <pc:sldMk cId="2147124865" sldId="262"/>
            <ac:spMk id="9" creationId="{A45A54C5-9440-40C9-8071-67FE2F6715D5}"/>
          </ac:spMkLst>
        </pc:spChg>
        <pc:graphicFrameChg chg="add mod modGraphic">
          <ac:chgData name="Krzysztof Świdrak" userId="415748ef35af550b" providerId="LiveId" clId="{B3153E5B-A680-4B44-8F26-2394BF9DAC58}" dt="2019-04-22T19:30:48.675" v="548" actId="5793"/>
          <ac:graphicFrameMkLst>
            <pc:docMk/>
            <pc:sldMk cId="2147124865" sldId="262"/>
            <ac:graphicFrameMk id="13" creationId="{CA94A9E0-1DC7-478D-B53F-6299495077C4}"/>
          </ac:graphicFrameMkLst>
        </pc:graphicFrameChg>
        <pc:picChg chg="add del mod">
          <ac:chgData name="Krzysztof Świdrak" userId="415748ef35af550b" providerId="LiveId" clId="{B3153E5B-A680-4B44-8F26-2394BF9DAC58}" dt="2019-04-22T19:19:33.740" v="406"/>
          <ac:picMkLst>
            <pc:docMk/>
            <pc:sldMk cId="2147124865" sldId="262"/>
            <ac:picMk id="10" creationId="{8960C354-6A27-4BFD-8CF4-F3E14FF23C92}"/>
          </ac:picMkLst>
        </pc:picChg>
        <pc:picChg chg="add del mod">
          <ac:chgData name="Krzysztof Świdrak" userId="415748ef35af550b" providerId="LiveId" clId="{B3153E5B-A680-4B44-8F26-2394BF9DAC58}" dt="2019-04-22T19:19:32.741" v="404"/>
          <ac:picMkLst>
            <pc:docMk/>
            <pc:sldMk cId="2147124865" sldId="262"/>
            <ac:picMk id="11" creationId="{1C081088-D39E-4B03-B2DC-37492F880A91}"/>
          </ac:picMkLst>
        </pc:picChg>
        <pc:picChg chg="add mod">
          <ac:chgData name="Krzysztof Świdrak" userId="415748ef35af550b" providerId="LiveId" clId="{B3153E5B-A680-4B44-8F26-2394BF9DAC58}" dt="2019-04-22T19:27:21.182" v="410" actId="1076"/>
          <ac:picMkLst>
            <pc:docMk/>
            <pc:sldMk cId="2147124865" sldId="262"/>
            <ac:picMk id="12" creationId="{F56F32D7-83A2-4A46-A0E6-6A71CE0E0277}"/>
          </ac:picMkLst>
        </pc:picChg>
        <pc:picChg chg="add mod modCrop">
          <ac:chgData name="Krzysztof Świdrak" userId="415748ef35af550b" providerId="LiveId" clId="{B3153E5B-A680-4B44-8F26-2394BF9DAC58}" dt="2019-04-22T19:33:50.341" v="558" actId="1076"/>
          <ac:picMkLst>
            <pc:docMk/>
            <pc:sldMk cId="2147124865" sldId="262"/>
            <ac:picMk id="14" creationId="{85F798AD-C8E2-4FC8-855A-2557B36F34FC}"/>
          </ac:picMkLst>
        </pc:picChg>
      </pc:sldChg>
      <pc:sldChg chg="modSp modTransition">
        <pc:chgData name="Krzysztof Świdrak" userId="415748ef35af550b" providerId="LiveId" clId="{B3153E5B-A680-4B44-8F26-2394BF9DAC58}" dt="2019-04-22T20:30:56.818" v="1730"/>
        <pc:sldMkLst>
          <pc:docMk/>
          <pc:sldMk cId="275850382" sldId="263"/>
        </pc:sldMkLst>
        <pc:spChg chg="mod">
          <ac:chgData name="Krzysztof Świdrak" userId="415748ef35af550b" providerId="LiveId" clId="{B3153E5B-A680-4B44-8F26-2394BF9DAC58}" dt="2019-04-22T19:04:38.986" v="359" actId="20577"/>
          <ac:spMkLst>
            <pc:docMk/>
            <pc:sldMk cId="275850382" sldId="263"/>
            <ac:spMk id="2" creationId="{DF9934DF-C033-104E-8368-064DB2668346}"/>
          </ac:spMkLst>
        </pc:spChg>
        <pc:spChg chg="mod">
          <ac:chgData name="Krzysztof Świdrak" userId="415748ef35af550b" providerId="LiveId" clId="{B3153E5B-A680-4B44-8F26-2394BF9DAC58}" dt="2019-04-22T19:05:32.019" v="371" actId="20577"/>
          <ac:spMkLst>
            <pc:docMk/>
            <pc:sldMk cId="275850382" sldId="263"/>
            <ac:spMk id="3" creationId="{D6368236-46F5-A549-90AD-2E20AF09DFD7}"/>
          </ac:spMkLst>
        </pc:spChg>
      </pc:sldChg>
      <pc:sldChg chg="modSp modTransition">
        <pc:chgData name="Krzysztof Świdrak" userId="415748ef35af550b" providerId="LiveId" clId="{B3153E5B-A680-4B44-8F26-2394BF9DAC58}" dt="2019-04-22T20:34:19.695" v="1802" actId="20577"/>
        <pc:sldMkLst>
          <pc:docMk/>
          <pc:sldMk cId="2050533115" sldId="264"/>
        </pc:sldMkLst>
        <pc:spChg chg="mod">
          <ac:chgData name="Krzysztof Świdrak" userId="415748ef35af550b" providerId="LiveId" clId="{B3153E5B-A680-4B44-8F26-2394BF9DAC58}" dt="2019-04-22T20:34:03.987" v="1764" actId="20577"/>
          <ac:spMkLst>
            <pc:docMk/>
            <pc:sldMk cId="2050533115" sldId="264"/>
            <ac:spMk id="2" creationId="{DF9934DF-C033-104E-8368-064DB2668346}"/>
          </ac:spMkLst>
        </pc:spChg>
        <pc:spChg chg="mod">
          <ac:chgData name="Krzysztof Świdrak" userId="415748ef35af550b" providerId="LiveId" clId="{B3153E5B-A680-4B44-8F26-2394BF9DAC58}" dt="2019-04-22T20:34:19.695" v="1802" actId="20577"/>
          <ac:spMkLst>
            <pc:docMk/>
            <pc:sldMk cId="2050533115" sldId="264"/>
            <ac:spMk id="3" creationId="{D6368236-46F5-A549-90AD-2E20AF09DFD7}"/>
          </ac:spMkLst>
        </pc:spChg>
      </pc:sldChg>
      <pc:sldChg chg="addSp delSp modSp modTransition">
        <pc:chgData name="Krzysztof Świdrak" userId="415748ef35af550b" providerId="LiveId" clId="{B3153E5B-A680-4B44-8F26-2394BF9DAC58}" dt="2019-04-23T13:53:42.327" v="5084" actId="20577"/>
        <pc:sldMkLst>
          <pc:docMk/>
          <pc:sldMk cId="4203007321" sldId="265"/>
        </pc:sldMkLst>
        <pc:spChg chg="mod">
          <ac:chgData name="Krzysztof Świdrak" userId="415748ef35af550b" providerId="LiveId" clId="{B3153E5B-A680-4B44-8F26-2394BF9DAC58}" dt="2019-04-22T20:34:29.295" v="1813" actId="20577"/>
          <ac:spMkLst>
            <pc:docMk/>
            <pc:sldMk cId="4203007321" sldId="265"/>
            <ac:spMk id="2" creationId="{EAF32D87-0867-D141-9A8E-5DDE7B7BCFD9}"/>
          </ac:spMkLst>
        </pc:spChg>
        <pc:spChg chg="mod">
          <ac:chgData name="Krzysztof Świdrak" userId="415748ef35af550b" providerId="LiveId" clId="{B3153E5B-A680-4B44-8F26-2394BF9DAC58}" dt="2019-04-23T13:53:42.327" v="5084" actId="20577"/>
          <ac:spMkLst>
            <pc:docMk/>
            <pc:sldMk cId="4203007321" sldId="265"/>
            <ac:spMk id="3" creationId="{93422C89-5EE2-2341-B953-456716F0A31D}"/>
          </ac:spMkLst>
        </pc:spChg>
        <pc:picChg chg="add del mod">
          <ac:chgData name="Krzysztof Świdrak" userId="415748ef35af550b" providerId="LiveId" clId="{B3153E5B-A680-4B44-8F26-2394BF9DAC58}" dt="2019-04-22T20:36:08.332" v="2078"/>
          <ac:picMkLst>
            <pc:docMk/>
            <pc:sldMk cId="4203007321" sldId="265"/>
            <ac:picMk id="2050" creationId="{DF4AC585-A6E2-4161-9722-D6EBEBDB43CD}"/>
          </ac:picMkLst>
        </pc:picChg>
        <pc:picChg chg="add mod">
          <ac:chgData name="Krzysztof Świdrak" userId="415748ef35af550b" providerId="LiveId" clId="{B3153E5B-A680-4B44-8F26-2394BF9DAC58}" dt="2019-04-22T20:37:26.773" v="2087" actId="1076"/>
          <ac:picMkLst>
            <pc:docMk/>
            <pc:sldMk cId="4203007321" sldId="265"/>
            <ac:picMk id="2052" creationId="{0B624224-20EC-4984-96D7-3A41561BEB7E}"/>
          </ac:picMkLst>
        </pc:picChg>
        <pc:picChg chg="add mod">
          <ac:chgData name="Krzysztof Świdrak" userId="415748ef35af550b" providerId="LiveId" clId="{B3153E5B-A680-4B44-8F26-2394BF9DAC58}" dt="2019-04-22T20:37:25.126" v="2086" actId="1076"/>
          <ac:picMkLst>
            <pc:docMk/>
            <pc:sldMk cId="4203007321" sldId="265"/>
            <ac:picMk id="2054" creationId="{336529F4-F663-4B01-A4A1-47B6704328CD}"/>
          </ac:picMkLst>
        </pc:picChg>
        <pc:picChg chg="add mod">
          <ac:chgData name="Krzysztof Świdrak" userId="415748ef35af550b" providerId="LiveId" clId="{B3153E5B-A680-4B44-8F26-2394BF9DAC58}" dt="2019-04-22T20:37:21.036" v="2085" actId="1076"/>
          <ac:picMkLst>
            <pc:docMk/>
            <pc:sldMk cId="4203007321" sldId="265"/>
            <ac:picMk id="2056" creationId="{7785A8E3-7F60-452B-8E75-5933E804BB70}"/>
          </ac:picMkLst>
        </pc:picChg>
      </pc:sldChg>
      <pc:sldChg chg="addSp delSp modSp modTransition modAnim">
        <pc:chgData name="Krzysztof Świdrak" userId="415748ef35af550b" providerId="LiveId" clId="{B3153E5B-A680-4B44-8F26-2394BF9DAC58}" dt="2019-04-23T11:03:56.778" v="2224"/>
        <pc:sldMkLst>
          <pc:docMk/>
          <pc:sldMk cId="2050772670" sldId="266"/>
        </pc:sldMkLst>
        <pc:spChg chg="mod">
          <ac:chgData name="Krzysztof Świdrak" userId="415748ef35af550b" providerId="LiveId" clId="{B3153E5B-A680-4B44-8F26-2394BF9DAC58}" dt="2019-04-22T20:41:00.455" v="2149" actId="20577"/>
          <ac:spMkLst>
            <pc:docMk/>
            <pc:sldMk cId="2050772670" sldId="266"/>
            <ac:spMk id="2" creationId="{FB99F606-FDB3-E04C-8897-2F49421B4C4A}"/>
          </ac:spMkLst>
        </pc:spChg>
        <pc:spChg chg="del">
          <ac:chgData name="Krzysztof Świdrak" userId="415748ef35af550b" providerId="LiveId" clId="{B3153E5B-A680-4B44-8F26-2394BF9DAC58}" dt="2019-04-22T20:41:12.137" v="2152"/>
          <ac:spMkLst>
            <pc:docMk/>
            <pc:sldMk cId="2050772670" sldId="266"/>
            <ac:spMk id="3" creationId="{700F4C29-4F4A-AB40-8686-45A2941B34FE}"/>
          </ac:spMkLst>
        </pc:spChg>
        <pc:spChg chg="del mod">
          <ac:chgData name="Krzysztof Świdrak" userId="415748ef35af550b" providerId="LiveId" clId="{B3153E5B-A680-4B44-8F26-2394BF9DAC58}" dt="2019-04-22T20:41:06.657" v="2151"/>
          <ac:spMkLst>
            <pc:docMk/>
            <pc:sldMk cId="2050772670" sldId="266"/>
            <ac:spMk id="4" creationId="{958E8A07-8BF9-1047-A068-105170205A67}"/>
          </ac:spMkLst>
        </pc:spChg>
        <pc:spChg chg="add del mod">
          <ac:chgData name="Krzysztof Świdrak" userId="415748ef35af550b" providerId="LiveId" clId="{B3153E5B-A680-4B44-8F26-2394BF9DAC58}" dt="2019-04-22T20:41:14.552" v="2153"/>
          <ac:spMkLst>
            <pc:docMk/>
            <pc:sldMk cId="2050772670" sldId="266"/>
            <ac:spMk id="6" creationId="{252ADF3A-8324-4388-A4C4-DA51C3325970}"/>
          </ac:spMkLst>
        </pc:spChg>
        <pc:picChg chg="add del mod">
          <ac:chgData name="Krzysztof Świdrak" userId="415748ef35af550b" providerId="LiveId" clId="{B3153E5B-A680-4B44-8F26-2394BF9DAC58}" dt="2019-04-23T11:01:13.134" v="2189"/>
          <ac:picMkLst>
            <pc:docMk/>
            <pc:sldMk cId="2050772670" sldId="266"/>
            <ac:picMk id="3" creationId="{5E3C782F-34B2-4CF7-9451-6126FDDA0BAC}"/>
          </ac:picMkLst>
        </pc:picChg>
        <pc:picChg chg="add del mod">
          <ac:chgData name="Krzysztof Świdrak" userId="415748ef35af550b" providerId="LiveId" clId="{B3153E5B-A680-4B44-8F26-2394BF9DAC58}" dt="2019-04-23T10:57:20.712" v="2171"/>
          <ac:picMkLst>
            <pc:docMk/>
            <pc:sldMk cId="2050772670" sldId="266"/>
            <ac:picMk id="4" creationId="{392020BE-29F6-45B7-8623-0C9CE164B75F}"/>
          </ac:picMkLst>
        </pc:picChg>
        <pc:picChg chg="add del mod">
          <ac:chgData name="Krzysztof Świdrak" userId="415748ef35af550b" providerId="LiveId" clId="{B3153E5B-A680-4B44-8F26-2394BF9DAC58}" dt="2019-04-23T10:59:56.555" v="2179"/>
          <ac:picMkLst>
            <pc:docMk/>
            <pc:sldMk cId="2050772670" sldId="266"/>
            <ac:picMk id="6" creationId="{ED0C3EFA-91D4-4B75-9C75-78D4F165A0A4}"/>
          </ac:picMkLst>
        </pc:picChg>
        <pc:picChg chg="add mod ord">
          <ac:chgData name="Krzysztof Świdrak" userId="415748ef35af550b" providerId="LiveId" clId="{B3153E5B-A680-4B44-8F26-2394BF9DAC58}" dt="2019-04-23T10:59:47.552" v="2178" actId="167"/>
          <ac:picMkLst>
            <pc:docMk/>
            <pc:sldMk cId="2050772670" sldId="266"/>
            <ac:picMk id="7" creationId="{A9F706D9-AF63-4A2E-893D-08A7FD2194B3}"/>
          </ac:picMkLst>
        </pc:picChg>
        <pc:picChg chg="add mod ord">
          <ac:chgData name="Krzysztof Świdrak" userId="415748ef35af550b" providerId="LiveId" clId="{B3153E5B-A680-4B44-8F26-2394BF9DAC58}" dt="2019-04-23T11:00:40.795" v="2188" actId="1076"/>
          <ac:picMkLst>
            <pc:docMk/>
            <pc:sldMk cId="2050772670" sldId="266"/>
            <ac:picMk id="8" creationId="{8B3982BA-C2F5-4989-9BFD-49EDF04C7091}"/>
          </ac:picMkLst>
        </pc:picChg>
        <pc:picChg chg="add mod">
          <ac:chgData name="Krzysztof Świdrak" userId="415748ef35af550b" providerId="LiveId" clId="{B3153E5B-A680-4B44-8F26-2394BF9DAC58}" dt="2019-04-23T11:02:53.275" v="2217" actId="1076"/>
          <ac:picMkLst>
            <pc:docMk/>
            <pc:sldMk cId="2050772670" sldId="266"/>
            <ac:picMk id="14" creationId="{A0B67D1B-F15B-4465-A71E-E309F2CACAED}"/>
          </ac:picMkLst>
        </pc:picChg>
        <pc:picChg chg="add del">
          <ac:chgData name="Krzysztof Świdrak" userId="415748ef35af550b" providerId="LiveId" clId="{B3153E5B-A680-4B44-8F26-2394BF9DAC58}" dt="2019-04-23T11:03:27.920" v="2219"/>
          <ac:picMkLst>
            <pc:docMk/>
            <pc:sldMk cId="2050772670" sldId="266"/>
            <ac:picMk id="15" creationId="{4B545938-A235-43BC-8B64-45C388A5521F}"/>
          </ac:picMkLst>
        </pc:picChg>
        <pc:picChg chg="add mod">
          <ac:chgData name="Krzysztof Świdrak" userId="415748ef35af550b" providerId="LiveId" clId="{B3153E5B-A680-4B44-8F26-2394BF9DAC58}" dt="2019-04-23T11:03:48.092" v="2223" actId="1076"/>
          <ac:picMkLst>
            <pc:docMk/>
            <pc:sldMk cId="2050772670" sldId="266"/>
            <ac:picMk id="16" creationId="{91DC3F9D-21D3-49E0-BDCD-7385FB7F689F}"/>
          </ac:picMkLst>
        </pc:picChg>
        <pc:cxnChg chg="add mod">
          <ac:chgData name="Krzysztof Świdrak" userId="415748ef35af550b" providerId="LiveId" clId="{B3153E5B-A680-4B44-8F26-2394BF9DAC58}" dt="2019-04-23T11:01:39.075" v="2194" actId="14100"/>
          <ac:cxnSpMkLst>
            <pc:docMk/>
            <pc:sldMk cId="2050772670" sldId="266"/>
            <ac:cxnSpMk id="10" creationId="{3CEC4BFE-BE29-4985-A61C-B7F519CD64CF}"/>
          </ac:cxnSpMkLst>
        </pc:cxnChg>
      </pc:sldChg>
      <pc:sldChg chg="addSp delSp modSp add modTransition">
        <pc:chgData name="Krzysztof Świdrak" userId="415748ef35af550b" providerId="LiveId" clId="{B3153E5B-A680-4B44-8F26-2394BF9DAC58}" dt="2019-04-22T20:30:56.818" v="1730"/>
        <pc:sldMkLst>
          <pc:docMk/>
          <pc:sldMk cId="1720723422" sldId="267"/>
        </pc:sldMkLst>
        <pc:spChg chg="mod">
          <ac:chgData name="Krzysztof Świdrak" userId="415748ef35af550b" providerId="LiveId" clId="{B3153E5B-A680-4B44-8F26-2394BF9DAC58}" dt="2019-04-22T19:36:39.297" v="611" actId="20577"/>
          <ac:spMkLst>
            <pc:docMk/>
            <pc:sldMk cId="1720723422" sldId="267"/>
            <ac:spMk id="2" creationId="{16118756-89E3-4601-A9C4-02A51E6AA140}"/>
          </ac:spMkLst>
        </pc:spChg>
        <pc:spChg chg="add del">
          <ac:chgData name="Krzysztof Świdrak" userId="415748ef35af550b" providerId="LiveId" clId="{B3153E5B-A680-4B44-8F26-2394BF9DAC58}" dt="2019-04-22T19:36:56.703" v="614"/>
          <ac:spMkLst>
            <pc:docMk/>
            <pc:sldMk cId="1720723422" sldId="267"/>
            <ac:spMk id="3" creationId="{CC89272B-EA7F-43A2-8E2E-CF653291678F}"/>
          </ac:spMkLst>
        </pc:spChg>
        <pc:spChg chg="add del">
          <ac:chgData name="Krzysztof Świdrak" userId="415748ef35af550b" providerId="LiveId" clId="{B3153E5B-A680-4B44-8F26-2394BF9DAC58}" dt="2019-04-22T19:38:06.859" v="622"/>
          <ac:spMkLst>
            <pc:docMk/>
            <pc:sldMk cId="1720723422" sldId="267"/>
            <ac:spMk id="4" creationId="{AA76565B-CE71-44D2-94D6-67A9520EBDA1}"/>
          </ac:spMkLst>
        </pc:spChg>
        <pc:picChg chg="add mod modCrop">
          <ac:chgData name="Krzysztof Świdrak" userId="415748ef35af550b" providerId="LiveId" clId="{B3153E5B-A680-4B44-8F26-2394BF9DAC58}" dt="2019-04-22T19:37:24.013" v="621" actId="14100"/>
          <ac:picMkLst>
            <pc:docMk/>
            <pc:sldMk cId="1720723422" sldId="267"/>
            <ac:picMk id="6" creationId="{617A7063-AAE0-4E07-947F-88B56074D9B5}"/>
          </ac:picMkLst>
        </pc:picChg>
        <pc:picChg chg="add mod">
          <ac:chgData name="Krzysztof Świdrak" userId="415748ef35af550b" providerId="LiveId" clId="{B3153E5B-A680-4B44-8F26-2394BF9DAC58}" dt="2019-04-22T19:38:20.381" v="624" actId="1076"/>
          <ac:picMkLst>
            <pc:docMk/>
            <pc:sldMk cId="1720723422" sldId="267"/>
            <ac:picMk id="1026" creationId="{100E9101-CC5A-4017-A69F-9293A58BF127}"/>
          </ac:picMkLst>
        </pc:picChg>
      </pc:sldChg>
      <pc:sldChg chg="addSp delSp modSp add modTransition modAnim">
        <pc:chgData name="Krzysztof Świdrak" userId="415748ef35af550b" providerId="LiveId" clId="{B3153E5B-A680-4B44-8F26-2394BF9DAC58}" dt="2019-04-24T10:28:18.470" v="5094" actId="20577"/>
        <pc:sldMkLst>
          <pc:docMk/>
          <pc:sldMk cId="2147777653" sldId="268"/>
        </pc:sldMkLst>
        <pc:spChg chg="add mod">
          <ac:chgData name="Krzysztof Świdrak" userId="415748ef35af550b" providerId="LiveId" clId="{B3153E5B-A680-4B44-8F26-2394BF9DAC58}" dt="2019-04-22T19:40:32.425" v="767" actId="20577"/>
          <ac:spMkLst>
            <pc:docMk/>
            <pc:sldMk cId="2147777653" sldId="268"/>
            <ac:spMk id="3" creationId="{E987D4D2-165E-4A30-B387-514886AD524F}"/>
          </ac:spMkLst>
        </pc:spChg>
        <pc:spChg chg="add mod">
          <ac:chgData name="Krzysztof Świdrak" userId="415748ef35af550b" providerId="LiveId" clId="{B3153E5B-A680-4B44-8F26-2394BF9DAC58}" dt="2019-04-22T19:47:55.349" v="1047" actId="11529"/>
          <ac:spMkLst>
            <pc:docMk/>
            <pc:sldMk cId="2147777653" sldId="268"/>
            <ac:spMk id="4" creationId="{7478D274-F419-45C0-B40A-9161CB996186}"/>
          </ac:spMkLst>
        </pc:spChg>
        <pc:spChg chg="add mod">
          <ac:chgData name="Krzysztof Świdrak" userId="415748ef35af550b" providerId="LiveId" clId="{B3153E5B-A680-4B44-8F26-2394BF9DAC58}" dt="2019-04-22T20:06:49.209" v="1452" actId="13822"/>
          <ac:spMkLst>
            <pc:docMk/>
            <pc:sldMk cId="2147777653" sldId="268"/>
            <ac:spMk id="6" creationId="{EBE6A6B0-5E78-4E11-BD53-29BFD356B8D7}"/>
          </ac:spMkLst>
        </pc:spChg>
        <pc:spChg chg="add del mod">
          <ac:chgData name="Krzysztof Świdrak" userId="415748ef35af550b" providerId="LiveId" clId="{B3153E5B-A680-4B44-8F26-2394BF9DAC58}" dt="2019-04-22T19:41:07.986" v="776"/>
          <ac:spMkLst>
            <pc:docMk/>
            <pc:sldMk cId="2147777653" sldId="268"/>
            <ac:spMk id="8" creationId="{88D0525C-21E2-45E1-89EB-3A4138368CE4}"/>
          </ac:spMkLst>
        </pc:spChg>
        <pc:spChg chg="add mod">
          <ac:chgData name="Krzysztof Świdrak" userId="415748ef35af550b" providerId="LiveId" clId="{B3153E5B-A680-4B44-8F26-2394BF9DAC58}" dt="2019-04-22T19:41:47.101" v="815" actId="20577"/>
          <ac:spMkLst>
            <pc:docMk/>
            <pc:sldMk cId="2147777653" sldId="268"/>
            <ac:spMk id="9" creationId="{C09CCABB-7FBA-44CB-B1A3-4A0C7DDBED7E}"/>
          </ac:spMkLst>
        </pc:spChg>
        <pc:spChg chg="add mod">
          <ac:chgData name="Krzysztof Świdrak" userId="415748ef35af550b" providerId="LiveId" clId="{B3153E5B-A680-4B44-8F26-2394BF9DAC58}" dt="2019-04-22T19:42:15.761" v="846" actId="20577"/>
          <ac:spMkLst>
            <pc:docMk/>
            <pc:sldMk cId="2147777653" sldId="268"/>
            <ac:spMk id="10" creationId="{77F765C6-9F2D-4219-B6CD-BF703573F0C4}"/>
          </ac:spMkLst>
        </pc:spChg>
        <pc:spChg chg="add mod">
          <ac:chgData name="Krzysztof Świdrak" userId="415748ef35af550b" providerId="LiveId" clId="{B3153E5B-A680-4B44-8F26-2394BF9DAC58}" dt="2019-04-22T19:47:17.741" v="1046" actId="14100"/>
          <ac:spMkLst>
            <pc:docMk/>
            <pc:sldMk cId="2147777653" sldId="268"/>
            <ac:spMk id="11" creationId="{13DADE19-E853-431C-8A0D-A3297E6AB1D8}"/>
          </ac:spMkLst>
        </pc:spChg>
        <pc:spChg chg="add mod">
          <ac:chgData name="Krzysztof Świdrak" userId="415748ef35af550b" providerId="LiveId" clId="{B3153E5B-A680-4B44-8F26-2394BF9DAC58}" dt="2019-04-22T19:49:02.963" v="1083" actId="20577"/>
          <ac:spMkLst>
            <pc:docMk/>
            <pc:sldMk cId="2147777653" sldId="268"/>
            <ac:spMk id="15" creationId="{1496EB78-C0F6-4E85-99C2-EAFB55DD1945}"/>
          </ac:spMkLst>
        </pc:spChg>
        <pc:spChg chg="add mod">
          <ac:chgData name="Krzysztof Świdrak" userId="415748ef35af550b" providerId="LiveId" clId="{B3153E5B-A680-4B44-8F26-2394BF9DAC58}" dt="2019-04-22T19:49:31.637" v="1089" actId="1076"/>
          <ac:spMkLst>
            <pc:docMk/>
            <pc:sldMk cId="2147777653" sldId="268"/>
            <ac:spMk id="16" creationId="{6DE7BD28-A611-4121-8B98-8C9243D66297}"/>
          </ac:spMkLst>
        </pc:spChg>
        <pc:spChg chg="add mod">
          <ac:chgData name="Krzysztof Świdrak" userId="415748ef35af550b" providerId="LiveId" clId="{B3153E5B-A680-4B44-8F26-2394BF9DAC58}" dt="2019-04-22T19:49:45.117" v="1092" actId="1076"/>
          <ac:spMkLst>
            <pc:docMk/>
            <pc:sldMk cId="2147777653" sldId="268"/>
            <ac:spMk id="17" creationId="{76C33B32-F42D-40CB-B8FA-14D21CEB2C72}"/>
          </ac:spMkLst>
        </pc:spChg>
        <pc:spChg chg="add mod">
          <ac:chgData name="Krzysztof Świdrak" userId="415748ef35af550b" providerId="LiveId" clId="{B3153E5B-A680-4B44-8F26-2394BF9DAC58}" dt="2019-04-22T19:51:23.312" v="1143" actId="20577"/>
          <ac:spMkLst>
            <pc:docMk/>
            <pc:sldMk cId="2147777653" sldId="268"/>
            <ac:spMk id="18" creationId="{D23C1382-80EE-4671-9DF4-50BD58C757E4}"/>
          </ac:spMkLst>
        </pc:spChg>
        <pc:spChg chg="add mod">
          <ac:chgData name="Krzysztof Świdrak" userId="415748ef35af550b" providerId="LiveId" clId="{B3153E5B-A680-4B44-8F26-2394BF9DAC58}" dt="2019-04-22T19:51:56.813" v="1189" actId="20577"/>
          <ac:spMkLst>
            <pc:docMk/>
            <pc:sldMk cId="2147777653" sldId="268"/>
            <ac:spMk id="19" creationId="{C2887DE7-9C65-434E-910C-18AD46486B63}"/>
          </ac:spMkLst>
        </pc:spChg>
        <pc:spChg chg="add mod">
          <ac:chgData name="Krzysztof Świdrak" userId="415748ef35af550b" providerId="LiveId" clId="{B3153E5B-A680-4B44-8F26-2394BF9DAC58}" dt="2019-04-22T19:52:15.952" v="1218" actId="20577"/>
          <ac:spMkLst>
            <pc:docMk/>
            <pc:sldMk cId="2147777653" sldId="268"/>
            <ac:spMk id="20" creationId="{4DBF6E1A-674E-448D-8324-482BAB06CADC}"/>
          </ac:spMkLst>
        </pc:spChg>
        <pc:spChg chg="add mod">
          <ac:chgData name="Krzysztof Świdrak" userId="415748ef35af550b" providerId="LiveId" clId="{B3153E5B-A680-4B44-8F26-2394BF9DAC58}" dt="2019-04-24T10:28:18.470" v="5094" actId="20577"/>
          <ac:spMkLst>
            <pc:docMk/>
            <pc:sldMk cId="2147777653" sldId="268"/>
            <ac:spMk id="21" creationId="{06B7129D-488B-4997-9607-B5EDD84B7BDF}"/>
          </ac:spMkLst>
        </pc:spChg>
        <pc:spChg chg="add mod">
          <ac:chgData name="Krzysztof Świdrak" userId="415748ef35af550b" providerId="LiveId" clId="{B3153E5B-A680-4B44-8F26-2394BF9DAC58}" dt="2019-04-22T20:01:52.696" v="1428" actId="1076"/>
          <ac:spMkLst>
            <pc:docMk/>
            <pc:sldMk cId="2147777653" sldId="268"/>
            <ac:spMk id="22" creationId="{9D3781E0-0E19-48D2-857B-A2C8A6D1F74F}"/>
          </ac:spMkLst>
        </pc:spChg>
        <pc:spChg chg="add del">
          <ac:chgData name="Krzysztof Świdrak" userId="415748ef35af550b" providerId="LiveId" clId="{B3153E5B-A680-4B44-8F26-2394BF9DAC58}" dt="2019-04-22T19:55:38.543" v="1318"/>
          <ac:spMkLst>
            <pc:docMk/>
            <pc:sldMk cId="2147777653" sldId="268"/>
            <ac:spMk id="23" creationId="{E092C65B-4D6D-44E4-8100-EBE919540DA1}"/>
          </ac:spMkLst>
        </pc:spChg>
        <pc:spChg chg="add mod">
          <ac:chgData name="Krzysztof Świdrak" userId="415748ef35af550b" providerId="LiveId" clId="{B3153E5B-A680-4B44-8F26-2394BF9DAC58}" dt="2019-04-22T20:02:53.815" v="1433" actId="1076"/>
          <ac:spMkLst>
            <pc:docMk/>
            <pc:sldMk cId="2147777653" sldId="268"/>
            <ac:spMk id="24" creationId="{CF8FC294-4B54-45CA-9795-CDFFC97FDBFB}"/>
          </ac:spMkLst>
        </pc:spChg>
        <pc:spChg chg="add mod">
          <ac:chgData name="Krzysztof Świdrak" userId="415748ef35af550b" providerId="LiveId" clId="{B3153E5B-A680-4B44-8F26-2394BF9DAC58}" dt="2019-04-22T19:56:16.316" v="1339" actId="20577"/>
          <ac:spMkLst>
            <pc:docMk/>
            <pc:sldMk cId="2147777653" sldId="268"/>
            <ac:spMk id="25" creationId="{A077B157-E9B1-488D-9120-D1EAEA15B589}"/>
          </ac:spMkLst>
        </pc:spChg>
        <pc:spChg chg="add mod">
          <ac:chgData name="Krzysztof Świdrak" userId="415748ef35af550b" providerId="LiveId" clId="{B3153E5B-A680-4B44-8F26-2394BF9DAC58}" dt="2019-04-22T19:56:58.217" v="1380" actId="20577"/>
          <ac:spMkLst>
            <pc:docMk/>
            <pc:sldMk cId="2147777653" sldId="268"/>
            <ac:spMk id="26" creationId="{44633697-370E-412B-AFF0-CF336B281EC7}"/>
          </ac:spMkLst>
        </pc:spChg>
        <pc:spChg chg="add">
          <ac:chgData name="Krzysztof Świdrak" userId="415748ef35af550b" providerId="LiveId" clId="{B3153E5B-A680-4B44-8F26-2394BF9DAC58}" dt="2019-04-22T20:08:06.716" v="1460"/>
          <ac:spMkLst>
            <pc:docMk/>
            <pc:sldMk cId="2147777653" sldId="268"/>
            <ac:spMk id="29" creationId="{E867D373-B58D-470A-AD9D-F6B3868C3361}"/>
          </ac:spMkLst>
        </pc:spChg>
        <pc:graphicFrameChg chg="mod modGraphic">
          <ac:chgData name="Krzysztof Świdrak" userId="415748ef35af550b" providerId="LiveId" clId="{B3153E5B-A680-4B44-8F26-2394BF9DAC58}" dt="2019-04-22T19:39:26.796" v="637" actId="1076"/>
          <ac:graphicFrameMkLst>
            <pc:docMk/>
            <pc:sldMk cId="2147777653" sldId="268"/>
            <ac:graphicFrameMk id="13" creationId="{CA94A9E0-1DC7-478D-B53F-6299495077C4}"/>
          </ac:graphicFrameMkLst>
        </pc:graphicFrameChg>
        <pc:graphicFrameChg chg="add mod modGraphic">
          <ac:chgData name="Krzysztof Świdrak" userId="415748ef35af550b" providerId="LiveId" clId="{B3153E5B-A680-4B44-8F26-2394BF9DAC58}" dt="2019-04-22T20:14:20.043" v="1496" actId="1076"/>
          <ac:graphicFrameMkLst>
            <pc:docMk/>
            <pc:sldMk cId="2147777653" sldId="268"/>
            <ac:graphicFrameMk id="27" creationId="{41E597F9-7CA3-406C-AB06-DA5D60EBA389}"/>
          </ac:graphicFrameMkLst>
        </pc:graphicFrameChg>
        <pc:graphicFrameChg chg="add del">
          <ac:chgData name="Krzysztof Świdrak" userId="415748ef35af550b" providerId="LiveId" clId="{B3153E5B-A680-4B44-8F26-2394BF9DAC58}" dt="2019-04-22T20:07:26.987" v="1458"/>
          <ac:graphicFrameMkLst>
            <pc:docMk/>
            <pc:sldMk cId="2147777653" sldId="268"/>
            <ac:graphicFrameMk id="28" creationId="{92E4C281-1B60-4150-9335-797620D3FDAE}"/>
          </ac:graphicFrameMkLst>
        </pc:graphicFrameChg>
        <pc:picChg chg="mod">
          <ac:chgData name="Krzysztof Świdrak" userId="415748ef35af550b" providerId="LiveId" clId="{B3153E5B-A680-4B44-8F26-2394BF9DAC58}" dt="2019-04-22T19:49:27.532" v="1087" actId="1076"/>
          <ac:picMkLst>
            <pc:docMk/>
            <pc:sldMk cId="2147777653" sldId="268"/>
            <ac:picMk id="12" creationId="{F56F32D7-83A2-4A46-A0E6-6A71CE0E0277}"/>
          </ac:picMkLst>
        </pc:picChg>
        <pc:picChg chg="del">
          <ac:chgData name="Krzysztof Świdrak" userId="415748ef35af550b" providerId="LiveId" clId="{B3153E5B-A680-4B44-8F26-2394BF9DAC58}" dt="2019-04-22T19:39:16.617" v="635" actId="478"/>
          <ac:picMkLst>
            <pc:docMk/>
            <pc:sldMk cId="2147777653" sldId="268"/>
            <ac:picMk id="14" creationId="{85F798AD-C8E2-4FC8-855A-2557B36F34FC}"/>
          </ac:picMkLst>
        </pc:picChg>
      </pc:sldChg>
      <pc:sldChg chg="addSp delSp modSp add modTransition modAnim">
        <pc:chgData name="Krzysztof Świdrak" userId="415748ef35af550b" providerId="LiveId" clId="{B3153E5B-A680-4B44-8F26-2394BF9DAC58}" dt="2019-04-24T10:29:54.539" v="5127" actId="20577"/>
        <pc:sldMkLst>
          <pc:docMk/>
          <pc:sldMk cId="1533808559" sldId="269"/>
        </pc:sldMkLst>
        <pc:spChg chg="mod">
          <ac:chgData name="Krzysztof Świdrak" userId="415748ef35af550b" providerId="LiveId" clId="{B3153E5B-A680-4B44-8F26-2394BF9DAC58}" dt="2019-04-22T20:10:48.328" v="1482" actId="20577"/>
          <ac:spMkLst>
            <pc:docMk/>
            <pc:sldMk cId="1533808559" sldId="269"/>
            <ac:spMk id="2" creationId="{B0D00879-3CA9-4007-A603-559A3D0A0556}"/>
          </ac:spMkLst>
        </pc:spChg>
        <pc:spChg chg="del">
          <ac:chgData name="Krzysztof Świdrak" userId="415748ef35af550b" providerId="LiveId" clId="{B3153E5B-A680-4B44-8F26-2394BF9DAC58}" dt="2019-04-22T20:10:51.757" v="1483"/>
          <ac:spMkLst>
            <pc:docMk/>
            <pc:sldMk cId="1533808559" sldId="269"/>
            <ac:spMk id="3" creationId="{3FCD8604-C4C5-4F49-B8CB-17E201F80B03}"/>
          </ac:spMkLst>
        </pc:spChg>
        <pc:spChg chg="del">
          <ac:chgData name="Krzysztof Świdrak" userId="415748ef35af550b" providerId="LiveId" clId="{B3153E5B-A680-4B44-8F26-2394BF9DAC58}" dt="2019-04-22T20:10:54.746" v="1484"/>
          <ac:spMkLst>
            <pc:docMk/>
            <pc:sldMk cId="1533808559" sldId="269"/>
            <ac:spMk id="4" creationId="{D78C68D4-F409-4824-8E90-65A2FCAA7B6F}"/>
          </ac:spMkLst>
        </pc:spChg>
        <pc:spChg chg="add mod">
          <ac:chgData name="Krzysztof Świdrak" userId="415748ef35af550b" providerId="LiveId" clId="{B3153E5B-A680-4B44-8F26-2394BF9DAC58}" dt="2019-04-22T20:15:00.587" v="1501" actId="13822"/>
          <ac:spMkLst>
            <pc:docMk/>
            <pc:sldMk cId="1533808559" sldId="269"/>
            <ac:spMk id="9" creationId="{579F02CB-2DDE-41FB-99DF-BEB7E231DFD2}"/>
          </ac:spMkLst>
        </pc:spChg>
        <pc:spChg chg="add mod">
          <ac:chgData name="Krzysztof Świdrak" userId="415748ef35af550b" providerId="LiveId" clId="{B3153E5B-A680-4B44-8F26-2394BF9DAC58}" dt="2019-04-22T20:16:30.909" v="1513" actId="1076"/>
          <ac:spMkLst>
            <pc:docMk/>
            <pc:sldMk cId="1533808559" sldId="269"/>
            <ac:spMk id="11" creationId="{48876C53-0D80-42FE-915C-4B683D60BF1A}"/>
          </ac:spMkLst>
        </pc:spChg>
        <pc:spChg chg="add mod">
          <ac:chgData name="Krzysztof Świdrak" userId="415748ef35af550b" providerId="LiveId" clId="{B3153E5B-A680-4B44-8F26-2394BF9DAC58}" dt="2019-04-22T20:16:49.327" v="1516" actId="1076"/>
          <ac:spMkLst>
            <pc:docMk/>
            <pc:sldMk cId="1533808559" sldId="269"/>
            <ac:spMk id="12" creationId="{EE7E4204-5EE5-4354-A418-F980528AEE10}"/>
          </ac:spMkLst>
        </pc:spChg>
        <pc:spChg chg="add mod">
          <ac:chgData name="Krzysztof Świdrak" userId="415748ef35af550b" providerId="LiveId" clId="{B3153E5B-A680-4B44-8F26-2394BF9DAC58}" dt="2019-04-22T20:17:01.256" v="1520" actId="1076"/>
          <ac:spMkLst>
            <pc:docMk/>
            <pc:sldMk cId="1533808559" sldId="269"/>
            <ac:spMk id="13" creationId="{2720ACEF-4F64-44A8-8143-9F22C586D261}"/>
          </ac:spMkLst>
        </pc:spChg>
        <pc:spChg chg="add mod">
          <ac:chgData name="Krzysztof Świdrak" userId="415748ef35af550b" providerId="LiveId" clId="{B3153E5B-A680-4B44-8F26-2394BF9DAC58}" dt="2019-04-22T20:17:32.008" v="1531" actId="20577"/>
          <ac:spMkLst>
            <pc:docMk/>
            <pc:sldMk cId="1533808559" sldId="269"/>
            <ac:spMk id="14" creationId="{502315B4-67CE-424C-A1E6-A51BBB706413}"/>
          </ac:spMkLst>
        </pc:spChg>
        <pc:spChg chg="add del mod">
          <ac:chgData name="Krzysztof Świdrak" userId="415748ef35af550b" providerId="LiveId" clId="{B3153E5B-A680-4B44-8F26-2394BF9DAC58}" dt="2019-04-22T20:18:02.435" v="1537"/>
          <ac:spMkLst>
            <pc:docMk/>
            <pc:sldMk cId="1533808559" sldId="269"/>
            <ac:spMk id="15" creationId="{0592D0B3-D3C9-42EF-A89A-1F72BEEF07F7}"/>
          </ac:spMkLst>
        </pc:spChg>
        <pc:spChg chg="add mod">
          <ac:chgData name="Krzysztof Świdrak" userId="415748ef35af550b" providerId="LiveId" clId="{B3153E5B-A680-4B44-8F26-2394BF9DAC58}" dt="2019-04-24T10:29:54.539" v="5127" actId="20577"/>
          <ac:spMkLst>
            <pc:docMk/>
            <pc:sldMk cId="1533808559" sldId="269"/>
            <ac:spMk id="16" creationId="{D66955DA-E076-4E18-95DD-0E83EE645A03}"/>
          </ac:spMkLst>
        </pc:spChg>
        <pc:spChg chg="add del">
          <ac:chgData name="Krzysztof Świdrak" userId="415748ef35af550b" providerId="LiveId" clId="{B3153E5B-A680-4B44-8F26-2394BF9DAC58}" dt="2019-04-22T20:19:53.738" v="1572"/>
          <ac:spMkLst>
            <pc:docMk/>
            <pc:sldMk cId="1533808559" sldId="269"/>
            <ac:spMk id="17" creationId="{A4233BD0-3F86-4707-83D2-76012DE2E5EE}"/>
          </ac:spMkLst>
        </pc:spChg>
        <pc:spChg chg="add mod">
          <ac:chgData name="Krzysztof Świdrak" userId="415748ef35af550b" providerId="LiveId" clId="{B3153E5B-A680-4B44-8F26-2394BF9DAC58}" dt="2019-04-22T20:20:34.563" v="1608" actId="20577"/>
          <ac:spMkLst>
            <pc:docMk/>
            <pc:sldMk cId="1533808559" sldId="269"/>
            <ac:spMk id="18" creationId="{AAB591DD-4233-4E0C-BBAD-A44194631CCA}"/>
          </ac:spMkLst>
        </pc:spChg>
        <pc:spChg chg="add mod">
          <ac:chgData name="Krzysztof Świdrak" userId="415748ef35af550b" providerId="LiveId" clId="{B3153E5B-A680-4B44-8F26-2394BF9DAC58}" dt="2019-04-22T20:25:45.466" v="1714" actId="13822"/>
          <ac:spMkLst>
            <pc:docMk/>
            <pc:sldMk cId="1533808559" sldId="269"/>
            <ac:spMk id="20" creationId="{76B28B6F-7871-4AD2-898C-B1DEB6229EB9}"/>
          </ac:spMkLst>
        </pc:spChg>
        <pc:spChg chg="add mod">
          <ac:chgData name="Krzysztof Świdrak" userId="415748ef35af550b" providerId="LiveId" clId="{B3153E5B-A680-4B44-8F26-2394BF9DAC58}" dt="2019-04-22T20:26:38.081" v="1719" actId="1076"/>
          <ac:spMkLst>
            <pc:docMk/>
            <pc:sldMk cId="1533808559" sldId="269"/>
            <ac:spMk id="21" creationId="{773E8950-3CAE-4CBB-B806-2BB261D510B2}"/>
          </ac:spMkLst>
        </pc:spChg>
        <pc:graphicFrameChg chg="add mod modGraphic">
          <ac:chgData name="Krzysztof Świdrak" userId="415748ef35af550b" providerId="LiveId" clId="{B3153E5B-A680-4B44-8F26-2394BF9DAC58}" dt="2019-04-22T20:23:49.645" v="1703" actId="1076"/>
          <ac:graphicFrameMkLst>
            <pc:docMk/>
            <pc:sldMk cId="1533808559" sldId="269"/>
            <ac:graphicFrameMk id="8" creationId="{B1F80CB1-C5E7-4623-ACE3-F6AB1DB588E8}"/>
          </ac:graphicFrameMkLst>
        </pc:graphicFrameChg>
        <pc:graphicFrameChg chg="add del">
          <ac:chgData name="Krzysztof Świdrak" userId="415748ef35af550b" providerId="LiveId" clId="{B3153E5B-A680-4B44-8F26-2394BF9DAC58}" dt="2019-04-22T20:16:03.132" v="1508"/>
          <ac:graphicFrameMkLst>
            <pc:docMk/>
            <pc:sldMk cId="1533808559" sldId="269"/>
            <ac:graphicFrameMk id="10" creationId="{B76F395A-9D8B-4391-9E5A-9087A134FE08}"/>
          </ac:graphicFrameMkLst>
        </pc:graphicFrameChg>
        <pc:graphicFrameChg chg="add mod ord modGraphic">
          <ac:chgData name="Krzysztof Świdrak" userId="415748ef35af550b" providerId="LiveId" clId="{B3153E5B-A680-4B44-8F26-2394BF9DAC58}" dt="2019-04-22T20:24:09.894" v="1710" actId="167"/>
          <ac:graphicFrameMkLst>
            <pc:docMk/>
            <pc:sldMk cId="1533808559" sldId="269"/>
            <ac:graphicFrameMk id="19" creationId="{0AC09A24-E399-43E2-B585-D0C7CE3B8519}"/>
          </ac:graphicFrameMkLst>
        </pc:graphicFrameChg>
        <pc:picChg chg="add mod">
          <ac:chgData name="Krzysztof Świdrak" userId="415748ef35af550b" providerId="LiveId" clId="{B3153E5B-A680-4B44-8F26-2394BF9DAC58}" dt="2019-04-22T20:15:36.312" v="1504" actId="1076"/>
          <ac:picMkLst>
            <pc:docMk/>
            <pc:sldMk cId="1533808559" sldId="269"/>
            <ac:picMk id="6" creationId="{977E2EF2-FC8F-4FEF-9DD1-0CB9CCF29786}"/>
          </ac:picMkLst>
        </pc:picChg>
        <pc:picChg chg="add del">
          <ac:chgData name="Krzysztof Świdrak" userId="415748ef35af550b" providerId="LiveId" clId="{B3153E5B-A680-4B44-8F26-2394BF9DAC58}" dt="2019-04-22T20:13:53.103" v="1490"/>
          <ac:picMkLst>
            <pc:docMk/>
            <pc:sldMk cId="1533808559" sldId="269"/>
            <ac:picMk id="7" creationId="{A8653948-C877-4283-B037-3D5BD845EA3F}"/>
          </ac:picMkLst>
        </pc:picChg>
      </pc:sldChg>
      <pc:sldChg chg="addSp delSp modSp add">
        <pc:chgData name="Krzysztof Świdrak" userId="415748ef35af550b" providerId="LiveId" clId="{B3153E5B-A680-4B44-8F26-2394BF9DAC58}" dt="2019-04-22T20:46:31.497" v="2154"/>
        <pc:sldMkLst>
          <pc:docMk/>
          <pc:sldMk cId="861428171" sldId="270"/>
        </pc:sldMkLst>
        <pc:spChg chg="mod">
          <ac:chgData name="Krzysztof Świdrak" userId="415748ef35af550b" providerId="LiveId" clId="{B3153E5B-A680-4B44-8F26-2394BF9DAC58}" dt="2019-04-22T20:40:12.304" v="2141" actId="20577"/>
          <ac:spMkLst>
            <pc:docMk/>
            <pc:sldMk cId="861428171" sldId="270"/>
            <ac:spMk id="2" creationId="{8734EB8D-1E61-4209-ACCF-3AFA3DAAF762}"/>
          </ac:spMkLst>
        </pc:spChg>
        <pc:spChg chg="del">
          <ac:chgData name="Krzysztof Świdrak" userId="415748ef35af550b" providerId="LiveId" clId="{B3153E5B-A680-4B44-8F26-2394BF9DAC58}" dt="2019-04-22T20:46:31.497" v="2154"/>
          <ac:spMkLst>
            <pc:docMk/>
            <pc:sldMk cId="861428171" sldId="270"/>
            <ac:spMk id="3" creationId="{C491C2A6-4781-4192-BD2C-B33A8D5843A4}"/>
          </ac:spMkLst>
        </pc:spChg>
        <pc:picChg chg="add mod">
          <ac:chgData name="Krzysztof Świdrak" userId="415748ef35af550b" providerId="LiveId" clId="{B3153E5B-A680-4B44-8F26-2394BF9DAC58}" dt="2019-04-22T20:38:22.709" v="2091" actId="1076"/>
          <ac:picMkLst>
            <pc:docMk/>
            <pc:sldMk cId="861428171" sldId="270"/>
            <ac:picMk id="3074" creationId="{8557F18B-9582-4D13-86BF-3E3B4B8D87E6}"/>
          </ac:picMkLst>
        </pc:picChg>
        <pc:picChg chg="add mod">
          <ac:chgData name="Krzysztof Świdrak" userId="415748ef35af550b" providerId="LiveId" clId="{B3153E5B-A680-4B44-8F26-2394BF9DAC58}" dt="2019-04-22T20:39:40.030" v="2098" actId="1076"/>
          <ac:picMkLst>
            <pc:docMk/>
            <pc:sldMk cId="861428171" sldId="270"/>
            <ac:picMk id="3076" creationId="{85A2F7E3-E900-4E5C-BEF5-93408CB68F35}"/>
          </ac:picMkLst>
        </pc:picChg>
      </pc:sldChg>
      <pc:sldChg chg="addSp delSp modSp add modAnim">
        <pc:chgData name="Krzysztof Świdrak" userId="415748ef35af550b" providerId="LiveId" clId="{B3153E5B-A680-4B44-8F26-2394BF9DAC58}" dt="2019-04-23T11:17:17.876" v="2411" actId="1076"/>
        <pc:sldMkLst>
          <pc:docMk/>
          <pc:sldMk cId="3406952251" sldId="271"/>
        </pc:sldMkLst>
        <pc:spChg chg="mod">
          <ac:chgData name="Krzysztof Świdrak" userId="415748ef35af550b" providerId="LiveId" clId="{B3153E5B-A680-4B44-8F26-2394BF9DAC58}" dt="2019-04-23T11:05:44.088" v="2275" actId="20577"/>
          <ac:spMkLst>
            <pc:docMk/>
            <pc:sldMk cId="3406952251" sldId="271"/>
            <ac:spMk id="2" creationId="{D287A9AD-FA53-4D93-A978-41A3002894AF}"/>
          </ac:spMkLst>
        </pc:spChg>
        <pc:spChg chg="del">
          <ac:chgData name="Krzysztof Świdrak" userId="415748ef35af550b" providerId="LiveId" clId="{B3153E5B-A680-4B44-8F26-2394BF9DAC58}" dt="2019-04-23T11:05:49.936" v="2276"/>
          <ac:spMkLst>
            <pc:docMk/>
            <pc:sldMk cId="3406952251" sldId="271"/>
            <ac:spMk id="3" creationId="{03886B6C-24AA-4DBF-823A-181A43439CD4}"/>
          </ac:spMkLst>
        </pc:spChg>
        <pc:spChg chg="mod">
          <ac:chgData name="Krzysztof Świdrak" userId="415748ef35af550b" providerId="LiveId" clId="{B3153E5B-A680-4B44-8F26-2394BF9DAC58}" dt="2019-04-23T11:06:59.811" v="2344" actId="14100"/>
          <ac:spMkLst>
            <pc:docMk/>
            <pc:sldMk cId="3406952251" sldId="271"/>
            <ac:spMk id="4" creationId="{3C2BEF25-8987-4DAC-B757-672C0201B669}"/>
          </ac:spMkLst>
        </pc:spChg>
        <pc:picChg chg="add del mod">
          <ac:chgData name="Krzysztof Świdrak" userId="415748ef35af550b" providerId="LiveId" clId="{B3153E5B-A680-4B44-8F26-2394BF9DAC58}" dt="2019-04-23T11:07:00.467" v="2345"/>
          <ac:picMkLst>
            <pc:docMk/>
            <pc:sldMk cId="3406952251" sldId="271"/>
            <ac:picMk id="1026" creationId="{DC0B7365-8BAD-4670-8F63-A4C2752BC945}"/>
          </ac:picMkLst>
        </pc:picChg>
        <pc:picChg chg="add mod">
          <ac:chgData name="Krzysztof Świdrak" userId="415748ef35af550b" providerId="LiveId" clId="{B3153E5B-A680-4B44-8F26-2394BF9DAC58}" dt="2019-04-23T11:07:07.546" v="2349" actId="14100"/>
          <ac:picMkLst>
            <pc:docMk/>
            <pc:sldMk cId="3406952251" sldId="271"/>
            <ac:picMk id="1028" creationId="{53746678-1D3C-4D05-82F7-77E45CEE3195}"/>
          </ac:picMkLst>
        </pc:picChg>
        <pc:picChg chg="add mod">
          <ac:chgData name="Krzysztof Świdrak" userId="415748ef35af550b" providerId="LiveId" clId="{B3153E5B-A680-4B44-8F26-2394BF9DAC58}" dt="2019-04-23T11:07:45.539" v="2352" actId="1076"/>
          <ac:picMkLst>
            <pc:docMk/>
            <pc:sldMk cId="3406952251" sldId="271"/>
            <ac:picMk id="1030" creationId="{7613BBCC-9730-4E6C-8702-CF557FB4E7FB}"/>
          </ac:picMkLst>
        </pc:picChg>
        <pc:picChg chg="add mod">
          <ac:chgData name="Krzysztof Świdrak" userId="415748ef35af550b" providerId="LiveId" clId="{B3153E5B-A680-4B44-8F26-2394BF9DAC58}" dt="2019-04-23T11:08:34.035" v="2357" actId="1076"/>
          <ac:picMkLst>
            <pc:docMk/>
            <pc:sldMk cId="3406952251" sldId="271"/>
            <ac:picMk id="1032" creationId="{398D3ECE-1FF6-44A8-8C87-A58414EB17E9}"/>
          </ac:picMkLst>
        </pc:picChg>
        <pc:picChg chg="add mod">
          <ac:chgData name="Krzysztof Świdrak" userId="415748ef35af550b" providerId="LiveId" clId="{B3153E5B-A680-4B44-8F26-2394BF9DAC58}" dt="2019-04-23T11:09:58.642" v="2365" actId="1076"/>
          <ac:picMkLst>
            <pc:docMk/>
            <pc:sldMk cId="3406952251" sldId="271"/>
            <ac:picMk id="1034" creationId="{7DD19F9A-99A3-4789-9058-8785FF92A7C4}"/>
          </ac:picMkLst>
        </pc:picChg>
        <pc:picChg chg="add mod">
          <ac:chgData name="Krzysztof Świdrak" userId="415748ef35af550b" providerId="LiveId" clId="{B3153E5B-A680-4B44-8F26-2394BF9DAC58}" dt="2019-04-23T11:10:49.715" v="2370" actId="1076"/>
          <ac:picMkLst>
            <pc:docMk/>
            <pc:sldMk cId="3406952251" sldId="271"/>
            <ac:picMk id="1036" creationId="{2CF4D774-AB51-45A3-BBCA-FAE0CCE49CC4}"/>
          </ac:picMkLst>
        </pc:picChg>
        <pc:picChg chg="add mod">
          <ac:chgData name="Krzysztof Świdrak" userId="415748ef35af550b" providerId="LiveId" clId="{B3153E5B-A680-4B44-8F26-2394BF9DAC58}" dt="2019-04-23T11:11:44.851" v="2374" actId="1076"/>
          <ac:picMkLst>
            <pc:docMk/>
            <pc:sldMk cId="3406952251" sldId="271"/>
            <ac:picMk id="1038" creationId="{ED831CD8-2058-4B48-B4DC-AA83D852810D}"/>
          </ac:picMkLst>
        </pc:picChg>
        <pc:picChg chg="add mod">
          <ac:chgData name="Krzysztof Świdrak" userId="415748ef35af550b" providerId="LiveId" clId="{B3153E5B-A680-4B44-8F26-2394BF9DAC58}" dt="2019-04-23T11:13:00.203" v="2379" actId="1076"/>
          <ac:picMkLst>
            <pc:docMk/>
            <pc:sldMk cId="3406952251" sldId="271"/>
            <ac:picMk id="1040" creationId="{04025264-A81F-4A23-9360-842FE3422C5B}"/>
          </ac:picMkLst>
        </pc:picChg>
        <pc:picChg chg="add del mod">
          <ac:chgData name="Krzysztof Świdrak" userId="415748ef35af550b" providerId="LiveId" clId="{B3153E5B-A680-4B44-8F26-2394BF9DAC58}" dt="2019-04-23T11:13:26.431" v="2388"/>
          <ac:picMkLst>
            <pc:docMk/>
            <pc:sldMk cId="3406952251" sldId="271"/>
            <ac:picMk id="1042" creationId="{96AE1A16-FC6E-49C4-A1F7-D9E801B62BC9}"/>
          </ac:picMkLst>
        </pc:picChg>
        <pc:picChg chg="add mod">
          <ac:chgData name="Krzysztof Świdrak" userId="415748ef35af550b" providerId="LiveId" clId="{B3153E5B-A680-4B44-8F26-2394BF9DAC58}" dt="2019-04-23T11:13:39.779" v="2390" actId="1076"/>
          <ac:picMkLst>
            <pc:docMk/>
            <pc:sldMk cId="3406952251" sldId="271"/>
            <ac:picMk id="1044" creationId="{48094F98-2C3A-4FCD-8B20-6B84276AE531}"/>
          </ac:picMkLst>
        </pc:picChg>
        <pc:picChg chg="add mod">
          <ac:chgData name="Krzysztof Świdrak" userId="415748ef35af550b" providerId="LiveId" clId="{B3153E5B-A680-4B44-8F26-2394BF9DAC58}" dt="2019-04-23T11:15:39.962" v="2399" actId="1076"/>
          <ac:picMkLst>
            <pc:docMk/>
            <pc:sldMk cId="3406952251" sldId="271"/>
            <ac:picMk id="1046" creationId="{79A7612A-FFD2-42DA-8534-583E0952886F}"/>
          </ac:picMkLst>
        </pc:picChg>
        <pc:picChg chg="add mod">
          <ac:chgData name="Krzysztof Świdrak" userId="415748ef35af550b" providerId="LiveId" clId="{B3153E5B-A680-4B44-8F26-2394BF9DAC58}" dt="2019-04-23T11:17:17.876" v="2411" actId="1076"/>
          <ac:picMkLst>
            <pc:docMk/>
            <pc:sldMk cId="3406952251" sldId="271"/>
            <ac:picMk id="1048" creationId="{C6D49BEF-F8B2-4518-B927-E135CD78DECA}"/>
          </ac:picMkLst>
        </pc:picChg>
        <pc:picChg chg="add mod">
          <ac:chgData name="Krzysztof Świdrak" userId="415748ef35af550b" providerId="LiveId" clId="{B3153E5B-A680-4B44-8F26-2394BF9DAC58}" dt="2019-04-23T11:16:32.803" v="2409" actId="1076"/>
          <ac:picMkLst>
            <pc:docMk/>
            <pc:sldMk cId="3406952251" sldId="271"/>
            <ac:picMk id="1050" creationId="{F14E5DF1-5DFF-491A-91B2-2C2C1282BD0E}"/>
          </ac:picMkLst>
        </pc:picChg>
      </pc:sldChg>
      <pc:sldChg chg="modSp add ord">
        <pc:chgData name="Krzysztof Świdrak" userId="415748ef35af550b" providerId="LiveId" clId="{B3153E5B-A680-4B44-8F26-2394BF9DAC58}" dt="2019-04-23T11:05:36.904" v="2252" actId="20577"/>
        <pc:sldMkLst>
          <pc:docMk/>
          <pc:sldMk cId="2435988973" sldId="272"/>
        </pc:sldMkLst>
        <pc:spChg chg="mod">
          <ac:chgData name="Krzysztof Świdrak" userId="415748ef35af550b" providerId="LiveId" clId="{B3153E5B-A680-4B44-8F26-2394BF9DAC58}" dt="2019-04-23T11:05:31.047" v="2243" actId="20577"/>
          <ac:spMkLst>
            <pc:docMk/>
            <pc:sldMk cId="2435988973" sldId="272"/>
            <ac:spMk id="2" creationId="{DF9934DF-C033-104E-8368-064DB2668346}"/>
          </ac:spMkLst>
        </pc:spChg>
        <pc:spChg chg="mod">
          <ac:chgData name="Krzysztof Świdrak" userId="415748ef35af550b" providerId="LiveId" clId="{B3153E5B-A680-4B44-8F26-2394BF9DAC58}" dt="2019-04-23T11:05:36.904" v="2252" actId="20577"/>
          <ac:spMkLst>
            <pc:docMk/>
            <pc:sldMk cId="2435988973" sldId="272"/>
            <ac:spMk id="3" creationId="{D6368236-46F5-A549-90AD-2E20AF09DFD7}"/>
          </ac:spMkLst>
        </pc:spChg>
      </pc:sldChg>
      <pc:sldChg chg="modSp add">
        <pc:chgData name="Krzysztof Świdrak" userId="415748ef35af550b" providerId="LiveId" clId="{B3153E5B-A680-4B44-8F26-2394BF9DAC58}" dt="2019-04-23T11:18:59.325" v="2514" actId="20577"/>
        <pc:sldMkLst>
          <pc:docMk/>
          <pc:sldMk cId="2203408343" sldId="273"/>
        </pc:sldMkLst>
        <pc:spChg chg="mod">
          <ac:chgData name="Krzysztof Świdrak" userId="415748ef35af550b" providerId="LiveId" clId="{B3153E5B-A680-4B44-8F26-2394BF9DAC58}" dt="2019-04-23T11:18:40.480" v="2483" actId="20577"/>
          <ac:spMkLst>
            <pc:docMk/>
            <pc:sldMk cId="2203408343" sldId="273"/>
            <ac:spMk id="2" creationId="{DF9934DF-C033-104E-8368-064DB2668346}"/>
          </ac:spMkLst>
        </pc:spChg>
        <pc:spChg chg="mod">
          <ac:chgData name="Krzysztof Świdrak" userId="415748ef35af550b" providerId="LiveId" clId="{B3153E5B-A680-4B44-8F26-2394BF9DAC58}" dt="2019-04-23T11:18:59.325" v="2514" actId="20577"/>
          <ac:spMkLst>
            <pc:docMk/>
            <pc:sldMk cId="2203408343" sldId="273"/>
            <ac:spMk id="3" creationId="{D6368236-46F5-A549-90AD-2E20AF09DFD7}"/>
          </ac:spMkLst>
        </pc:spChg>
      </pc:sldChg>
      <pc:sldChg chg="modSp add">
        <pc:chgData name="Krzysztof Świdrak" userId="415748ef35af550b" providerId="LiveId" clId="{B3153E5B-A680-4B44-8F26-2394BF9DAC58}" dt="2019-04-23T11:54:17.937" v="3586" actId="313"/>
        <pc:sldMkLst>
          <pc:docMk/>
          <pc:sldMk cId="1521603230" sldId="274"/>
        </pc:sldMkLst>
        <pc:spChg chg="mod">
          <ac:chgData name="Krzysztof Świdrak" userId="415748ef35af550b" providerId="LiveId" clId="{B3153E5B-A680-4B44-8F26-2394BF9DAC58}" dt="2019-04-23T11:19:42.383" v="2528" actId="20577"/>
          <ac:spMkLst>
            <pc:docMk/>
            <pc:sldMk cId="1521603230" sldId="274"/>
            <ac:spMk id="2" creationId="{3F242850-1FE1-4E02-BB8F-28EBD140FB8C}"/>
          </ac:spMkLst>
        </pc:spChg>
        <pc:spChg chg="mod">
          <ac:chgData name="Krzysztof Świdrak" userId="415748ef35af550b" providerId="LiveId" clId="{B3153E5B-A680-4B44-8F26-2394BF9DAC58}" dt="2019-04-23T11:54:17.937" v="3586" actId="313"/>
          <ac:spMkLst>
            <pc:docMk/>
            <pc:sldMk cId="1521603230" sldId="274"/>
            <ac:spMk id="3" creationId="{2EB40D77-AC74-4203-82D5-C4FC49A49524}"/>
          </ac:spMkLst>
        </pc:spChg>
      </pc:sldChg>
      <pc:sldChg chg="add del">
        <pc:chgData name="Krzysztof Świdrak" userId="415748ef35af550b" providerId="LiveId" clId="{B3153E5B-A680-4B44-8F26-2394BF9DAC58}" dt="2019-04-23T11:19:09.574" v="2516"/>
        <pc:sldMkLst>
          <pc:docMk/>
          <pc:sldMk cId="4056009722" sldId="274"/>
        </pc:sldMkLst>
      </pc:sldChg>
      <pc:sldChg chg="addSp delSp modSp add delAnim modAnim">
        <pc:chgData name="Krzysztof Świdrak" userId="415748ef35af550b" providerId="LiveId" clId="{B3153E5B-A680-4B44-8F26-2394BF9DAC58}" dt="2019-04-23T12:25:50.258" v="3698"/>
        <pc:sldMkLst>
          <pc:docMk/>
          <pc:sldMk cId="1460098457" sldId="275"/>
        </pc:sldMkLst>
        <pc:spChg chg="mod">
          <ac:chgData name="Krzysztof Świdrak" userId="415748ef35af550b" providerId="LiveId" clId="{B3153E5B-A680-4B44-8F26-2394BF9DAC58}" dt="2019-04-23T12:00:17.866" v="3606" actId="1076"/>
          <ac:spMkLst>
            <pc:docMk/>
            <pc:sldMk cId="1460098457" sldId="275"/>
            <ac:spMk id="2" creationId="{6407A694-9D87-43BC-9BD9-07E124E2217A}"/>
          </ac:spMkLst>
        </pc:spChg>
        <pc:spChg chg="del">
          <ac:chgData name="Krzysztof Świdrak" userId="415748ef35af550b" providerId="LiveId" clId="{B3153E5B-A680-4B44-8F26-2394BF9DAC58}" dt="2019-04-23T11:59:36.745" v="3596"/>
          <ac:spMkLst>
            <pc:docMk/>
            <pc:sldMk cId="1460098457" sldId="275"/>
            <ac:spMk id="3" creationId="{76B75E1C-346B-4CB0-9B48-91DAF535D5EE}"/>
          </ac:spMkLst>
        </pc:spChg>
        <pc:spChg chg="add mod">
          <ac:chgData name="Krzysztof Świdrak" userId="415748ef35af550b" providerId="LiveId" clId="{B3153E5B-A680-4B44-8F26-2394BF9DAC58}" dt="2019-04-23T12:00:27.306" v="3613" actId="1076"/>
          <ac:spMkLst>
            <pc:docMk/>
            <pc:sldMk cId="1460098457" sldId="275"/>
            <ac:spMk id="7" creationId="{8CB42ED4-C7D7-4C5E-B214-786A60DF1F4D}"/>
          </ac:spMkLst>
        </pc:spChg>
        <pc:spChg chg="add del">
          <ac:chgData name="Krzysztof Świdrak" userId="415748ef35af550b" providerId="LiveId" clId="{B3153E5B-A680-4B44-8F26-2394BF9DAC58}" dt="2019-04-23T12:00:34.340" v="3615"/>
          <ac:spMkLst>
            <pc:docMk/>
            <pc:sldMk cId="1460098457" sldId="275"/>
            <ac:spMk id="8" creationId="{CFE32A98-3C73-4C79-BE66-7EE0A6572B56}"/>
          </ac:spMkLst>
        </pc:spChg>
        <pc:spChg chg="add mod">
          <ac:chgData name="Krzysztof Świdrak" userId="415748ef35af550b" providerId="LiveId" clId="{B3153E5B-A680-4B44-8F26-2394BF9DAC58}" dt="2019-04-23T12:00:47.187" v="3625" actId="1076"/>
          <ac:spMkLst>
            <pc:docMk/>
            <pc:sldMk cId="1460098457" sldId="275"/>
            <ac:spMk id="9" creationId="{59508298-52E4-4601-9A08-21C79AC24034}"/>
          </ac:spMkLst>
        </pc:spChg>
        <pc:spChg chg="add mod">
          <ac:chgData name="Krzysztof Świdrak" userId="415748ef35af550b" providerId="LiveId" clId="{B3153E5B-A680-4B44-8F26-2394BF9DAC58}" dt="2019-04-23T12:00:57.521" v="3635" actId="1076"/>
          <ac:spMkLst>
            <pc:docMk/>
            <pc:sldMk cId="1460098457" sldId="275"/>
            <ac:spMk id="10" creationId="{6101FED7-EDEA-48F0-BCBA-D03CB6FE6D5D}"/>
          </ac:spMkLst>
        </pc:spChg>
        <pc:picChg chg="add mod">
          <ac:chgData name="Krzysztof Świdrak" userId="415748ef35af550b" providerId="LiveId" clId="{B3153E5B-A680-4B44-8F26-2394BF9DAC58}" dt="2019-04-23T12:17:15.337" v="3655" actId="14100"/>
          <ac:picMkLst>
            <pc:docMk/>
            <pc:sldMk cId="1460098457" sldId="275"/>
            <ac:picMk id="5" creationId="{36161FDA-E3ED-4903-A791-51196C3C19D1}"/>
          </ac:picMkLst>
        </pc:picChg>
        <pc:picChg chg="add del">
          <ac:chgData name="Krzysztof Świdrak" userId="415748ef35af550b" providerId="LiveId" clId="{B3153E5B-A680-4B44-8F26-2394BF9DAC58}" dt="2019-04-23T12:00:04.874" v="3602"/>
          <ac:picMkLst>
            <pc:docMk/>
            <pc:sldMk cId="1460098457" sldId="275"/>
            <ac:picMk id="6" creationId="{E5140538-3289-4117-B292-4F90C97C9946}"/>
          </ac:picMkLst>
        </pc:picChg>
        <pc:picChg chg="add del mod">
          <ac:chgData name="Krzysztof Świdrak" userId="415748ef35af550b" providerId="LiveId" clId="{B3153E5B-A680-4B44-8F26-2394BF9DAC58}" dt="2019-04-23T12:16:30.074" v="3649" actId="478"/>
          <ac:picMkLst>
            <pc:docMk/>
            <pc:sldMk cId="1460098457" sldId="275"/>
            <ac:picMk id="11" creationId="{B21DAC3E-C06C-472D-8C7B-16CA15955507}"/>
          </ac:picMkLst>
        </pc:picChg>
        <pc:picChg chg="add mod">
          <ac:chgData name="Krzysztof Świdrak" userId="415748ef35af550b" providerId="LiveId" clId="{B3153E5B-A680-4B44-8F26-2394BF9DAC58}" dt="2019-04-23T12:17:20.753" v="3658" actId="1076"/>
          <ac:picMkLst>
            <pc:docMk/>
            <pc:sldMk cId="1460098457" sldId="275"/>
            <ac:picMk id="12" creationId="{CF3B2244-02D7-4DD6-81FE-806CD488610F}"/>
          </ac:picMkLst>
        </pc:picChg>
        <pc:picChg chg="add mod">
          <ac:chgData name="Krzysztof Świdrak" userId="415748ef35af550b" providerId="LiveId" clId="{B3153E5B-A680-4B44-8F26-2394BF9DAC58}" dt="2019-04-23T12:18:58.881" v="3664" actId="1076"/>
          <ac:picMkLst>
            <pc:docMk/>
            <pc:sldMk cId="1460098457" sldId="275"/>
            <ac:picMk id="13" creationId="{47B852A2-A605-4E85-A77C-5D256F1C60C2}"/>
          </ac:picMkLst>
        </pc:picChg>
        <pc:picChg chg="add del mod">
          <ac:chgData name="Krzysztof Świdrak" userId="415748ef35af550b" providerId="LiveId" clId="{B3153E5B-A680-4B44-8F26-2394BF9DAC58}" dt="2019-04-23T12:23:28.862" v="3682" actId="478"/>
          <ac:picMkLst>
            <pc:docMk/>
            <pc:sldMk cId="1460098457" sldId="275"/>
            <ac:picMk id="14" creationId="{D1768E24-200E-4FD3-9AFB-E8ED51AA0740}"/>
          </ac:picMkLst>
        </pc:picChg>
        <pc:picChg chg="add mod">
          <ac:chgData name="Krzysztof Świdrak" userId="415748ef35af550b" providerId="LiveId" clId="{B3153E5B-A680-4B44-8F26-2394BF9DAC58}" dt="2019-04-23T12:23:33.289" v="3684" actId="1076"/>
          <ac:picMkLst>
            <pc:docMk/>
            <pc:sldMk cId="1460098457" sldId="275"/>
            <ac:picMk id="15" creationId="{24AB5E3A-1858-454F-935D-A60F570CC906}"/>
          </ac:picMkLst>
        </pc:picChg>
        <pc:picChg chg="add mod">
          <ac:chgData name="Krzysztof Świdrak" userId="415748ef35af550b" providerId="LiveId" clId="{B3153E5B-A680-4B44-8F26-2394BF9DAC58}" dt="2019-04-23T12:24:11.826" v="3692" actId="1076"/>
          <ac:picMkLst>
            <pc:docMk/>
            <pc:sldMk cId="1460098457" sldId="275"/>
            <ac:picMk id="16" creationId="{7C74CDC8-93D4-43EA-9440-816153B5B81A}"/>
          </ac:picMkLst>
        </pc:picChg>
      </pc:sldChg>
      <pc:sldChg chg="addSp delSp modSp add modAnim">
        <pc:chgData name="Krzysztof Świdrak" userId="415748ef35af550b" providerId="LiveId" clId="{B3153E5B-A680-4B44-8F26-2394BF9DAC58}" dt="2019-04-23T12:33:54.141" v="3766"/>
        <pc:sldMkLst>
          <pc:docMk/>
          <pc:sldMk cId="708584331" sldId="276"/>
        </pc:sldMkLst>
        <pc:spChg chg="mod">
          <ac:chgData name="Krzysztof Świdrak" userId="415748ef35af550b" providerId="LiveId" clId="{B3153E5B-A680-4B44-8F26-2394BF9DAC58}" dt="2019-04-23T12:33:35.676" v="3765" actId="20577"/>
          <ac:spMkLst>
            <pc:docMk/>
            <pc:sldMk cId="708584331" sldId="276"/>
            <ac:spMk id="2" creationId="{9F6F6C41-1E48-47BB-BAF5-064E0DEF1C7B}"/>
          </ac:spMkLst>
        </pc:spChg>
        <pc:spChg chg="del">
          <ac:chgData name="Krzysztof Świdrak" userId="415748ef35af550b" providerId="LiveId" clId="{B3153E5B-A680-4B44-8F26-2394BF9DAC58}" dt="2019-04-23T12:26:51.934" v="3716" actId="478"/>
          <ac:spMkLst>
            <pc:docMk/>
            <pc:sldMk cId="708584331" sldId="276"/>
            <ac:spMk id="3" creationId="{846CE114-EFED-4BD2-861A-40275DEF6047}"/>
          </ac:spMkLst>
        </pc:spChg>
        <pc:picChg chg="add mod">
          <ac:chgData name="Krzysztof Świdrak" userId="415748ef35af550b" providerId="LiveId" clId="{B3153E5B-A680-4B44-8F26-2394BF9DAC58}" dt="2019-04-23T12:31:20.112" v="3732" actId="14100"/>
          <ac:picMkLst>
            <pc:docMk/>
            <pc:sldMk cId="708584331" sldId="276"/>
            <ac:picMk id="2050" creationId="{1C1ACCED-2AFE-4FAD-AEF5-99380E3AB32A}"/>
          </ac:picMkLst>
        </pc:picChg>
        <pc:picChg chg="add del mod">
          <ac:chgData name="Krzysztof Świdrak" userId="415748ef35af550b" providerId="LiveId" clId="{B3153E5B-A680-4B44-8F26-2394BF9DAC58}" dt="2019-04-23T12:31:21.044" v="3733"/>
          <ac:picMkLst>
            <pc:docMk/>
            <pc:sldMk cId="708584331" sldId="276"/>
            <ac:picMk id="2052" creationId="{F6BDBFDF-F8D3-4FFA-9FAF-5C21505D7D63}"/>
          </ac:picMkLst>
        </pc:picChg>
        <pc:picChg chg="add mod">
          <ac:chgData name="Krzysztof Świdrak" userId="415748ef35af550b" providerId="LiveId" clId="{B3153E5B-A680-4B44-8F26-2394BF9DAC58}" dt="2019-04-23T12:32:41.872" v="3751" actId="1076"/>
          <ac:picMkLst>
            <pc:docMk/>
            <pc:sldMk cId="708584331" sldId="276"/>
            <ac:picMk id="2054" creationId="{E74323CC-070D-409A-9305-88DAD2DC95B9}"/>
          </ac:picMkLst>
        </pc:picChg>
        <pc:picChg chg="add mod">
          <ac:chgData name="Krzysztof Świdrak" userId="415748ef35af550b" providerId="LiveId" clId="{B3153E5B-A680-4B44-8F26-2394BF9DAC58}" dt="2019-04-23T12:32:37.320" v="3750" actId="1076"/>
          <ac:picMkLst>
            <pc:docMk/>
            <pc:sldMk cId="708584331" sldId="276"/>
            <ac:picMk id="2056" creationId="{02A40EDF-4E17-4C2A-8B44-F89698051D2E}"/>
          </ac:picMkLst>
        </pc:picChg>
        <pc:picChg chg="add mod">
          <ac:chgData name="Krzysztof Świdrak" userId="415748ef35af550b" providerId="LiveId" clId="{B3153E5B-A680-4B44-8F26-2394BF9DAC58}" dt="2019-04-23T12:33:31.352" v="3762" actId="1076"/>
          <ac:picMkLst>
            <pc:docMk/>
            <pc:sldMk cId="708584331" sldId="276"/>
            <ac:picMk id="2058" creationId="{317ADAC0-A31A-4D2F-9452-2AFAE080F589}"/>
          </ac:picMkLst>
        </pc:picChg>
      </pc:sldChg>
      <pc:sldChg chg="modSp add">
        <pc:chgData name="Krzysztof Świdrak" userId="415748ef35af550b" providerId="LiveId" clId="{B3153E5B-A680-4B44-8F26-2394BF9DAC58}" dt="2019-04-23T12:34:53.713" v="3819" actId="20577"/>
        <pc:sldMkLst>
          <pc:docMk/>
          <pc:sldMk cId="1987041077" sldId="277"/>
        </pc:sldMkLst>
        <pc:spChg chg="mod">
          <ac:chgData name="Krzysztof Świdrak" userId="415748ef35af550b" providerId="LiveId" clId="{B3153E5B-A680-4B44-8F26-2394BF9DAC58}" dt="2019-04-23T12:34:42.420" v="3780" actId="20577"/>
          <ac:spMkLst>
            <pc:docMk/>
            <pc:sldMk cId="1987041077" sldId="277"/>
            <ac:spMk id="2" creationId="{DF9934DF-C033-104E-8368-064DB2668346}"/>
          </ac:spMkLst>
        </pc:spChg>
        <pc:spChg chg="mod">
          <ac:chgData name="Krzysztof Świdrak" userId="415748ef35af550b" providerId="LiveId" clId="{B3153E5B-A680-4B44-8F26-2394BF9DAC58}" dt="2019-04-23T12:34:53.713" v="3819" actId="20577"/>
          <ac:spMkLst>
            <pc:docMk/>
            <pc:sldMk cId="1987041077" sldId="277"/>
            <ac:spMk id="3" creationId="{D6368236-46F5-A549-90AD-2E20AF09DFD7}"/>
          </ac:spMkLst>
        </pc:spChg>
      </pc:sldChg>
      <pc:sldChg chg="add del">
        <pc:chgData name="Krzysztof Świdrak" userId="415748ef35af550b" providerId="LiveId" clId="{B3153E5B-A680-4B44-8F26-2394BF9DAC58}" dt="2019-04-23T12:35:02.602" v="3823"/>
        <pc:sldMkLst>
          <pc:docMk/>
          <pc:sldMk cId="940860819" sldId="278"/>
        </pc:sldMkLst>
      </pc:sldChg>
      <pc:sldChg chg="addSp delSp modSp add">
        <pc:chgData name="Krzysztof Świdrak" userId="415748ef35af550b" providerId="LiveId" clId="{B3153E5B-A680-4B44-8F26-2394BF9DAC58}" dt="2019-04-23T12:36:43.724" v="3901"/>
        <pc:sldMkLst>
          <pc:docMk/>
          <pc:sldMk cId="964723904" sldId="278"/>
        </pc:sldMkLst>
        <pc:spChg chg="mod">
          <ac:chgData name="Krzysztof Świdrak" userId="415748ef35af550b" providerId="LiveId" clId="{B3153E5B-A680-4B44-8F26-2394BF9DAC58}" dt="2019-04-23T12:35:10.644" v="3834" actId="20577"/>
          <ac:spMkLst>
            <pc:docMk/>
            <pc:sldMk cId="964723904" sldId="278"/>
            <ac:spMk id="2" creationId="{C157BE3A-2BFD-4193-AD6C-117A6BA5AF63}"/>
          </ac:spMkLst>
        </pc:spChg>
        <pc:spChg chg="mod">
          <ac:chgData name="Krzysztof Świdrak" userId="415748ef35af550b" providerId="LiveId" clId="{B3153E5B-A680-4B44-8F26-2394BF9DAC58}" dt="2019-04-23T12:35:45.730" v="3899" actId="20577"/>
          <ac:spMkLst>
            <pc:docMk/>
            <pc:sldMk cId="964723904" sldId="278"/>
            <ac:spMk id="3" creationId="{D5B8B11C-598E-4D8C-A97C-69EFEF6A0C78}"/>
          </ac:spMkLst>
        </pc:spChg>
        <pc:picChg chg="add del">
          <ac:chgData name="Krzysztof Świdrak" userId="415748ef35af550b" providerId="LiveId" clId="{B3153E5B-A680-4B44-8F26-2394BF9DAC58}" dt="2019-04-23T12:36:43.724" v="3901"/>
          <ac:picMkLst>
            <pc:docMk/>
            <pc:sldMk cId="964723904" sldId="278"/>
            <ac:picMk id="5" creationId="{87FB0651-74F7-4805-AFB3-A6DBA91C954E}"/>
          </ac:picMkLst>
        </pc:picChg>
      </pc:sldChg>
      <pc:sldChg chg="add del">
        <pc:chgData name="Krzysztof Świdrak" userId="415748ef35af550b" providerId="LiveId" clId="{B3153E5B-A680-4B44-8F26-2394BF9DAC58}" dt="2019-04-23T12:34:59.706" v="3821"/>
        <pc:sldMkLst>
          <pc:docMk/>
          <pc:sldMk cId="2290482765" sldId="278"/>
        </pc:sldMkLst>
      </pc:sldChg>
      <pc:sldChg chg="addSp delSp modSp add modAnim">
        <pc:chgData name="Krzysztof Świdrak" userId="415748ef35af550b" providerId="LiveId" clId="{B3153E5B-A680-4B44-8F26-2394BF9DAC58}" dt="2019-04-23T13:42:24.182" v="4603" actId="14100"/>
        <pc:sldMkLst>
          <pc:docMk/>
          <pc:sldMk cId="899866109" sldId="279"/>
        </pc:sldMkLst>
        <pc:spChg chg="mod">
          <ac:chgData name="Krzysztof Świdrak" userId="415748ef35af550b" providerId="LiveId" clId="{B3153E5B-A680-4B44-8F26-2394BF9DAC58}" dt="2019-04-23T12:36:55.290" v="3919" actId="20577"/>
          <ac:spMkLst>
            <pc:docMk/>
            <pc:sldMk cId="899866109" sldId="279"/>
            <ac:spMk id="2" creationId="{920E4CAC-8375-4D2A-9C97-72C9B0C1EEEF}"/>
          </ac:spMkLst>
        </pc:spChg>
        <pc:spChg chg="del">
          <ac:chgData name="Krzysztof Świdrak" userId="415748ef35af550b" providerId="LiveId" clId="{B3153E5B-A680-4B44-8F26-2394BF9DAC58}" dt="2019-04-23T12:36:57.663" v="3920"/>
          <ac:spMkLst>
            <pc:docMk/>
            <pc:sldMk cId="899866109" sldId="279"/>
            <ac:spMk id="3" creationId="{39762049-F738-4D18-9E55-621B8826B428}"/>
          </ac:spMkLst>
        </pc:spChg>
        <pc:spChg chg="del">
          <ac:chgData name="Krzysztof Świdrak" userId="415748ef35af550b" providerId="LiveId" clId="{B3153E5B-A680-4B44-8F26-2394BF9DAC58}" dt="2019-04-23T12:40:00.604" v="3921"/>
          <ac:spMkLst>
            <pc:docMk/>
            <pc:sldMk cId="899866109" sldId="279"/>
            <ac:spMk id="4" creationId="{461028A9-C8D9-4F60-9B19-2670028B8688}"/>
          </ac:spMkLst>
        </pc:spChg>
        <pc:spChg chg="add del">
          <ac:chgData name="Krzysztof Świdrak" userId="415748ef35af550b" providerId="LiveId" clId="{B3153E5B-A680-4B44-8F26-2394BF9DAC58}" dt="2019-04-23T12:40:58.510" v="3930"/>
          <ac:spMkLst>
            <pc:docMk/>
            <pc:sldMk cId="899866109" sldId="279"/>
            <ac:spMk id="8" creationId="{F1BD2BDE-9849-4333-95FA-6A8AD298AC67}"/>
          </ac:spMkLst>
        </pc:spChg>
        <pc:spChg chg="add mod">
          <ac:chgData name="Krzysztof Świdrak" userId="415748ef35af550b" providerId="LiveId" clId="{B3153E5B-A680-4B44-8F26-2394BF9DAC58}" dt="2019-04-23T12:41:30.600" v="3965" actId="1076"/>
          <ac:spMkLst>
            <pc:docMk/>
            <pc:sldMk cId="899866109" sldId="279"/>
            <ac:spMk id="9" creationId="{E3771331-7DEB-48EC-95C1-04C1AB5CF2E9}"/>
          </ac:spMkLst>
        </pc:spChg>
        <pc:spChg chg="add mod">
          <ac:chgData name="Krzysztof Świdrak" userId="415748ef35af550b" providerId="LiveId" clId="{B3153E5B-A680-4B44-8F26-2394BF9DAC58}" dt="2019-04-23T12:48:32.401" v="4028" actId="1076"/>
          <ac:spMkLst>
            <pc:docMk/>
            <pc:sldMk cId="899866109" sldId="279"/>
            <ac:spMk id="32" creationId="{6C0FB693-1275-4774-88AC-349671CB0DF1}"/>
          </ac:spMkLst>
        </pc:spChg>
        <pc:picChg chg="add mod">
          <ac:chgData name="Krzysztof Świdrak" userId="415748ef35af550b" providerId="LiveId" clId="{B3153E5B-A680-4B44-8F26-2394BF9DAC58}" dt="2019-04-23T13:42:24.182" v="4603" actId="14100"/>
          <ac:picMkLst>
            <pc:docMk/>
            <pc:sldMk cId="899866109" sldId="279"/>
            <ac:picMk id="6" creationId="{B0128719-788F-495E-A527-92898ECBA09E}"/>
          </ac:picMkLst>
        </pc:picChg>
        <pc:picChg chg="add mod modCrop">
          <ac:chgData name="Krzysztof Świdrak" userId="415748ef35af550b" providerId="LiveId" clId="{B3153E5B-A680-4B44-8F26-2394BF9DAC58}" dt="2019-04-23T12:40:22.896" v="3928" actId="1076"/>
          <ac:picMkLst>
            <pc:docMk/>
            <pc:sldMk cId="899866109" sldId="279"/>
            <ac:picMk id="7" creationId="{417A7CD3-B2C9-4395-941E-1E92A376DDFB}"/>
          </ac:picMkLst>
        </pc:picChg>
        <pc:picChg chg="add mod modCrop">
          <ac:chgData name="Krzysztof Świdrak" userId="415748ef35af550b" providerId="LiveId" clId="{B3153E5B-A680-4B44-8F26-2394BF9DAC58}" dt="2019-04-23T12:42:34.320" v="3975" actId="14100"/>
          <ac:picMkLst>
            <pc:docMk/>
            <pc:sldMk cId="899866109" sldId="279"/>
            <ac:picMk id="10" creationId="{C75809ED-6190-4AE5-89CE-19AAD2387C07}"/>
          </ac:picMkLst>
        </pc:picChg>
        <pc:cxnChg chg="add del mod">
          <ac:chgData name="Krzysztof Świdrak" userId="415748ef35af550b" providerId="LiveId" clId="{B3153E5B-A680-4B44-8F26-2394BF9DAC58}" dt="2019-04-23T12:43:48.080" v="3980" actId="11529"/>
          <ac:cxnSpMkLst>
            <pc:docMk/>
            <pc:sldMk cId="899866109" sldId="279"/>
            <ac:cxnSpMk id="12" creationId="{449B1B66-3662-4F13-9579-92411E8D0E99}"/>
          </ac:cxnSpMkLst>
        </pc:cxnChg>
        <pc:cxnChg chg="add mod">
          <ac:chgData name="Krzysztof Świdrak" userId="415748ef35af550b" providerId="LiveId" clId="{B3153E5B-A680-4B44-8F26-2394BF9DAC58}" dt="2019-04-23T12:44:49.440" v="3992" actId="13822"/>
          <ac:cxnSpMkLst>
            <pc:docMk/>
            <pc:sldMk cId="899866109" sldId="279"/>
            <ac:cxnSpMk id="14" creationId="{3A067A8F-C2F5-45C7-A7A6-DBE80675F22B}"/>
          </ac:cxnSpMkLst>
        </pc:cxnChg>
        <pc:cxnChg chg="add del mod">
          <ac:chgData name="Krzysztof Świdrak" userId="415748ef35af550b" providerId="LiveId" clId="{B3153E5B-A680-4B44-8F26-2394BF9DAC58}" dt="2019-04-23T12:44:31.363" v="3988" actId="11529"/>
          <ac:cxnSpMkLst>
            <pc:docMk/>
            <pc:sldMk cId="899866109" sldId="279"/>
            <ac:cxnSpMk id="16" creationId="{782CFAA2-AC6A-4458-B169-3842681061C2}"/>
          </ac:cxnSpMkLst>
        </pc:cxnChg>
        <pc:cxnChg chg="add del mod">
          <ac:chgData name="Krzysztof Świdrak" userId="415748ef35af550b" providerId="LiveId" clId="{B3153E5B-A680-4B44-8F26-2394BF9DAC58}" dt="2019-04-23T12:44:41.139" v="3990" actId="11529"/>
          <ac:cxnSpMkLst>
            <pc:docMk/>
            <pc:sldMk cId="899866109" sldId="279"/>
            <ac:cxnSpMk id="19" creationId="{8B91021B-F503-441B-82F7-EB68350DB84D}"/>
          </ac:cxnSpMkLst>
        </pc:cxnChg>
        <pc:cxnChg chg="add mod">
          <ac:chgData name="Krzysztof Świdrak" userId="415748ef35af550b" providerId="LiveId" clId="{B3153E5B-A680-4B44-8F26-2394BF9DAC58}" dt="2019-04-23T12:45:23.083" v="3998" actId="1582"/>
          <ac:cxnSpMkLst>
            <pc:docMk/>
            <pc:sldMk cId="899866109" sldId="279"/>
            <ac:cxnSpMk id="21" creationId="{F7BDC4E2-E3D7-426F-B69C-33A1455EFE25}"/>
          </ac:cxnSpMkLst>
        </pc:cxnChg>
        <pc:cxnChg chg="add mod">
          <ac:chgData name="Krzysztof Świdrak" userId="415748ef35af550b" providerId="LiveId" clId="{B3153E5B-A680-4B44-8F26-2394BF9DAC58}" dt="2019-04-23T12:45:37.248" v="4002" actId="1076"/>
          <ac:cxnSpMkLst>
            <pc:docMk/>
            <pc:sldMk cId="899866109" sldId="279"/>
            <ac:cxnSpMk id="23" creationId="{98225915-2691-433E-8C85-E1EE34B40C93}"/>
          </ac:cxnSpMkLst>
        </pc:cxnChg>
        <pc:cxnChg chg="add mod">
          <ac:chgData name="Krzysztof Świdrak" userId="415748ef35af550b" providerId="LiveId" clId="{B3153E5B-A680-4B44-8F26-2394BF9DAC58}" dt="2019-04-23T12:46:24.480" v="4012" actId="14100"/>
          <ac:cxnSpMkLst>
            <pc:docMk/>
            <pc:sldMk cId="899866109" sldId="279"/>
            <ac:cxnSpMk id="25" creationId="{B8267FD9-00EA-4F34-8A74-C90E8931B95B}"/>
          </ac:cxnSpMkLst>
        </pc:cxnChg>
        <pc:cxnChg chg="add mod">
          <ac:chgData name="Krzysztof Świdrak" userId="415748ef35af550b" providerId="LiveId" clId="{B3153E5B-A680-4B44-8F26-2394BF9DAC58}" dt="2019-04-23T12:46:21.841" v="4011" actId="1076"/>
          <ac:cxnSpMkLst>
            <pc:docMk/>
            <pc:sldMk cId="899866109" sldId="279"/>
            <ac:cxnSpMk id="28" creationId="{AFF2F59A-5EE2-4FD9-BFDF-C8D107B6ADDE}"/>
          </ac:cxnSpMkLst>
        </pc:cxnChg>
      </pc:sldChg>
      <pc:sldChg chg="modSp add del">
        <pc:chgData name="Krzysztof Świdrak" userId="415748ef35af550b" providerId="LiveId" clId="{B3153E5B-A680-4B44-8F26-2394BF9DAC58}" dt="2019-04-23T12:58:02.198" v="4043"/>
        <pc:sldMkLst>
          <pc:docMk/>
          <pc:sldMk cId="736042879" sldId="280"/>
        </pc:sldMkLst>
        <pc:spChg chg="mod">
          <ac:chgData name="Krzysztof Świdrak" userId="415748ef35af550b" providerId="LiveId" clId="{B3153E5B-A680-4B44-8F26-2394BF9DAC58}" dt="2019-04-23T12:58:01.238" v="4042" actId="20577"/>
          <ac:spMkLst>
            <pc:docMk/>
            <pc:sldMk cId="736042879" sldId="280"/>
            <ac:spMk id="2" creationId="{2B5F688A-7021-4352-8BBF-72BDC25AE0ED}"/>
          </ac:spMkLst>
        </pc:spChg>
      </pc:sldChg>
      <pc:sldChg chg="modSp add">
        <pc:chgData name="Krzysztof Świdrak" userId="415748ef35af550b" providerId="LiveId" clId="{B3153E5B-A680-4B44-8F26-2394BF9DAC58}" dt="2019-04-24T11:50:59.914" v="5163" actId="20577"/>
        <pc:sldMkLst>
          <pc:docMk/>
          <pc:sldMk cId="2959636150" sldId="280"/>
        </pc:sldMkLst>
        <pc:spChg chg="mod">
          <ac:chgData name="Krzysztof Świdrak" userId="415748ef35af550b" providerId="LiveId" clId="{B3153E5B-A680-4B44-8F26-2394BF9DAC58}" dt="2019-04-23T12:58:11.204" v="4051" actId="20577"/>
          <ac:spMkLst>
            <pc:docMk/>
            <pc:sldMk cId="2959636150" sldId="280"/>
            <ac:spMk id="2" creationId="{C157BE3A-2BFD-4193-AD6C-117A6BA5AF63}"/>
          </ac:spMkLst>
        </pc:spChg>
        <pc:spChg chg="mod">
          <ac:chgData name="Krzysztof Świdrak" userId="415748ef35af550b" providerId="LiveId" clId="{B3153E5B-A680-4B44-8F26-2394BF9DAC58}" dt="2019-04-24T11:50:59.914" v="5163" actId="20577"/>
          <ac:spMkLst>
            <pc:docMk/>
            <pc:sldMk cId="2959636150" sldId="280"/>
            <ac:spMk id="3" creationId="{D5B8B11C-598E-4D8C-A97C-69EFEF6A0C78}"/>
          </ac:spMkLst>
        </pc:spChg>
      </pc:sldChg>
      <pc:sldChg chg="addSp modSp add modAnim">
        <pc:chgData name="Krzysztof Świdrak" userId="415748ef35af550b" providerId="LiveId" clId="{B3153E5B-A680-4B44-8F26-2394BF9DAC58}" dt="2019-04-24T13:39:11.889" v="5543"/>
        <pc:sldMkLst>
          <pc:docMk/>
          <pc:sldMk cId="3815267955" sldId="281"/>
        </pc:sldMkLst>
        <pc:spChg chg="mod">
          <ac:chgData name="Krzysztof Świdrak" userId="415748ef35af550b" providerId="LiveId" clId="{B3153E5B-A680-4B44-8F26-2394BF9DAC58}" dt="2019-04-23T13:41:58.314" v="4600" actId="20577"/>
          <ac:spMkLst>
            <pc:docMk/>
            <pc:sldMk cId="3815267955" sldId="281"/>
            <ac:spMk id="2" creationId="{C157BE3A-2BFD-4193-AD6C-117A6BA5AF63}"/>
          </ac:spMkLst>
        </pc:spChg>
        <pc:spChg chg="mod">
          <ac:chgData name="Krzysztof Świdrak" userId="415748ef35af550b" providerId="LiveId" clId="{B3153E5B-A680-4B44-8F26-2394BF9DAC58}" dt="2019-04-24T13:31:47.225" v="5506"/>
          <ac:spMkLst>
            <pc:docMk/>
            <pc:sldMk cId="3815267955" sldId="281"/>
            <ac:spMk id="3" creationId="{D5B8B11C-598E-4D8C-A97C-69EFEF6A0C78}"/>
          </ac:spMkLst>
        </pc:spChg>
        <pc:picChg chg="add mod modCrop">
          <ac:chgData name="Krzysztof Świdrak" userId="415748ef35af550b" providerId="LiveId" clId="{B3153E5B-A680-4B44-8F26-2394BF9DAC58}" dt="2019-04-24T13:37:47.386" v="5539" actId="14100"/>
          <ac:picMkLst>
            <pc:docMk/>
            <pc:sldMk cId="3815267955" sldId="281"/>
            <ac:picMk id="5" creationId="{9C398A01-B481-4CF9-883B-B75CC46114F8}"/>
          </ac:picMkLst>
        </pc:picChg>
        <pc:picChg chg="add mod modCrop">
          <ac:chgData name="Krzysztof Świdrak" userId="415748ef35af550b" providerId="LiveId" clId="{B3153E5B-A680-4B44-8F26-2394BF9DAC58}" dt="2019-04-24T13:38:12.018" v="5542" actId="14100"/>
          <ac:picMkLst>
            <pc:docMk/>
            <pc:sldMk cId="3815267955" sldId="281"/>
            <ac:picMk id="6" creationId="{C3B9CC84-06F2-4B8F-9E1A-6AF9F8903A6D}"/>
          </ac:picMkLst>
        </pc:picChg>
        <pc:picChg chg="add mod modCrop">
          <ac:chgData name="Krzysztof Świdrak" userId="415748ef35af550b" providerId="LiveId" clId="{B3153E5B-A680-4B44-8F26-2394BF9DAC58}" dt="2019-04-24T13:37:01.633" v="5533" actId="1076"/>
          <ac:picMkLst>
            <pc:docMk/>
            <pc:sldMk cId="3815267955" sldId="281"/>
            <ac:picMk id="7" creationId="{20E555BB-7FFF-4012-AA73-E876FBDA6986}"/>
          </ac:picMkLst>
        </pc:picChg>
      </pc:sldChg>
      <pc:sldChg chg="addSp modSp add mod modAnim">
        <pc:chgData name="Krzysztof Świdrak" userId="415748ef35af550b" providerId="LiveId" clId="{B3153E5B-A680-4B44-8F26-2394BF9DAC58}" dt="2019-04-24T13:59:35.844" v="5947"/>
        <pc:sldMkLst>
          <pc:docMk/>
          <pc:sldMk cId="3880022495" sldId="282"/>
        </pc:sldMkLst>
        <pc:spChg chg="mod">
          <ac:chgData name="Krzysztof Świdrak" userId="415748ef35af550b" providerId="LiveId" clId="{B3153E5B-A680-4B44-8F26-2394BF9DAC58}" dt="2019-04-24T13:25:12.041" v="5473" actId="20577"/>
          <ac:spMkLst>
            <pc:docMk/>
            <pc:sldMk cId="3880022495" sldId="282"/>
            <ac:spMk id="3" creationId="{D5B8B11C-598E-4D8C-A97C-69EFEF6A0C78}"/>
          </ac:spMkLst>
        </pc:spChg>
        <pc:graphicFrameChg chg="add mod modGraphic">
          <ac:chgData name="Krzysztof Świdrak" userId="415748ef35af550b" providerId="LiveId" clId="{B3153E5B-A680-4B44-8F26-2394BF9DAC58}" dt="2019-04-24T13:51:13.574" v="5808" actId="20577"/>
          <ac:graphicFrameMkLst>
            <pc:docMk/>
            <pc:sldMk cId="3880022495" sldId="282"/>
            <ac:graphicFrameMk id="5" creationId="{75F2CD71-450F-4BAB-9AA2-418E0D8416D1}"/>
          </ac:graphicFrameMkLst>
        </pc:graphicFrameChg>
        <pc:graphicFrameChg chg="add mod">
          <ac:chgData name="Krzysztof Świdrak" userId="415748ef35af550b" providerId="LiveId" clId="{B3153E5B-A680-4B44-8F26-2394BF9DAC58}" dt="2019-04-24T13:59:22.785" v="5945" actId="1076"/>
          <ac:graphicFrameMkLst>
            <pc:docMk/>
            <pc:sldMk cId="3880022495" sldId="282"/>
            <ac:graphicFrameMk id="6" creationId="{5FCC20E8-AF55-4F0B-B64D-3A4BA6782071}"/>
          </ac:graphicFrameMkLst>
        </pc:graphicFrameChg>
      </pc:sldChg>
      <pc:sldChg chg="modSp add ord">
        <pc:chgData name="Krzysztof Świdrak" userId="415748ef35af550b" providerId="LiveId" clId="{B3153E5B-A680-4B44-8F26-2394BF9DAC58}" dt="2019-04-23T13:44:24.983" v="4833" actId="20577"/>
        <pc:sldMkLst>
          <pc:docMk/>
          <pc:sldMk cId="73985564" sldId="283"/>
        </pc:sldMkLst>
        <pc:spChg chg="mod">
          <ac:chgData name="Krzysztof Świdrak" userId="415748ef35af550b" providerId="LiveId" clId="{B3153E5B-A680-4B44-8F26-2394BF9DAC58}" dt="2019-04-23T13:43:23.582" v="4618" actId="20577"/>
          <ac:spMkLst>
            <pc:docMk/>
            <pc:sldMk cId="73985564" sldId="283"/>
            <ac:spMk id="2" creationId="{DF9934DF-C033-104E-8368-064DB2668346}"/>
          </ac:spMkLst>
        </pc:spChg>
        <pc:spChg chg="mod">
          <ac:chgData name="Krzysztof Świdrak" userId="415748ef35af550b" providerId="LiveId" clId="{B3153E5B-A680-4B44-8F26-2394BF9DAC58}" dt="2019-04-23T13:44:24.983" v="4833" actId="20577"/>
          <ac:spMkLst>
            <pc:docMk/>
            <pc:sldMk cId="73985564" sldId="283"/>
            <ac:spMk id="3" creationId="{D6368236-46F5-A549-90AD-2E20AF09DFD7}"/>
          </ac:spMkLst>
        </pc:spChg>
      </pc:sldChg>
      <pc:sldChg chg="modSp add">
        <pc:chgData name="Krzysztof Świdrak" userId="415748ef35af550b" providerId="LiveId" clId="{B3153E5B-A680-4B44-8F26-2394BF9DAC58}" dt="2019-04-23T13:44:43.399" v="4861" actId="20577"/>
        <pc:sldMkLst>
          <pc:docMk/>
          <pc:sldMk cId="462047738" sldId="284"/>
        </pc:sldMkLst>
        <pc:spChg chg="mod">
          <ac:chgData name="Krzysztof Świdrak" userId="415748ef35af550b" providerId="LiveId" clId="{B3153E5B-A680-4B44-8F26-2394BF9DAC58}" dt="2019-04-23T13:44:38.830" v="4851" actId="20577"/>
          <ac:spMkLst>
            <pc:docMk/>
            <pc:sldMk cId="462047738" sldId="284"/>
            <ac:spMk id="2" creationId="{39EBF795-10EA-490D-BF8B-89BA6EB02679}"/>
          </ac:spMkLst>
        </pc:spChg>
        <pc:spChg chg="mod">
          <ac:chgData name="Krzysztof Świdrak" userId="415748ef35af550b" providerId="LiveId" clId="{B3153E5B-A680-4B44-8F26-2394BF9DAC58}" dt="2019-04-23T13:44:43.399" v="4861" actId="20577"/>
          <ac:spMkLst>
            <pc:docMk/>
            <pc:sldMk cId="462047738" sldId="284"/>
            <ac:spMk id="3" creationId="{5D5DACA3-AD1C-4BFC-8DE6-07D99D29CD6C}"/>
          </ac:spMkLst>
        </pc:spChg>
      </pc:sldChg>
      <pc:sldChg chg="modSp add">
        <pc:chgData name="Krzysztof Świdrak" userId="415748ef35af550b" providerId="LiveId" clId="{B3153E5B-A680-4B44-8F26-2394BF9DAC58}" dt="2019-04-23T13:51:36.211" v="4938"/>
        <pc:sldMkLst>
          <pc:docMk/>
          <pc:sldMk cId="2248050913" sldId="285"/>
        </pc:sldMkLst>
        <pc:spChg chg="mod">
          <ac:chgData name="Krzysztof Świdrak" userId="415748ef35af550b" providerId="LiveId" clId="{B3153E5B-A680-4B44-8F26-2394BF9DAC58}" dt="2019-04-23T13:45:23.054" v="4916" actId="20577"/>
          <ac:spMkLst>
            <pc:docMk/>
            <pc:sldMk cId="2248050913" sldId="285"/>
            <ac:spMk id="2" creationId="{58E2DC0A-B9D8-42A1-96DA-D80B96011AFB}"/>
          </ac:spMkLst>
        </pc:spChg>
        <pc:spChg chg="mod">
          <ac:chgData name="Krzysztof Świdrak" userId="415748ef35af550b" providerId="LiveId" clId="{B3153E5B-A680-4B44-8F26-2394BF9DAC58}" dt="2019-04-23T13:51:36.211" v="4938"/>
          <ac:spMkLst>
            <pc:docMk/>
            <pc:sldMk cId="2248050913" sldId="285"/>
            <ac:spMk id="3" creationId="{BDE5300B-9F11-4CBF-A5AF-DDCE7E8BECE8}"/>
          </ac:spMkLst>
        </pc:spChg>
      </pc:sldChg>
      <pc:sldChg chg="modSp add">
        <pc:chgData name="Krzysztof Świdrak" userId="415748ef35af550b" providerId="LiveId" clId="{B3153E5B-A680-4B44-8F26-2394BF9DAC58}" dt="2019-04-24T13:53:33.094" v="5940" actId="20577"/>
        <pc:sldMkLst>
          <pc:docMk/>
          <pc:sldMk cId="1783433485" sldId="286"/>
        </pc:sldMkLst>
        <pc:spChg chg="mod">
          <ac:chgData name="Krzysztof Świdrak" userId="415748ef35af550b" providerId="LiveId" clId="{B3153E5B-A680-4B44-8F26-2394BF9DAC58}" dt="2019-04-24T13:40:15.238" v="5549" actId="20577"/>
          <ac:spMkLst>
            <pc:docMk/>
            <pc:sldMk cId="1783433485" sldId="286"/>
            <ac:spMk id="2" creationId="{AD70DF77-D891-4C3F-BB7E-C2F7CF496778}"/>
          </ac:spMkLst>
        </pc:spChg>
        <pc:spChg chg="mod">
          <ac:chgData name="Krzysztof Świdrak" userId="415748ef35af550b" providerId="LiveId" clId="{B3153E5B-A680-4B44-8F26-2394BF9DAC58}" dt="2019-04-24T13:53:33.094" v="5940" actId="20577"/>
          <ac:spMkLst>
            <pc:docMk/>
            <pc:sldMk cId="1783433485" sldId="286"/>
            <ac:spMk id="3" creationId="{758B171D-F4C2-4955-B2AD-4651B3FC7C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wynik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Liczniki</a:t>
            </a:r>
            <a:r>
              <a:rPr lang="pl-PL" baseline="0"/>
              <a:t> Sterownika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v>App1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Arkusz1!$A$2:$A$10</c:f>
              <c:strCache>
                <c:ptCount val="9"/>
                <c:pt idx="0">
                  <c:v>PACKET_IN (o)</c:v>
                </c:pt>
                <c:pt idx="1">
                  <c:v>ARP_REQ (o)</c:v>
                </c:pt>
                <c:pt idx="2">
                  <c:v>ARP_REP (o)</c:v>
                </c:pt>
                <c:pt idx="3">
                  <c:v>IPv4 (o)</c:v>
                </c:pt>
                <c:pt idx="4">
                  <c:v>PACKET_OUT (w)</c:v>
                </c:pt>
                <c:pt idx="5">
                  <c:v>FLOW_MOD (w)</c:v>
                </c:pt>
                <c:pt idx="6">
                  <c:v>ARP_REQ (w)</c:v>
                </c:pt>
                <c:pt idx="7">
                  <c:v>ARP_REP (w)</c:v>
                </c:pt>
                <c:pt idx="8">
                  <c:v>IPv4 (w)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235</c:v>
                </c:pt>
                <c:pt idx="1">
                  <c:v>35</c:v>
                </c:pt>
                <c:pt idx="2">
                  <c:v>17</c:v>
                </c:pt>
                <c:pt idx="3">
                  <c:v>45</c:v>
                </c:pt>
                <c:pt idx="4">
                  <c:v>60</c:v>
                </c:pt>
                <c:pt idx="5">
                  <c:v>45</c:v>
                </c:pt>
                <c:pt idx="6">
                  <c:v>8</c:v>
                </c:pt>
                <c:pt idx="7">
                  <c:v>7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6-4C6B-A41F-E39091B3CEDB}"/>
            </c:ext>
          </c:extLst>
        </c:ser>
        <c:ser>
          <c:idx val="1"/>
          <c:order val="1"/>
          <c:tx>
            <c:v>App2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Arkusz1!$A$2:$A$10</c:f>
              <c:strCache>
                <c:ptCount val="9"/>
                <c:pt idx="0">
                  <c:v>PACKET_IN (o)</c:v>
                </c:pt>
                <c:pt idx="1">
                  <c:v>ARP_REQ (o)</c:v>
                </c:pt>
                <c:pt idx="2">
                  <c:v>ARP_REP (o)</c:v>
                </c:pt>
                <c:pt idx="3">
                  <c:v>IPv4 (o)</c:v>
                </c:pt>
                <c:pt idx="4">
                  <c:v>PACKET_OUT (w)</c:v>
                </c:pt>
                <c:pt idx="5">
                  <c:v>FLOW_MOD (w)</c:v>
                </c:pt>
                <c:pt idx="6">
                  <c:v>ARP_REQ (w)</c:v>
                </c:pt>
                <c:pt idx="7">
                  <c:v>ARP_REP (w)</c:v>
                </c:pt>
                <c:pt idx="8">
                  <c:v>IPv4 (w)</c:v>
                </c:pt>
              </c:strCache>
            </c:strRef>
          </c:cat>
          <c:val>
            <c:numRef>
              <c:f>Arkusz1!$C$2:$C$10</c:f>
              <c:numCache>
                <c:formatCode>General</c:formatCode>
                <c:ptCount val="9"/>
                <c:pt idx="0">
                  <c:v>214</c:v>
                </c:pt>
                <c:pt idx="1">
                  <c:v>26</c:v>
                </c:pt>
                <c:pt idx="2">
                  <c:v>15</c:v>
                </c:pt>
                <c:pt idx="3">
                  <c:v>45</c:v>
                </c:pt>
                <c:pt idx="4">
                  <c:v>55</c:v>
                </c:pt>
                <c:pt idx="5">
                  <c:v>45</c:v>
                </c:pt>
                <c:pt idx="6">
                  <c:v>5</c:v>
                </c:pt>
                <c:pt idx="7">
                  <c:v>5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66-4C6B-A41F-E39091B3CEDB}"/>
            </c:ext>
          </c:extLst>
        </c:ser>
        <c:ser>
          <c:idx val="2"/>
          <c:order val="2"/>
          <c:tx>
            <c:v>App3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Arkusz1!$A$2:$A$10</c:f>
              <c:strCache>
                <c:ptCount val="9"/>
                <c:pt idx="0">
                  <c:v>PACKET_IN (o)</c:v>
                </c:pt>
                <c:pt idx="1">
                  <c:v>ARP_REQ (o)</c:v>
                </c:pt>
                <c:pt idx="2">
                  <c:v>ARP_REP (o)</c:v>
                </c:pt>
                <c:pt idx="3">
                  <c:v>IPv4 (o)</c:v>
                </c:pt>
                <c:pt idx="4">
                  <c:v>PACKET_OUT (w)</c:v>
                </c:pt>
                <c:pt idx="5">
                  <c:v>FLOW_MOD (w)</c:v>
                </c:pt>
                <c:pt idx="6">
                  <c:v>ARP_REQ (w)</c:v>
                </c:pt>
                <c:pt idx="7">
                  <c:v>ARP_REP (w)</c:v>
                </c:pt>
                <c:pt idx="8">
                  <c:v>IPv4 (w)</c:v>
                </c:pt>
              </c:strCache>
            </c:strRef>
          </c:cat>
          <c:val>
            <c:numRef>
              <c:f>Arkusz1!$D$2:$D$10</c:f>
              <c:numCache>
                <c:formatCode>General</c:formatCode>
                <c:ptCount val="9"/>
                <c:pt idx="0">
                  <c:v>183</c:v>
                </c:pt>
                <c:pt idx="1">
                  <c:v>25</c:v>
                </c:pt>
                <c:pt idx="2">
                  <c:v>12</c:v>
                </c:pt>
                <c:pt idx="3">
                  <c:v>45</c:v>
                </c:pt>
                <c:pt idx="4">
                  <c:v>49</c:v>
                </c:pt>
                <c:pt idx="5">
                  <c:v>45</c:v>
                </c:pt>
                <c:pt idx="6">
                  <c:v>0</c:v>
                </c:pt>
                <c:pt idx="7">
                  <c:v>4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66-4C6B-A41F-E39091B3CEDB}"/>
            </c:ext>
          </c:extLst>
        </c:ser>
        <c:ser>
          <c:idx val="3"/>
          <c:order val="3"/>
          <c:tx>
            <c:v>App4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Arkusz1!$A$2:$A$10</c:f>
              <c:strCache>
                <c:ptCount val="9"/>
                <c:pt idx="0">
                  <c:v>PACKET_IN (o)</c:v>
                </c:pt>
                <c:pt idx="1">
                  <c:v>ARP_REQ (o)</c:v>
                </c:pt>
                <c:pt idx="2">
                  <c:v>ARP_REP (o)</c:v>
                </c:pt>
                <c:pt idx="3">
                  <c:v>IPv4 (o)</c:v>
                </c:pt>
                <c:pt idx="4">
                  <c:v>PACKET_OUT (w)</c:v>
                </c:pt>
                <c:pt idx="5">
                  <c:v>FLOW_MOD (w)</c:v>
                </c:pt>
                <c:pt idx="6">
                  <c:v>ARP_REQ (w)</c:v>
                </c:pt>
                <c:pt idx="7">
                  <c:v>ARP_REP (w)</c:v>
                </c:pt>
                <c:pt idx="8">
                  <c:v>IPv4 (w)</c:v>
                </c:pt>
              </c:strCache>
            </c:strRef>
          </c:cat>
          <c:val>
            <c:numRef>
              <c:f>Arkusz1!$E$2:$E$10</c:f>
              <c:numCache>
                <c:formatCode>General</c:formatCode>
                <c:ptCount val="9"/>
                <c:pt idx="0">
                  <c:v>139</c:v>
                </c:pt>
                <c:pt idx="1">
                  <c:v>23</c:v>
                </c:pt>
                <c:pt idx="2">
                  <c:v>2</c:v>
                </c:pt>
                <c:pt idx="3">
                  <c:v>45</c:v>
                </c:pt>
                <c:pt idx="4">
                  <c:v>47</c:v>
                </c:pt>
                <c:pt idx="5">
                  <c:v>45</c:v>
                </c:pt>
                <c:pt idx="6">
                  <c:v>0</c:v>
                </c:pt>
                <c:pt idx="7">
                  <c:v>2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66-4C6B-A41F-E39091B3C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3989264"/>
        <c:axId val="493991560"/>
        <c:axId val="493957784"/>
      </c:bar3DChart>
      <c:catAx>
        <c:axId val="49398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93991560"/>
        <c:crosses val="autoZero"/>
        <c:auto val="1"/>
        <c:lblAlgn val="ctr"/>
        <c:lblOffset val="100"/>
        <c:noMultiLvlLbl val="0"/>
      </c:catAx>
      <c:valAx>
        <c:axId val="49399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93989264"/>
        <c:crosses val="autoZero"/>
        <c:crossBetween val="between"/>
      </c:valAx>
      <c:serAx>
        <c:axId val="49395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9399156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9C7BE-1D4B-4593-8EA3-C2E1A3658188}" type="datetimeFigureOut">
              <a:rPr lang="pl-PL" smtClean="0"/>
              <a:t>24.04.2019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6A8F-7F03-4F3E-900B-1CD3661B8F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81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5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E5D8E7-D365-4D4E-8D97-8C8B2ECF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5887"/>
            <a:ext cx="9144000" cy="313731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27CC23-35FD-44F3-A0DF-C5D94879B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00" y="4969565"/>
            <a:ext cx="9144000" cy="1150434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E72ACB-EFF0-4211-BCE8-FF8E798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pl-PL"/>
              <a:t>WEL WAT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42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9BFACC-B377-4A23-AFDF-19072730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000"/>
            <a:ext cx="10515600" cy="720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628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7A7B48E-9226-4B10-A81C-26559CA08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160000"/>
            <a:ext cx="10515600" cy="3978000"/>
          </a:xfrm>
        </p:spPr>
        <p:txBody>
          <a:bodyPr vert="eaVert"/>
          <a:lstStyle>
            <a:lvl1pPr>
              <a:defRPr>
                <a:solidFill>
                  <a:srgbClr val="005628"/>
                </a:solidFill>
              </a:defRPr>
            </a:lvl1pPr>
            <a:lvl2pPr>
              <a:defRPr>
                <a:solidFill>
                  <a:srgbClr val="005628"/>
                </a:solidFill>
              </a:defRPr>
            </a:lvl2pPr>
            <a:lvl3pPr>
              <a:defRPr>
                <a:solidFill>
                  <a:srgbClr val="005628"/>
                </a:solidFill>
              </a:defRPr>
            </a:lvl3pPr>
            <a:lvl4pPr>
              <a:defRPr>
                <a:solidFill>
                  <a:srgbClr val="005628"/>
                </a:solidFill>
              </a:defRPr>
            </a:lvl4pPr>
            <a:lvl5pPr>
              <a:defRPr>
                <a:solidFill>
                  <a:srgbClr val="005628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A607F0-3620-4D1C-B0C4-09089EA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207BD588-C0D2-4C0A-9A19-D7B143BD973A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5BD4CD-DCE4-4BD1-9F9C-2AC825FE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DC8A5C-F453-4EEE-9A13-95A1058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38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136CF-F80E-438C-B4F4-A5AF6AB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000"/>
            <a:ext cx="10515600" cy="720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628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B7A3-B22B-436A-9FA0-80B864C0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000"/>
            <a:ext cx="10515600" cy="3960000"/>
          </a:xfrm>
        </p:spPr>
        <p:txBody>
          <a:bodyPr/>
          <a:lstStyle>
            <a:lvl1pPr algn="just">
              <a:defRPr>
                <a:solidFill>
                  <a:srgbClr val="005628"/>
                </a:solidFill>
              </a:defRPr>
            </a:lvl1pPr>
            <a:lvl2pPr algn="just">
              <a:defRPr>
                <a:solidFill>
                  <a:srgbClr val="005628"/>
                </a:solidFill>
              </a:defRPr>
            </a:lvl2pPr>
            <a:lvl3pPr algn="just">
              <a:defRPr>
                <a:solidFill>
                  <a:srgbClr val="005628"/>
                </a:solidFill>
              </a:defRPr>
            </a:lvl3pPr>
            <a:lvl4pPr algn="just">
              <a:defRPr>
                <a:solidFill>
                  <a:srgbClr val="005628"/>
                </a:solidFill>
              </a:defRPr>
            </a:lvl4pPr>
            <a:lvl5pPr algn="just">
              <a:defRPr>
                <a:solidFill>
                  <a:srgbClr val="005628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202B22-B4C8-44AC-88E6-E85313F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AF923C53-EFC6-4B1E-A90A-235D03560CF9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10AB9F-5EFF-4B41-9D75-A3812D14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5E8DB1-D219-4D14-B186-97C2BCCE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97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E32528-50F1-44E0-B444-9AD848C1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259999"/>
            <a:ext cx="10515600" cy="2880000"/>
          </a:xfrm>
          <a:prstGeom prst="rect">
            <a:avLst/>
          </a:prstGeom>
        </p:spPr>
        <p:txBody>
          <a:bodyPr anchor="b"/>
          <a:lstStyle>
            <a:lvl1pPr>
              <a:defRPr sz="4500" b="1">
                <a:solidFill>
                  <a:srgbClr val="005628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FABDEA-17EF-481B-9DB7-7636FF42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158008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rgbClr val="005628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DFC3B4-169F-4B88-82E0-9E1148E2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341DFD6-4980-4894-A0E4-12A75D69E5C1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628CD3-7407-4626-A69B-0055EEF7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2B6B0A-4F67-4E8E-8E14-EA9E7D99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827FE1-080D-4571-A540-E5066E98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000"/>
            <a:ext cx="10515600" cy="720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628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8014D-53A0-48EA-A8A8-C38941D07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60000"/>
            <a:ext cx="5181600" cy="3960000"/>
          </a:xfrm>
        </p:spPr>
        <p:txBody>
          <a:bodyPr/>
          <a:lstStyle>
            <a:lvl1pPr algn="just">
              <a:defRPr>
                <a:solidFill>
                  <a:srgbClr val="005628"/>
                </a:solidFill>
              </a:defRPr>
            </a:lvl1pPr>
            <a:lvl2pPr algn="just">
              <a:defRPr>
                <a:solidFill>
                  <a:srgbClr val="005628"/>
                </a:solidFill>
              </a:defRPr>
            </a:lvl2pPr>
            <a:lvl3pPr algn="just">
              <a:defRPr>
                <a:solidFill>
                  <a:srgbClr val="005628"/>
                </a:solidFill>
              </a:defRPr>
            </a:lvl3pPr>
            <a:lvl4pPr algn="just">
              <a:defRPr>
                <a:solidFill>
                  <a:srgbClr val="005628"/>
                </a:solidFill>
              </a:defRPr>
            </a:lvl4pPr>
            <a:lvl5pPr algn="just">
              <a:defRPr>
                <a:solidFill>
                  <a:srgbClr val="005628"/>
                </a:solidFill>
              </a:defRPr>
            </a:lvl5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E52E8A0-E076-430C-BECE-C1004864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0000"/>
            <a:ext cx="5181600" cy="3960000"/>
          </a:xfrm>
        </p:spPr>
        <p:txBody>
          <a:bodyPr/>
          <a:lstStyle>
            <a:lvl1pPr algn="just">
              <a:defRPr>
                <a:solidFill>
                  <a:srgbClr val="005628"/>
                </a:solidFill>
              </a:defRPr>
            </a:lvl1pPr>
            <a:lvl2pPr algn="just">
              <a:defRPr>
                <a:solidFill>
                  <a:srgbClr val="005628"/>
                </a:solidFill>
              </a:defRPr>
            </a:lvl2pPr>
            <a:lvl3pPr algn="just">
              <a:defRPr>
                <a:solidFill>
                  <a:srgbClr val="005628"/>
                </a:solidFill>
              </a:defRPr>
            </a:lvl3pPr>
            <a:lvl4pPr algn="just">
              <a:defRPr>
                <a:solidFill>
                  <a:srgbClr val="005628"/>
                </a:solidFill>
              </a:defRPr>
            </a:lvl4pPr>
            <a:lvl5pPr algn="just">
              <a:defRPr>
                <a:solidFill>
                  <a:srgbClr val="005628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492A6A-B3C1-4F1C-A1B4-3E7F21A1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0E495AFA-4249-4816-8667-C20F9364982F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E30A41-1667-492C-991E-6D6CC2E3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CCD54C-5936-4D51-8CB3-DEA70754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28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8CDA4E-DDC5-4011-9F49-939DF83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60000"/>
            <a:ext cx="10515600" cy="72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9F6396-C455-4BA6-BF2D-355A5ECD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005200"/>
            <a:ext cx="5157787" cy="57600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5628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C2F041-4597-4758-B4D4-DA9D583C8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95600"/>
            <a:ext cx="5157787" cy="3528000"/>
          </a:xfr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  <a:lvl2pPr>
              <a:defRPr>
                <a:solidFill>
                  <a:srgbClr val="005628"/>
                </a:solidFill>
              </a:defRPr>
            </a:lvl2pPr>
            <a:lvl3pPr>
              <a:defRPr>
                <a:solidFill>
                  <a:srgbClr val="005628"/>
                </a:solidFill>
              </a:defRPr>
            </a:lvl3pPr>
            <a:lvl4pPr>
              <a:defRPr>
                <a:solidFill>
                  <a:srgbClr val="005628"/>
                </a:solidFill>
              </a:defRPr>
            </a:lvl4pPr>
            <a:lvl5pPr>
              <a:defRPr>
                <a:solidFill>
                  <a:srgbClr val="005628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7FD395-E071-4873-93C2-A10F2BE4B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2005200"/>
            <a:ext cx="5183188" cy="57600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5628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BFD5DF-4B15-436F-AAD9-1A13EBE6C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95600"/>
            <a:ext cx="5183188" cy="3528000"/>
          </a:xfr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  <a:lvl2pPr>
              <a:defRPr>
                <a:solidFill>
                  <a:srgbClr val="005628"/>
                </a:solidFill>
              </a:defRPr>
            </a:lvl2pPr>
            <a:lvl3pPr>
              <a:defRPr>
                <a:solidFill>
                  <a:srgbClr val="005628"/>
                </a:solidFill>
              </a:defRPr>
            </a:lvl3pPr>
            <a:lvl4pPr>
              <a:defRPr>
                <a:solidFill>
                  <a:srgbClr val="005628"/>
                </a:solidFill>
              </a:defRPr>
            </a:lvl4pPr>
            <a:lvl5pPr>
              <a:defRPr>
                <a:solidFill>
                  <a:srgbClr val="005628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8060DE8-8752-4F4E-940D-B2AA095D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6DA8B275-9167-4A14-93C2-96837BF89374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F55A70-D4B8-40BD-8A95-E74909DF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E3B054A-E98A-4891-A5B4-FD73B015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43455D-C688-4C55-88AB-AACECD1F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000"/>
            <a:ext cx="10515600" cy="720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628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9A011F6-C1DA-4879-994E-4C38339B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6DEF89F4-7E15-494F-BD66-B0902E441ABB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1E02BCD-53F1-4D45-B69D-15CA65C7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3E38E31-47EF-4454-9269-F4CB1F31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36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794F89B-E7DF-468A-8C96-83DB59F4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4B0903E1-E52A-4C4D-B9E0-FD0756161280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94938E9-027B-45DB-82C8-523E394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C96F65F-EFD5-463A-8EE4-47D47A5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24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47E82C-2E35-439E-BC19-C20537D7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60000"/>
            <a:ext cx="3932237" cy="648313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005628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8B2FFA-4A9C-44A3-AB7D-F51540AE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60000"/>
            <a:ext cx="6172200" cy="4860000"/>
          </a:xfrm>
        </p:spPr>
        <p:txBody>
          <a:bodyPr/>
          <a:lstStyle>
            <a:lvl1pPr>
              <a:defRPr sz="2400">
                <a:solidFill>
                  <a:srgbClr val="005628"/>
                </a:solidFill>
              </a:defRPr>
            </a:lvl1pPr>
            <a:lvl2pPr>
              <a:defRPr sz="2100">
                <a:solidFill>
                  <a:srgbClr val="005628"/>
                </a:solidFill>
              </a:defRPr>
            </a:lvl2pPr>
            <a:lvl3pPr>
              <a:defRPr sz="1800">
                <a:solidFill>
                  <a:srgbClr val="005628"/>
                </a:solidFill>
              </a:defRPr>
            </a:lvl3pPr>
            <a:lvl4pPr>
              <a:defRPr sz="1500">
                <a:solidFill>
                  <a:srgbClr val="005628"/>
                </a:solidFill>
              </a:defRPr>
            </a:lvl4pPr>
            <a:lvl5pPr>
              <a:defRPr sz="1500">
                <a:solidFill>
                  <a:srgbClr val="005628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A02710-B119-4194-B7A6-E280A1E5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44671"/>
            <a:ext cx="3932237" cy="399332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005628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EC97FF-8066-457B-B84C-A2696118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2DFDB92A-1524-4276-A232-4B3370A37172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D7B9FC-E1D0-421B-B4B2-28279B62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689C92-4941-4CC1-9D54-4DA1F8CB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09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4D9AA2-0E7E-408B-87DE-ACE75F25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60000"/>
            <a:ext cx="3932237" cy="688070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005628"/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A269E70-229F-4E0C-8A15-18D44FAA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60000"/>
            <a:ext cx="6172200" cy="4860000"/>
          </a:xfrm>
        </p:spPr>
        <p:txBody>
          <a:bodyPr/>
          <a:lstStyle>
            <a:lvl1pPr marL="0" indent="0">
              <a:buNone/>
              <a:defRPr sz="2400">
                <a:solidFill>
                  <a:srgbClr val="005628"/>
                </a:solidFill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0A4B70-5E9A-43D2-B474-2A870C56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9131"/>
            <a:ext cx="3932237" cy="381887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rgbClr val="005628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ED295B2-8506-4F54-B547-AC50EA8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6D1A0644-0C90-491D-8325-9BFEF0C1A62D}" type="datetime1">
              <a:rPr lang="pl-PL" smtClean="0"/>
              <a:pPr/>
              <a:t>24.04.2019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7EA1BA-F994-4BA9-BBE4-A4511667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6DA0B0-5A64-483A-AC08-DADABDAE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20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70123F3-801F-4606-B516-A25C34F6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260000"/>
            <a:ext cx="105156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D8D2D7-9F93-4904-809E-797288B8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20000"/>
            <a:ext cx="10515600" cy="36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7DF98721-27E7-42F6-B1CF-4FCE443A6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628"/>
                </a:solidFill>
              </a:defRPr>
            </a:lvl1pPr>
          </a:lstStyle>
          <a:p>
            <a:fld id="{0A5C0B83-CCBD-44F0-A42E-D7CB95B831CC}" type="datetime1">
              <a:rPr lang="pl-PL" smtClean="0"/>
              <a:pPr/>
              <a:t>24.04.2019</a:t>
            </a:fld>
            <a:endParaRPr lang="pl-PL" dirty="0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554FEF51-8C05-40CA-9AB6-AC72DA7EA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5628"/>
                </a:solidFill>
              </a:defRPr>
            </a:lvl1pPr>
          </a:lstStyle>
          <a:p>
            <a:r>
              <a:rPr lang="pl-PL"/>
              <a:t>WEL WAT</a:t>
            </a:r>
            <a:endParaRPr lang="pl-PL" dirty="0"/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9C5E3C02-928C-41CD-B9AF-1757225A1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628"/>
                </a:solidFill>
              </a:defRPr>
            </a:lvl1pPr>
          </a:lstStyle>
          <a:p>
            <a:fld id="{B54EE25B-E561-4B61-BB96-555B422A6C89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D103340-BEC1-4879-87BE-2E9481F5EEB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-42427"/>
            <a:ext cx="12192000" cy="121242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C40E4DE-5C0E-D749-8036-65E73A4EB7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08" y="241086"/>
            <a:ext cx="2808817" cy="4443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7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5628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5628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5628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5628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5628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5628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li.org/" TargetMode="External"/><Relationship Id="rId3" Type="http://schemas.openxmlformats.org/officeDocument/2006/relationships/hyperlink" Target="http://mininet.org/" TargetMode="External"/><Relationship Id="rId7" Type="http://schemas.openxmlformats.org/officeDocument/2006/relationships/hyperlink" Target="https://sekurak.pl/" TargetMode="External"/><Relationship Id="rId2" Type="http://schemas.openxmlformats.org/officeDocument/2006/relationships/hyperlink" Target="https://www.opennetworki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et.omnetpp.org/" TargetMode="External"/><Relationship Id="rId11" Type="http://schemas.openxmlformats.org/officeDocument/2006/relationships/hyperlink" Target="https://stackoverflow.com/" TargetMode="External"/><Relationship Id="rId5" Type="http://schemas.openxmlformats.org/officeDocument/2006/relationships/hyperlink" Target="https://omnetpp.org/" TargetMode="External"/><Relationship Id="rId10" Type="http://schemas.openxmlformats.org/officeDocument/2006/relationships/hyperlink" Target="https://null-byte.wonderhowto.com/" TargetMode="External"/><Relationship Id="rId4" Type="http://schemas.openxmlformats.org/officeDocument/2006/relationships/hyperlink" Target="https://www.wireshark.org/" TargetMode="External"/><Relationship Id="rId9" Type="http://schemas.openxmlformats.org/officeDocument/2006/relationships/hyperlink" Target="https://tools.ietf.org/html/rfc826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9227F4-FBB7-C64D-B54F-2D2CCBD98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Koncepcja wykorzystania SDN do wsparcia ARP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9DAEEC9-7874-664B-A10A-D14836B98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Krzysztof Świdrak</a:t>
            </a:r>
          </a:p>
          <a:p>
            <a:r>
              <a:rPr lang="pl-PL" dirty="0"/>
              <a:t>Wojskowa Akademia Techniczna</a:t>
            </a:r>
          </a:p>
          <a:p>
            <a:r>
              <a:rPr lang="pl-PL" dirty="0"/>
              <a:t>Wydział Elektroniki</a:t>
            </a:r>
            <a:endParaRPr lang="en-GB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7983C7-FEB1-7549-88EC-69778E25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259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F32D87-0867-D141-9A8E-5DDE7B7B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jest?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422C89-5EE2-2341-B953-456716F0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Sieci definiowane programowo- rozdzielenie warstwy danych (DATA </a:t>
            </a:r>
            <a:r>
              <a:rPr lang="pl-PL" dirty="0" err="1"/>
              <a:t>Plane</a:t>
            </a:r>
            <a:r>
              <a:rPr lang="pl-PL" dirty="0"/>
              <a:t>) od warstwy zarządzania i kontroli (MANAGMENT </a:t>
            </a:r>
            <a:r>
              <a:rPr lang="pl-PL" dirty="0" err="1"/>
              <a:t>Plane</a:t>
            </a:r>
            <a:r>
              <a:rPr lang="pl-PL" dirty="0"/>
              <a:t>, CONTROLL </a:t>
            </a:r>
            <a:r>
              <a:rPr lang="pl-PL" dirty="0" err="1"/>
              <a:t>Plane</a:t>
            </a:r>
            <a:r>
              <a:rPr lang="pl-PL" dirty="0"/>
              <a:t>), możliwość implementacji własnych protokołów, definiowania własnej polityki zarządzania ruchem w sieci, implementacja własnej </a:t>
            </a:r>
            <a:r>
              <a:rPr lang="pl-PL"/>
              <a:t>polityki bezpieczeństwa.</a:t>
            </a: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DA93CF-9AC7-0145-9770-CAB3A77F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2052" name="Picture 4" descr="Znalezione obrazy dla zapytania Open networking Foundation">
            <a:extLst>
              <a:ext uri="{FF2B5EF4-FFF2-40B4-BE49-F238E27FC236}">
                <a16:creationId xmlns:a16="http://schemas.microsoft.com/office/drawing/2014/main" id="{0B624224-20EC-4984-96D7-3A41561B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71" y="4028546"/>
            <a:ext cx="2095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Open networking Foundation">
            <a:extLst>
              <a:ext uri="{FF2B5EF4-FFF2-40B4-BE49-F238E27FC236}">
                <a16:creationId xmlns:a16="http://schemas.microsoft.com/office/drawing/2014/main" id="{336529F4-F663-4B01-A4A1-47B67043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03" y="4028546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Znalezione obrazy dla zapytania Openflow">
            <a:extLst>
              <a:ext uri="{FF2B5EF4-FFF2-40B4-BE49-F238E27FC236}">
                <a16:creationId xmlns:a16="http://schemas.microsoft.com/office/drawing/2014/main" id="{7785A8E3-7F60-452B-8E75-5933E804B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876" y="408352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00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4EB8D-1E61-4209-ACCF-3AFA3DAA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warstwowy i architektura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2881274-BBE1-4427-9691-DD835048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3074" name="Picture 2" descr="Znalezione obrazy dla zapytania Openflow">
            <a:extLst>
              <a:ext uri="{FF2B5EF4-FFF2-40B4-BE49-F238E27FC236}">
                <a16:creationId xmlns:a16="http://schemas.microsoft.com/office/drawing/2014/main" id="{8557F18B-9582-4D13-86BF-3E3B4B8D8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3" y="2216358"/>
            <a:ext cx="42862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Openflow">
            <a:extLst>
              <a:ext uri="{FF2B5EF4-FFF2-40B4-BE49-F238E27FC236}">
                <a16:creationId xmlns:a16="http://schemas.microsoft.com/office/drawing/2014/main" id="{85A2F7E3-E900-4E5C-BEF5-93408CB68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510" y="2684062"/>
            <a:ext cx="5199779" cy="29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2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B3982BA-C2F5-4989-9BFD-49EDF04C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26" y="2635242"/>
            <a:ext cx="2926982" cy="37211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9F706D9-AF63-4A2E-893D-08A7FD21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3" y="1980000"/>
            <a:ext cx="3880065" cy="437635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B99F606-FDB3-E04C-8897-2F49421B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OpenFlow</a:t>
            </a:r>
            <a:endParaRPr lang="en-GB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825342-A5DB-3445-B693-149E245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14" name="Picture 8" descr="Znalezione obrazy dla zapytania Openflow">
            <a:extLst>
              <a:ext uri="{FF2B5EF4-FFF2-40B4-BE49-F238E27FC236}">
                <a16:creationId xmlns:a16="http://schemas.microsoft.com/office/drawing/2014/main" id="{A0B67D1B-F15B-4465-A71E-E309F2CAC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24" y="2925459"/>
            <a:ext cx="3499516" cy="17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3CEC4BFE-BE29-4985-A61C-B7F519CD64CF}"/>
              </a:ext>
            </a:extLst>
          </p:cNvPr>
          <p:cNvCxnSpPr>
            <a:cxnSpLocks/>
          </p:cNvCxnSpPr>
          <p:nvPr/>
        </p:nvCxnSpPr>
        <p:spPr>
          <a:xfrm>
            <a:off x="4130639" y="2374084"/>
            <a:ext cx="4847687" cy="30368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91DC3F9D-21D3-49E0-BDCD-7385FB7F6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912" y="1157572"/>
            <a:ext cx="6014647" cy="48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934DF-C033-104E-8368-064DB26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połączyć?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368236-46F5-A549-90AD-2E20AF09D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SDN i ARP</a:t>
            </a:r>
            <a:endParaRPr lang="en-GB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3F52B5-1E97-AD4E-B9F6-0CA9035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243598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87A9AD-FA53-4D93-A978-41A30028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Odpowiedź jest prosta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2BEF25-8987-4DAC-B757-672C0201B6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Napisać aplikację do sterowania ruchem ARP!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919A79-89DE-480A-AE63-75652F53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1028" name="Picture 4" descr="Znalezione obrazy dla zapytania RYU controller">
            <a:extLst>
              <a:ext uri="{FF2B5EF4-FFF2-40B4-BE49-F238E27FC236}">
                <a16:creationId xmlns:a16="http://schemas.microsoft.com/office/drawing/2014/main" id="{53746678-1D3C-4D05-82F7-77E45CEE3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01255"/>
            <a:ext cx="2569128" cy="199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ONOS">
            <a:extLst>
              <a:ext uri="{FF2B5EF4-FFF2-40B4-BE49-F238E27FC236}">
                <a16:creationId xmlns:a16="http://schemas.microsoft.com/office/drawing/2014/main" id="{7613BBCC-9730-4E6C-8702-CF557FB4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656" y="295715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nalezione obrazy dla zapytania RYU sdn">
            <a:extLst>
              <a:ext uri="{FF2B5EF4-FFF2-40B4-BE49-F238E27FC236}">
                <a16:creationId xmlns:a16="http://schemas.microsoft.com/office/drawing/2014/main" id="{398D3ECE-1FF6-44A8-8C87-A58414EB1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0844"/>
            <a:ext cx="4664834" cy="35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nalezione obrazy dla zapytania ONOS">
            <a:extLst>
              <a:ext uri="{FF2B5EF4-FFF2-40B4-BE49-F238E27FC236}">
                <a16:creationId xmlns:a16="http://schemas.microsoft.com/office/drawing/2014/main" id="{7DD19F9A-99A3-4789-9058-8785FF92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1" y="2531297"/>
            <a:ext cx="5114053" cy="336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nalezione obrazy dla zapytania floodlight sdn">
            <a:extLst>
              <a:ext uri="{FF2B5EF4-FFF2-40B4-BE49-F238E27FC236}">
                <a16:creationId xmlns:a16="http://schemas.microsoft.com/office/drawing/2014/main" id="{2CF4D774-AB51-45A3-BBCA-FAE0CCE4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56" y="4878001"/>
            <a:ext cx="20288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3-tier architecture">
            <a:extLst>
              <a:ext uri="{FF2B5EF4-FFF2-40B4-BE49-F238E27FC236}">
                <a16:creationId xmlns:a16="http://schemas.microsoft.com/office/drawing/2014/main" id="{ED831CD8-2058-4B48-B4DC-AA83D852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24" y="1923105"/>
            <a:ext cx="2950836" cy="47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nalezione obrazy dla zapytania Cisco one controller">
            <a:extLst>
              <a:ext uri="{FF2B5EF4-FFF2-40B4-BE49-F238E27FC236}">
                <a16:creationId xmlns:a16="http://schemas.microsoft.com/office/drawing/2014/main" id="{04025264-A81F-4A23-9360-842FE342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748" y="5014125"/>
            <a:ext cx="355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Znalezione obrazy dla zapytania Cisco one controller">
            <a:extLst>
              <a:ext uri="{FF2B5EF4-FFF2-40B4-BE49-F238E27FC236}">
                <a16:creationId xmlns:a16="http://schemas.microsoft.com/office/drawing/2014/main" id="{48094F98-2C3A-4FCD-8B20-6B84276A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9" y="2572885"/>
            <a:ext cx="52387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Znalezione obrazy dla zapytania OMNETPP">
            <a:extLst>
              <a:ext uri="{FF2B5EF4-FFF2-40B4-BE49-F238E27FC236}">
                <a16:creationId xmlns:a16="http://schemas.microsoft.com/office/drawing/2014/main" id="{79A7612A-FFD2-42DA-8534-583E0952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42" y="3167742"/>
            <a:ext cx="3502281" cy="35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Znalezione obrazy dla zapytania OMNETPP">
            <a:extLst>
              <a:ext uri="{FF2B5EF4-FFF2-40B4-BE49-F238E27FC236}">
                <a16:creationId xmlns:a16="http://schemas.microsoft.com/office/drawing/2014/main" id="{C6D49BEF-F8B2-4518-B927-E135CD78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8" y="1896400"/>
            <a:ext cx="5113526" cy="18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Znalezione obrazy dla zapytania INET framework">
            <a:extLst>
              <a:ext uri="{FF2B5EF4-FFF2-40B4-BE49-F238E27FC236}">
                <a16:creationId xmlns:a16="http://schemas.microsoft.com/office/drawing/2014/main" id="{F14E5DF1-5DFF-491A-91B2-2C2C1282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6" y="3066965"/>
            <a:ext cx="39338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5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934DF-C033-104E-8368-064DB26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Cztery koncepcje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368236-46F5-A549-90AD-2E20AF09D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Koncepcje aplikacji sterowania ARP w sieci</a:t>
            </a:r>
            <a:endParaRPr lang="en-GB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3F52B5-1E97-AD4E-B9F6-0CA9035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220340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242850-1FE1-4E02-BB8F-28EBD14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B40D77-AC74-4203-82D5-C4FC49A4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Każda aplikacja korzysta ze zdefiniowanej polityki przepływów przez administratora oraz sprawdza czy dane hosty mogą się porozumieć w sieci.</a:t>
            </a:r>
          </a:p>
          <a:p>
            <a:r>
              <a:rPr lang="pl-PL" dirty="0"/>
              <a:t>Pierwsza- zarządza ruchem jak w „tradycyjnej” sieci- zalewa sieć żądaniami ARP (Broadcast), odpowiedź przekazuje zgodnie z polityką ruchu.</a:t>
            </a:r>
          </a:p>
          <a:p>
            <a:r>
              <a:rPr lang="pl-PL" dirty="0"/>
              <a:t>Druga- w odróżnieniu do pierwszej nie zalewa całej sieci, tylko korzystając z polityki ruchu </a:t>
            </a:r>
            <a:br>
              <a:rPr lang="pl-PL" dirty="0"/>
            </a:br>
            <a:r>
              <a:rPr lang="pl-PL" dirty="0"/>
              <a:t>wie na który port ma skierować ramkę z ARP.</a:t>
            </a:r>
          </a:p>
          <a:p>
            <a:r>
              <a:rPr lang="pl-PL" dirty="0"/>
              <a:t>Trzecia- SAMA odpowiada na żądanie ARP, jeżeli oczywiście ruch pomiędzy hostami jest dozwolony, informuje o pojawieniu się ARP REPLY (możliwość ARP </a:t>
            </a:r>
            <a:r>
              <a:rPr lang="pl-PL" dirty="0" err="1"/>
              <a:t>Spoofing</a:t>
            </a:r>
            <a:r>
              <a:rPr lang="pl-PL" dirty="0"/>
              <a:t>).</a:t>
            </a:r>
          </a:p>
          <a:p>
            <a:r>
              <a:rPr lang="pl-PL" dirty="0"/>
              <a:t>Czwarta- działa podobnie jak Trzecia, z tą odmianą, że po odebraniu ARP_REPLY blokuje dany port.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F77216A-A552-4D20-B3DF-35385C9D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152160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7A694-9D87-43BC-9BD9-07E124E2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971"/>
            <a:ext cx="10515600" cy="720000"/>
          </a:xfrm>
        </p:spPr>
        <p:txBody>
          <a:bodyPr/>
          <a:lstStyle/>
          <a:p>
            <a:r>
              <a:rPr lang="pl-PL" dirty="0"/>
              <a:t>Pierwsza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6161FDA-E3ED-4903-A791-51196C3C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52" y="2511745"/>
            <a:ext cx="5482768" cy="3330255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BC9E4A4-F697-4DA1-86AC-8F649379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8CB42ED4-C7D7-4C5E-B214-786A60DF1F4D}"/>
              </a:ext>
            </a:extLst>
          </p:cNvPr>
          <p:cNvSpPr txBox="1">
            <a:spLocks/>
          </p:cNvSpPr>
          <p:nvPr/>
        </p:nvSpPr>
        <p:spPr>
          <a:xfrm>
            <a:off x="838200" y="1223971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562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Druga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59508298-52E4-4601-9A08-21C79AC24034}"/>
              </a:ext>
            </a:extLst>
          </p:cNvPr>
          <p:cNvSpPr txBox="1">
            <a:spLocks/>
          </p:cNvSpPr>
          <p:nvPr/>
        </p:nvSpPr>
        <p:spPr>
          <a:xfrm>
            <a:off x="838200" y="1223971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562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Trzecia</a:t>
            </a: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6101FED7-EDEA-48F0-BCBA-D03CB6FE6D5D}"/>
              </a:ext>
            </a:extLst>
          </p:cNvPr>
          <p:cNvSpPr txBox="1">
            <a:spLocks/>
          </p:cNvSpPr>
          <p:nvPr/>
        </p:nvSpPr>
        <p:spPr>
          <a:xfrm>
            <a:off x="785952" y="1223971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562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Czwarta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CF3B2244-02D7-4DD6-81FE-806CD488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808" y="1019120"/>
            <a:ext cx="4795520" cy="55198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B852A2-A605-4E85-A77C-5D256F1C6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278" y="1019120"/>
            <a:ext cx="3670050" cy="55198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4AB5E3A-1858-454F-935D-A60F570CC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27" y="1019120"/>
            <a:ext cx="4489201" cy="5519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7C74CDC8-93D4-43EA-9440-816153B5B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127" y="1019120"/>
            <a:ext cx="4489201" cy="55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9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6F6C41-1E48-47BB-BAF5-064E0DEF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praktyce :D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091911-9265-4ADD-BF61-121B9319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2050" name="Picture 2" descr="https://scontent-frt3-2.xx.fbcdn.net/v/t1.15752-9/58639067_329812694346310_8429359637546926080_n.png?_nc_cat=100&amp;_nc_ht=scontent-frt3-2.xx&amp;oh=2632527ea36e9217ada94aeef1479a35&amp;oe=5D36D246">
            <a:extLst>
              <a:ext uri="{FF2B5EF4-FFF2-40B4-BE49-F238E27FC236}">
                <a16:creationId xmlns:a16="http://schemas.microsoft.com/office/drawing/2014/main" id="{1C1ACCED-2AFE-4FAD-AEF5-99380E3AB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018" r="31750" b="4424"/>
          <a:stretch/>
        </p:blipFill>
        <p:spPr bwMode="auto">
          <a:xfrm>
            <a:off x="172721" y="1980000"/>
            <a:ext cx="3865879" cy="44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-frt3-2.xx.fbcdn.net/v/t1.15752-9/58374900_2246900112304206_7856483623862534144_n.png?_nc_cat=103&amp;_nc_ht=scontent-frt3-2.xx&amp;oh=3ad7503201a9c7ed8065bdfc8f65be39&amp;oe=5D70A364">
            <a:extLst>
              <a:ext uri="{FF2B5EF4-FFF2-40B4-BE49-F238E27FC236}">
                <a16:creationId xmlns:a16="http://schemas.microsoft.com/office/drawing/2014/main" id="{E74323CC-070D-409A-9305-88DAD2DC9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" t="12465" r="52753" b="5576"/>
          <a:stretch/>
        </p:blipFill>
        <p:spPr bwMode="auto">
          <a:xfrm>
            <a:off x="3980181" y="1980000"/>
            <a:ext cx="374904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-frt3-2.xx.fbcdn.net/v/t1.15752-9/58419325_2317171818564247_221368889383059456_n.png?_nc_cat=100&amp;_nc_ht=scontent-frt3-2.xx&amp;oh=cf90d4124b0afd236397e017ca7ace71&amp;oe=5D6E74B0">
            <a:extLst>
              <a:ext uri="{FF2B5EF4-FFF2-40B4-BE49-F238E27FC236}">
                <a16:creationId xmlns:a16="http://schemas.microsoft.com/office/drawing/2014/main" id="{02A40EDF-4E17-4C2A-8B44-F8969805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10649" r="42000" b="4127"/>
          <a:stretch/>
        </p:blipFill>
        <p:spPr bwMode="auto">
          <a:xfrm>
            <a:off x="7787640" y="1980000"/>
            <a:ext cx="4036638" cy="400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content-frt3-2.xx.fbcdn.net/v/t1.15752-9/52130013_392999081478753_7940192695375364096_n.png?_nc_cat=106&amp;_nc_ht=scontent-frt3-2.xx&amp;oh=d0ffc998e2779a7dab88df225007b3d9&amp;oe=5D73C7DF">
            <a:extLst>
              <a:ext uri="{FF2B5EF4-FFF2-40B4-BE49-F238E27FC236}">
                <a16:creationId xmlns:a16="http://schemas.microsoft.com/office/drawing/2014/main" id="{317ADAC0-A31A-4D2F-9452-2AFAE080F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" t="7476"/>
          <a:stretch/>
        </p:blipFill>
        <p:spPr bwMode="auto">
          <a:xfrm rot="493640">
            <a:off x="2721365" y="1931119"/>
            <a:ext cx="7236946" cy="39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934DF-C033-104E-8368-064DB26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368236-46F5-A549-90AD-2E20AF09D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Środowisko, wyniki, interpretacja</a:t>
            </a:r>
            <a:endParaRPr lang="en-GB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3F52B5-1E97-AD4E-B9F6-0CA9035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198704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4885EE-7098-E842-9B2A-2E833E65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prezentacji:</a:t>
            </a:r>
            <a:endParaRPr lang="en-GB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CF3FBC-5FB4-144F-87B9-7F9218299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ARP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SDN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Jak to połączyć?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Cztery koncepcje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Weryfikacja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Podsumowanie</a:t>
            </a:r>
            <a:endParaRPr lang="en-GB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01D3E6-3904-B84D-B52B-AE8E30EC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70304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7BE3A-2BFD-4193-AD6C-117A6BA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8B11C-598E-4D8C-A97C-69EFEF6A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OMNET++</a:t>
            </a:r>
          </a:p>
          <a:p>
            <a:r>
              <a:rPr lang="pl-PL" dirty="0"/>
              <a:t>INET 4.0.0</a:t>
            </a:r>
          </a:p>
          <a:p>
            <a:r>
              <a:rPr lang="pl-PL" dirty="0"/>
              <a:t>Mininet</a:t>
            </a:r>
          </a:p>
          <a:p>
            <a:r>
              <a:rPr lang="pl-PL" dirty="0" err="1"/>
              <a:t>Wireshark</a:t>
            </a:r>
            <a:endParaRPr lang="pl-PL" dirty="0"/>
          </a:p>
          <a:p>
            <a:r>
              <a:rPr lang="pl-PL" dirty="0"/>
              <a:t>Linux (Ubuntu 18.04 TLS)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46B86AE-BE71-45EC-B9BA-31E02528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96472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0E4CAC-8375-4D2A-9C97-72C9B0C1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Mininet Topologia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17A7CD3-B2C9-4395-941E-1E92A376D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509" r="56961" b="18802"/>
          <a:stretch/>
        </p:blipFill>
        <p:spPr>
          <a:xfrm>
            <a:off x="6423660" y="1414985"/>
            <a:ext cx="4930140" cy="4941373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FE910A-19FE-4359-BE87-D124689F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B0128719-788F-495E-A527-92898ECBA0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775165"/>
            <a:ext cx="5181600" cy="2506551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E3771331-7DEB-48EC-95C1-04C1AB5CF2E9}"/>
              </a:ext>
            </a:extLst>
          </p:cNvPr>
          <p:cNvSpPr txBox="1">
            <a:spLocks/>
          </p:cNvSpPr>
          <p:nvPr/>
        </p:nvSpPr>
        <p:spPr>
          <a:xfrm>
            <a:off x="838200" y="1260000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00562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Polityka przepływu (XML)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75809ED-6190-4AE5-89CE-19AAD2387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6" r="72667" b="7315"/>
          <a:stretch/>
        </p:blipFill>
        <p:spPr>
          <a:xfrm>
            <a:off x="7345680" y="1097279"/>
            <a:ext cx="3035978" cy="5624203"/>
          </a:xfrm>
          <a:prstGeom prst="rect">
            <a:avLst/>
          </a:prstGeom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A067A8F-C2F5-45C7-A7A6-DBE80675F22B}"/>
              </a:ext>
            </a:extLst>
          </p:cNvPr>
          <p:cNvCxnSpPr/>
          <p:nvPr/>
        </p:nvCxnSpPr>
        <p:spPr>
          <a:xfrm>
            <a:off x="1501140" y="4693920"/>
            <a:ext cx="378206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F7BDC4E2-E3D7-426F-B69C-33A1455EFE25}"/>
              </a:ext>
            </a:extLst>
          </p:cNvPr>
          <p:cNvCxnSpPr>
            <a:cxnSpLocks/>
          </p:cNvCxnSpPr>
          <p:nvPr/>
        </p:nvCxnSpPr>
        <p:spPr>
          <a:xfrm>
            <a:off x="4038600" y="4612639"/>
            <a:ext cx="119634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98225915-2691-433E-8C85-E1EE34B40C93}"/>
              </a:ext>
            </a:extLst>
          </p:cNvPr>
          <p:cNvCxnSpPr>
            <a:cxnSpLocks/>
          </p:cNvCxnSpPr>
          <p:nvPr/>
        </p:nvCxnSpPr>
        <p:spPr>
          <a:xfrm>
            <a:off x="3210560" y="3429000"/>
            <a:ext cx="881380" cy="118363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B8267FD9-00EA-4F34-8A74-C90E8931B95B}"/>
              </a:ext>
            </a:extLst>
          </p:cNvPr>
          <p:cNvCxnSpPr>
            <a:cxnSpLocks/>
          </p:cNvCxnSpPr>
          <p:nvPr/>
        </p:nvCxnSpPr>
        <p:spPr>
          <a:xfrm flipH="1">
            <a:off x="2275501" y="3428999"/>
            <a:ext cx="935059" cy="118364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AFF2F59A-5EE2-4FD9-BFDF-C8D107B6ADDE}"/>
              </a:ext>
            </a:extLst>
          </p:cNvPr>
          <p:cNvCxnSpPr>
            <a:cxnSpLocks/>
          </p:cNvCxnSpPr>
          <p:nvPr/>
        </p:nvCxnSpPr>
        <p:spPr>
          <a:xfrm flipH="1">
            <a:off x="1435100" y="4612639"/>
            <a:ext cx="828040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Krzyż 31">
            <a:extLst>
              <a:ext uri="{FF2B5EF4-FFF2-40B4-BE49-F238E27FC236}">
                <a16:creationId xmlns:a16="http://schemas.microsoft.com/office/drawing/2014/main" id="{6C0FB693-1275-4774-88AC-349671CB0DF1}"/>
              </a:ext>
            </a:extLst>
          </p:cNvPr>
          <p:cNvSpPr/>
          <p:nvPr/>
        </p:nvSpPr>
        <p:spPr>
          <a:xfrm rot="1829330">
            <a:off x="3838200" y="3138037"/>
            <a:ext cx="450054" cy="445164"/>
          </a:xfrm>
          <a:prstGeom prst="plus">
            <a:avLst/>
          </a:prstGeom>
          <a:solidFill>
            <a:srgbClr val="FF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7BE3A-2BFD-4193-AD6C-117A6BA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Pomiary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8B11C-598E-4D8C-A97C-69EFEF6A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i="1" dirty="0"/>
              <a:t>Dla każdej aplikacji:</a:t>
            </a:r>
          </a:p>
          <a:p>
            <a:r>
              <a:rPr lang="pl-PL" i="1" dirty="0" err="1"/>
              <a:t>pingall</a:t>
            </a:r>
            <a:endParaRPr lang="pl-PL" i="1" dirty="0"/>
          </a:p>
          <a:p>
            <a:r>
              <a:rPr lang="pl-PL" i="1" dirty="0"/>
              <a:t>h1 ping –c 5 h2</a:t>
            </a:r>
          </a:p>
          <a:p>
            <a:r>
              <a:rPr lang="pl-PL" i="1" dirty="0"/>
              <a:t>h1 ping –c 2 –i 2 h2</a:t>
            </a:r>
          </a:p>
          <a:p>
            <a:r>
              <a:rPr lang="pl-PL" i="1" dirty="0"/>
              <a:t>h1 ping –c 5 h3</a:t>
            </a:r>
          </a:p>
          <a:p>
            <a:r>
              <a:rPr lang="pl-PL" i="1" dirty="0"/>
              <a:t>h1 ping –c 2 –i 2 h3</a:t>
            </a:r>
          </a:p>
          <a:p>
            <a:r>
              <a:rPr lang="pl-PL" i="1" dirty="0"/>
              <a:t>h1 </a:t>
            </a:r>
            <a:r>
              <a:rPr lang="pl-PL" i="1" dirty="0" err="1"/>
              <a:t>arpspoof</a:t>
            </a:r>
            <a:r>
              <a:rPr lang="pl-PL" i="1" dirty="0"/>
              <a:t> –i h1-eth0 10.0.0.5</a:t>
            </a:r>
          </a:p>
          <a:p>
            <a:r>
              <a:rPr lang="pl-PL" i="1" dirty="0"/>
              <a:t>h3 </a:t>
            </a:r>
            <a:r>
              <a:rPr lang="pl-PL" i="1" dirty="0" err="1"/>
              <a:t>arpspoof</a:t>
            </a:r>
            <a:r>
              <a:rPr lang="pl-PL" i="1" dirty="0"/>
              <a:t> –i h3-eth0 10.0.0.1</a:t>
            </a:r>
          </a:p>
          <a:p>
            <a:pPr marL="0" indent="0">
              <a:buNone/>
            </a:pPr>
            <a:endParaRPr lang="pl-PL" i="1" dirty="0"/>
          </a:p>
          <a:p>
            <a:pPr marL="0" indent="0">
              <a:buNone/>
            </a:pPr>
            <a:r>
              <a:rPr lang="pl-PL" i="1" dirty="0"/>
              <a:t>Dane zebrane za pomocą </a:t>
            </a:r>
            <a:r>
              <a:rPr lang="pl-PL" i="1" dirty="0" err="1"/>
              <a:t>Wireshark</a:t>
            </a:r>
            <a:r>
              <a:rPr lang="pl-PL" i="1" dirty="0"/>
              <a:t>, logów i parametrów sterownika, konsola mininet.</a:t>
            </a:r>
          </a:p>
          <a:p>
            <a:pPr marL="0" indent="0">
              <a:buNone/>
            </a:pPr>
            <a:r>
              <a:rPr lang="pl-PL" i="1" dirty="0"/>
              <a:t>Pod uwagę brano obciążenie sieci (urządzeń, hostów, </a:t>
            </a:r>
            <a:r>
              <a:rPr lang="pl-PL" i="1" dirty="0" err="1"/>
              <a:t>controllera</a:t>
            </a:r>
            <a:r>
              <a:rPr lang="pl-PL" i="1" dirty="0"/>
              <a:t>), ilość pakietów krążących w sieci (ARP), odporność na ARP_SPOOFING.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46B86AE-BE71-45EC-B9BA-31E02528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295963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7BE3A-2BFD-4193-AD6C-117A6BA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8B11C-598E-4D8C-A97C-69EFEF6A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/>
              <a:t>Logi kontrolera:</a:t>
            </a:r>
          </a:p>
          <a:p>
            <a:pPr marL="0" indent="0">
              <a:buNone/>
            </a:pPr>
            <a:endParaRPr lang="pl-PL" i="1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46B86AE-BE71-45EC-B9BA-31E02528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C398A01-B481-4CF9-883B-B75CC4611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6" t="21005" r="22226" b="5936"/>
          <a:stretch/>
        </p:blipFill>
        <p:spPr>
          <a:xfrm>
            <a:off x="2767208" y="1312109"/>
            <a:ext cx="6376791" cy="504424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3B9CC84-06F2-4B8F-9E1A-6AF9F8903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40" t="20639" r="27260" b="3561"/>
          <a:stretch/>
        </p:blipFill>
        <p:spPr>
          <a:xfrm>
            <a:off x="2708094" y="1336412"/>
            <a:ext cx="6435905" cy="50720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0E555BB-7FFF-4012-AA73-E876FBDA69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6" t="20822" r="22945" b="35114"/>
          <a:stretch/>
        </p:blipFill>
        <p:spPr>
          <a:xfrm>
            <a:off x="2747113" y="2667345"/>
            <a:ext cx="6357866" cy="25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7BE3A-2BFD-4193-AD6C-117A6BA5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8B11C-598E-4D8C-A97C-69EFEF6A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i="1" dirty="0"/>
              <a:t>Tabela wybranych statystyk sterownika</a:t>
            </a:r>
          </a:p>
          <a:p>
            <a:pPr marL="0" indent="0">
              <a:buNone/>
            </a:pPr>
            <a:endParaRPr lang="pl-PL" i="1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46B86AE-BE71-45EC-B9BA-31E02528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5F2CD71-450F-4BAB-9AA2-418E0D841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49151"/>
              </p:ext>
            </p:extLst>
          </p:nvPr>
        </p:nvGraphicFramePr>
        <p:xfrm>
          <a:off x="2032000" y="261109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179931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38372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53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55825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0211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Wiadomości: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App1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App2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App3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App4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8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PACKET_IN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7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ARP_REQ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ARP_REP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2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IPv4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5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PACKET_OUT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0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FLOW_MOD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ARP_REQ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ARP_REP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0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IPv4 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67341"/>
                  </a:ext>
                </a:extLst>
              </a:tr>
            </a:tbl>
          </a:graphicData>
        </a:graphic>
      </p:graphicFrame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5FCC20E8-AF55-4F0B-B64D-3A4BA6782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805515"/>
              </p:ext>
            </p:extLst>
          </p:nvPr>
        </p:nvGraphicFramePr>
        <p:xfrm>
          <a:off x="2032000" y="1858192"/>
          <a:ext cx="8268200" cy="456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00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0DF77-D891-4C3F-BB7E-C2F7CF49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8B171D-F4C2-4955-B2AD-4651B3FC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Interpretacja </a:t>
            </a:r>
            <a:r>
              <a:rPr lang="pl-PL" dirty="0" err="1"/>
              <a:t>Pcap</a:t>
            </a:r>
            <a:r>
              <a:rPr lang="pl-PL" dirty="0"/>
              <a:t> wykazała, że aplikacja trzecia i czwarta znacząco pozwala na ograniczenie zbędnego ruchu (ARP) w sieci a co za tym idzie pozwala znacząco zaoszczędzić zasoby sieci. Potwierdzają to również inne dane.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B0F8C51-97E5-42D8-BED3-B019312F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178343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934DF-C033-104E-8368-064DB26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368236-46F5-A549-90AD-2E20AF09D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Udało się stworzyć aplikacje, które umożliwiają efektywne zarządzanie ruchem ARP oraz bezpieczeństwem w sieci lokalnej.</a:t>
            </a:r>
            <a:endParaRPr lang="en-GB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3F52B5-1E97-AD4E-B9F6-0CA9035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73985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E2DC0A-B9D8-42A1-96DA-D80B9601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E5300B-9F11-4CBF-A5AF-DDCE7E8B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https://www.opennetworking.org/</a:t>
            </a:r>
            <a:endParaRPr lang="pl-PL" dirty="0"/>
          </a:p>
          <a:p>
            <a:r>
              <a:rPr lang="pl-PL" dirty="0">
                <a:hlinkClick r:id="rId3"/>
              </a:rPr>
              <a:t>http://mininet.org/</a:t>
            </a:r>
            <a:endParaRPr lang="pl-PL" dirty="0"/>
          </a:p>
          <a:p>
            <a:r>
              <a:rPr lang="pl-PL" dirty="0">
                <a:hlinkClick r:id="rId4"/>
              </a:rPr>
              <a:t>https://www.wireshark.org/</a:t>
            </a:r>
            <a:endParaRPr lang="pl-PL" dirty="0"/>
          </a:p>
          <a:p>
            <a:r>
              <a:rPr lang="pl-PL" dirty="0">
                <a:hlinkClick r:id="rId5"/>
              </a:rPr>
              <a:t>https://omnetpp.org/</a:t>
            </a:r>
            <a:endParaRPr lang="pl-PL" dirty="0"/>
          </a:p>
          <a:p>
            <a:r>
              <a:rPr lang="pl-PL" dirty="0">
                <a:hlinkClick r:id="rId6"/>
              </a:rPr>
              <a:t>https://inet.omnetpp.org/</a:t>
            </a:r>
            <a:endParaRPr lang="pl-PL" dirty="0"/>
          </a:p>
          <a:p>
            <a:r>
              <a:rPr lang="pl-PL" dirty="0">
                <a:hlinkClick r:id="rId7"/>
              </a:rPr>
              <a:t>https://sekurak.pl/</a:t>
            </a:r>
            <a:endParaRPr lang="pl-PL" dirty="0"/>
          </a:p>
          <a:p>
            <a:r>
              <a:rPr lang="pl-PL" dirty="0">
                <a:hlinkClick r:id="rId8"/>
              </a:rPr>
              <a:t>https://www.kali.org/</a:t>
            </a:r>
            <a:endParaRPr lang="pl-PL" dirty="0"/>
          </a:p>
          <a:p>
            <a:r>
              <a:rPr lang="pl-PL" dirty="0">
                <a:hlinkClick r:id="rId9"/>
              </a:rPr>
              <a:t>https://tools.ietf.org/html/rfc826</a:t>
            </a:r>
            <a:endParaRPr lang="pl-PL" dirty="0"/>
          </a:p>
          <a:p>
            <a:r>
              <a:rPr lang="pl-PL" dirty="0">
                <a:hlinkClick r:id="rId10"/>
              </a:rPr>
              <a:t>https://null-byte.wonderhowto.com</a:t>
            </a:r>
            <a:endParaRPr lang="pl-PL" dirty="0"/>
          </a:p>
          <a:p>
            <a:r>
              <a:rPr lang="pl-PL" dirty="0">
                <a:hlinkClick r:id="rId11"/>
              </a:rPr>
              <a:t>https://stackoverflow.com/</a:t>
            </a: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C0E6374-C214-4031-BD98-C50F32A9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224805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EBF795-10EA-490D-BF8B-89BA6EB0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5DACA3-AD1C-4BFC-8DE6-07D99D29C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K. Świdrak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1D201F0-7948-439A-AA65-5D868E70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46204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F32D87-0867-D141-9A8E-5DDE7B7B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Czyli</a:t>
            </a:r>
            <a:endParaRPr lang="en-GB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D952FF3-19F7-41CB-B778-7D61A1020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757" y="1260000"/>
            <a:ext cx="7099251" cy="4815017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EDA93CF-9AC7-0145-9770-CAB3A77F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222843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9F606-FDB3-E04C-8897-2F49421B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Lokalnie</a:t>
            </a:r>
            <a:endParaRPr lang="en-GB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825342-A5DB-3445-B693-149E245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56F32D7-83A2-4A46-A0E6-6A71CE0E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4577"/>
            <a:ext cx="4954237" cy="4260180"/>
          </a:xfrm>
          <a:prstGeom prst="rect">
            <a:avLst/>
          </a:prstGeom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A94A9E0-1DC7-478D-B53F-629949507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9938"/>
              </p:ext>
            </p:extLst>
          </p:nvPr>
        </p:nvGraphicFramePr>
        <p:xfrm>
          <a:off x="597484" y="2341307"/>
          <a:ext cx="49542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12">
                  <a:extLst>
                    <a:ext uri="{9D8B030D-6E8A-4147-A177-3AD203B41FA5}">
                      <a16:colId xmlns:a16="http://schemas.microsoft.com/office/drawing/2014/main" val="3087055604"/>
                    </a:ext>
                  </a:extLst>
                </a:gridCol>
                <a:gridCol w="1651412">
                  <a:extLst>
                    <a:ext uri="{9D8B030D-6E8A-4147-A177-3AD203B41FA5}">
                      <a16:colId xmlns:a16="http://schemas.microsoft.com/office/drawing/2014/main" val="3758407175"/>
                    </a:ext>
                  </a:extLst>
                </a:gridCol>
                <a:gridCol w="1651412">
                  <a:extLst>
                    <a:ext uri="{9D8B030D-6E8A-4147-A177-3AD203B41FA5}">
                      <a16:colId xmlns:a16="http://schemas.microsoft.com/office/drawing/2014/main" val="104473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5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10.0.0.6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CC-CC-CC-CC-CC-C1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6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10.0.0.2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AA-AA-AA-AA-AA-A2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1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02874"/>
                  </a:ext>
                </a:extLst>
              </a:tr>
            </a:tbl>
          </a:graphicData>
        </a:graphic>
      </p:graphicFrame>
      <p:pic>
        <p:nvPicPr>
          <p:cNvPr id="14" name="Obraz 13">
            <a:extLst>
              <a:ext uri="{FF2B5EF4-FFF2-40B4-BE49-F238E27FC236}">
                <a16:creationId xmlns:a16="http://schemas.microsoft.com/office/drawing/2014/main" id="{85F798AD-C8E2-4FC8-855A-2557B36F3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21" r="61606" b="26503"/>
          <a:stretch/>
        </p:blipFill>
        <p:spPr>
          <a:xfrm>
            <a:off x="514089" y="4511691"/>
            <a:ext cx="7049022" cy="9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2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934DF-C033-104E-8368-064DB26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ARP-Address resolution protocol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368236-46F5-A549-90AD-2E20AF09D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IETF RFC 826</a:t>
            </a:r>
            <a:endParaRPr lang="en-GB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3F52B5-1E97-AD4E-B9F6-0CA9035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27585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118756-89E3-4601-A9C4-02A51E6A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17A7063-AAE0-4E07-947F-88B56074D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295" r="64207" b="11584"/>
          <a:stretch/>
        </p:blipFill>
        <p:spPr>
          <a:xfrm>
            <a:off x="745919" y="1980000"/>
            <a:ext cx="4114799" cy="4091021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2DB0A7-8075-4566-87EB-4833A8B3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1026" name="Picture 2" descr="Znalezione obrazy dla zapytania ARP Frame">
            <a:extLst>
              <a:ext uri="{FF2B5EF4-FFF2-40B4-BE49-F238E27FC236}">
                <a16:creationId xmlns:a16="http://schemas.microsoft.com/office/drawing/2014/main" id="{100E9101-CC5A-4017-A69F-9293A58BF12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38" y="1980000"/>
            <a:ext cx="5924443" cy="38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2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9F606-FDB3-E04C-8897-2F49421B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Lokalnie</a:t>
            </a:r>
            <a:endParaRPr lang="en-GB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825342-A5DB-3445-B693-149E245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F56F32D7-83A2-4A46-A0E6-6A71CE0E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17" y="1039641"/>
            <a:ext cx="6395207" cy="5499279"/>
          </a:xfrm>
          <a:prstGeom prst="rect">
            <a:avLst/>
          </a:prstGeom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A94A9E0-1DC7-478D-B53F-629949507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36298"/>
              </p:ext>
            </p:extLst>
          </p:nvPr>
        </p:nvGraphicFramePr>
        <p:xfrm>
          <a:off x="689762" y="4495849"/>
          <a:ext cx="4954236" cy="145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12">
                  <a:extLst>
                    <a:ext uri="{9D8B030D-6E8A-4147-A177-3AD203B41FA5}">
                      <a16:colId xmlns:a16="http://schemas.microsoft.com/office/drawing/2014/main" val="3087055604"/>
                    </a:ext>
                  </a:extLst>
                </a:gridCol>
                <a:gridCol w="1651412">
                  <a:extLst>
                    <a:ext uri="{9D8B030D-6E8A-4147-A177-3AD203B41FA5}">
                      <a16:colId xmlns:a16="http://schemas.microsoft.com/office/drawing/2014/main" val="3758407175"/>
                    </a:ext>
                  </a:extLst>
                </a:gridCol>
                <a:gridCol w="1651412">
                  <a:extLst>
                    <a:ext uri="{9D8B030D-6E8A-4147-A177-3AD203B41FA5}">
                      <a16:colId xmlns:a16="http://schemas.microsoft.com/office/drawing/2014/main" val="1044737423"/>
                    </a:ext>
                  </a:extLst>
                </a:gridCol>
              </a:tblGrid>
              <a:tr h="364727">
                <a:tc>
                  <a:txBody>
                    <a:bodyPr/>
                    <a:lstStyle/>
                    <a:p>
                      <a:r>
                        <a:rPr lang="pl-PL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59614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63760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10930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02874"/>
                  </a:ext>
                </a:extLst>
              </a:tr>
            </a:tbl>
          </a:graphicData>
        </a:graphic>
      </p:graphicFrame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987D4D2-165E-4A30-B387-514886AD524F}"/>
              </a:ext>
            </a:extLst>
          </p:cNvPr>
          <p:cNvSpPr/>
          <p:nvPr/>
        </p:nvSpPr>
        <p:spPr>
          <a:xfrm>
            <a:off x="2734811" y="1260000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Im </a:t>
            </a:r>
            <a:r>
              <a:rPr lang="pl-PL" dirty="0" err="1"/>
              <a:t>going</a:t>
            </a:r>
            <a:r>
              <a:rPr lang="pl-PL" dirty="0"/>
              <a:t> to send </a:t>
            </a:r>
            <a:r>
              <a:rPr lang="pl-PL" dirty="0" err="1"/>
              <a:t>sth</a:t>
            </a:r>
            <a:r>
              <a:rPr lang="pl-PL" dirty="0"/>
              <a:t> to Internet.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09CCABB-7FBA-44CB-B1A3-4A0C7DDBED7E}"/>
              </a:ext>
            </a:extLst>
          </p:cNvPr>
          <p:cNvSpPr/>
          <p:nvPr/>
        </p:nvSpPr>
        <p:spPr>
          <a:xfrm>
            <a:off x="2734811" y="1260000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Wait</a:t>
            </a:r>
            <a:r>
              <a:rPr lang="pl-PL" dirty="0"/>
              <a:t> i have no MAC in ARP </a:t>
            </a:r>
            <a:r>
              <a:rPr lang="pl-PL" dirty="0" err="1"/>
              <a:t>Table</a:t>
            </a:r>
            <a:r>
              <a:rPr lang="pl-PL" dirty="0"/>
              <a:t>!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77F765C6-9F2D-4219-B6CD-BF703573F0C4}"/>
              </a:ext>
            </a:extLst>
          </p:cNvPr>
          <p:cNvSpPr/>
          <p:nvPr/>
        </p:nvSpPr>
        <p:spPr>
          <a:xfrm>
            <a:off x="2734810" y="1260000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Im </a:t>
            </a:r>
            <a:r>
              <a:rPr lang="pl-PL" dirty="0" err="1"/>
              <a:t>creating</a:t>
            </a:r>
            <a:r>
              <a:rPr lang="pl-PL" dirty="0"/>
              <a:t> ARP REQUEST!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13DADE19-E853-431C-8A0D-A3297E6AB1D8}"/>
              </a:ext>
            </a:extLst>
          </p:cNvPr>
          <p:cNvSpPr/>
          <p:nvPr/>
        </p:nvSpPr>
        <p:spPr>
          <a:xfrm>
            <a:off x="838200" y="1862356"/>
            <a:ext cx="3490519" cy="249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ARP REQ: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OPcode</a:t>
            </a:r>
            <a:r>
              <a:rPr lang="pl-PL" sz="1200" dirty="0"/>
              <a:t>=</a:t>
            </a:r>
            <a:r>
              <a:rPr lang="pl-PL" sz="1200" b="1" dirty="0"/>
              <a:t>REQUEST (0x1)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SenderMac</a:t>
            </a:r>
            <a:r>
              <a:rPr lang="pl-PL" sz="1200" dirty="0"/>
              <a:t>=</a:t>
            </a:r>
            <a:r>
              <a:rPr lang="pl-PL" sz="1200" b="1" dirty="0"/>
              <a:t>…-A1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SenderIP</a:t>
            </a:r>
            <a:r>
              <a:rPr lang="pl-PL" sz="1200" dirty="0"/>
              <a:t>=</a:t>
            </a:r>
            <a:r>
              <a:rPr lang="pl-PL" sz="1200" b="1" dirty="0"/>
              <a:t>….1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DestMac</a:t>
            </a:r>
            <a:r>
              <a:rPr lang="pl-PL" sz="1200" dirty="0"/>
              <a:t>=</a:t>
            </a:r>
            <a:r>
              <a:rPr lang="pl-PL" sz="1200" b="1" dirty="0"/>
              <a:t>&lt;NULL&gt;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DestIP</a:t>
            </a:r>
            <a:r>
              <a:rPr lang="pl-PL" sz="1200" dirty="0"/>
              <a:t>=</a:t>
            </a:r>
            <a:r>
              <a:rPr lang="pl-PL" sz="1200" b="1" dirty="0"/>
              <a:t>….6</a:t>
            </a:r>
          </a:p>
          <a:p>
            <a:r>
              <a:rPr lang="pl-PL" sz="1200" dirty="0" err="1"/>
              <a:t>Encapsulate</a:t>
            </a:r>
            <a:r>
              <a:rPr lang="pl-PL" sz="1200" dirty="0"/>
              <a:t> in </a:t>
            </a:r>
            <a:r>
              <a:rPr lang="pl-PL" sz="1200" dirty="0" err="1"/>
              <a:t>frame</a:t>
            </a:r>
            <a:r>
              <a:rPr lang="pl-PL" sz="1200" dirty="0"/>
              <a:t>:</a:t>
            </a:r>
          </a:p>
          <a:p>
            <a:r>
              <a:rPr lang="pl-PL" sz="1200" b="1" dirty="0"/>
              <a:t>FF-…-FF</a:t>
            </a:r>
            <a:r>
              <a:rPr lang="pl-PL" sz="1200" dirty="0"/>
              <a:t>;…-A1;0x806; &lt;ARP&gt;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78D274-F419-45C0-B40A-9161CB996186}"/>
              </a:ext>
            </a:extLst>
          </p:cNvPr>
          <p:cNvSpPr/>
          <p:nvPr/>
        </p:nvSpPr>
        <p:spPr>
          <a:xfrm>
            <a:off x="5821960" y="2407640"/>
            <a:ext cx="176168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1496EB78-C0F6-4E85-99C2-EAFB55DD1945}"/>
              </a:ext>
            </a:extLst>
          </p:cNvPr>
          <p:cNvSpPr/>
          <p:nvPr/>
        </p:nvSpPr>
        <p:spPr>
          <a:xfrm>
            <a:off x="6502865" y="2802484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Frame</a:t>
            </a:r>
            <a:r>
              <a:rPr lang="pl-PL" dirty="0"/>
              <a:t> </a:t>
            </a:r>
            <a:r>
              <a:rPr lang="pl-PL" dirty="0" err="1"/>
              <a:t>Arrived</a:t>
            </a:r>
            <a:r>
              <a:rPr lang="pl-PL" dirty="0"/>
              <a:t>!</a:t>
            </a:r>
          </a:p>
          <a:p>
            <a:pPr algn="ctr"/>
            <a:r>
              <a:rPr lang="pl-PL" dirty="0"/>
              <a:t>Broadcast FLOOD!!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6DE7BD28-A611-4121-8B98-8C9243D66297}"/>
              </a:ext>
            </a:extLst>
          </p:cNvPr>
          <p:cNvSpPr/>
          <p:nvPr/>
        </p:nvSpPr>
        <p:spPr>
          <a:xfrm>
            <a:off x="7547294" y="2264155"/>
            <a:ext cx="176168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76C33B32-F42D-40CB-B8FA-14D21CEB2C72}"/>
              </a:ext>
            </a:extLst>
          </p:cNvPr>
          <p:cNvSpPr/>
          <p:nvPr/>
        </p:nvSpPr>
        <p:spPr>
          <a:xfrm>
            <a:off x="7354348" y="2594693"/>
            <a:ext cx="176168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D23C1382-80EE-4671-9DF4-50BD58C757E4}"/>
              </a:ext>
            </a:extLst>
          </p:cNvPr>
          <p:cNvSpPr/>
          <p:nvPr/>
        </p:nvSpPr>
        <p:spPr>
          <a:xfrm>
            <a:off x="8142494" y="5311691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FRAME not for me, DROP!</a:t>
            </a: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C2887DE7-9C65-434E-910C-18AD46486B63}"/>
              </a:ext>
            </a:extLst>
          </p:cNvPr>
          <p:cNvSpPr/>
          <p:nvPr/>
        </p:nvSpPr>
        <p:spPr>
          <a:xfrm>
            <a:off x="8845724" y="807153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Oh ARP_REQ for me!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4DBF6E1A-674E-448D-8324-482BAB06CADC}"/>
              </a:ext>
            </a:extLst>
          </p:cNvPr>
          <p:cNvSpPr/>
          <p:nvPr/>
        </p:nvSpPr>
        <p:spPr>
          <a:xfrm>
            <a:off x="8845724" y="807153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Create</a:t>
            </a:r>
            <a:r>
              <a:rPr lang="pl-PL" dirty="0"/>
              <a:t> ARP REPLY!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06B7129D-488B-4997-9607-B5EDD84B7BDF}"/>
              </a:ext>
            </a:extLst>
          </p:cNvPr>
          <p:cNvSpPr/>
          <p:nvPr/>
        </p:nvSpPr>
        <p:spPr>
          <a:xfrm>
            <a:off x="8531882" y="3458099"/>
            <a:ext cx="3490519" cy="249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ARP REP: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OPcode</a:t>
            </a:r>
            <a:r>
              <a:rPr lang="pl-PL" sz="1200" dirty="0"/>
              <a:t>=</a:t>
            </a:r>
            <a:r>
              <a:rPr lang="pl-PL" sz="1200" b="1" dirty="0"/>
              <a:t>REPLY (0x2)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SenderMac</a:t>
            </a:r>
            <a:r>
              <a:rPr lang="pl-PL" sz="1200" dirty="0"/>
              <a:t>=</a:t>
            </a:r>
            <a:r>
              <a:rPr lang="pl-PL" sz="1200" b="1" dirty="0"/>
              <a:t>CC-CC-CC-CC-CC-C1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SenderIP</a:t>
            </a:r>
            <a:r>
              <a:rPr lang="pl-PL" sz="1200" dirty="0"/>
              <a:t>=</a:t>
            </a:r>
            <a:r>
              <a:rPr lang="pl-PL" sz="1200" b="1" dirty="0"/>
              <a:t>….6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DestMac</a:t>
            </a:r>
            <a:r>
              <a:rPr lang="pl-PL" sz="1200" dirty="0"/>
              <a:t>=AA-AA-AA-AA</a:t>
            </a:r>
            <a:r>
              <a:rPr lang="pl-PL" sz="1200" b="1" dirty="0"/>
              <a:t>-AA-A1</a:t>
            </a:r>
          </a:p>
          <a:p>
            <a:r>
              <a:rPr lang="pl-PL" sz="1200" dirty="0" err="1"/>
              <a:t>DestIP</a:t>
            </a:r>
            <a:r>
              <a:rPr lang="pl-PL" sz="1200" dirty="0"/>
              <a:t>=</a:t>
            </a:r>
            <a:r>
              <a:rPr lang="pl-PL" sz="1200" b="1" dirty="0"/>
              <a:t>….1</a:t>
            </a:r>
          </a:p>
          <a:p>
            <a:r>
              <a:rPr lang="pl-PL" sz="1200" dirty="0" err="1"/>
              <a:t>Encapsulate</a:t>
            </a:r>
            <a:r>
              <a:rPr lang="pl-PL" sz="1200" dirty="0"/>
              <a:t> in </a:t>
            </a:r>
            <a:r>
              <a:rPr lang="pl-PL" sz="1200" dirty="0" err="1"/>
              <a:t>frame</a:t>
            </a:r>
            <a:r>
              <a:rPr lang="pl-PL" sz="1200" dirty="0"/>
              <a:t>:</a:t>
            </a:r>
          </a:p>
          <a:p>
            <a:r>
              <a:rPr lang="pl-PL" sz="1200" b="1" dirty="0"/>
              <a:t>AA-…-A1</a:t>
            </a:r>
            <a:r>
              <a:rPr lang="pl-PL" sz="1200" dirty="0"/>
              <a:t>;</a:t>
            </a:r>
            <a:r>
              <a:rPr lang="pl-PL" sz="1200" b="1" dirty="0"/>
              <a:t>CC-…-C1</a:t>
            </a:r>
            <a:r>
              <a:rPr lang="pl-PL" sz="1200" dirty="0"/>
              <a:t>;0x806; &lt;ARP&gt;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9D3781E0-0E19-48D2-857B-A2C8A6D1F74F}"/>
              </a:ext>
            </a:extLst>
          </p:cNvPr>
          <p:cNvSpPr/>
          <p:nvPr/>
        </p:nvSpPr>
        <p:spPr>
          <a:xfrm>
            <a:off x="10020183" y="2313044"/>
            <a:ext cx="176168" cy="1174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CF8FC294-4B54-45CA-9795-CDFFC97FDBFB}"/>
              </a:ext>
            </a:extLst>
          </p:cNvPr>
          <p:cNvSpPr/>
          <p:nvPr/>
        </p:nvSpPr>
        <p:spPr>
          <a:xfrm>
            <a:off x="6946434" y="2371767"/>
            <a:ext cx="176168" cy="1174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A077B157-E9B1-488D-9120-D1EAEA15B589}"/>
              </a:ext>
            </a:extLst>
          </p:cNvPr>
          <p:cNvSpPr/>
          <p:nvPr/>
        </p:nvSpPr>
        <p:spPr>
          <a:xfrm>
            <a:off x="6261914" y="1111849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Frame</a:t>
            </a:r>
            <a:r>
              <a:rPr lang="pl-PL" dirty="0"/>
              <a:t> </a:t>
            </a:r>
            <a:r>
              <a:rPr lang="pl-PL" dirty="0" err="1"/>
              <a:t>Arrived</a:t>
            </a:r>
            <a:r>
              <a:rPr lang="pl-PL" dirty="0"/>
              <a:t>!</a:t>
            </a:r>
          </a:p>
          <a:p>
            <a:pPr algn="ctr"/>
            <a:r>
              <a:rPr lang="pl-PL" dirty="0"/>
              <a:t>I know the </a:t>
            </a:r>
            <a:r>
              <a:rPr lang="pl-PL" dirty="0" err="1"/>
              <a:t>way</a:t>
            </a:r>
            <a:r>
              <a:rPr lang="pl-PL" dirty="0"/>
              <a:t>!!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44633697-370E-412B-AFF0-CF336B281EC7}"/>
              </a:ext>
            </a:extLst>
          </p:cNvPr>
          <p:cNvSpPr/>
          <p:nvPr/>
        </p:nvSpPr>
        <p:spPr>
          <a:xfrm>
            <a:off x="2734809" y="1260000"/>
            <a:ext cx="2088859" cy="98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OK </a:t>
            </a:r>
            <a:r>
              <a:rPr lang="pl-PL" dirty="0" err="1"/>
              <a:t>Now</a:t>
            </a:r>
            <a:r>
              <a:rPr lang="pl-PL" dirty="0"/>
              <a:t> i know the MAC from ARP REP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41E597F9-7CA3-406C-AB06-DA5D60EBA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98505"/>
              </p:ext>
            </p:extLst>
          </p:nvPr>
        </p:nvGraphicFramePr>
        <p:xfrm>
          <a:off x="689762" y="4476991"/>
          <a:ext cx="4954236" cy="145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12">
                  <a:extLst>
                    <a:ext uri="{9D8B030D-6E8A-4147-A177-3AD203B41FA5}">
                      <a16:colId xmlns:a16="http://schemas.microsoft.com/office/drawing/2014/main" val="3087055604"/>
                    </a:ext>
                  </a:extLst>
                </a:gridCol>
                <a:gridCol w="1651412">
                  <a:extLst>
                    <a:ext uri="{9D8B030D-6E8A-4147-A177-3AD203B41FA5}">
                      <a16:colId xmlns:a16="http://schemas.microsoft.com/office/drawing/2014/main" val="3758407175"/>
                    </a:ext>
                  </a:extLst>
                </a:gridCol>
                <a:gridCol w="1651412">
                  <a:extLst>
                    <a:ext uri="{9D8B030D-6E8A-4147-A177-3AD203B41FA5}">
                      <a16:colId xmlns:a16="http://schemas.microsoft.com/office/drawing/2014/main" val="1044737423"/>
                    </a:ext>
                  </a:extLst>
                </a:gridCol>
              </a:tblGrid>
              <a:tr h="364727">
                <a:tc>
                  <a:txBody>
                    <a:bodyPr/>
                    <a:lstStyle/>
                    <a:p>
                      <a:r>
                        <a:rPr lang="pl-PL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59614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r>
                        <a:rPr lang="pl-PL" dirty="0"/>
                        <a:t>10.0.0.6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CC-CC-CC-CC-C1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Dynamic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63760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10930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02874"/>
                  </a:ext>
                </a:extLst>
              </a:tr>
            </a:tbl>
          </a:graphicData>
        </a:graphic>
      </p:graphicFrame>
      <p:sp>
        <p:nvSpPr>
          <p:cNvPr id="6" name="Owal 5">
            <a:extLst>
              <a:ext uri="{FF2B5EF4-FFF2-40B4-BE49-F238E27FC236}">
                <a16:creationId xmlns:a16="http://schemas.microsoft.com/office/drawing/2014/main" id="{EBE6A6B0-5E78-4E11-BD53-29BFD356B8D7}"/>
              </a:ext>
            </a:extLst>
          </p:cNvPr>
          <p:cNvSpPr/>
          <p:nvPr/>
        </p:nvSpPr>
        <p:spPr>
          <a:xfrm>
            <a:off x="5821960" y="2313044"/>
            <a:ext cx="350240" cy="3651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E867D373-B58D-470A-AD9D-F6B3868C3361}"/>
              </a:ext>
            </a:extLst>
          </p:cNvPr>
          <p:cNvSpPr/>
          <p:nvPr/>
        </p:nvSpPr>
        <p:spPr>
          <a:xfrm>
            <a:off x="5974360" y="2465444"/>
            <a:ext cx="350240" cy="3651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77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9062 -0.008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0.21263 0.008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4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0065 0.3986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-0.20287 -0.0071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4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09062 0.0085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33724 -0.0180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97 -0.02314 L 0.31927 -0.041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62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" grpId="0" animBg="1"/>
      <p:bldP spid="4" grpId="1" animBg="1"/>
      <p:bldP spid="4" grpId="2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6" grpId="0" animBg="1"/>
      <p:bldP spid="6" grpId="1" animBg="1"/>
      <p:bldP spid="6" grpId="2" animBg="1"/>
      <p:bldP spid="29" grpId="0" animBg="1"/>
      <p:bldP spid="29" grpId="1" animBg="1"/>
      <p:bldP spid="2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0AC09A24-E399-43E2-B585-D0C7CE3B8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03494"/>
              </p:ext>
            </p:extLst>
          </p:nvPr>
        </p:nvGraphicFramePr>
        <p:xfrm>
          <a:off x="257118" y="4816160"/>
          <a:ext cx="5236476" cy="109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92">
                  <a:extLst>
                    <a:ext uri="{9D8B030D-6E8A-4147-A177-3AD203B41FA5}">
                      <a16:colId xmlns:a16="http://schemas.microsoft.com/office/drawing/2014/main" val="3087055604"/>
                    </a:ext>
                  </a:extLst>
                </a:gridCol>
                <a:gridCol w="1745492">
                  <a:extLst>
                    <a:ext uri="{9D8B030D-6E8A-4147-A177-3AD203B41FA5}">
                      <a16:colId xmlns:a16="http://schemas.microsoft.com/office/drawing/2014/main" val="3758407175"/>
                    </a:ext>
                  </a:extLst>
                </a:gridCol>
                <a:gridCol w="1745492">
                  <a:extLst>
                    <a:ext uri="{9D8B030D-6E8A-4147-A177-3AD203B41FA5}">
                      <a16:colId xmlns:a16="http://schemas.microsoft.com/office/drawing/2014/main" val="1044737423"/>
                    </a:ext>
                  </a:extLst>
                </a:gridCol>
              </a:tblGrid>
              <a:tr h="364727">
                <a:tc>
                  <a:txBody>
                    <a:bodyPr/>
                    <a:lstStyle/>
                    <a:p>
                      <a:r>
                        <a:rPr lang="pl-PL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59614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10930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02874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B0D00879-3CA9-4007-A603-559A3D0A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ARP SPOOFING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C4C81B-238D-463F-897D-217E2071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77E2EF2-FC8F-4FEF-9DD1-0CB9CCF2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350" y="1403443"/>
            <a:ext cx="7087576" cy="4952915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F80CB1-C5E7-4623-ACE3-F6AB1DB58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12698"/>
              </p:ext>
            </p:extLst>
          </p:nvPr>
        </p:nvGraphicFramePr>
        <p:xfrm>
          <a:off x="257118" y="4802182"/>
          <a:ext cx="5236476" cy="145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92">
                  <a:extLst>
                    <a:ext uri="{9D8B030D-6E8A-4147-A177-3AD203B41FA5}">
                      <a16:colId xmlns:a16="http://schemas.microsoft.com/office/drawing/2014/main" val="3087055604"/>
                    </a:ext>
                  </a:extLst>
                </a:gridCol>
                <a:gridCol w="1745492">
                  <a:extLst>
                    <a:ext uri="{9D8B030D-6E8A-4147-A177-3AD203B41FA5}">
                      <a16:colId xmlns:a16="http://schemas.microsoft.com/office/drawing/2014/main" val="3758407175"/>
                    </a:ext>
                  </a:extLst>
                </a:gridCol>
                <a:gridCol w="1745492">
                  <a:extLst>
                    <a:ext uri="{9D8B030D-6E8A-4147-A177-3AD203B41FA5}">
                      <a16:colId xmlns:a16="http://schemas.microsoft.com/office/drawing/2014/main" val="1044737423"/>
                    </a:ext>
                  </a:extLst>
                </a:gridCol>
              </a:tblGrid>
              <a:tr h="364727">
                <a:tc>
                  <a:txBody>
                    <a:bodyPr/>
                    <a:lstStyle/>
                    <a:p>
                      <a:r>
                        <a:rPr lang="pl-PL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59614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r>
                        <a:rPr lang="pl-PL" dirty="0"/>
                        <a:t>10.0.0.6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BA-DB-AD-BA-DB-AD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63760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710930"/>
                  </a:ext>
                </a:extLst>
              </a:tr>
              <a:tr h="364727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02874"/>
                  </a:ext>
                </a:extLst>
              </a:tr>
            </a:tbl>
          </a:graphicData>
        </a:graphic>
      </p:graphicFrame>
      <p:sp>
        <p:nvSpPr>
          <p:cNvPr id="9" name="Prostokąt 8">
            <a:extLst>
              <a:ext uri="{FF2B5EF4-FFF2-40B4-BE49-F238E27FC236}">
                <a16:creationId xmlns:a16="http://schemas.microsoft.com/office/drawing/2014/main" id="{579F02CB-2DDE-41FB-99DF-BEB7E231DFD2}"/>
              </a:ext>
            </a:extLst>
          </p:cNvPr>
          <p:cNvSpPr/>
          <p:nvPr/>
        </p:nvSpPr>
        <p:spPr>
          <a:xfrm>
            <a:off x="7268901" y="1980000"/>
            <a:ext cx="196770" cy="248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8876C53-0D80-42FE-915C-4B683D60BF1A}"/>
              </a:ext>
            </a:extLst>
          </p:cNvPr>
          <p:cNvSpPr/>
          <p:nvPr/>
        </p:nvSpPr>
        <p:spPr>
          <a:xfrm>
            <a:off x="7268901" y="3429000"/>
            <a:ext cx="196770" cy="248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E7E4204-5EE5-4354-A418-F980528AEE10}"/>
              </a:ext>
            </a:extLst>
          </p:cNvPr>
          <p:cNvSpPr/>
          <p:nvPr/>
        </p:nvSpPr>
        <p:spPr>
          <a:xfrm>
            <a:off x="6888871" y="3429000"/>
            <a:ext cx="196770" cy="248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2720ACEF-4F64-44A8-8143-9F22C586D261}"/>
              </a:ext>
            </a:extLst>
          </p:cNvPr>
          <p:cNvSpPr/>
          <p:nvPr/>
        </p:nvSpPr>
        <p:spPr>
          <a:xfrm>
            <a:off x="6987256" y="3701607"/>
            <a:ext cx="196770" cy="248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502315B4-67CE-424C-A1E6-A51BBB706413}"/>
              </a:ext>
            </a:extLst>
          </p:cNvPr>
          <p:cNvSpPr/>
          <p:nvPr/>
        </p:nvSpPr>
        <p:spPr>
          <a:xfrm>
            <a:off x="5011838" y="501642"/>
            <a:ext cx="1678329" cy="90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ARP SPOOF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D66955DA-E076-4E18-95DD-0E83EE645A03}"/>
              </a:ext>
            </a:extLst>
          </p:cNvPr>
          <p:cNvSpPr/>
          <p:nvPr/>
        </p:nvSpPr>
        <p:spPr>
          <a:xfrm>
            <a:off x="8608895" y="734235"/>
            <a:ext cx="3490519" cy="2491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ARP REP: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OPcode</a:t>
            </a:r>
            <a:r>
              <a:rPr lang="pl-PL" sz="1200" dirty="0"/>
              <a:t>=</a:t>
            </a:r>
            <a:r>
              <a:rPr lang="pl-PL" sz="1200" b="1" dirty="0"/>
              <a:t>REPLY (0x2)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SenderMac</a:t>
            </a:r>
            <a:r>
              <a:rPr lang="pl-PL" sz="1200" dirty="0"/>
              <a:t>=</a:t>
            </a:r>
            <a:r>
              <a:rPr lang="pl-PL" sz="1200" b="1" dirty="0">
                <a:solidFill>
                  <a:srgbClr val="FF0000"/>
                </a:solidFill>
              </a:rPr>
              <a:t>BA-DB-AD-BA-DB-AD</a:t>
            </a:r>
          </a:p>
          <a:p>
            <a:r>
              <a:rPr lang="pl-PL" sz="1200" dirty="0" err="1"/>
              <a:t>SenderIP</a:t>
            </a:r>
            <a:r>
              <a:rPr lang="pl-PL" sz="1200" dirty="0"/>
              <a:t>=</a:t>
            </a:r>
            <a:r>
              <a:rPr lang="pl-PL" sz="1600" b="1" dirty="0">
                <a:solidFill>
                  <a:srgbClr val="FF0000"/>
                </a:solidFill>
              </a:rPr>
              <a:t>10.0.0.6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DestMac</a:t>
            </a:r>
            <a:r>
              <a:rPr lang="pl-PL" sz="1200" dirty="0"/>
              <a:t>=</a:t>
            </a:r>
            <a:r>
              <a:rPr lang="pl-PL" sz="1200" b="1" dirty="0"/>
              <a:t>FF-FF-FF-FF-FF-FF</a:t>
            </a:r>
          </a:p>
          <a:p>
            <a:r>
              <a:rPr lang="pl-PL" sz="1200" dirty="0"/>
              <a:t> </a:t>
            </a:r>
            <a:r>
              <a:rPr lang="pl-PL" sz="1200" dirty="0" err="1"/>
              <a:t>DestIP</a:t>
            </a:r>
            <a:r>
              <a:rPr lang="pl-PL" sz="1200" dirty="0"/>
              <a:t>=</a:t>
            </a:r>
            <a:r>
              <a:rPr lang="pl-PL" sz="1200" b="1" dirty="0"/>
              <a:t>0.0.0.0</a:t>
            </a:r>
          </a:p>
          <a:p>
            <a:r>
              <a:rPr lang="pl-PL" sz="1200" dirty="0" err="1"/>
              <a:t>Encapsulate</a:t>
            </a:r>
            <a:r>
              <a:rPr lang="pl-PL" sz="1200" dirty="0"/>
              <a:t> in </a:t>
            </a:r>
            <a:r>
              <a:rPr lang="pl-PL" sz="1200" dirty="0" err="1"/>
              <a:t>frame</a:t>
            </a:r>
            <a:r>
              <a:rPr lang="pl-PL" sz="1200" dirty="0"/>
              <a:t>:</a:t>
            </a:r>
          </a:p>
          <a:p>
            <a:r>
              <a:rPr lang="pl-PL" sz="2000" b="1" dirty="0">
                <a:solidFill>
                  <a:srgbClr val="FF0000"/>
                </a:solidFill>
              </a:rPr>
              <a:t>FF-…-FF</a:t>
            </a:r>
            <a:r>
              <a:rPr lang="pl-PL" sz="1200" dirty="0"/>
              <a:t>;</a:t>
            </a:r>
            <a:r>
              <a:rPr lang="pl-PL" sz="1200" b="1" dirty="0"/>
              <a:t>CC-…-C1</a:t>
            </a:r>
            <a:r>
              <a:rPr lang="pl-PL" sz="1200" dirty="0"/>
              <a:t>;0x806; &lt;ARP&gt;</a:t>
            </a:r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AB591DD-4233-4E0C-BBAD-A44194631CCA}"/>
              </a:ext>
            </a:extLst>
          </p:cNvPr>
          <p:cNvSpPr/>
          <p:nvPr/>
        </p:nvSpPr>
        <p:spPr>
          <a:xfrm>
            <a:off x="999745" y="2054864"/>
            <a:ext cx="1678329" cy="901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OH I KNOW WHERE IS 10.0.0.6</a:t>
            </a: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76B28B6F-7871-4AD2-898C-B1DEB6229EB9}"/>
              </a:ext>
            </a:extLst>
          </p:cNvPr>
          <p:cNvSpPr/>
          <p:nvPr/>
        </p:nvSpPr>
        <p:spPr>
          <a:xfrm>
            <a:off x="5162309" y="3429000"/>
            <a:ext cx="497711" cy="3965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773E8950-3CAE-4CBB-B806-2BB261D510B2}"/>
              </a:ext>
            </a:extLst>
          </p:cNvPr>
          <p:cNvSpPr/>
          <p:nvPr/>
        </p:nvSpPr>
        <p:spPr>
          <a:xfrm>
            <a:off x="7149302" y="3424091"/>
            <a:ext cx="497711" cy="3965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80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00808 0.2097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1535E-17 L 0.2668 0.0050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25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16927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2.08333E-7 0.2127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0.16054 -0.0108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00247 -0.221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934DF-C033-104E-8368-064DB266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SDN- Software </a:t>
            </a:r>
            <a:r>
              <a:rPr lang="pl-PL" dirty="0" err="1"/>
              <a:t>Defined</a:t>
            </a:r>
            <a:r>
              <a:rPr lang="pl-PL" dirty="0"/>
              <a:t> Networks</a:t>
            </a:r>
            <a:endParaRPr lang="en-GB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368236-46F5-A549-90AD-2E20AF09D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OpenNetworkingFoundation</a:t>
            </a:r>
            <a:r>
              <a:rPr lang="pl-PL" dirty="0"/>
              <a:t>, </a:t>
            </a:r>
            <a:r>
              <a:rPr lang="pl-PL" dirty="0" err="1"/>
              <a:t>OpenFlow</a:t>
            </a:r>
            <a:endParaRPr lang="en-GB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3F52B5-1E97-AD4E-B9F6-0CA9035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WEL WAT</a:t>
            </a:r>
          </a:p>
        </p:txBody>
      </p:sp>
    </p:spTree>
    <p:extLst>
      <p:ext uri="{BB962C8B-B14F-4D97-AF65-F5344CB8AC3E}">
        <p14:creationId xmlns:p14="http://schemas.microsoft.com/office/powerpoint/2010/main" val="205053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T_PPT_16_9b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_PPT_16_9b" id="{340BD7CA-A8D4-4309-A621-ECF9A34FDB68}" vid="{234E70BA-D609-4051-9710-EA1456F0446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WAT_PPT_16_9b</Template>
  <TotalTime>789</TotalTime>
  <Words>817</Words>
  <Application>Microsoft Office PowerPoint</Application>
  <PresentationFormat>Panoramiczny</PresentationFormat>
  <Paragraphs>230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WAT_PPT_16_9b</vt:lpstr>
      <vt:lpstr>Koncepcja wykorzystania SDN do wsparcia ARP</vt:lpstr>
      <vt:lpstr>Plan prezentacji:</vt:lpstr>
      <vt:lpstr>Czyli</vt:lpstr>
      <vt:lpstr>Lokalnie</vt:lpstr>
      <vt:lpstr>ARP-Address resolution protocol</vt:lpstr>
      <vt:lpstr>Struktura</vt:lpstr>
      <vt:lpstr>Lokalnie</vt:lpstr>
      <vt:lpstr>ARP SPOOFING</vt:lpstr>
      <vt:lpstr>SDN- Software Defined Networks</vt:lpstr>
      <vt:lpstr>Co to jest?</vt:lpstr>
      <vt:lpstr>Model warstwowy i architektura</vt:lpstr>
      <vt:lpstr>OpenFlow</vt:lpstr>
      <vt:lpstr>Jak to połączyć?</vt:lpstr>
      <vt:lpstr>Odpowiedź jest prosta</vt:lpstr>
      <vt:lpstr>Cztery koncepcje</vt:lpstr>
      <vt:lpstr>Aplikacje</vt:lpstr>
      <vt:lpstr>Pierwsza</vt:lpstr>
      <vt:lpstr>W praktyce :D</vt:lpstr>
      <vt:lpstr>Weryfikacja</vt:lpstr>
      <vt:lpstr>Środowisko</vt:lpstr>
      <vt:lpstr>Mininet Topologia</vt:lpstr>
      <vt:lpstr>Pomiary</vt:lpstr>
      <vt:lpstr>Wyniki</vt:lpstr>
      <vt:lpstr>Wyniki</vt:lpstr>
      <vt:lpstr>Wyniki</vt:lpstr>
      <vt:lpstr>Podsumowanie</vt:lpstr>
      <vt:lpstr>Literatura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Pers</dc:creator>
  <cp:lastModifiedBy>Krzysztof Świdrak</cp:lastModifiedBy>
  <cp:revision>7</cp:revision>
  <dcterms:created xsi:type="dcterms:W3CDTF">2019-04-10T08:36:29Z</dcterms:created>
  <dcterms:modified xsi:type="dcterms:W3CDTF">2019-04-24T13:59:39Z</dcterms:modified>
</cp:coreProperties>
</file>