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6081-D569-451D-AE7C-E7DD50FD01E8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CC5D-7228-4FD7-991E-1133FC919489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76853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156654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</dc:creator>
  <cp:lastModifiedBy>Ivan</cp:lastModifiedBy>
  <cp:revision>4</cp:revision>
  <dcterms:created xsi:type="dcterms:W3CDTF">2013-05-01T11:17:53Z</dcterms:created>
  <dcterms:modified xsi:type="dcterms:W3CDTF">2013-05-01T11:53:19Z</dcterms:modified>
</cp:coreProperties>
</file>