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488bb18d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2488bb18d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488bb18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488bb18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88bb1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2488bb1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488bb1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488bb1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488bb18d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2488bb18d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2488bb18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2488bb18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2488bb18d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2488bb18d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488bb18d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2488bb18d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2488bb18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2488bb18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577572" y="1472550"/>
            <a:ext cx="8170800" cy="14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80"/>
              <a:t>Defuse the Bomb</a:t>
            </a:r>
            <a:endParaRPr sz="80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604650" y="3320075"/>
            <a:ext cx="193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JLZ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Bomb Demonstration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26319" l="0" r="0" t="17055"/>
          <a:stretch/>
        </p:blipFill>
        <p:spPr>
          <a:xfrm>
            <a:off x="2359750" y="1147225"/>
            <a:ext cx="4424501" cy="333945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30000" y="279975"/>
            <a:ext cx="3880200" cy="9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The Bomb</a:t>
            </a:r>
            <a:endParaRPr sz="502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93400" y="1153900"/>
            <a:ext cx="32199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Four Unique Phases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Improved</a:t>
            </a:r>
            <a:r>
              <a:rPr lang="en" sz="2800">
                <a:solidFill>
                  <a:schemeClr val="dk1"/>
                </a:solidFill>
              </a:rPr>
              <a:t> GUI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Immersive Audio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0" y="141200"/>
            <a:ext cx="4255099" cy="42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64380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Button and Toggles Phase</a:t>
            </a:r>
            <a:endParaRPr sz="402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47525" y="1289975"/>
            <a:ext cx="40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Works in conjunction with the </a:t>
            </a:r>
            <a:r>
              <a:rPr lang="en" sz="1900">
                <a:solidFill>
                  <a:schemeClr val="dk1"/>
                </a:solidFill>
              </a:rPr>
              <a:t>toggles</a:t>
            </a:r>
            <a:r>
              <a:rPr lang="en" sz="1900">
                <a:solidFill>
                  <a:schemeClr val="dk1"/>
                </a:solidFill>
              </a:rPr>
              <a:t> phase and the clock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player will press the button, </a:t>
            </a:r>
            <a:r>
              <a:rPr lang="en" sz="1900">
                <a:solidFill>
                  <a:schemeClr val="dk1"/>
                </a:solidFill>
              </a:rPr>
              <a:t>causing</a:t>
            </a:r>
            <a:r>
              <a:rPr lang="en" sz="1900">
                <a:solidFill>
                  <a:schemeClr val="dk1"/>
                </a:solidFill>
              </a:rPr>
              <a:t> the clock to pause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player will then convert the number on the clock to </a:t>
            </a:r>
            <a:r>
              <a:rPr lang="en" sz="1900">
                <a:solidFill>
                  <a:schemeClr val="dk1"/>
                </a:solidFill>
              </a:rPr>
              <a:t>binary</a:t>
            </a:r>
            <a:r>
              <a:rPr lang="en" sz="1900">
                <a:solidFill>
                  <a:schemeClr val="dk1"/>
                </a:solidFill>
              </a:rPr>
              <a:t> and enter to diffuse the clock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25" y="3177975"/>
            <a:ext cx="1383525" cy="1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-3220646">
            <a:off x="5175580" y="2614026"/>
            <a:ext cx="766295" cy="3205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4645" l="5962" r="5962" t="14845"/>
          <a:stretch/>
        </p:blipFill>
        <p:spPr>
          <a:xfrm rot="-1689540">
            <a:off x="5795515" y="1278646"/>
            <a:ext cx="1556921" cy="142325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 rot="3483151">
            <a:off x="6915857" y="2678035"/>
            <a:ext cx="755185" cy="3332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67306" l="10450" r="48210" t="20394"/>
          <a:stretch/>
        </p:blipFill>
        <p:spPr>
          <a:xfrm>
            <a:off x="6688504" y="3328479"/>
            <a:ext cx="2060021" cy="816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Keypad</a:t>
            </a:r>
            <a:r>
              <a:rPr lang="en" sz="4020"/>
              <a:t> Phase</a:t>
            </a:r>
            <a:endParaRPr sz="402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351425"/>
            <a:ext cx="36234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“Jump the 5”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Key word in </a:t>
            </a:r>
            <a:r>
              <a:rPr lang="en" sz="2400">
                <a:solidFill>
                  <a:schemeClr val="dk1"/>
                </a:solidFill>
              </a:rPr>
              <a:t>boot up</a:t>
            </a:r>
            <a:r>
              <a:rPr lang="en" sz="2400">
                <a:solidFill>
                  <a:schemeClr val="dk1"/>
                </a:solidFill>
              </a:rPr>
              <a:t> text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Player will find correct combo by “jumping the five” for each letter in the key word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9912" l="15418" r="16144" t="21863"/>
          <a:stretch/>
        </p:blipFill>
        <p:spPr>
          <a:xfrm rot="1834962">
            <a:off x="4303075" y="1441779"/>
            <a:ext cx="3180251" cy="270562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 rot="-6221780">
            <a:off x="5877812" y="1864003"/>
            <a:ext cx="1226476" cy="73089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 Phase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582775"/>
            <a:ext cx="4260300" cy="2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the remaining strikes and reason to find the correct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this one for last and have a few </a:t>
            </a:r>
            <a:r>
              <a:rPr lang="en"/>
              <a:t>strikes</a:t>
            </a:r>
            <a:r>
              <a:rPr lang="en"/>
              <a:t> left!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75" y="999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49075"/>
            <a:ext cx="85206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Team Dynamics</a:t>
            </a:r>
            <a:endParaRPr sz="402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49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Communication</a:t>
            </a:r>
            <a:endParaRPr sz="24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Divided tasks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Set times outside of class to meet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Communicated schedules ahead of time</a:t>
            </a:r>
            <a:endParaRPr sz="16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Goal Setting</a:t>
            </a:r>
            <a:endParaRPr sz="24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Clearly laid out expectation of what we wanted to accomplish for each phase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Set deadlines for what we wanted to finish by different points of the project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800" y="986500"/>
            <a:ext cx="3170501" cy="317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57550" y="188300"/>
            <a:ext cx="66855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Future</a:t>
            </a:r>
            <a:r>
              <a:rPr lang="en" sz="4020"/>
              <a:t> Development </a:t>
            </a:r>
            <a:endParaRPr sz="402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57550" y="863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Further develop the GUI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Add </a:t>
            </a:r>
            <a:r>
              <a:rPr lang="en" sz="1500">
                <a:solidFill>
                  <a:schemeClr val="dk1"/>
                </a:solidFill>
              </a:rPr>
              <a:t>animations and graphics to create a more immersive experience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Multiple puzzles for each phase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Allows the user to play multiple times with a few different types of phases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Add a score component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Create a score system and allow players to set and improve a high score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00" y="1647575"/>
            <a:ext cx="4221350" cy="237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07500"/>
            <a:ext cx="85206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Lessons Learned</a:t>
            </a:r>
            <a:endParaRPr sz="402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48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Problem solving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Had to come up with a variety of creative solutions to implement certain elements of the project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Teamwork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Strengthened the skills required to work on a large project in a group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Python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Gained a better understanding of python threading and how to manage a large program with lots of code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300" y="1138212"/>
            <a:ext cx="3989349" cy="286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80000"/>
            <a:ext cx="85206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Improvements</a:t>
            </a:r>
            <a:r>
              <a:rPr lang="en" sz="4020"/>
              <a:t> and Suggestions</a:t>
            </a:r>
            <a:endParaRPr sz="402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Allow the students to see how the code is developed earlier in the process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would the students </a:t>
            </a:r>
            <a:r>
              <a:rPr lang="en" sz="1500">
                <a:solidFill>
                  <a:schemeClr val="dk1"/>
                </a:solidFill>
              </a:rPr>
              <a:t>understand</a:t>
            </a:r>
            <a:r>
              <a:rPr lang="en" sz="1500">
                <a:solidFill>
                  <a:schemeClr val="dk1"/>
                </a:solidFill>
              </a:rPr>
              <a:t> how to approach a large project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Add a couple options for hardware </a:t>
            </a:r>
            <a:r>
              <a:rPr lang="en" sz="1900">
                <a:solidFill>
                  <a:schemeClr val="dk1"/>
                </a:solidFill>
              </a:rPr>
              <a:t>components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Allow the students to create a more personalized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450" y="1206512"/>
            <a:ext cx="3308325" cy="33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