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C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8"/>
    <p:restoredTop sz="94662"/>
  </p:normalViewPr>
  <p:slideViewPr>
    <p:cSldViewPr snapToGrid="0" snapToObjects="1">
      <p:cViewPr>
        <p:scale>
          <a:sx n="81" d="100"/>
          <a:sy n="81" d="100"/>
        </p:scale>
        <p:origin x="-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3EA12-2D14-5A4D-A822-75AA1A5A0D53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D7E8F-ECF0-6C47-AFCD-42E0186D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E2EC-0F8E-DB4B-BF4C-3D77F716C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CBFF-11F1-1045-958F-D3A4BE4DF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18AC-E20D-C147-B82E-2844FC88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4971-25B7-A843-BFFC-6447CE6F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AA1A-061A-564F-AF87-40416CB9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6467-D073-F643-A22D-4891E6D2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9C3C4-0494-EB4A-80B1-C803CBF20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B7D93-676C-074B-8FB4-801FD4C7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8173-7368-F34B-9E9E-2E884CD6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ECCB3-E42B-9E44-9626-B3B11A3F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CF3B9-08F2-6545-BADA-62A2A12DA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1807F-7C79-9341-9955-626956894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6257-E13E-284E-A564-C9A252A4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CF7B6-565A-DF46-B146-D95EEC11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C261-D601-1B40-94F6-48258958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9AAD-2C7E-3147-B7F3-2AEDD90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C292-A5A2-484A-903F-5FABC360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A7DD-C203-B042-9A2E-BC3EE207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DDB-4038-1141-B526-41101936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B6E8-2404-BD40-8B0D-3B7F0D1F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809F-6242-A449-A89D-545EC53D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85CDF-FE67-264F-9DFA-EFB14FCD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C281-D68A-FB4B-AB11-1C21025D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9CE6-4CE6-9042-A386-166B5A71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782E-7E20-514F-85B4-6998392A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73D3-7B4E-D249-92B9-01DD22E8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9A1A-DE35-364C-92E9-39325423C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50B3-EECB-5647-8CEB-FD18B4517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1DCF7-0C7B-AB41-8F5C-4FD17653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C9AF9-EF9C-524A-8CB1-0216A9FD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6109-8454-9847-AAB5-72EFB5C1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6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7360-5D18-B54E-9DB1-4158F2D5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A13CC-4710-EE4D-BA1E-DA9AB4BD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148A9-34DF-F546-A66C-9AE676A3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96FB6-B953-1E44-B670-FF8032A66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FB7D8-B331-2C40-A910-84724BEA6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4FAE7-AF5C-3D4E-88FA-D49A95DD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97E27-C0A1-1A42-8060-CEFA2CAC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7758A-FD40-8448-A12E-41595404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D93D-7052-0947-AE73-102ADAD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2B57F-D319-E04E-9FD7-531A76E6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C1868-5723-0546-8F29-3770DA0C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61075-F8A4-654D-896C-E3C4C38A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B0D56-F6B3-F948-AB00-6218E304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41FB6-C263-BC4B-AC12-0EF44E09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9137E-B8A4-1B43-A534-F0B4DF10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EAA9-FE12-7043-AEA0-EBC2F6DE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9C5E-C943-5743-A39F-B56A8F91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FAA77-9AC3-1941-9B58-BA915591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067C-7825-4A4F-A6EB-71DE2CF5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DEDF7-CEDF-9442-9341-61211F23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681C5-4A68-004F-9FEB-2659E8E2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B2EB-A611-034B-A551-3C6514EF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98187-037D-BC42-B028-85A882D43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14273-40C8-E946-814D-68D7F441C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A2CBF-FBBD-1246-9134-2B6386CC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D058-8A9B-7B48-96C5-4BB2B4DF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0E4F-0587-D241-B1B7-09DDD05F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72F61-8E98-6A4A-A325-8149AA89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A7F9-960B-3447-9A58-B392FBB2F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ABC8-648A-BF4B-88D7-B14486472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DDD7-2675-3F40-A5A5-27AB0E295F6F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8F04-A03C-4840-B3A1-140FA915C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FA25-EC16-6F4E-B253-BCF3900B5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244B-47C2-1743-8059-A4A17E03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3A1A-D47F-B84A-ABF6-B0AE15C22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5567"/>
            <a:ext cx="9144000" cy="176686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nela Deck" pitchFamily="2" charset="0"/>
                <a:ea typeface="Batang" panose="02030600000101010101" pitchFamily="18" charset="-127"/>
              </a:rPr>
              <a:t>CUSTOMER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nela Deck" pitchFamily="2" charset="0"/>
                <a:ea typeface="Batang" panose="02030600000101010101" pitchFamily="18" charset="-127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nela Deck" pitchFamily="2" charset="0"/>
                <a:ea typeface="Batang" panose="02030600000101010101" pitchFamily="18" charset="-127"/>
              </a:rPr>
              <a:t>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0CAED-FF48-254E-B0B3-1BE96CCE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August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D8862-7A1C-AE41-ACFB-D91027BF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244B-47C2-1743-8059-A4A17E039AD8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ECAAE-D4C9-234D-978E-A0C4C7F5E80B}"/>
              </a:ext>
            </a:extLst>
          </p:cNvPr>
          <p:cNvSpPr txBox="1"/>
          <p:nvPr/>
        </p:nvSpPr>
        <p:spPr>
          <a:xfrm>
            <a:off x="4974539" y="136525"/>
            <a:ext cx="2242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effectLst/>
                <a:latin typeface="Eurostile" panose="020B0504020202050204" pitchFamily="34" charset="77"/>
                <a:ea typeface="Dotum" panose="020B0600000101010101" pitchFamily="34" charset="-127"/>
              </a:rPr>
              <a:t>BA TECHNOLOGY, DATA, &amp; INSIGHT </a:t>
            </a:r>
          </a:p>
          <a:p>
            <a:endParaRPr lang="en-US" sz="1050" dirty="0">
              <a:latin typeface="Eurostile" panose="020B0504020202050204" pitchFamily="34" charset="7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8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D84E-5EC9-A349-81B2-4317187E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nela Deck" pitchFamily="2" charset="0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6AE83F-2D28-E44E-8982-2D5E1EC4B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48"/>
          <a:stretch/>
        </p:blipFill>
        <p:spPr>
          <a:xfrm>
            <a:off x="4461641" y="1384190"/>
            <a:ext cx="709711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5AA31E-F1EB-F842-939A-24FBF37CC292}"/>
              </a:ext>
            </a:extLst>
          </p:cNvPr>
          <p:cNvSpPr txBox="1"/>
          <p:nvPr/>
        </p:nvSpPr>
        <p:spPr>
          <a:xfrm>
            <a:off x="838201" y="1384190"/>
            <a:ext cx="362344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161616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The most important variable in the model was </a:t>
            </a:r>
            <a:r>
              <a:rPr lang="en-IN" sz="1600" dirty="0" err="1">
                <a:solidFill>
                  <a:srgbClr val="161616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purchase_lead</a:t>
            </a:r>
            <a:r>
              <a:rPr lang="en-IN" sz="1600" dirty="0">
                <a:solidFill>
                  <a:srgbClr val="161616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that is the time between purchase and departure.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solidFill>
                <a:srgbClr val="161616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16161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Route, </a:t>
            </a:r>
            <a:r>
              <a:rPr lang="en-IN" sz="1600" dirty="0" err="1">
                <a:solidFill>
                  <a:srgbClr val="16161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flight_hour</a:t>
            </a:r>
            <a:r>
              <a:rPr lang="en-IN" sz="1600" dirty="0">
                <a:solidFill>
                  <a:srgbClr val="16161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and </a:t>
            </a:r>
            <a:r>
              <a:rPr lang="en-IN" sz="1600" dirty="0" err="1">
                <a:solidFill>
                  <a:srgbClr val="16161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length_of_stay</a:t>
            </a:r>
            <a:r>
              <a:rPr lang="en-IN" sz="1600" dirty="0">
                <a:solidFill>
                  <a:srgbClr val="16161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are also some other important features.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solidFill>
                <a:srgbClr val="161616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solidFill>
                  <a:srgbClr val="161616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Acuuracy</a:t>
            </a:r>
            <a:r>
              <a:rPr lang="en-IN" sz="1600" dirty="0">
                <a:solidFill>
                  <a:srgbClr val="161616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of the model: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rgbClr val="16161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Accuracy Score = 0.856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rgbClr val="161616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Precision Score = 0.824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rgbClr val="16161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Recall Score = 0.856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rgbClr val="161616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OOB Score =  0.8536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>
              <a:solidFill>
                <a:srgbClr val="161616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/>
            <a:r>
              <a:rPr lang="en-IN" sz="1600" dirty="0">
                <a:solidFill>
                  <a:srgbClr val="16161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Hence our model has good accuracy.</a:t>
            </a:r>
            <a:endParaRPr lang="en-IN" sz="1600" dirty="0">
              <a:solidFill>
                <a:srgbClr val="161616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161616"/>
              </a:solidFill>
              <a:effectLst/>
              <a:latin typeface="Arial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A5D89-5824-C14E-AAEA-5CC7FFA30B7A}"/>
              </a:ext>
            </a:extLst>
          </p:cNvPr>
          <p:cNvSpPr txBox="1"/>
          <p:nvPr/>
        </p:nvSpPr>
        <p:spPr>
          <a:xfrm>
            <a:off x="4974539" y="136525"/>
            <a:ext cx="2242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Eurostile" panose="020B0504020202050204" pitchFamily="34" charset="77"/>
                <a:ea typeface="Dotum" panose="020B0600000101010101" pitchFamily="34" charset="-127"/>
              </a:rPr>
              <a:t>BA TECHNOLOGY, DATA, &amp; INSIGHT 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Eurostile" panose="020B0504020202050204" pitchFamily="34" charset="77"/>
              <a:ea typeface="Dotum" panose="020B0600000101010101" pitchFamily="34" charset="-127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A608F43-3888-B440-BEBB-C96C99DC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August 2024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F0A84A25-DC67-8A4F-9256-330409FC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E21244B-47C2-1743-8059-A4A17E039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91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Batang</vt:lpstr>
      <vt:lpstr>Arial</vt:lpstr>
      <vt:lpstr>ArialMT</vt:lpstr>
      <vt:lpstr>Calibri</vt:lpstr>
      <vt:lpstr>Calibri Light</vt:lpstr>
      <vt:lpstr>Canela Deck</vt:lpstr>
      <vt:lpstr>Eurostile</vt:lpstr>
      <vt:lpstr>Office Theme</vt:lpstr>
      <vt:lpstr>CUSTOMER  PREDICTION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 PREDICTION</dc:title>
  <dc:creator>srishtis1609@gmail.com</dc:creator>
  <cp:lastModifiedBy>srishtis1609@gmail.com</cp:lastModifiedBy>
  <cp:revision>2</cp:revision>
  <dcterms:created xsi:type="dcterms:W3CDTF">2024-08-01T14:12:22Z</dcterms:created>
  <dcterms:modified xsi:type="dcterms:W3CDTF">2024-08-02T04:43:03Z</dcterms:modified>
</cp:coreProperties>
</file>