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332" r:id="rId5"/>
    <p:sldId id="302" r:id="rId6"/>
    <p:sldId id="304" r:id="rId7"/>
    <p:sldId id="307" r:id="rId8"/>
    <p:sldId id="335" r:id="rId9"/>
    <p:sldId id="341" r:id="rId10"/>
    <p:sldId id="343" r:id="rId11"/>
    <p:sldId id="355" r:id="rId12"/>
    <p:sldId id="344" r:id="rId13"/>
    <p:sldId id="349" r:id="rId14"/>
    <p:sldId id="351" r:id="rId15"/>
    <p:sldId id="353" r:id="rId16"/>
    <p:sldId id="352" r:id="rId17"/>
    <p:sldId id="336" r:id="rId18"/>
    <p:sldId id="345" r:id="rId19"/>
    <p:sldId id="354" r:id="rId20"/>
    <p:sldId id="337" r:id="rId21"/>
    <p:sldId id="347" r:id="rId22"/>
    <p:sldId id="357" r:id="rId23"/>
    <p:sldId id="338" r:id="rId24"/>
    <p:sldId id="339" r:id="rId25"/>
    <p:sldId id="348" r:id="rId26"/>
    <p:sldId id="325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44BBB3D-E6BF-42C1-B3AD-0106A052BD68}">
          <p14:sldIdLst>
            <p14:sldId id="332"/>
            <p14:sldId id="302"/>
            <p14:sldId id="304"/>
            <p14:sldId id="307"/>
            <p14:sldId id="335"/>
            <p14:sldId id="341"/>
            <p14:sldId id="343"/>
            <p14:sldId id="355"/>
            <p14:sldId id="344"/>
            <p14:sldId id="349"/>
            <p14:sldId id="351"/>
            <p14:sldId id="353"/>
            <p14:sldId id="352"/>
            <p14:sldId id="336"/>
            <p14:sldId id="345"/>
            <p14:sldId id="354"/>
            <p14:sldId id="337"/>
            <p14:sldId id="347"/>
            <p14:sldId id="357"/>
            <p14:sldId id="338"/>
            <p14:sldId id="339"/>
            <p14:sldId id="348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94CC239-2A0D-793C-9D2C-602F4FDC909C}" name="Hänzi Sara (SSZ)" initials="H(" userId="S::sara.haenzi@zuerich.ch::2e6c1d04-0060-4a0b-8126-455fbe3560d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Zöpfel" initials="CZ" lastIdx="1" clrIdx="0">
    <p:extLst>
      <p:ext uri="{19B8F6BF-5375-455C-9EA6-DF929625EA0E}">
        <p15:presenceInfo xmlns:p15="http://schemas.microsoft.com/office/powerpoint/2012/main" userId="328cbfd8b83896c0" providerId="Windows Live"/>
      </p:ext>
    </p:extLst>
  </p:cmAuthor>
  <p:cmAuthor id="2" name="Hänzi Sara (SSZ)" initials="has" lastIdx="9" clrIdx="1">
    <p:extLst>
      <p:ext uri="{19B8F6BF-5375-455C-9EA6-DF929625EA0E}">
        <p15:presenceInfo xmlns:p15="http://schemas.microsoft.com/office/powerpoint/2012/main" userId="Hänzi Sara (SSZ)" providerId="None"/>
      </p:ext>
    </p:extLst>
  </p:cmAuthor>
  <p:cmAuthor id="3" name="Baumgartner Daniel (SSZ)" initials="B(" lastIdx="3" clrIdx="2">
    <p:extLst>
      <p:ext uri="{19B8F6BF-5375-455C-9EA6-DF929625EA0E}">
        <p15:presenceInfo xmlns:p15="http://schemas.microsoft.com/office/powerpoint/2012/main" userId="S::daniel.baumgartner3@zuerich.ch::52c37859-57ec-4938-8e07-cd0b11780db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B03"/>
    <a:srgbClr val="989898"/>
    <a:srgbClr val="005857"/>
    <a:srgbClr val="01212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0C0DD1-1B45-44EC-85D4-A1F4DCD185DD}" v="4" dt="2025-05-08T12:26:09.290"/>
    <p1510:client id="{9AF0EFBD-1C82-47E3-B066-6121B9EF1895}" v="167" dt="2025-05-08T12:20:28.184"/>
    <p1510:client id="{D3B5ECAF-A511-406E-99F7-A20B6626DF0E}" v="5861" dt="2025-05-08T12:59:58.938"/>
  </p1510:revLst>
</p1510:revInfo>
</file>

<file path=ppt/tableStyles.xml><?xml version="1.0" encoding="utf-8"?>
<a:tblStyleLst xmlns:a="http://schemas.openxmlformats.org/drawingml/2006/main" def="{CA20E951-F767-40FB-8981-BDCADE0C3650}">
  <a:tblStyle styleId="{CA20E951-F767-40FB-8981-BDCADE0C3650}" styleName="Stadt Zuerich">
    <a:wholeTbl>
      <a:tcTxStyle>
        <a:fontRef idx="minor">
          <a:prstClr val="black"/>
        </a:fontRef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rgbClr val="000000"/>
              </a:solidFill>
            </a:ln>
          </a:top>
          <a:bottom>
            <a:ln w="12700" cmpd="sng">
              <a:solidFill>
                <a:srgbClr val="000000"/>
              </a:solidFill>
            </a:ln>
          </a:bottom>
          <a:insideH>
            <a:ln w="12700" cmpd="sng">
              <a:solidFill>
                <a:srgbClr val="000000"/>
              </a:solidFill>
            </a:ln>
          </a:insideH>
          <a:insideV>
            <a:ln>
              <a:noFill/>
            </a:ln>
          </a:insideV>
        </a:tcBdr>
      </a:tcStyle>
    </a:wholeTbl>
    <a:lastCol>
      <a:tcTxStyle i="off">
        <a:fontRef idx="major"/>
        <a:srgbClr val="000000"/>
      </a:tcTxStyle>
      <a:tcStyle>
        <a:tcBdr/>
        <a:fill>
          <a:solidFill>
            <a:srgbClr val="FFFFFF"/>
          </a:solidFill>
        </a:fill>
      </a:tcStyle>
    </a:lastCol>
    <a:firstCol>
      <a:tcTxStyle i="off">
        <a:fontRef idx="major"/>
        <a:srgbClr val="000000"/>
      </a:tcTxStyle>
      <a:tcStyle>
        <a:tcBdr/>
        <a:fill>
          <a:solidFill>
            <a:srgbClr val="FFFFFF"/>
          </a:solidFill>
        </a:fill>
      </a:tcStyle>
    </a:firstCol>
    <a:lastRow>
      <a:tcTxStyle b="off">
        <a:fontRef idx="major"/>
        <a:srgbClr val="000000"/>
      </a:tcTxStyle>
      <a:tcStyle>
        <a:tcBdr/>
        <a:fill>
          <a:solidFill>
            <a:srgbClr val="FFFFFF"/>
          </a:solidFill>
        </a:fill>
      </a:tcStyle>
    </a:lastRow>
    <a:firstRow>
      <a:tcTxStyle b="off">
        <a:fontRef idx="major"/>
        <a:srgbClr val="000000"/>
      </a:tcTxStyle>
      <a:tcStyle>
        <a:tcBdr>
          <a:top>
            <a:ln w="25400" cmpd="sng">
              <a:solidFill>
                <a:srgbClr val="000000"/>
              </a:solidFill>
            </a:ln>
          </a:top>
        </a:tcBdr>
        <a:fill>
          <a:solidFill>
            <a:srgbClr val="FFFFF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ler Alessandro (SSZ)" userId="S::alessandro.feller@zuerich.ch::d55a4c1c-b0ea-421e-9119-ac4c82770978" providerId="AD" clId="Web-{0289354F-6237-467F-B9DD-FB5E4E91B5FF}"/>
    <pc:docChg chg="modSld sldOrd">
      <pc:chgData name="Feller Alessandro (SSZ)" userId="S::alessandro.feller@zuerich.ch::d55a4c1c-b0ea-421e-9119-ac4c82770978" providerId="AD" clId="Web-{0289354F-6237-467F-B9DD-FB5E4E91B5FF}" dt="2025-05-07T12:34:02.740" v="64" actId="20577"/>
      <pc:docMkLst>
        <pc:docMk/>
      </pc:docMkLst>
      <pc:sldChg chg="modSp ord">
        <pc:chgData name="Feller Alessandro (SSZ)" userId="S::alessandro.feller@zuerich.ch::d55a4c1c-b0ea-421e-9119-ac4c82770978" providerId="AD" clId="Web-{0289354F-6237-467F-B9DD-FB5E4E91B5FF}" dt="2025-05-07T12:34:02.740" v="64" actId="20577"/>
        <pc:sldMkLst>
          <pc:docMk/>
          <pc:sldMk cId="1112503383" sldId="355"/>
        </pc:sldMkLst>
        <pc:spChg chg="mod">
          <ac:chgData name="Feller Alessandro (SSZ)" userId="S::alessandro.feller@zuerich.ch::d55a4c1c-b0ea-421e-9119-ac4c82770978" providerId="AD" clId="Web-{0289354F-6237-467F-B9DD-FB5E4E91B5FF}" dt="2025-05-07T12:34:02.740" v="64" actId="20577"/>
          <ac:spMkLst>
            <pc:docMk/>
            <pc:sldMk cId="1112503383" sldId="355"/>
            <ac:spMk id="7" creationId="{298463BF-503A-8289-075D-4CA130855DEE}"/>
          </ac:spMkLst>
        </pc:spChg>
      </pc:sldChg>
    </pc:docChg>
  </pc:docChgLst>
  <pc:docChgLst>
    <pc:chgData name="Baumgartner Daniel (SSZ)" userId="S::daniel.baumgartner3@zuerich.ch::52c37859-57ec-4938-8e07-cd0b11780dbf" providerId="AD" clId="Web-{54A543BE-824A-36CF-3995-FE07D30AC7D8}"/>
    <pc:docChg chg="modSld">
      <pc:chgData name="Baumgartner Daniel (SSZ)" userId="S::daniel.baumgartner3@zuerich.ch::52c37859-57ec-4938-8e07-cd0b11780dbf" providerId="AD" clId="Web-{54A543BE-824A-36CF-3995-FE07D30AC7D8}" dt="2025-04-29T06:32:44.982" v="7" actId="20577"/>
      <pc:docMkLst>
        <pc:docMk/>
      </pc:docMkLst>
      <pc:sldChg chg="modSp">
        <pc:chgData name="Baumgartner Daniel (SSZ)" userId="S::daniel.baumgartner3@zuerich.ch::52c37859-57ec-4938-8e07-cd0b11780dbf" providerId="AD" clId="Web-{54A543BE-824A-36CF-3995-FE07D30AC7D8}" dt="2025-04-29T06:32:44.982" v="7" actId="20577"/>
        <pc:sldMkLst>
          <pc:docMk/>
          <pc:sldMk cId="711661183" sldId="339"/>
        </pc:sldMkLst>
        <pc:spChg chg="mod">
          <ac:chgData name="Baumgartner Daniel (SSZ)" userId="S::daniel.baumgartner3@zuerich.ch::52c37859-57ec-4938-8e07-cd0b11780dbf" providerId="AD" clId="Web-{54A543BE-824A-36CF-3995-FE07D30AC7D8}" dt="2025-04-29T06:32:44.982" v="7" actId="20577"/>
          <ac:spMkLst>
            <pc:docMk/>
            <pc:sldMk cId="711661183" sldId="339"/>
            <ac:spMk id="3" creationId="{01C91160-B98C-AF75-F9C5-0BBBEC13BC3E}"/>
          </ac:spMkLst>
        </pc:spChg>
      </pc:sldChg>
      <pc:sldChg chg="modSp">
        <pc:chgData name="Baumgartner Daniel (SSZ)" userId="S::daniel.baumgartner3@zuerich.ch::52c37859-57ec-4938-8e07-cd0b11780dbf" providerId="AD" clId="Web-{54A543BE-824A-36CF-3995-FE07D30AC7D8}" dt="2025-04-29T06:28:28.397" v="3" actId="20577"/>
        <pc:sldMkLst>
          <pc:docMk/>
          <pc:sldMk cId="3452333711" sldId="341"/>
        </pc:sldMkLst>
        <pc:spChg chg="mod">
          <ac:chgData name="Baumgartner Daniel (SSZ)" userId="S::daniel.baumgartner3@zuerich.ch::52c37859-57ec-4938-8e07-cd0b11780dbf" providerId="AD" clId="Web-{54A543BE-824A-36CF-3995-FE07D30AC7D8}" dt="2025-04-29T06:28:28.397" v="3" actId="20577"/>
          <ac:spMkLst>
            <pc:docMk/>
            <pc:sldMk cId="3452333711" sldId="341"/>
            <ac:spMk id="13" creationId="{35C7DF35-A111-D363-EF83-78C57E5379B4}"/>
          </ac:spMkLst>
        </pc:spChg>
      </pc:sldChg>
    </pc:docChg>
  </pc:docChgLst>
  <pc:docChgLst>
    <pc:chgData name="Feller Alessandro (SSZ)" userId="d55a4c1c-b0ea-421e-9119-ac4c82770978" providerId="ADAL" clId="{D3B5ECAF-A511-406E-99F7-A20B6626DF0E}"/>
    <pc:docChg chg="undo custSel addSld delSld modSld sldOrd modSection">
      <pc:chgData name="Feller Alessandro (SSZ)" userId="d55a4c1c-b0ea-421e-9119-ac4c82770978" providerId="ADAL" clId="{D3B5ECAF-A511-406E-99F7-A20B6626DF0E}" dt="2025-05-08T12:59:58.938" v="6180" actId="20577"/>
      <pc:docMkLst>
        <pc:docMk/>
      </pc:docMkLst>
      <pc:sldChg chg="modSp mod">
        <pc:chgData name="Feller Alessandro (SSZ)" userId="d55a4c1c-b0ea-421e-9119-ac4c82770978" providerId="ADAL" clId="{D3B5ECAF-A511-406E-99F7-A20B6626DF0E}" dt="2025-05-08T08:38:41.959" v="6148" actId="20577"/>
        <pc:sldMkLst>
          <pc:docMk/>
          <pc:sldMk cId="834076371" sldId="302"/>
        </pc:sldMkLst>
        <pc:spChg chg="mod">
          <ac:chgData name="Feller Alessandro (SSZ)" userId="d55a4c1c-b0ea-421e-9119-ac4c82770978" providerId="ADAL" clId="{D3B5ECAF-A511-406E-99F7-A20B6626DF0E}" dt="2025-05-08T08:38:41.959" v="6148" actId="20577"/>
          <ac:spMkLst>
            <pc:docMk/>
            <pc:sldMk cId="834076371" sldId="302"/>
            <ac:spMk id="5" creationId="{122090F3-EDD2-4B75-8A68-F1890B7D94D7}"/>
          </ac:spMkLst>
        </pc:spChg>
      </pc:sldChg>
      <pc:sldChg chg="modSp modNotesTx">
        <pc:chgData name="Feller Alessandro (SSZ)" userId="d55a4c1c-b0ea-421e-9119-ac4c82770978" providerId="ADAL" clId="{D3B5ECAF-A511-406E-99F7-A20B6626DF0E}" dt="2025-05-08T08:35:07.486" v="6131" actId="20577"/>
        <pc:sldMkLst>
          <pc:docMk/>
          <pc:sldMk cId="3936903820" sldId="307"/>
        </pc:sldMkLst>
        <pc:spChg chg="mod">
          <ac:chgData name="Feller Alessandro (SSZ)" userId="d55a4c1c-b0ea-421e-9119-ac4c82770978" providerId="ADAL" clId="{D3B5ECAF-A511-406E-99F7-A20B6626DF0E}" dt="2025-05-07T16:19:39.953" v="3795" actId="20577"/>
          <ac:spMkLst>
            <pc:docMk/>
            <pc:sldMk cId="3936903820" sldId="307"/>
            <ac:spMk id="5" creationId="{02071F5F-8E32-F0AA-FE3A-8B94C11F5D2D}"/>
          </ac:spMkLst>
        </pc:spChg>
      </pc:sldChg>
      <pc:sldChg chg="modSp mod modCm modNotesTx">
        <pc:chgData name="Feller Alessandro (SSZ)" userId="d55a4c1c-b0ea-421e-9119-ac4c82770978" providerId="ADAL" clId="{D3B5ECAF-A511-406E-99F7-A20B6626DF0E}" dt="2025-05-08T08:33:51.029" v="6044" actId="20577"/>
        <pc:sldMkLst>
          <pc:docMk/>
          <pc:sldMk cId="487604460" sldId="332"/>
        </pc:sldMkLst>
        <pc:spChg chg="mod">
          <ac:chgData name="Feller Alessandro (SSZ)" userId="d55a4c1c-b0ea-421e-9119-ac4c82770978" providerId="ADAL" clId="{D3B5ECAF-A511-406E-99F7-A20B6626DF0E}" dt="2025-05-08T08:33:51.029" v="6044" actId="20577"/>
          <ac:spMkLst>
            <pc:docMk/>
            <pc:sldMk cId="487604460" sldId="332"/>
            <ac:spMk id="4" creationId="{A4D6BE4A-5D32-4BC9-BB48-865031A0AE51}"/>
          </ac:spMkLst>
        </pc:spChg>
      </pc:sldChg>
      <pc:sldChg chg="modNotesTx">
        <pc:chgData name="Feller Alessandro (SSZ)" userId="d55a4c1c-b0ea-421e-9119-ac4c82770978" providerId="ADAL" clId="{D3B5ECAF-A511-406E-99F7-A20B6626DF0E}" dt="2025-05-07T13:28:36.301" v="953" actId="20577"/>
        <pc:sldMkLst>
          <pc:docMk/>
          <pc:sldMk cId="3688076042" sldId="335"/>
        </pc:sldMkLst>
      </pc:sldChg>
      <pc:sldChg chg="modNotesTx">
        <pc:chgData name="Feller Alessandro (SSZ)" userId="d55a4c1c-b0ea-421e-9119-ac4c82770978" providerId="ADAL" clId="{D3B5ECAF-A511-406E-99F7-A20B6626DF0E}" dt="2025-05-08T07:12:39.301" v="4438" actId="20577"/>
        <pc:sldMkLst>
          <pc:docMk/>
          <pc:sldMk cId="3452333711" sldId="341"/>
        </pc:sldMkLst>
      </pc:sldChg>
      <pc:sldChg chg="modSp mod modNotesTx">
        <pc:chgData name="Feller Alessandro (SSZ)" userId="d55a4c1c-b0ea-421e-9119-ac4c82770978" providerId="ADAL" clId="{D3B5ECAF-A511-406E-99F7-A20B6626DF0E}" dt="2025-05-07T13:36:52.784" v="2495" actId="20577"/>
        <pc:sldMkLst>
          <pc:docMk/>
          <pc:sldMk cId="3529826694" sldId="343"/>
        </pc:sldMkLst>
        <pc:spChg chg="mod">
          <ac:chgData name="Feller Alessandro (SSZ)" userId="d55a4c1c-b0ea-421e-9119-ac4c82770978" providerId="ADAL" clId="{D3B5ECAF-A511-406E-99F7-A20B6626DF0E}" dt="2025-05-07T13:24:28.914" v="83" actId="20577"/>
          <ac:spMkLst>
            <pc:docMk/>
            <pc:sldMk cId="3529826694" sldId="343"/>
            <ac:spMk id="7" creationId="{298463BF-503A-8289-075D-4CA130855DEE}"/>
          </ac:spMkLst>
        </pc:spChg>
      </pc:sldChg>
      <pc:sldChg chg="addSp delSp modSp mod modNotesTx">
        <pc:chgData name="Feller Alessandro (SSZ)" userId="d55a4c1c-b0ea-421e-9119-ac4c82770978" providerId="ADAL" clId="{D3B5ECAF-A511-406E-99F7-A20B6626DF0E}" dt="2025-05-07T16:18:58.596" v="3780" actId="20577"/>
        <pc:sldMkLst>
          <pc:docMk/>
          <pc:sldMk cId="4019631699" sldId="344"/>
        </pc:sldMkLst>
        <pc:picChg chg="add del mod">
          <ac:chgData name="Feller Alessandro (SSZ)" userId="d55a4c1c-b0ea-421e-9119-ac4c82770978" providerId="ADAL" clId="{D3B5ECAF-A511-406E-99F7-A20B6626DF0E}" dt="2025-05-07T14:05:24.703" v="3561" actId="478"/>
          <ac:picMkLst>
            <pc:docMk/>
            <pc:sldMk cId="4019631699" sldId="344"/>
            <ac:picMk id="6" creationId="{19D1D408-6BC6-9A04-50E1-1F326FC33E55}"/>
          </ac:picMkLst>
        </pc:picChg>
        <pc:picChg chg="add mod">
          <ac:chgData name="Feller Alessandro (SSZ)" userId="d55a4c1c-b0ea-421e-9119-ac4c82770978" providerId="ADAL" clId="{D3B5ECAF-A511-406E-99F7-A20B6626DF0E}" dt="2025-05-07T16:13:19.634" v="3576" actId="1076"/>
          <ac:picMkLst>
            <pc:docMk/>
            <pc:sldMk cId="4019631699" sldId="344"/>
            <ac:picMk id="8" creationId="{983DCB23-09CA-76FF-35BD-3F3DFA923ABF}"/>
          </ac:picMkLst>
        </pc:picChg>
        <pc:picChg chg="del">
          <ac:chgData name="Feller Alessandro (SSZ)" userId="d55a4c1c-b0ea-421e-9119-ac4c82770978" providerId="ADAL" clId="{D3B5ECAF-A511-406E-99F7-A20B6626DF0E}" dt="2025-05-07T14:15:02.778" v="3565" actId="478"/>
          <ac:picMkLst>
            <pc:docMk/>
            <pc:sldMk cId="4019631699" sldId="344"/>
            <ac:picMk id="20" creationId="{02A2E8C1-A918-7B41-ED63-AED4065E5897}"/>
          </ac:picMkLst>
        </pc:picChg>
      </pc:sldChg>
      <pc:sldChg chg="modNotesTx">
        <pc:chgData name="Feller Alessandro (SSZ)" userId="d55a4c1c-b0ea-421e-9119-ac4c82770978" providerId="ADAL" clId="{D3B5ECAF-A511-406E-99F7-A20B6626DF0E}" dt="2025-05-07T16:21:01.449" v="3854" actId="20577"/>
        <pc:sldMkLst>
          <pc:docMk/>
          <pc:sldMk cId="855163837" sldId="345"/>
        </pc:sldMkLst>
      </pc:sldChg>
      <pc:sldChg chg="modSp mod">
        <pc:chgData name="Feller Alessandro (SSZ)" userId="d55a4c1c-b0ea-421e-9119-ac4c82770978" providerId="ADAL" clId="{D3B5ECAF-A511-406E-99F7-A20B6626DF0E}" dt="2025-05-07T12:24:57.994" v="65" actId="20577"/>
        <pc:sldMkLst>
          <pc:docMk/>
          <pc:sldMk cId="3021824320" sldId="347"/>
        </pc:sldMkLst>
        <pc:spChg chg="mod">
          <ac:chgData name="Feller Alessandro (SSZ)" userId="d55a4c1c-b0ea-421e-9119-ac4c82770978" providerId="ADAL" clId="{D3B5ECAF-A511-406E-99F7-A20B6626DF0E}" dt="2025-05-07T12:24:57.994" v="65" actId="20577"/>
          <ac:spMkLst>
            <pc:docMk/>
            <pc:sldMk cId="3021824320" sldId="347"/>
            <ac:spMk id="13" creationId="{35C7DF35-A111-D363-EF83-78C57E5379B4}"/>
          </ac:spMkLst>
        </pc:spChg>
      </pc:sldChg>
      <pc:sldChg chg="addSp modSp mod">
        <pc:chgData name="Feller Alessandro (SSZ)" userId="d55a4c1c-b0ea-421e-9119-ac4c82770978" providerId="ADAL" clId="{D3B5ECAF-A511-406E-99F7-A20B6626DF0E}" dt="2025-05-08T08:38:31.796" v="6147" actId="20577"/>
        <pc:sldMkLst>
          <pc:docMk/>
          <pc:sldMk cId="2548422878" sldId="348"/>
        </pc:sldMkLst>
        <pc:spChg chg="mod">
          <ac:chgData name="Feller Alessandro (SSZ)" userId="d55a4c1c-b0ea-421e-9119-ac4c82770978" providerId="ADAL" clId="{D3B5ECAF-A511-406E-99F7-A20B6626DF0E}" dt="2025-05-08T08:38:31.796" v="6147" actId="20577"/>
          <ac:spMkLst>
            <pc:docMk/>
            <pc:sldMk cId="2548422878" sldId="348"/>
            <ac:spMk id="3" creationId="{197E9AC6-E44D-C58F-34B3-8138CD688B22}"/>
          </ac:spMkLst>
        </pc:spChg>
        <pc:spChg chg="add mod">
          <ac:chgData name="Feller Alessandro (SSZ)" userId="d55a4c1c-b0ea-421e-9119-ac4c82770978" providerId="ADAL" clId="{D3B5ECAF-A511-406E-99F7-A20B6626DF0E}" dt="2025-05-07T12:06:58.148" v="59" actId="20577"/>
          <ac:spMkLst>
            <pc:docMk/>
            <pc:sldMk cId="2548422878" sldId="348"/>
            <ac:spMk id="4" creationId="{840CCDCD-3D29-27F5-4FF4-80B3E8DD1752}"/>
          </ac:spMkLst>
        </pc:spChg>
      </pc:sldChg>
      <pc:sldChg chg="addSp delSp modSp mod modNotesTx">
        <pc:chgData name="Feller Alessandro (SSZ)" userId="d55a4c1c-b0ea-421e-9119-ac4c82770978" providerId="ADAL" clId="{D3B5ECAF-A511-406E-99F7-A20B6626DF0E}" dt="2025-05-08T07:22:53.599" v="5262" actId="20577"/>
        <pc:sldMkLst>
          <pc:docMk/>
          <pc:sldMk cId="2713068878" sldId="349"/>
        </pc:sldMkLst>
        <pc:picChg chg="add mod">
          <ac:chgData name="Feller Alessandro (SSZ)" userId="d55a4c1c-b0ea-421e-9119-ac4c82770978" providerId="ADAL" clId="{D3B5ECAF-A511-406E-99F7-A20B6626DF0E}" dt="2025-05-07T16:21:17.280" v="3855" actId="1076"/>
          <ac:picMkLst>
            <pc:docMk/>
            <pc:sldMk cId="2713068878" sldId="349"/>
            <ac:picMk id="6" creationId="{743BFAF5-A1A6-81C3-7ABD-672412E63999}"/>
          </ac:picMkLst>
        </pc:picChg>
        <pc:picChg chg="del">
          <ac:chgData name="Feller Alessandro (SSZ)" userId="d55a4c1c-b0ea-421e-9119-ac4c82770978" providerId="ADAL" clId="{D3B5ECAF-A511-406E-99F7-A20B6626DF0E}" dt="2025-05-07T16:13:05.432" v="3574" actId="478"/>
          <ac:picMkLst>
            <pc:docMk/>
            <pc:sldMk cId="2713068878" sldId="349"/>
            <ac:picMk id="10" creationId="{9888ADE3-139B-DF7F-D0AB-1606CB88CFF5}"/>
          </ac:picMkLst>
        </pc:picChg>
      </pc:sldChg>
      <pc:sldChg chg="modSp mod modShow modNotesTx">
        <pc:chgData name="Feller Alessandro (SSZ)" userId="d55a4c1c-b0ea-421e-9119-ac4c82770978" providerId="ADAL" clId="{D3B5ECAF-A511-406E-99F7-A20B6626DF0E}" dt="2025-05-08T12:59:58.938" v="6180" actId="20577"/>
        <pc:sldMkLst>
          <pc:docMk/>
          <pc:sldMk cId="1594708782" sldId="351"/>
        </pc:sldMkLst>
        <pc:spChg chg="mod">
          <ac:chgData name="Feller Alessandro (SSZ)" userId="d55a4c1c-b0ea-421e-9119-ac4c82770978" providerId="ADAL" clId="{D3B5ECAF-A511-406E-99F7-A20B6626DF0E}" dt="2025-05-08T12:59:58.938" v="6180" actId="20577"/>
          <ac:spMkLst>
            <pc:docMk/>
            <pc:sldMk cId="1594708782" sldId="351"/>
            <ac:spMk id="8" creationId="{EE844D49-E83B-D64B-5AB4-A2AAD23CABCC}"/>
          </ac:spMkLst>
        </pc:spChg>
      </pc:sldChg>
      <pc:sldChg chg="addSp delSp modSp mod modNotesTx">
        <pc:chgData name="Feller Alessandro (SSZ)" userId="d55a4c1c-b0ea-421e-9119-ac4c82770978" providerId="ADAL" clId="{D3B5ECAF-A511-406E-99F7-A20B6626DF0E}" dt="2025-05-08T07:27:20.435" v="5890" actId="20577"/>
        <pc:sldMkLst>
          <pc:docMk/>
          <pc:sldMk cId="2884774967" sldId="353"/>
        </pc:sldMkLst>
        <pc:spChg chg="mod">
          <ac:chgData name="Feller Alessandro (SSZ)" userId="d55a4c1c-b0ea-421e-9119-ac4c82770978" providerId="ADAL" clId="{D3B5ECAF-A511-406E-99F7-A20B6626DF0E}" dt="2025-05-07T16:20:09.728" v="3799" actId="20577"/>
          <ac:spMkLst>
            <pc:docMk/>
            <pc:sldMk cId="2884774967" sldId="353"/>
            <ac:spMk id="13" creationId="{35C7DF35-A111-D363-EF83-78C57E5379B4}"/>
          </ac:spMkLst>
        </pc:spChg>
        <pc:picChg chg="add mod">
          <ac:chgData name="Feller Alessandro (SSZ)" userId="d55a4c1c-b0ea-421e-9119-ac4c82770978" providerId="ADAL" clId="{D3B5ECAF-A511-406E-99F7-A20B6626DF0E}" dt="2025-05-07T16:17:09.224" v="3580" actId="1076"/>
          <ac:picMkLst>
            <pc:docMk/>
            <pc:sldMk cId="2884774967" sldId="353"/>
            <ac:picMk id="6" creationId="{CF609B48-A7EC-38ED-FA43-9DBDF9CF9AEA}"/>
          </ac:picMkLst>
        </pc:picChg>
        <pc:picChg chg="del">
          <ac:chgData name="Feller Alessandro (SSZ)" userId="d55a4c1c-b0ea-421e-9119-ac4c82770978" providerId="ADAL" clId="{D3B5ECAF-A511-406E-99F7-A20B6626DF0E}" dt="2025-05-07T16:17:02.199" v="3578" actId="478"/>
          <ac:picMkLst>
            <pc:docMk/>
            <pc:sldMk cId="2884774967" sldId="353"/>
            <ac:picMk id="7" creationId="{A7AEF8A4-6ABC-CDE7-463D-85C082C1B22C}"/>
          </ac:picMkLst>
        </pc:picChg>
      </pc:sldChg>
      <pc:sldChg chg="modNotesTx">
        <pc:chgData name="Feller Alessandro (SSZ)" userId="d55a4c1c-b0ea-421e-9119-ac4c82770978" providerId="ADAL" clId="{D3B5ECAF-A511-406E-99F7-A20B6626DF0E}" dt="2025-05-07T16:26:40.059" v="3856" actId="20577"/>
        <pc:sldMkLst>
          <pc:docMk/>
          <pc:sldMk cId="3199088207" sldId="354"/>
        </pc:sldMkLst>
      </pc:sldChg>
      <pc:sldChg chg="addSp delSp modSp add mod modCm modNotesTx">
        <pc:chgData name="Feller Alessandro (SSZ)" userId="d55a4c1c-b0ea-421e-9119-ac4c82770978" providerId="ADAL" clId="{D3B5ECAF-A511-406E-99F7-A20B6626DF0E}" dt="2025-05-08T09:13:15.912" v="6178" actId="1076"/>
        <pc:sldMkLst>
          <pc:docMk/>
          <pc:sldMk cId="1112503383" sldId="355"/>
        </pc:sldMkLst>
        <pc:spChg chg="mod">
          <ac:chgData name="Feller Alessandro (SSZ)" userId="d55a4c1c-b0ea-421e-9119-ac4c82770978" providerId="ADAL" clId="{D3B5ECAF-A511-406E-99F7-A20B6626DF0E}" dt="2025-05-07T13:24:46.345" v="91" actId="20577"/>
          <ac:spMkLst>
            <pc:docMk/>
            <pc:sldMk cId="1112503383" sldId="355"/>
            <ac:spMk id="7" creationId="{298463BF-503A-8289-075D-4CA130855DEE}"/>
          </ac:spMkLst>
        </pc:spChg>
        <pc:picChg chg="del">
          <ac:chgData name="Feller Alessandro (SSZ)" userId="d55a4c1c-b0ea-421e-9119-ac4c82770978" providerId="ADAL" clId="{D3B5ECAF-A511-406E-99F7-A20B6626DF0E}" dt="2025-05-08T08:58:13.386" v="6169" actId="478"/>
          <ac:picMkLst>
            <pc:docMk/>
            <pc:sldMk cId="1112503383" sldId="355"/>
            <ac:picMk id="5" creationId="{38FD6A8B-2056-EF7B-C6D5-90772EACA6A3}"/>
          </ac:picMkLst>
        </pc:picChg>
        <pc:picChg chg="del">
          <ac:chgData name="Feller Alessandro (SSZ)" userId="d55a4c1c-b0ea-421e-9119-ac4c82770978" providerId="ADAL" clId="{D3B5ECAF-A511-406E-99F7-A20B6626DF0E}" dt="2025-05-08T08:57:52.033" v="6162" actId="478"/>
          <ac:picMkLst>
            <pc:docMk/>
            <pc:sldMk cId="1112503383" sldId="355"/>
            <ac:picMk id="6" creationId="{8FF8E4CC-3BC3-3757-AB59-ABAC92F7BA0C}"/>
          </ac:picMkLst>
        </pc:picChg>
        <pc:picChg chg="add mod">
          <ac:chgData name="Feller Alessandro (SSZ)" userId="d55a4c1c-b0ea-421e-9119-ac4c82770978" providerId="ADAL" clId="{D3B5ECAF-A511-406E-99F7-A20B6626DF0E}" dt="2025-05-07T14:16:01.066" v="3572" actId="1076"/>
          <ac:picMkLst>
            <pc:docMk/>
            <pc:sldMk cId="1112503383" sldId="355"/>
            <ac:picMk id="8" creationId="{7D517804-E734-FA02-2BD6-B6330B627AD9}"/>
          </ac:picMkLst>
        </pc:picChg>
        <pc:picChg chg="add del mod">
          <ac:chgData name="Feller Alessandro (SSZ)" userId="d55a4c1c-b0ea-421e-9119-ac4c82770978" providerId="ADAL" clId="{D3B5ECAF-A511-406E-99F7-A20B6626DF0E}" dt="2025-05-08T09:12:59.165" v="6171" actId="478"/>
          <ac:picMkLst>
            <pc:docMk/>
            <pc:sldMk cId="1112503383" sldId="355"/>
            <ac:picMk id="9" creationId="{75D66809-E27C-BB56-5C3F-03C0BE432FD7}"/>
          </ac:picMkLst>
        </pc:picChg>
        <pc:picChg chg="del">
          <ac:chgData name="Feller Alessandro (SSZ)" userId="d55a4c1c-b0ea-421e-9119-ac4c82770978" providerId="ADAL" clId="{D3B5ECAF-A511-406E-99F7-A20B6626DF0E}" dt="2025-05-08T09:13:11.647" v="6177" actId="478"/>
          <ac:picMkLst>
            <pc:docMk/>
            <pc:sldMk cId="1112503383" sldId="355"/>
            <ac:picMk id="10" creationId="{E5CEEA79-B683-A1E1-6D41-2521BE65FF78}"/>
          </ac:picMkLst>
        </pc:picChg>
        <pc:picChg chg="add mod ord">
          <ac:chgData name="Feller Alessandro (SSZ)" userId="d55a4c1c-b0ea-421e-9119-ac4c82770978" providerId="ADAL" clId="{D3B5ECAF-A511-406E-99F7-A20B6626DF0E}" dt="2025-05-08T08:57:56.679" v="6164" actId="167"/>
          <ac:picMkLst>
            <pc:docMk/>
            <pc:sldMk cId="1112503383" sldId="355"/>
            <ac:picMk id="13" creationId="{186E52FA-4F6C-29BA-19B9-AC48C3E2C1DC}"/>
          </ac:picMkLst>
        </pc:picChg>
        <pc:picChg chg="add mod">
          <ac:chgData name="Feller Alessandro (SSZ)" userId="d55a4c1c-b0ea-421e-9119-ac4c82770978" providerId="ADAL" clId="{D3B5ECAF-A511-406E-99F7-A20B6626DF0E}" dt="2025-05-08T08:58:19.213" v="6170" actId="1076"/>
          <ac:picMkLst>
            <pc:docMk/>
            <pc:sldMk cId="1112503383" sldId="355"/>
            <ac:picMk id="16" creationId="{A5FECE83-DC11-98A3-5D3D-75EFF3CCD003}"/>
          </ac:picMkLst>
        </pc:picChg>
        <pc:picChg chg="add mod">
          <ac:chgData name="Feller Alessandro (SSZ)" userId="d55a4c1c-b0ea-421e-9119-ac4c82770978" providerId="ADAL" clId="{D3B5ECAF-A511-406E-99F7-A20B6626DF0E}" dt="2025-05-08T09:13:15.912" v="6178" actId="1076"/>
          <ac:picMkLst>
            <pc:docMk/>
            <pc:sldMk cId="1112503383" sldId="355"/>
            <ac:picMk id="18" creationId="{89ABDD01-221F-66CE-7720-1EA7C084402B}"/>
          </ac:picMkLst>
        </pc:picChg>
      </pc:sldChg>
      <pc:sldChg chg="addSp modSp add del mod ord">
        <pc:chgData name="Feller Alessandro (SSZ)" userId="d55a4c1c-b0ea-421e-9119-ac4c82770978" providerId="ADAL" clId="{D3B5ECAF-A511-406E-99F7-A20B6626DF0E}" dt="2025-05-08T08:38:27.325" v="6146" actId="47"/>
        <pc:sldMkLst>
          <pc:docMk/>
          <pc:sldMk cId="1267884169" sldId="356"/>
        </pc:sldMkLst>
        <pc:spChg chg="mod">
          <ac:chgData name="Feller Alessandro (SSZ)" userId="d55a4c1c-b0ea-421e-9119-ac4c82770978" providerId="ADAL" clId="{D3B5ECAF-A511-406E-99F7-A20B6626DF0E}" dt="2025-05-08T07:44:13.399" v="5969" actId="20577"/>
          <ac:spMkLst>
            <pc:docMk/>
            <pc:sldMk cId="1267884169" sldId="356"/>
            <ac:spMk id="3" creationId="{197E9AC6-E44D-C58F-34B3-8138CD688B22}"/>
          </ac:spMkLst>
        </pc:spChg>
        <pc:picChg chg="add mod">
          <ac:chgData name="Feller Alessandro (SSZ)" userId="d55a4c1c-b0ea-421e-9119-ac4c82770978" providerId="ADAL" clId="{D3B5ECAF-A511-406E-99F7-A20B6626DF0E}" dt="2025-05-08T07:58:06.363" v="6041" actId="1076"/>
          <ac:picMkLst>
            <pc:docMk/>
            <pc:sldMk cId="1267884169" sldId="356"/>
            <ac:picMk id="4" creationId="{F496BB7F-1BF2-C897-D65B-6D774BAA876B}"/>
          </ac:picMkLst>
        </pc:picChg>
      </pc:sldChg>
      <pc:sldChg chg="addSp delSp modSp add mod ord modAnim">
        <pc:chgData name="Feller Alessandro (SSZ)" userId="d55a4c1c-b0ea-421e-9119-ac4c82770978" providerId="ADAL" clId="{D3B5ECAF-A511-406E-99F7-A20B6626DF0E}" dt="2025-05-08T08:39:08.565" v="6150"/>
        <pc:sldMkLst>
          <pc:docMk/>
          <pc:sldMk cId="2961853168" sldId="357"/>
        </pc:sldMkLst>
        <pc:spChg chg="mod">
          <ac:chgData name="Feller Alessandro (SSZ)" userId="d55a4c1c-b0ea-421e-9119-ac4c82770978" providerId="ADAL" clId="{D3B5ECAF-A511-406E-99F7-A20B6626DF0E}" dt="2025-05-08T07:51:26.485" v="6015" actId="20577"/>
          <ac:spMkLst>
            <pc:docMk/>
            <pc:sldMk cId="2961853168" sldId="357"/>
            <ac:spMk id="2" creationId="{506F9712-DDAB-9EF3-AC8D-D52E5AF3B023}"/>
          </ac:spMkLst>
        </pc:spChg>
        <pc:spChg chg="del">
          <ac:chgData name="Feller Alessandro (SSZ)" userId="d55a4c1c-b0ea-421e-9119-ac4c82770978" providerId="ADAL" clId="{D3B5ECAF-A511-406E-99F7-A20B6626DF0E}" dt="2025-05-08T07:43:54.702" v="5963" actId="478"/>
          <ac:spMkLst>
            <pc:docMk/>
            <pc:sldMk cId="2961853168" sldId="357"/>
            <ac:spMk id="3" creationId="{01C91160-B98C-AF75-F9C5-0BBBEC13BC3E}"/>
          </ac:spMkLst>
        </pc:spChg>
        <pc:spChg chg="add del mod">
          <ac:chgData name="Feller Alessandro (SSZ)" userId="d55a4c1c-b0ea-421e-9119-ac4c82770978" providerId="ADAL" clId="{D3B5ECAF-A511-406E-99F7-A20B6626DF0E}" dt="2025-05-08T07:45:11.068" v="5970" actId="478"/>
          <ac:spMkLst>
            <pc:docMk/>
            <pc:sldMk cId="2961853168" sldId="357"/>
            <ac:spMk id="5" creationId="{7D14B1A0-9513-B257-B290-0CF2991E0E64}"/>
          </ac:spMkLst>
        </pc:spChg>
        <pc:spChg chg="add mod">
          <ac:chgData name="Feller Alessandro (SSZ)" userId="d55a4c1c-b0ea-421e-9119-ac4c82770978" providerId="ADAL" clId="{D3B5ECAF-A511-406E-99F7-A20B6626DF0E}" dt="2025-05-08T07:51:08.422" v="6004" actId="1076"/>
          <ac:spMkLst>
            <pc:docMk/>
            <pc:sldMk cId="2961853168" sldId="357"/>
            <ac:spMk id="21" creationId="{3F7AF5CB-1D20-5EBF-C9BD-400401F5D058}"/>
          </ac:spMkLst>
        </pc:spChg>
        <pc:spChg chg="add mod">
          <ac:chgData name="Feller Alessandro (SSZ)" userId="d55a4c1c-b0ea-421e-9119-ac4c82770978" providerId="ADAL" clId="{D3B5ECAF-A511-406E-99F7-A20B6626DF0E}" dt="2025-05-08T07:51:19.016" v="6006" actId="1076"/>
          <ac:spMkLst>
            <pc:docMk/>
            <pc:sldMk cId="2961853168" sldId="357"/>
            <ac:spMk id="22" creationId="{066424A4-DD13-321D-B153-96233AC58F08}"/>
          </ac:spMkLst>
        </pc:spChg>
        <pc:picChg chg="add mod">
          <ac:chgData name="Feller Alessandro (SSZ)" userId="d55a4c1c-b0ea-421e-9119-ac4c82770978" providerId="ADAL" clId="{D3B5ECAF-A511-406E-99F7-A20B6626DF0E}" dt="2025-05-08T07:50:50.282" v="6000" actId="1076"/>
          <ac:picMkLst>
            <pc:docMk/>
            <pc:sldMk cId="2961853168" sldId="357"/>
            <ac:picMk id="6" creationId="{DC73856C-E913-4FF0-6CBB-83E3D825E5C8}"/>
          </ac:picMkLst>
        </pc:picChg>
        <pc:picChg chg="add mod">
          <ac:chgData name="Feller Alessandro (SSZ)" userId="d55a4c1c-b0ea-421e-9119-ac4c82770978" providerId="ADAL" clId="{D3B5ECAF-A511-406E-99F7-A20B6626DF0E}" dt="2025-05-08T07:50:50.282" v="6000" actId="1076"/>
          <ac:picMkLst>
            <pc:docMk/>
            <pc:sldMk cId="2961853168" sldId="357"/>
            <ac:picMk id="7" creationId="{90593843-3B91-0584-9DE6-D5786A0005C0}"/>
          </ac:picMkLst>
        </pc:picChg>
        <pc:picChg chg="add mod">
          <ac:chgData name="Feller Alessandro (SSZ)" userId="d55a4c1c-b0ea-421e-9119-ac4c82770978" providerId="ADAL" clId="{D3B5ECAF-A511-406E-99F7-A20B6626DF0E}" dt="2025-05-08T07:50:50.282" v="6000" actId="1076"/>
          <ac:picMkLst>
            <pc:docMk/>
            <pc:sldMk cId="2961853168" sldId="357"/>
            <ac:picMk id="8" creationId="{92FB87DF-1855-C81B-244C-60D94938B38E}"/>
          </ac:picMkLst>
        </pc:picChg>
        <pc:picChg chg="add mod">
          <ac:chgData name="Feller Alessandro (SSZ)" userId="d55a4c1c-b0ea-421e-9119-ac4c82770978" providerId="ADAL" clId="{D3B5ECAF-A511-406E-99F7-A20B6626DF0E}" dt="2025-05-08T07:50:50.282" v="6000" actId="1076"/>
          <ac:picMkLst>
            <pc:docMk/>
            <pc:sldMk cId="2961853168" sldId="357"/>
            <ac:picMk id="9" creationId="{C97AA654-4361-BEDF-83B6-07426796243C}"/>
          </ac:picMkLst>
        </pc:picChg>
        <pc:picChg chg="add mod">
          <ac:chgData name="Feller Alessandro (SSZ)" userId="d55a4c1c-b0ea-421e-9119-ac4c82770978" providerId="ADAL" clId="{D3B5ECAF-A511-406E-99F7-A20B6626DF0E}" dt="2025-05-08T07:50:50.282" v="6000" actId="1076"/>
          <ac:picMkLst>
            <pc:docMk/>
            <pc:sldMk cId="2961853168" sldId="357"/>
            <ac:picMk id="10" creationId="{1978553D-B81B-5B94-90B4-FD6C26D3BDEC}"/>
          </ac:picMkLst>
        </pc:picChg>
        <pc:picChg chg="add mod">
          <ac:chgData name="Feller Alessandro (SSZ)" userId="d55a4c1c-b0ea-421e-9119-ac4c82770978" providerId="ADAL" clId="{D3B5ECAF-A511-406E-99F7-A20B6626DF0E}" dt="2025-05-08T07:50:50.282" v="6000" actId="1076"/>
          <ac:picMkLst>
            <pc:docMk/>
            <pc:sldMk cId="2961853168" sldId="357"/>
            <ac:picMk id="11" creationId="{B9F076B4-BE2B-9140-B89A-0CC8B22C8B95}"/>
          </ac:picMkLst>
        </pc:picChg>
        <pc:picChg chg="add mod">
          <ac:chgData name="Feller Alessandro (SSZ)" userId="d55a4c1c-b0ea-421e-9119-ac4c82770978" providerId="ADAL" clId="{D3B5ECAF-A511-406E-99F7-A20B6626DF0E}" dt="2025-05-08T07:50:43.957" v="5999" actId="1076"/>
          <ac:picMkLst>
            <pc:docMk/>
            <pc:sldMk cId="2961853168" sldId="357"/>
            <ac:picMk id="12" creationId="{0811E922-6262-C497-06A1-EC1ABFF6B751}"/>
          </ac:picMkLst>
        </pc:picChg>
        <pc:picChg chg="add mod">
          <ac:chgData name="Feller Alessandro (SSZ)" userId="d55a4c1c-b0ea-421e-9119-ac4c82770978" providerId="ADAL" clId="{D3B5ECAF-A511-406E-99F7-A20B6626DF0E}" dt="2025-05-08T07:50:43.957" v="5999" actId="1076"/>
          <ac:picMkLst>
            <pc:docMk/>
            <pc:sldMk cId="2961853168" sldId="357"/>
            <ac:picMk id="14" creationId="{5B7AC940-7CB1-E1B3-1945-BCBE47DCE0E4}"/>
          </ac:picMkLst>
        </pc:picChg>
        <pc:picChg chg="add mod">
          <ac:chgData name="Feller Alessandro (SSZ)" userId="d55a4c1c-b0ea-421e-9119-ac4c82770978" providerId="ADAL" clId="{D3B5ECAF-A511-406E-99F7-A20B6626DF0E}" dt="2025-05-08T07:50:43.957" v="5999" actId="1076"/>
          <ac:picMkLst>
            <pc:docMk/>
            <pc:sldMk cId="2961853168" sldId="357"/>
            <ac:picMk id="16" creationId="{CD1E8DFD-C9E4-6BD3-8D79-590C8E27839C}"/>
          </ac:picMkLst>
        </pc:picChg>
        <pc:picChg chg="add mod">
          <ac:chgData name="Feller Alessandro (SSZ)" userId="d55a4c1c-b0ea-421e-9119-ac4c82770978" providerId="ADAL" clId="{D3B5ECAF-A511-406E-99F7-A20B6626DF0E}" dt="2025-05-08T07:50:43.957" v="5999" actId="1076"/>
          <ac:picMkLst>
            <pc:docMk/>
            <pc:sldMk cId="2961853168" sldId="357"/>
            <ac:picMk id="17" creationId="{C05FF463-8F46-5C8C-BBB2-B586916B6BB1}"/>
          </ac:picMkLst>
        </pc:picChg>
        <pc:picChg chg="add mod">
          <ac:chgData name="Feller Alessandro (SSZ)" userId="d55a4c1c-b0ea-421e-9119-ac4c82770978" providerId="ADAL" clId="{D3B5ECAF-A511-406E-99F7-A20B6626DF0E}" dt="2025-05-08T07:50:43.957" v="5999" actId="1076"/>
          <ac:picMkLst>
            <pc:docMk/>
            <pc:sldMk cId="2961853168" sldId="357"/>
            <ac:picMk id="18" creationId="{A4AE58A0-2088-A101-FC74-05F23C724FEE}"/>
          </ac:picMkLst>
        </pc:picChg>
        <pc:picChg chg="add mod">
          <ac:chgData name="Feller Alessandro (SSZ)" userId="d55a4c1c-b0ea-421e-9119-ac4c82770978" providerId="ADAL" clId="{D3B5ECAF-A511-406E-99F7-A20B6626DF0E}" dt="2025-05-08T07:50:39.726" v="5998" actId="1076"/>
          <ac:picMkLst>
            <pc:docMk/>
            <pc:sldMk cId="2961853168" sldId="357"/>
            <ac:picMk id="19" creationId="{C98270C5-96C7-0904-B976-4E9311561EDD}"/>
          </ac:picMkLst>
        </pc:picChg>
        <pc:picChg chg="add mod">
          <ac:chgData name="Feller Alessandro (SSZ)" userId="d55a4c1c-b0ea-421e-9119-ac4c82770978" providerId="ADAL" clId="{D3B5ECAF-A511-406E-99F7-A20B6626DF0E}" dt="2025-05-08T07:50:56.913" v="6002" actId="1076"/>
          <ac:picMkLst>
            <pc:docMk/>
            <pc:sldMk cId="2961853168" sldId="357"/>
            <ac:picMk id="20" creationId="{4D8C4E49-8EB7-E607-7247-9894F3F7383C}"/>
          </ac:picMkLst>
        </pc:picChg>
        <pc:picChg chg="add mod">
          <ac:chgData name="Feller Alessandro (SSZ)" userId="d55a4c1c-b0ea-421e-9119-ac4c82770978" providerId="ADAL" clId="{D3B5ECAF-A511-406E-99F7-A20B6626DF0E}" dt="2025-05-08T07:51:51.332" v="6020" actId="1076"/>
          <ac:picMkLst>
            <pc:docMk/>
            <pc:sldMk cId="2961853168" sldId="357"/>
            <ac:picMk id="23" creationId="{261E57AC-CEAE-7127-B474-902D5945B042}"/>
          </ac:picMkLst>
        </pc:picChg>
        <pc:picChg chg="add mod">
          <ac:chgData name="Feller Alessandro (SSZ)" userId="d55a4c1c-b0ea-421e-9119-ac4c82770978" providerId="ADAL" clId="{D3B5ECAF-A511-406E-99F7-A20B6626DF0E}" dt="2025-05-08T07:51:46.531" v="6018" actId="1076"/>
          <ac:picMkLst>
            <pc:docMk/>
            <pc:sldMk cId="2961853168" sldId="357"/>
            <ac:picMk id="24" creationId="{4AD9DD89-9926-C99F-5C7F-279FB85BC9EF}"/>
          </ac:picMkLst>
        </pc:picChg>
        <pc:picChg chg="add mod">
          <ac:chgData name="Feller Alessandro (SSZ)" userId="d55a4c1c-b0ea-421e-9119-ac4c82770978" providerId="ADAL" clId="{D3B5ECAF-A511-406E-99F7-A20B6626DF0E}" dt="2025-05-08T07:52:03.146" v="6022" actId="1076"/>
          <ac:picMkLst>
            <pc:docMk/>
            <pc:sldMk cId="2961853168" sldId="357"/>
            <ac:picMk id="25" creationId="{3D59B104-0AFD-88A6-4676-BA3024063C78}"/>
          </ac:picMkLst>
        </pc:picChg>
        <pc:picChg chg="add mod">
          <ac:chgData name="Feller Alessandro (SSZ)" userId="d55a4c1c-b0ea-421e-9119-ac4c82770978" providerId="ADAL" clId="{D3B5ECAF-A511-406E-99F7-A20B6626DF0E}" dt="2025-05-08T07:54:56.811" v="6030" actId="1076"/>
          <ac:picMkLst>
            <pc:docMk/>
            <pc:sldMk cId="2961853168" sldId="357"/>
            <ac:picMk id="27" creationId="{DD034343-F834-FE31-3999-29597F5E83D4}"/>
          </ac:picMkLst>
        </pc:picChg>
        <pc:picChg chg="add mod">
          <ac:chgData name="Feller Alessandro (SSZ)" userId="d55a4c1c-b0ea-421e-9119-ac4c82770978" providerId="ADAL" clId="{D3B5ECAF-A511-406E-99F7-A20B6626DF0E}" dt="2025-05-08T07:55:25.495" v="6035" actId="1076"/>
          <ac:picMkLst>
            <pc:docMk/>
            <pc:sldMk cId="2961853168" sldId="357"/>
            <ac:picMk id="29" creationId="{061CB302-299A-BD6A-39AC-1DF6B4503619}"/>
          </ac:picMkLst>
        </pc:picChg>
        <pc:picChg chg="add del mod">
          <ac:chgData name="Feller Alessandro (SSZ)" userId="d55a4c1c-b0ea-421e-9119-ac4c82770978" providerId="ADAL" clId="{D3B5ECAF-A511-406E-99F7-A20B6626DF0E}" dt="2025-05-08T07:58:10.479" v="6042" actId="478"/>
          <ac:picMkLst>
            <pc:docMk/>
            <pc:sldMk cId="2961853168" sldId="357"/>
            <ac:picMk id="31" creationId="{BE881A88-2DB8-77EC-F29C-95328F0F0C30}"/>
          </ac:picMkLst>
        </pc:picChg>
      </pc:sldChg>
    </pc:docChg>
  </pc:docChgLst>
  <pc:docChgLst>
    <pc:chgData name="Hänzi Sara (SSZ)" userId="S::sara.haenzi@zuerich.ch::2e6c1d04-0060-4a0b-8126-455fbe3560d7" providerId="AD" clId="Web-{E38DCE27-F351-8540-EC12-7B728EECA421}"/>
    <pc:docChg chg="mod modSld">
      <pc:chgData name="Hänzi Sara (SSZ)" userId="S::sara.haenzi@zuerich.ch::2e6c1d04-0060-4a0b-8126-455fbe3560d7" providerId="AD" clId="Web-{E38DCE27-F351-8540-EC12-7B728EECA421}" dt="2025-05-05T11:20:40.009" v="16"/>
      <pc:docMkLst>
        <pc:docMk/>
      </pc:docMkLst>
      <pc:sldChg chg="modSp">
        <pc:chgData name="Hänzi Sara (SSZ)" userId="S::sara.haenzi@zuerich.ch::2e6c1d04-0060-4a0b-8126-455fbe3560d7" providerId="AD" clId="Web-{E38DCE27-F351-8540-EC12-7B728EECA421}" dt="2025-05-05T11:19:22.883" v="15" actId="20577"/>
        <pc:sldMkLst>
          <pc:docMk/>
          <pc:sldMk cId="487604460" sldId="332"/>
        </pc:sldMkLst>
        <pc:spChg chg="mod">
          <ac:chgData name="Hänzi Sara (SSZ)" userId="S::sara.haenzi@zuerich.ch::2e6c1d04-0060-4a0b-8126-455fbe3560d7" providerId="AD" clId="Web-{E38DCE27-F351-8540-EC12-7B728EECA421}" dt="2025-05-05T11:19:22.883" v="15" actId="20577"/>
          <ac:spMkLst>
            <pc:docMk/>
            <pc:sldMk cId="487604460" sldId="332"/>
            <ac:spMk id="4" creationId="{A4D6BE4A-5D32-4BC9-BB48-865031A0AE51}"/>
          </ac:spMkLst>
        </pc:spChg>
      </pc:sldChg>
      <pc:sldChg chg="mod modShow">
        <pc:chgData name="Hänzi Sara (SSZ)" userId="S::sara.haenzi@zuerich.ch::2e6c1d04-0060-4a0b-8126-455fbe3560d7" providerId="AD" clId="Web-{E38DCE27-F351-8540-EC12-7B728EECA421}" dt="2025-05-05T11:20:40.009" v="16"/>
        <pc:sldMkLst>
          <pc:docMk/>
          <pc:sldMk cId="1594708782" sldId="351"/>
        </pc:sldMkLst>
      </pc:sldChg>
    </pc:docChg>
  </pc:docChgLst>
  <pc:docChgLst>
    <pc:chgData name="Feller Alessandro (SSZ)" userId="d55a4c1c-b0ea-421e-9119-ac4c82770978" providerId="ADAL" clId="{17852172-458F-4A58-8B66-DC0F4689737A}"/>
    <pc:docChg chg="undo custSel addSld delSld modSld sldOrd modSection">
      <pc:chgData name="Feller Alessandro (SSZ)" userId="d55a4c1c-b0ea-421e-9119-ac4c82770978" providerId="ADAL" clId="{17852172-458F-4A58-8B66-DC0F4689737A}" dt="2025-04-25T14:38:22.893" v="6810"/>
      <pc:docMkLst>
        <pc:docMk/>
      </pc:docMkLst>
      <pc:sldChg chg="del">
        <pc:chgData name="Feller Alessandro (SSZ)" userId="d55a4c1c-b0ea-421e-9119-ac4c82770978" providerId="ADAL" clId="{17852172-458F-4A58-8B66-DC0F4689737A}" dt="2025-04-23T07:52:45.055" v="8" actId="47"/>
        <pc:sldMkLst>
          <pc:docMk/>
          <pc:sldMk cId="1164638065" sldId="301"/>
        </pc:sldMkLst>
      </pc:sldChg>
      <pc:sldChg chg="delSp modSp mod">
        <pc:chgData name="Feller Alessandro (SSZ)" userId="d55a4c1c-b0ea-421e-9119-ac4c82770978" providerId="ADAL" clId="{17852172-458F-4A58-8B66-DC0F4689737A}" dt="2025-04-25T14:31:15.019" v="6615" actId="20577"/>
        <pc:sldMkLst>
          <pc:docMk/>
          <pc:sldMk cId="834076371" sldId="302"/>
        </pc:sldMkLst>
        <pc:spChg chg="del">
          <ac:chgData name="Feller Alessandro (SSZ)" userId="d55a4c1c-b0ea-421e-9119-ac4c82770978" providerId="ADAL" clId="{17852172-458F-4A58-8B66-DC0F4689737A}" dt="2025-04-23T09:18:02.663" v="1948" actId="478"/>
          <ac:spMkLst>
            <pc:docMk/>
            <pc:sldMk cId="834076371" sldId="302"/>
            <ac:spMk id="2" creationId="{5CB11558-53A9-070F-510E-701FE47BF17E}"/>
          </ac:spMkLst>
        </pc:spChg>
        <pc:spChg chg="mod">
          <ac:chgData name="Feller Alessandro (SSZ)" userId="d55a4c1c-b0ea-421e-9119-ac4c82770978" providerId="ADAL" clId="{17852172-458F-4A58-8B66-DC0F4689737A}" dt="2025-04-25T14:31:15.019" v="6615" actId="20577"/>
          <ac:spMkLst>
            <pc:docMk/>
            <pc:sldMk cId="834076371" sldId="302"/>
            <ac:spMk id="5" creationId="{122090F3-EDD2-4B75-8A68-F1890B7D94D7}"/>
          </ac:spMkLst>
        </pc:spChg>
      </pc:sldChg>
      <pc:sldChg chg="modSp mod">
        <pc:chgData name="Feller Alessandro (SSZ)" userId="d55a4c1c-b0ea-421e-9119-ac4c82770978" providerId="ADAL" clId="{17852172-458F-4A58-8B66-DC0F4689737A}" dt="2025-04-24T15:21:52.722" v="2065" actId="207"/>
        <pc:sldMkLst>
          <pc:docMk/>
          <pc:sldMk cId="1116702067" sldId="304"/>
        </pc:sldMkLst>
        <pc:spChg chg="mod">
          <ac:chgData name="Feller Alessandro (SSZ)" userId="d55a4c1c-b0ea-421e-9119-ac4c82770978" providerId="ADAL" clId="{17852172-458F-4A58-8B66-DC0F4689737A}" dt="2025-04-24T15:21:52.722" v="2065" actId="207"/>
          <ac:spMkLst>
            <pc:docMk/>
            <pc:sldMk cId="1116702067" sldId="304"/>
            <ac:spMk id="2" creationId="{69A02742-D18A-41D7-AD14-FF3687B55EDE}"/>
          </ac:spMkLst>
        </pc:spChg>
      </pc:sldChg>
      <pc:sldChg chg="addSp delSp modSp add mod ord delAnim modAnim">
        <pc:chgData name="Feller Alessandro (SSZ)" userId="d55a4c1c-b0ea-421e-9119-ac4c82770978" providerId="ADAL" clId="{17852172-458F-4A58-8B66-DC0F4689737A}" dt="2025-04-24T15:24:47.356" v="2102"/>
        <pc:sldMkLst>
          <pc:docMk/>
          <pc:sldMk cId="3936903820" sldId="307"/>
        </pc:sldMkLst>
        <pc:spChg chg="mod">
          <ac:chgData name="Feller Alessandro (SSZ)" userId="d55a4c1c-b0ea-421e-9119-ac4c82770978" providerId="ADAL" clId="{17852172-458F-4A58-8B66-DC0F4689737A}" dt="2025-04-23T08:20:21.419" v="462"/>
          <ac:spMkLst>
            <pc:docMk/>
            <pc:sldMk cId="3936903820" sldId="307"/>
            <ac:spMk id="2" creationId="{B6365AC4-02B0-4670-BC08-3E59D0B7FBA7}"/>
          </ac:spMkLst>
        </pc:spChg>
        <pc:spChg chg="mod">
          <ac:chgData name="Feller Alessandro (SSZ)" userId="d55a4c1c-b0ea-421e-9119-ac4c82770978" providerId="ADAL" clId="{17852172-458F-4A58-8B66-DC0F4689737A}" dt="2025-04-23T08:20:26.234" v="463"/>
          <ac:spMkLst>
            <pc:docMk/>
            <pc:sldMk cId="3936903820" sldId="307"/>
            <ac:spMk id="3" creationId="{55973932-FC3D-4743-A8D0-24B231554DD7}"/>
          </ac:spMkLst>
        </pc:spChg>
        <pc:spChg chg="mod">
          <ac:chgData name="Feller Alessandro (SSZ)" userId="d55a4c1c-b0ea-421e-9119-ac4c82770978" providerId="ADAL" clId="{17852172-458F-4A58-8B66-DC0F4689737A}" dt="2025-04-24T15:22:32.621" v="2072" actId="403"/>
          <ac:spMkLst>
            <pc:docMk/>
            <pc:sldMk cId="3936903820" sldId="307"/>
            <ac:spMk id="4" creationId="{EAA4E05C-9E53-474F-92A5-FF0459607594}"/>
          </ac:spMkLst>
        </pc:spChg>
        <pc:spChg chg="add mod">
          <ac:chgData name="Feller Alessandro (SSZ)" userId="d55a4c1c-b0ea-421e-9119-ac4c82770978" providerId="ADAL" clId="{17852172-458F-4A58-8B66-DC0F4689737A}" dt="2025-04-24T15:22:36.991" v="2073" actId="403"/>
          <ac:spMkLst>
            <pc:docMk/>
            <pc:sldMk cId="3936903820" sldId="307"/>
            <ac:spMk id="5" creationId="{02071F5F-8E32-F0AA-FE3A-8B94C11F5D2D}"/>
          </ac:spMkLst>
        </pc:spChg>
        <pc:picChg chg="add mod">
          <ac:chgData name="Feller Alessandro (SSZ)" userId="d55a4c1c-b0ea-421e-9119-ac4c82770978" providerId="ADAL" clId="{17852172-458F-4A58-8B66-DC0F4689737A}" dt="2025-04-23T08:21:04.327" v="471"/>
          <ac:picMkLst>
            <pc:docMk/>
            <pc:sldMk cId="3936903820" sldId="307"/>
            <ac:picMk id="6" creationId="{235E5F48-F702-AFFB-4404-F527049B8A71}"/>
          </ac:picMkLst>
        </pc:picChg>
        <pc:picChg chg="add mod">
          <ac:chgData name="Feller Alessandro (SSZ)" userId="d55a4c1c-b0ea-421e-9119-ac4c82770978" providerId="ADAL" clId="{17852172-458F-4A58-8B66-DC0F4689737A}" dt="2025-04-24T14:59:31.600" v="1979" actId="1076"/>
          <ac:picMkLst>
            <pc:docMk/>
            <pc:sldMk cId="3936903820" sldId="307"/>
            <ac:picMk id="7" creationId="{3D41512A-A4FA-9E57-A4D7-46FBE6F99710}"/>
          </ac:picMkLst>
        </pc:picChg>
        <pc:picChg chg="add mod">
          <ac:chgData name="Feller Alessandro (SSZ)" userId="d55a4c1c-b0ea-421e-9119-ac4c82770978" providerId="ADAL" clId="{17852172-458F-4A58-8B66-DC0F4689737A}" dt="2025-04-24T14:59:37.578" v="1981" actId="1076"/>
          <ac:picMkLst>
            <pc:docMk/>
            <pc:sldMk cId="3936903820" sldId="307"/>
            <ac:picMk id="8" creationId="{9AC6B836-52C0-B03C-3538-0F6D1F372E4E}"/>
          </ac:picMkLst>
        </pc:picChg>
        <pc:picChg chg="add mod">
          <ac:chgData name="Feller Alessandro (SSZ)" userId="d55a4c1c-b0ea-421e-9119-ac4c82770978" providerId="ADAL" clId="{17852172-458F-4A58-8B66-DC0F4689737A}" dt="2025-04-24T14:59:34.341" v="1980" actId="1076"/>
          <ac:picMkLst>
            <pc:docMk/>
            <pc:sldMk cId="3936903820" sldId="307"/>
            <ac:picMk id="9" creationId="{9C17BA8D-85E4-797C-0328-7FC820D7BA3F}"/>
          </ac:picMkLst>
        </pc:picChg>
        <pc:picChg chg="add mod">
          <ac:chgData name="Feller Alessandro (SSZ)" userId="d55a4c1c-b0ea-421e-9119-ac4c82770978" providerId="ADAL" clId="{17852172-458F-4A58-8B66-DC0F4689737A}" dt="2025-04-23T08:21:04.327" v="471"/>
          <ac:picMkLst>
            <pc:docMk/>
            <pc:sldMk cId="3936903820" sldId="307"/>
            <ac:picMk id="10" creationId="{E3B0EC90-6455-5034-5E08-3FF2912D19F3}"/>
          </ac:picMkLst>
        </pc:picChg>
        <pc:picChg chg="add del mod">
          <ac:chgData name="Feller Alessandro (SSZ)" userId="d55a4c1c-b0ea-421e-9119-ac4c82770978" providerId="ADAL" clId="{17852172-458F-4A58-8B66-DC0F4689737A}" dt="2025-04-24T14:59:11.377" v="1973" actId="478"/>
          <ac:picMkLst>
            <pc:docMk/>
            <pc:sldMk cId="3936903820" sldId="307"/>
            <ac:picMk id="11" creationId="{F10F921D-6612-1151-06BF-B94CEC22331D}"/>
          </ac:picMkLst>
        </pc:picChg>
        <pc:picChg chg="add mod">
          <ac:chgData name="Feller Alessandro (SSZ)" userId="d55a4c1c-b0ea-421e-9119-ac4c82770978" providerId="ADAL" clId="{17852172-458F-4A58-8B66-DC0F4689737A}" dt="2025-04-24T14:59:29.537" v="1978" actId="1076"/>
          <ac:picMkLst>
            <pc:docMk/>
            <pc:sldMk cId="3936903820" sldId="307"/>
            <ac:picMk id="13" creationId="{8630C248-3195-F941-D931-1B452443A6CE}"/>
          </ac:picMkLst>
        </pc:picChg>
      </pc:sldChg>
      <pc:sldChg chg="modSp mod">
        <pc:chgData name="Feller Alessandro (SSZ)" userId="d55a4c1c-b0ea-421e-9119-ac4c82770978" providerId="ADAL" clId="{17852172-458F-4A58-8B66-DC0F4689737A}" dt="2025-04-24T15:18:58.634" v="2060" actId="207"/>
        <pc:sldMkLst>
          <pc:docMk/>
          <pc:sldMk cId="1967015207" sldId="325"/>
        </pc:sldMkLst>
        <pc:spChg chg="mod">
          <ac:chgData name="Feller Alessandro (SSZ)" userId="d55a4c1c-b0ea-421e-9119-ac4c82770978" providerId="ADAL" clId="{17852172-458F-4A58-8B66-DC0F4689737A}" dt="2025-04-24T15:18:58.634" v="2060" actId="207"/>
          <ac:spMkLst>
            <pc:docMk/>
            <pc:sldMk cId="1967015207" sldId="325"/>
            <ac:spMk id="8" creationId="{200806BD-91C9-4C41-B905-765C546F0794}"/>
          </ac:spMkLst>
        </pc:spChg>
      </pc:sldChg>
      <pc:sldChg chg="del">
        <pc:chgData name="Feller Alessandro (SSZ)" userId="d55a4c1c-b0ea-421e-9119-ac4c82770978" providerId="ADAL" clId="{17852172-458F-4A58-8B66-DC0F4689737A}" dt="2025-04-23T07:52:40.302" v="5" actId="47"/>
        <pc:sldMkLst>
          <pc:docMk/>
          <pc:sldMk cId="1681523338" sldId="329"/>
        </pc:sldMkLst>
      </pc:sldChg>
      <pc:sldChg chg="addSp delSp modSp mod addAnim delAnim modAnim">
        <pc:chgData name="Feller Alessandro (SSZ)" userId="d55a4c1c-b0ea-421e-9119-ac4c82770978" providerId="ADAL" clId="{17852172-458F-4A58-8B66-DC0F4689737A}" dt="2025-04-25T14:28:38.081" v="6568" actId="207"/>
        <pc:sldMkLst>
          <pc:docMk/>
          <pc:sldMk cId="487604460" sldId="332"/>
        </pc:sldMkLst>
        <pc:spChg chg="del">
          <ac:chgData name="Feller Alessandro (SSZ)" userId="d55a4c1c-b0ea-421e-9119-ac4c82770978" providerId="ADAL" clId="{17852172-458F-4A58-8B66-DC0F4689737A}" dt="2025-04-23T07:52:30.077" v="2" actId="478"/>
          <ac:spMkLst>
            <pc:docMk/>
            <pc:sldMk cId="487604460" sldId="332"/>
            <ac:spMk id="2" creationId="{98BD76B5-8362-46D4-9A5F-43D7485331CD}"/>
          </ac:spMkLst>
        </pc:spChg>
        <pc:spChg chg="mod">
          <ac:chgData name="Feller Alessandro (SSZ)" userId="d55a4c1c-b0ea-421e-9119-ac4c82770978" providerId="ADAL" clId="{17852172-458F-4A58-8B66-DC0F4689737A}" dt="2025-04-24T15:14:52.276" v="2040" actId="207"/>
          <ac:spMkLst>
            <pc:docMk/>
            <pc:sldMk cId="487604460" sldId="332"/>
            <ac:spMk id="3" creationId="{13C6F332-B269-426C-BC76-1DFEEC2EF8A4}"/>
          </ac:spMkLst>
        </pc:spChg>
        <pc:spChg chg="mod">
          <ac:chgData name="Feller Alessandro (SSZ)" userId="d55a4c1c-b0ea-421e-9119-ac4c82770978" providerId="ADAL" clId="{17852172-458F-4A58-8B66-DC0F4689737A}" dt="2025-04-25T14:28:38.081" v="6568" actId="207"/>
          <ac:spMkLst>
            <pc:docMk/>
            <pc:sldMk cId="487604460" sldId="332"/>
            <ac:spMk id="4" creationId="{A4D6BE4A-5D32-4BC9-BB48-865031A0AE51}"/>
          </ac:spMkLst>
        </pc:spChg>
        <pc:spChg chg="mod">
          <ac:chgData name="Feller Alessandro (SSZ)" userId="d55a4c1c-b0ea-421e-9119-ac4c82770978" providerId="ADAL" clId="{17852172-458F-4A58-8B66-DC0F4689737A}" dt="2025-04-24T15:14:32.683" v="2039" actId="207"/>
          <ac:spMkLst>
            <pc:docMk/>
            <pc:sldMk cId="487604460" sldId="332"/>
            <ac:spMk id="5" creationId="{9356CB0C-5D47-49D3-AE55-9945F4E99CC1}"/>
          </ac:spMkLst>
        </pc:spChg>
        <pc:spChg chg="add mod ord">
          <ac:chgData name="Feller Alessandro (SSZ)" userId="d55a4c1c-b0ea-421e-9119-ac4c82770978" providerId="ADAL" clId="{17852172-458F-4A58-8B66-DC0F4689737A}" dt="2025-04-24T15:13:35.994" v="2031" actId="207"/>
          <ac:spMkLst>
            <pc:docMk/>
            <pc:sldMk cId="487604460" sldId="332"/>
            <ac:spMk id="7" creationId="{8517C148-777B-54D5-AA22-A9C017233AB0}"/>
          </ac:spMkLst>
        </pc:spChg>
        <pc:picChg chg="add del mod">
          <ac:chgData name="Feller Alessandro (SSZ)" userId="d55a4c1c-b0ea-421e-9119-ac4c82770978" providerId="ADAL" clId="{17852172-458F-4A58-8B66-DC0F4689737A}" dt="2025-04-24T15:14:05.789" v="2037" actId="1076"/>
          <ac:picMkLst>
            <pc:docMk/>
            <pc:sldMk cId="487604460" sldId="332"/>
            <ac:picMk id="2" creationId="{EE13513D-1487-061E-FFBC-F213CDB76FD5}"/>
          </ac:picMkLst>
        </pc:picChg>
        <pc:picChg chg="add del mod ord">
          <ac:chgData name="Feller Alessandro (SSZ)" userId="d55a4c1c-b0ea-421e-9119-ac4c82770978" providerId="ADAL" clId="{17852172-458F-4A58-8B66-DC0F4689737A}" dt="2025-04-24T15:11:40.367" v="2025" actId="478"/>
          <ac:picMkLst>
            <pc:docMk/>
            <pc:sldMk cId="487604460" sldId="332"/>
            <ac:picMk id="6" creationId="{914597D6-5571-2136-23C5-698834BFB7B9}"/>
          </ac:picMkLst>
        </pc:picChg>
      </pc:sldChg>
      <pc:sldChg chg="del">
        <pc:chgData name="Feller Alessandro (SSZ)" userId="d55a4c1c-b0ea-421e-9119-ac4c82770978" providerId="ADAL" clId="{17852172-458F-4A58-8B66-DC0F4689737A}" dt="2025-04-23T07:52:43.303" v="7" actId="47"/>
        <pc:sldMkLst>
          <pc:docMk/>
          <pc:sldMk cId="1414861937" sldId="333"/>
        </pc:sldMkLst>
      </pc:sldChg>
      <pc:sldChg chg="addSp delSp modSp add del mod delAnim modAnim">
        <pc:chgData name="Feller Alessandro (SSZ)" userId="d55a4c1c-b0ea-421e-9119-ac4c82770978" providerId="ADAL" clId="{17852172-458F-4A58-8B66-DC0F4689737A}" dt="2025-04-23T08:21:08.297" v="472" actId="47"/>
        <pc:sldMkLst>
          <pc:docMk/>
          <pc:sldMk cId="2926920698" sldId="333"/>
        </pc:sldMkLst>
        <pc:spChg chg="mod">
          <ac:chgData name="Feller Alessandro (SSZ)" userId="d55a4c1c-b0ea-421e-9119-ac4c82770978" providerId="ADAL" clId="{17852172-458F-4A58-8B66-DC0F4689737A}" dt="2025-04-23T07:56:48.697" v="153" actId="20577"/>
          <ac:spMkLst>
            <pc:docMk/>
            <pc:sldMk cId="2926920698" sldId="333"/>
            <ac:spMk id="2" creationId="{378DEBD7-A286-40E5-99DF-F19325D10306}"/>
          </ac:spMkLst>
        </pc:spChg>
        <pc:spChg chg="del mod">
          <ac:chgData name="Feller Alessandro (SSZ)" userId="d55a4c1c-b0ea-421e-9119-ac4c82770978" providerId="ADAL" clId="{17852172-458F-4A58-8B66-DC0F4689737A}" dt="2025-04-23T07:54:14.212" v="23" actId="478"/>
          <ac:spMkLst>
            <pc:docMk/>
            <pc:sldMk cId="2926920698" sldId="333"/>
            <ac:spMk id="4" creationId="{FD163EFD-B690-4BDD-A898-56A7691899D9}"/>
          </ac:spMkLst>
        </pc:spChg>
        <pc:spChg chg="add del mod">
          <ac:chgData name="Feller Alessandro (SSZ)" userId="d55a4c1c-b0ea-421e-9119-ac4c82770978" providerId="ADAL" clId="{17852172-458F-4A58-8B66-DC0F4689737A}" dt="2025-04-23T07:59:07.077" v="295" actId="478"/>
          <ac:spMkLst>
            <pc:docMk/>
            <pc:sldMk cId="2926920698" sldId="333"/>
            <ac:spMk id="5" creationId="{10D18AB0-63CB-E4FF-801A-87EA97B3773A}"/>
          </ac:spMkLst>
        </pc:spChg>
        <pc:spChg chg="mod">
          <ac:chgData name="Feller Alessandro (SSZ)" userId="d55a4c1c-b0ea-421e-9119-ac4c82770978" providerId="ADAL" clId="{17852172-458F-4A58-8B66-DC0F4689737A}" dt="2025-04-23T07:56:38.275" v="133" actId="20577"/>
          <ac:spMkLst>
            <pc:docMk/>
            <pc:sldMk cId="2926920698" sldId="333"/>
            <ac:spMk id="6" creationId="{AA6EFEA6-6A2B-49E1-16DF-7D0E8CAB0DED}"/>
          </ac:spMkLst>
        </pc:spChg>
        <pc:spChg chg="del mod">
          <ac:chgData name="Feller Alessandro (SSZ)" userId="d55a4c1c-b0ea-421e-9119-ac4c82770978" providerId="ADAL" clId="{17852172-458F-4A58-8B66-DC0F4689737A}" dt="2025-04-23T07:54:11.782" v="22" actId="478"/>
          <ac:spMkLst>
            <pc:docMk/>
            <pc:sldMk cId="2926920698" sldId="333"/>
            <ac:spMk id="7" creationId="{5BBE82DD-06EC-F7EF-8A69-F5A0CF94CBAE}"/>
          </ac:spMkLst>
        </pc:spChg>
        <pc:spChg chg="del mod">
          <ac:chgData name="Feller Alessandro (SSZ)" userId="d55a4c1c-b0ea-421e-9119-ac4c82770978" providerId="ADAL" clId="{17852172-458F-4A58-8B66-DC0F4689737A}" dt="2025-04-23T07:54:09.427" v="21" actId="478"/>
          <ac:spMkLst>
            <pc:docMk/>
            <pc:sldMk cId="2926920698" sldId="333"/>
            <ac:spMk id="8" creationId="{B1F39539-BD0B-5F0A-EE6D-78113DECF063}"/>
          </ac:spMkLst>
        </pc:spChg>
        <pc:spChg chg="add del mod">
          <ac:chgData name="Feller Alessandro (SSZ)" userId="d55a4c1c-b0ea-421e-9119-ac4c82770978" providerId="ADAL" clId="{17852172-458F-4A58-8B66-DC0F4689737A}" dt="2025-04-23T07:57:02.729" v="154" actId="478"/>
          <ac:spMkLst>
            <pc:docMk/>
            <pc:sldMk cId="2926920698" sldId="333"/>
            <ac:spMk id="10" creationId="{2BC22C7D-FFE7-8B0C-98F1-347A46FB3C50}"/>
          </ac:spMkLst>
        </pc:spChg>
        <pc:spChg chg="add del mod">
          <ac:chgData name="Feller Alessandro (SSZ)" userId="d55a4c1c-b0ea-421e-9119-ac4c82770978" providerId="ADAL" clId="{17852172-458F-4A58-8B66-DC0F4689737A}" dt="2025-04-23T07:57:06.565" v="155" actId="478"/>
          <ac:spMkLst>
            <pc:docMk/>
            <pc:sldMk cId="2926920698" sldId="333"/>
            <ac:spMk id="14" creationId="{A848C79D-6C27-18FE-13E4-B306C5954A3C}"/>
          </ac:spMkLst>
        </pc:spChg>
        <pc:spChg chg="add del mod">
          <ac:chgData name="Feller Alessandro (SSZ)" userId="d55a4c1c-b0ea-421e-9119-ac4c82770978" providerId="ADAL" clId="{17852172-458F-4A58-8B66-DC0F4689737A}" dt="2025-04-23T07:57:15.705" v="157" actId="478"/>
          <ac:spMkLst>
            <pc:docMk/>
            <pc:sldMk cId="2926920698" sldId="333"/>
            <ac:spMk id="15" creationId="{05726297-429F-0D6F-7BE3-8FC38B42B43D}"/>
          </ac:spMkLst>
        </pc:spChg>
        <pc:spChg chg="add mod">
          <ac:chgData name="Feller Alessandro (SSZ)" userId="d55a4c1c-b0ea-421e-9119-ac4c82770978" providerId="ADAL" clId="{17852172-458F-4A58-8B66-DC0F4689737A}" dt="2025-04-23T08:16:29.423" v="448" actId="14100"/>
          <ac:spMkLst>
            <pc:docMk/>
            <pc:sldMk cId="2926920698" sldId="333"/>
            <ac:spMk id="17" creationId="{D24E3F7B-5386-F185-B571-E3E69EB81515}"/>
          </ac:spMkLst>
        </pc:spChg>
        <pc:spChg chg="add del mod">
          <ac:chgData name="Feller Alessandro (SSZ)" userId="d55a4c1c-b0ea-421e-9119-ac4c82770978" providerId="ADAL" clId="{17852172-458F-4A58-8B66-DC0F4689737A}" dt="2025-04-23T08:16:47.140" v="454" actId="478"/>
          <ac:spMkLst>
            <pc:docMk/>
            <pc:sldMk cId="2926920698" sldId="333"/>
            <ac:spMk id="29" creationId="{FBB2306E-DF48-C670-FE52-F6523FCC91F9}"/>
          </ac:spMkLst>
        </pc:spChg>
        <pc:spChg chg="add mod">
          <ac:chgData name="Feller Alessandro (SSZ)" userId="d55a4c1c-b0ea-421e-9119-ac4c82770978" providerId="ADAL" clId="{17852172-458F-4A58-8B66-DC0F4689737A}" dt="2025-04-23T08:16:44.221" v="453"/>
          <ac:spMkLst>
            <pc:docMk/>
            <pc:sldMk cId="2926920698" sldId="333"/>
            <ac:spMk id="30" creationId="{CC1699B1-A18E-DFF3-B5A9-2CA93AE893BF}"/>
          </ac:spMkLst>
        </pc:spChg>
        <pc:picChg chg="del">
          <ac:chgData name="Feller Alessandro (SSZ)" userId="d55a4c1c-b0ea-421e-9119-ac4c82770978" providerId="ADAL" clId="{17852172-458F-4A58-8B66-DC0F4689737A}" dt="2025-04-23T07:54:15.765" v="24" actId="478"/>
          <ac:picMkLst>
            <pc:docMk/>
            <pc:sldMk cId="2926920698" sldId="333"/>
            <ac:picMk id="9" creationId="{BEAD83E4-0C51-3F1F-2AD7-6FD26E54C377}"/>
          </ac:picMkLst>
        </pc:picChg>
        <pc:picChg chg="del">
          <ac:chgData name="Feller Alessandro (SSZ)" userId="d55a4c1c-b0ea-421e-9119-ac4c82770978" providerId="ADAL" clId="{17852172-458F-4A58-8B66-DC0F4689737A}" dt="2025-04-23T07:54:17.341" v="25" actId="478"/>
          <ac:picMkLst>
            <pc:docMk/>
            <pc:sldMk cId="2926920698" sldId="333"/>
            <ac:picMk id="11" creationId="{B00B2569-879F-8608-7ACD-B8480E608D57}"/>
          </ac:picMkLst>
        </pc:picChg>
        <pc:picChg chg="del">
          <ac:chgData name="Feller Alessandro (SSZ)" userId="d55a4c1c-b0ea-421e-9119-ac4c82770978" providerId="ADAL" clId="{17852172-458F-4A58-8B66-DC0F4689737A}" dt="2025-04-23T07:54:18.913" v="26" actId="478"/>
          <ac:picMkLst>
            <pc:docMk/>
            <pc:sldMk cId="2926920698" sldId="333"/>
            <ac:picMk id="13" creationId="{F246CEC4-1785-FEB5-5F8D-81CA5BEC1E77}"/>
          </ac:picMkLst>
        </pc:picChg>
        <pc:picChg chg="add mod">
          <ac:chgData name="Feller Alessandro (SSZ)" userId="d55a4c1c-b0ea-421e-9119-ac4c82770978" providerId="ADAL" clId="{17852172-458F-4A58-8B66-DC0F4689737A}" dt="2025-04-23T08:21:01.807" v="470" actId="1076"/>
          <ac:picMkLst>
            <pc:docMk/>
            <pc:sldMk cId="2926920698" sldId="333"/>
            <ac:picMk id="19" creationId="{27573746-B140-B4CC-1E0B-A69A32D465BE}"/>
          </ac:picMkLst>
        </pc:picChg>
        <pc:picChg chg="add del mod">
          <ac:chgData name="Feller Alessandro (SSZ)" userId="d55a4c1c-b0ea-421e-9119-ac4c82770978" providerId="ADAL" clId="{17852172-458F-4A58-8B66-DC0F4689737A}" dt="2025-04-23T08:04:01.810" v="373" actId="478"/>
          <ac:picMkLst>
            <pc:docMk/>
            <pc:sldMk cId="2926920698" sldId="333"/>
            <ac:picMk id="20" creationId="{D47917E0-2FE4-6C48-C4F6-577E8972CF93}"/>
          </ac:picMkLst>
        </pc:picChg>
        <pc:picChg chg="add mod ord">
          <ac:chgData name="Feller Alessandro (SSZ)" userId="d55a4c1c-b0ea-421e-9119-ac4c82770978" providerId="ADAL" clId="{17852172-458F-4A58-8B66-DC0F4689737A}" dt="2025-04-23T08:21:01.807" v="470" actId="1076"/>
          <ac:picMkLst>
            <pc:docMk/>
            <pc:sldMk cId="2926920698" sldId="333"/>
            <ac:picMk id="21" creationId="{B24E9997-C775-52CB-87B0-421F4B68012E}"/>
          </ac:picMkLst>
        </pc:picChg>
        <pc:picChg chg="add mod ord">
          <ac:chgData name="Feller Alessandro (SSZ)" userId="d55a4c1c-b0ea-421e-9119-ac4c82770978" providerId="ADAL" clId="{17852172-458F-4A58-8B66-DC0F4689737A}" dt="2025-04-23T08:21:01.807" v="470" actId="1076"/>
          <ac:picMkLst>
            <pc:docMk/>
            <pc:sldMk cId="2926920698" sldId="333"/>
            <ac:picMk id="22" creationId="{60912D85-7ACE-A7A2-FC93-635DF8E00464}"/>
          </ac:picMkLst>
        </pc:picChg>
        <pc:picChg chg="add mod">
          <ac:chgData name="Feller Alessandro (SSZ)" userId="d55a4c1c-b0ea-421e-9119-ac4c82770978" providerId="ADAL" clId="{17852172-458F-4A58-8B66-DC0F4689737A}" dt="2025-04-23T08:21:01.807" v="470" actId="1076"/>
          <ac:picMkLst>
            <pc:docMk/>
            <pc:sldMk cId="2926920698" sldId="333"/>
            <ac:picMk id="23" creationId="{F75515B8-083A-56DA-2C0F-1C6CFC97B531}"/>
          </ac:picMkLst>
        </pc:picChg>
        <pc:picChg chg="add del mod">
          <ac:chgData name="Feller Alessandro (SSZ)" userId="d55a4c1c-b0ea-421e-9119-ac4c82770978" providerId="ADAL" clId="{17852172-458F-4A58-8B66-DC0F4689737A}" dt="2025-04-23T08:15:47.404" v="439" actId="478"/>
          <ac:picMkLst>
            <pc:docMk/>
            <pc:sldMk cId="2926920698" sldId="333"/>
            <ac:picMk id="24" creationId="{64DA9F86-B460-2805-F12C-D44CCC0EDF41}"/>
          </ac:picMkLst>
        </pc:picChg>
        <pc:picChg chg="add mod">
          <ac:chgData name="Feller Alessandro (SSZ)" userId="d55a4c1c-b0ea-421e-9119-ac4c82770978" providerId="ADAL" clId="{17852172-458F-4A58-8B66-DC0F4689737A}" dt="2025-04-23T08:16:55.917" v="455" actId="1076"/>
          <ac:picMkLst>
            <pc:docMk/>
            <pc:sldMk cId="2926920698" sldId="333"/>
            <ac:picMk id="25" creationId="{F1739548-27D8-D38D-5531-B1F43D15F841}"/>
          </ac:picMkLst>
        </pc:picChg>
        <pc:picChg chg="add mod">
          <ac:chgData name="Feller Alessandro (SSZ)" userId="d55a4c1c-b0ea-421e-9119-ac4c82770978" providerId="ADAL" clId="{17852172-458F-4A58-8B66-DC0F4689737A}" dt="2025-04-23T08:21:01.807" v="470" actId="1076"/>
          <ac:picMkLst>
            <pc:docMk/>
            <pc:sldMk cId="2926920698" sldId="333"/>
            <ac:picMk id="27" creationId="{4C217931-4957-B3D4-D1BD-BBDCAE2D9306}"/>
          </ac:picMkLst>
        </pc:picChg>
      </pc:sldChg>
      <pc:sldChg chg="del">
        <pc:chgData name="Feller Alessandro (SSZ)" userId="d55a4c1c-b0ea-421e-9119-ac4c82770978" providerId="ADAL" clId="{17852172-458F-4A58-8B66-DC0F4689737A}" dt="2025-04-23T07:52:41.915" v="6" actId="47"/>
        <pc:sldMkLst>
          <pc:docMk/>
          <pc:sldMk cId="1454581451" sldId="334"/>
        </pc:sldMkLst>
      </pc:sldChg>
      <pc:sldChg chg="modSp mod">
        <pc:chgData name="Feller Alessandro (SSZ)" userId="d55a4c1c-b0ea-421e-9119-ac4c82770978" providerId="ADAL" clId="{17852172-458F-4A58-8B66-DC0F4689737A}" dt="2025-04-24T15:25:29.502" v="2103" actId="20577"/>
        <pc:sldMkLst>
          <pc:docMk/>
          <pc:sldMk cId="3688076042" sldId="335"/>
        </pc:sldMkLst>
        <pc:spChg chg="mod">
          <ac:chgData name="Feller Alessandro (SSZ)" userId="d55a4c1c-b0ea-421e-9119-ac4c82770978" providerId="ADAL" clId="{17852172-458F-4A58-8B66-DC0F4689737A}" dt="2025-04-24T15:21:59.103" v="2066" actId="207"/>
          <ac:spMkLst>
            <pc:docMk/>
            <pc:sldMk cId="3688076042" sldId="335"/>
            <ac:spMk id="2" creationId="{BB1D37AC-43BA-E109-2E36-47F88304471F}"/>
          </ac:spMkLst>
        </pc:spChg>
        <pc:spChg chg="mod">
          <ac:chgData name="Feller Alessandro (SSZ)" userId="d55a4c1c-b0ea-421e-9119-ac4c82770978" providerId="ADAL" clId="{17852172-458F-4A58-8B66-DC0F4689737A}" dt="2025-04-24T15:25:29.502" v="2103" actId="20577"/>
          <ac:spMkLst>
            <pc:docMk/>
            <pc:sldMk cId="3688076042" sldId="335"/>
            <ac:spMk id="3" creationId="{DBC94B64-F539-DA9A-837C-6851806783F0}"/>
          </ac:spMkLst>
        </pc:spChg>
      </pc:sldChg>
      <pc:sldChg chg="modSp mod">
        <pc:chgData name="Feller Alessandro (SSZ)" userId="d55a4c1c-b0ea-421e-9119-ac4c82770978" providerId="ADAL" clId="{17852172-458F-4A58-8B66-DC0F4689737A}" dt="2025-04-24T15:29:22.257" v="2131" actId="20577"/>
        <pc:sldMkLst>
          <pc:docMk/>
          <pc:sldMk cId="145110736" sldId="336"/>
        </pc:sldMkLst>
        <pc:spChg chg="mod">
          <ac:chgData name="Feller Alessandro (SSZ)" userId="d55a4c1c-b0ea-421e-9119-ac4c82770978" providerId="ADAL" clId="{17852172-458F-4A58-8B66-DC0F4689737A}" dt="2025-04-24T15:22:07.549" v="2068" actId="207"/>
          <ac:spMkLst>
            <pc:docMk/>
            <pc:sldMk cId="145110736" sldId="336"/>
            <ac:spMk id="2" creationId="{F532D7A8-12C9-3E40-D531-4394588E7D31}"/>
          </ac:spMkLst>
        </pc:spChg>
        <pc:spChg chg="mod">
          <ac:chgData name="Feller Alessandro (SSZ)" userId="d55a4c1c-b0ea-421e-9119-ac4c82770978" providerId="ADAL" clId="{17852172-458F-4A58-8B66-DC0F4689737A}" dt="2025-04-24T15:29:22.257" v="2131" actId="20577"/>
          <ac:spMkLst>
            <pc:docMk/>
            <pc:sldMk cId="145110736" sldId="336"/>
            <ac:spMk id="3" creationId="{C8C366EC-D601-C6E0-E91F-E769AFDA54FD}"/>
          </ac:spMkLst>
        </pc:spChg>
      </pc:sldChg>
      <pc:sldChg chg="modSp mod">
        <pc:chgData name="Feller Alessandro (SSZ)" userId="d55a4c1c-b0ea-421e-9119-ac4c82770978" providerId="ADAL" clId="{17852172-458F-4A58-8B66-DC0F4689737A}" dt="2025-04-24T15:22:11.915" v="2069" actId="207"/>
        <pc:sldMkLst>
          <pc:docMk/>
          <pc:sldMk cId="1451412395" sldId="337"/>
        </pc:sldMkLst>
        <pc:spChg chg="mod">
          <ac:chgData name="Feller Alessandro (SSZ)" userId="d55a4c1c-b0ea-421e-9119-ac4c82770978" providerId="ADAL" clId="{17852172-458F-4A58-8B66-DC0F4689737A}" dt="2025-04-24T15:22:11.915" v="2069" actId="207"/>
          <ac:spMkLst>
            <pc:docMk/>
            <pc:sldMk cId="1451412395" sldId="337"/>
            <ac:spMk id="2" creationId="{31DC4874-40DD-71ED-CDBF-DACB28A3B2F6}"/>
          </ac:spMkLst>
        </pc:spChg>
      </pc:sldChg>
      <pc:sldChg chg="modSp mod">
        <pc:chgData name="Feller Alessandro (SSZ)" userId="d55a4c1c-b0ea-421e-9119-ac4c82770978" providerId="ADAL" clId="{17852172-458F-4A58-8B66-DC0F4689737A}" dt="2025-04-24T15:22:16.565" v="2070" actId="207"/>
        <pc:sldMkLst>
          <pc:docMk/>
          <pc:sldMk cId="2229529009" sldId="338"/>
        </pc:sldMkLst>
        <pc:spChg chg="mod">
          <ac:chgData name="Feller Alessandro (SSZ)" userId="d55a4c1c-b0ea-421e-9119-ac4c82770978" providerId="ADAL" clId="{17852172-458F-4A58-8B66-DC0F4689737A}" dt="2025-04-24T15:22:16.565" v="2070" actId="207"/>
          <ac:spMkLst>
            <pc:docMk/>
            <pc:sldMk cId="2229529009" sldId="338"/>
            <ac:spMk id="2" creationId="{F6D4A9CA-9442-BC93-0EB7-D9DE6AFE585A}"/>
          </ac:spMkLst>
        </pc:spChg>
      </pc:sldChg>
      <pc:sldChg chg="modSp mod">
        <pc:chgData name="Feller Alessandro (SSZ)" userId="d55a4c1c-b0ea-421e-9119-ac4c82770978" providerId="ADAL" clId="{17852172-458F-4A58-8B66-DC0F4689737A}" dt="2025-04-25T13:08:15.151" v="6133" actId="20577"/>
        <pc:sldMkLst>
          <pc:docMk/>
          <pc:sldMk cId="711661183" sldId="339"/>
        </pc:sldMkLst>
        <pc:spChg chg="mod">
          <ac:chgData name="Feller Alessandro (SSZ)" userId="d55a4c1c-b0ea-421e-9119-ac4c82770978" providerId="ADAL" clId="{17852172-458F-4A58-8B66-DC0F4689737A}" dt="2025-04-25T13:08:15.151" v="6133" actId="20577"/>
          <ac:spMkLst>
            <pc:docMk/>
            <pc:sldMk cId="711661183" sldId="339"/>
            <ac:spMk id="3" creationId="{01C91160-B98C-AF75-F9C5-0BBBEC13BC3E}"/>
          </ac:spMkLst>
        </pc:spChg>
      </pc:sldChg>
      <pc:sldChg chg="add del">
        <pc:chgData name="Feller Alessandro (SSZ)" userId="d55a4c1c-b0ea-421e-9119-ac4c82770978" providerId="ADAL" clId="{17852172-458F-4A58-8B66-DC0F4689737A}" dt="2025-04-23T07:52:16.047" v="1" actId="47"/>
        <pc:sldMkLst>
          <pc:docMk/>
          <pc:sldMk cId="1130219573" sldId="340"/>
        </pc:sldMkLst>
      </pc:sldChg>
      <pc:sldChg chg="addSp modSp add del mod modAnim">
        <pc:chgData name="Feller Alessandro (SSZ)" userId="d55a4c1c-b0ea-421e-9119-ac4c82770978" providerId="ADAL" clId="{17852172-458F-4A58-8B66-DC0F4689737A}" dt="2025-04-23T08:32:20.859" v="546" actId="47"/>
        <pc:sldMkLst>
          <pc:docMk/>
          <pc:sldMk cId="2286254234" sldId="340"/>
        </pc:sldMkLst>
        <pc:spChg chg="mod">
          <ac:chgData name="Feller Alessandro (SSZ)" userId="d55a4c1c-b0ea-421e-9119-ac4c82770978" providerId="ADAL" clId="{17852172-458F-4A58-8B66-DC0F4689737A}" dt="2025-04-23T08:01:26.531" v="346" actId="20577"/>
          <ac:spMkLst>
            <pc:docMk/>
            <pc:sldMk cId="2286254234" sldId="340"/>
            <ac:spMk id="2" creationId="{378DEBD7-A286-40E5-99DF-F19325D10306}"/>
          </ac:spMkLst>
        </pc:spChg>
        <pc:spChg chg="mod">
          <ac:chgData name="Feller Alessandro (SSZ)" userId="d55a4c1c-b0ea-421e-9119-ac4c82770978" providerId="ADAL" clId="{17852172-458F-4A58-8B66-DC0F4689737A}" dt="2025-04-23T08:01:30.062" v="355" actId="20577"/>
          <ac:spMkLst>
            <pc:docMk/>
            <pc:sldMk cId="2286254234" sldId="340"/>
            <ac:spMk id="6" creationId="{AA6EFEA6-6A2B-49E1-16DF-7D0E8CAB0DED}"/>
          </ac:spMkLst>
        </pc:spChg>
        <pc:picChg chg="add mod">
          <ac:chgData name="Feller Alessandro (SSZ)" userId="d55a4c1c-b0ea-421e-9119-ac4c82770978" providerId="ADAL" clId="{17852172-458F-4A58-8B66-DC0F4689737A}" dt="2025-04-23T08:02:56.601" v="363" actId="14100"/>
          <ac:picMkLst>
            <pc:docMk/>
            <pc:sldMk cId="2286254234" sldId="340"/>
            <ac:picMk id="3" creationId="{6353AA46-2805-CCFC-4324-F05753B0ECEF}"/>
          </ac:picMkLst>
        </pc:picChg>
      </pc:sldChg>
      <pc:sldChg chg="addSp delSp modSp add mod delAnim modAnim modNotesTx">
        <pc:chgData name="Feller Alessandro (SSZ)" userId="d55a4c1c-b0ea-421e-9119-ac4c82770978" providerId="ADAL" clId="{17852172-458F-4A58-8B66-DC0F4689737A}" dt="2025-04-25T14:20:36.691" v="6407" actId="20577"/>
        <pc:sldMkLst>
          <pc:docMk/>
          <pc:sldMk cId="3452333711" sldId="341"/>
        </pc:sldMkLst>
        <pc:spChg chg="mod">
          <ac:chgData name="Feller Alessandro (SSZ)" userId="d55a4c1c-b0ea-421e-9119-ac4c82770978" providerId="ADAL" clId="{17852172-458F-4A58-8B66-DC0F4689737A}" dt="2025-04-24T15:25:33.840" v="2104" actId="20577"/>
          <ac:spMkLst>
            <pc:docMk/>
            <pc:sldMk cId="3452333711" sldId="341"/>
            <ac:spMk id="2" creationId="{B6365AC4-02B0-4670-BC08-3E59D0B7FBA7}"/>
          </ac:spMkLst>
        </pc:spChg>
        <pc:spChg chg="mod">
          <ac:chgData name="Feller Alessandro (SSZ)" userId="d55a4c1c-b0ea-421e-9119-ac4c82770978" providerId="ADAL" clId="{17852172-458F-4A58-8B66-DC0F4689737A}" dt="2025-04-23T08:32:42.689" v="579" actId="20577"/>
          <ac:spMkLst>
            <pc:docMk/>
            <pc:sldMk cId="3452333711" sldId="341"/>
            <ac:spMk id="3" creationId="{55973932-FC3D-4743-A8D0-24B231554DD7}"/>
          </ac:spMkLst>
        </pc:spChg>
        <pc:spChg chg="del">
          <ac:chgData name="Feller Alessandro (SSZ)" userId="d55a4c1c-b0ea-421e-9119-ac4c82770978" providerId="ADAL" clId="{17852172-458F-4A58-8B66-DC0F4689737A}" dt="2025-04-23T08:32:47.652" v="580" actId="478"/>
          <ac:spMkLst>
            <pc:docMk/>
            <pc:sldMk cId="3452333711" sldId="341"/>
            <ac:spMk id="4" creationId="{EAA4E05C-9E53-474F-92A5-FF0459607594}"/>
          </ac:spMkLst>
        </pc:spChg>
        <pc:spChg chg="del">
          <ac:chgData name="Feller Alessandro (SSZ)" userId="d55a4c1c-b0ea-421e-9119-ac4c82770978" providerId="ADAL" clId="{17852172-458F-4A58-8B66-DC0F4689737A}" dt="2025-04-23T08:33:24.768" v="701" actId="478"/>
          <ac:spMkLst>
            <pc:docMk/>
            <pc:sldMk cId="3452333711" sldId="341"/>
            <ac:spMk id="5" creationId="{02071F5F-8E32-F0AA-FE3A-8B94C11F5D2D}"/>
          </ac:spMkLst>
        </pc:spChg>
        <pc:spChg chg="add mod">
          <ac:chgData name="Feller Alessandro (SSZ)" userId="d55a4c1c-b0ea-421e-9119-ac4c82770978" providerId="ADAL" clId="{17852172-458F-4A58-8B66-DC0F4689737A}" dt="2025-04-25T14:20:36.691" v="6407" actId="20577"/>
          <ac:spMkLst>
            <pc:docMk/>
            <pc:sldMk cId="3452333711" sldId="341"/>
            <ac:spMk id="13" creationId="{35C7DF35-A111-D363-EF83-78C57E5379B4}"/>
          </ac:spMkLst>
        </pc:spChg>
        <pc:picChg chg="mod">
          <ac:chgData name="Feller Alessandro (SSZ)" userId="d55a4c1c-b0ea-421e-9119-ac4c82770978" providerId="ADAL" clId="{17852172-458F-4A58-8B66-DC0F4689737A}" dt="2025-04-24T15:28:07.224" v="2121" actId="1076"/>
          <ac:picMkLst>
            <pc:docMk/>
            <pc:sldMk cId="3452333711" sldId="341"/>
            <ac:picMk id="6" creationId="{235E5F48-F702-AFFB-4404-F527049B8A71}"/>
          </ac:picMkLst>
        </pc:picChg>
        <pc:picChg chg="del">
          <ac:chgData name="Feller Alessandro (SSZ)" userId="d55a4c1c-b0ea-421e-9119-ac4c82770978" providerId="ADAL" clId="{17852172-458F-4A58-8B66-DC0F4689737A}" dt="2025-04-23T08:34:12.928" v="706" actId="478"/>
          <ac:picMkLst>
            <pc:docMk/>
            <pc:sldMk cId="3452333711" sldId="341"/>
            <ac:picMk id="7" creationId="{3D41512A-A4FA-9E57-A4D7-46FBE6F99710}"/>
          </ac:picMkLst>
        </pc:picChg>
        <pc:picChg chg="del">
          <ac:chgData name="Feller Alessandro (SSZ)" userId="d55a4c1c-b0ea-421e-9119-ac4c82770978" providerId="ADAL" clId="{17852172-458F-4A58-8B66-DC0F4689737A}" dt="2025-04-23T08:34:10.029" v="703" actId="478"/>
          <ac:picMkLst>
            <pc:docMk/>
            <pc:sldMk cId="3452333711" sldId="341"/>
            <ac:picMk id="8" creationId="{9AC6B836-52C0-B03C-3538-0F6D1F372E4E}"/>
          </ac:picMkLst>
        </pc:picChg>
        <pc:picChg chg="del">
          <ac:chgData name="Feller Alessandro (SSZ)" userId="d55a4c1c-b0ea-421e-9119-ac4c82770978" providerId="ADAL" clId="{17852172-458F-4A58-8B66-DC0F4689737A}" dt="2025-04-23T08:34:13.470" v="707" actId="478"/>
          <ac:picMkLst>
            <pc:docMk/>
            <pc:sldMk cId="3452333711" sldId="341"/>
            <ac:picMk id="9" creationId="{9C17BA8D-85E4-797C-0328-7FC820D7BA3F}"/>
          </ac:picMkLst>
        </pc:picChg>
        <pc:picChg chg="del">
          <ac:chgData name="Feller Alessandro (SSZ)" userId="d55a4c1c-b0ea-421e-9119-ac4c82770978" providerId="ADAL" clId="{17852172-458F-4A58-8B66-DC0F4689737A}" dt="2025-04-23T08:34:11.739" v="704" actId="478"/>
          <ac:picMkLst>
            <pc:docMk/>
            <pc:sldMk cId="3452333711" sldId="341"/>
            <ac:picMk id="10" creationId="{E3B0EC90-6455-5034-5E08-3FF2912D19F3}"/>
          </ac:picMkLst>
        </pc:picChg>
        <pc:picChg chg="del">
          <ac:chgData name="Feller Alessandro (SSZ)" userId="d55a4c1c-b0ea-421e-9119-ac4c82770978" providerId="ADAL" clId="{17852172-458F-4A58-8B66-DC0F4689737A}" dt="2025-04-23T08:34:12.404" v="705" actId="478"/>
          <ac:picMkLst>
            <pc:docMk/>
            <pc:sldMk cId="3452333711" sldId="341"/>
            <ac:picMk id="11" creationId="{F10F921D-6612-1151-06BF-B94CEC22331D}"/>
          </ac:picMkLst>
        </pc:picChg>
        <pc:picChg chg="add del mod">
          <ac:chgData name="Feller Alessandro (SSZ)" userId="d55a4c1c-b0ea-421e-9119-ac4c82770978" providerId="ADAL" clId="{17852172-458F-4A58-8B66-DC0F4689737A}" dt="2025-04-23T09:01:37.122" v="1625" actId="1076"/>
          <ac:picMkLst>
            <pc:docMk/>
            <pc:sldMk cId="3452333711" sldId="341"/>
            <ac:picMk id="14" creationId="{8B8B8B20-E27B-FEA0-577B-5EE7934FCA6D}"/>
          </ac:picMkLst>
        </pc:picChg>
        <pc:picChg chg="add mod">
          <ac:chgData name="Feller Alessandro (SSZ)" userId="d55a4c1c-b0ea-421e-9119-ac4c82770978" providerId="ADAL" clId="{17852172-458F-4A58-8B66-DC0F4689737A}" dt="2025-04-23T09:01:36.825" v="1624" actId="1076"/>
          <ac:picMkLst>
            <pc:docMk/>
            <pc:sldMk cId="3452333711" sldId="341"/>
            <ac:picMk id="15" creationId="{F5A903D5-9A36-D0F2-0733-A12B82165735}"/>
          </ac:picMkLst>
        </pc:picChg>
        <pc:picChg chg="add mod">
          <ac:chgData name="Feller Alessandro (SSZ)" userId="d55a4c1c-b0ea-421e-9119-ac4c82770978" providerId="ADAL" clId="{17852172-458F-4A58-8B66-DC0F4689737A}" dt="2025-04-23T09:01:36.421" v="1623" actId="1076"/>
          <ac:picMkLst>
            <pc:docMk/>
            <pc:sldMk cId="3452333711" sldId="341"/>
            <ac:picMk id="16" creationId="{DA037B56-605B-CDAD-DE55-9A1D777A23DC}"/>
          </ac:picMkLst>
        </pc:picChg>
      </pc:sldChg>
      <pc:sldChg chg="addSp delSp modSp add del mod modAnim">
        <pc:chgData name="Feller Alessandro (SSZ)" userId="d55a4c1c-b0ea-421e-9119-ac4c82770978" providerId="ADAL" clId="{17852172-458F-4A58-8B66-DC0F4689737A}" dt="2025-04-23T08:42:17.462" v="1162" actId="47"/>
        <pc:sldMkLst>
          <pc:docMk/>
          <pc:sldMk cId="550358423" sldId="342"/>
        </pc:sldMkLst>
        <pc:spChg chg="add mod">
          <ac:chgData name="Feller Alessandro (SSZ)" userId="d55a4c1c-b0ea-421e-9119-ac4c82770978" providerId="ADAL" clId="{17852172-458F-4A58-8B66-DC0F4689737A}" dt="2025-04-23T08:41:42.363" v="1155" actId="478"/>
          <ac:spMkLst>
            <pc:docMk/>
            <pc:sldMk cId="550358423" sldId="342"/>
            <ac:spMk id="5" creationId="{F09C4A7D-8D0D-62D5-6AE1-B9404CE0C044}"/>
          </ac:spMkLst>
        </pc:spChg>
        <pc:spChg chg="add mod">
          <ac:chgData name="Feller Alessandro (SSZ)" userId="d55a4c1c-b0ea-421e-9119-ac4c82770978" providerId="ADAL" clId="{17852172-458F-4A58-8B66-DC0F4689737A}" dt="2025-04-23T08:41:46.652" v="1157" actId="1076"/>
          <ac:spMkLst>
            <pc:docMk/>
            <pc:sldMk cId="550358423" sldId="342"/>
            <ac:spMk id="7" creationId="{0E440FD8-1CE8-C1ED-13F9-CBF3B43157DC}"/>
          </ac:spMkLst>
        </pc:spChg>
        <pc:spChg chg="del">
          <ac:chgData name="Feller Alessandro (SSZ)" userId="d55a4c1c-b0ea-421e-9119-ac4c82770978" providerId="ADAL" clId="{17852172-458F-4A58-8B66-DC0F4689737A}" dt="2025-04-23T08:41:42.363" v="1155" actId="478"/>
          <ac:spMkLst>
            <pc:docMk/>
            <pc:sldMk cId="550358423" sldId="342"/>
            <ac:spMk id="13" creationId="{35C7DF35-A111-D363-EF83-78C57E5379B4}"/>
          </ac:spMkLst>
        </pc:spChg>
      </pc:sldChg>
      <pc:sldChg chg="addSp delSp modSp add del mod modAnim modNotesTx">
        <pc:chgData name="Feller Alessandro (SSZ)" userId="d55a4c1c-b0ea-421e-9119-ac4c82770978" providerId="ADAL" clId="{17852172-458F-4A58-8B66-DC0F4689737A}" dt="2025-04-23T09:19:36.804" v="1950" actId="47"/>
        <pc:sldMkLst>
          <pc:docMk/>
          <pc:sldMk cId="4160269602" sldId="342"/>
        </pc:sldMkLst>
        <pc:spChg chg="add del mod">
          <ac:chgData name="Feller Alessandro (SSZ)" userId="d55a4c1c-b0ea-421e-9119-ac4c82770978" providerId="ADAL" clId="{17852172-458F-4A58-8B66-DC0F4689737A}" dt="2025-04-23T08:42:30.440" v="1165" actId="478"/>
          <ac:spMkLst>
            <pc:docMk/>
            <pc:sldMk cId="4160269602" sldId="342"/>
            <ac:spMk id="5" creationId="{0C4E60D5-BA7E-E05E-3176-76EA2C6515D4}"/>
          </ac:spMkLst>
        </pc:spChg>
        <pc:spChg chg="add mod">
          <ac:chgData name="Feller Alessandro (SSZ)" userId="d55a4c1c-b0ea-421e-9119-ac4c82770978" providerId="ADAL" clId="{17852172-458F-4A58-8B66-DC0F4689737A}" dt="2025-04-23T08:50:44.558" v="1526" actId="20577"/>
          <ac:spMkLst>
            <pc:docMk/>
            <pc:sldMk cId="4160269602" sldId="342"/>
            <ac:spMk id="7" creationId="{298463BF-503A-8289-075D-4CA130855DEE}"/>
          </ac:spMkLst>
        </pc:spChg>
        <pc:spChg chg="del">
          <ac:chgData name="Feller Alessandro (SSZ)" userId="d55a4c1c-b0ea-421e-9119-ac4c82770978" providerId="ADAL" clId="{17852172-458F-4A58-8B66-DC0F4689737A}" dt="2025-04-23T08:42:28.889" v="1164" actId="478"/>
          <ac:spMkLst>
            <pc:docMk/>
            <pc:sldMk cId="4160269602" sldId="342"/>
            <ac:spMk id="13" creationId="{35C7DF35-A111-D363-EF83-78C57E5379B4}"/>
          </ac:spMkLst>
        </pc:spChg>
        <pc:picChg chg="add del mod">
          <ac:chgData name="Feller Alessandro (SSZ)" userId="d55a4c1c-b0ea-421e-9119-ac4c82770978" providerId="ADAL" clId="{17852172-458F-4A58-8B66-DC0F4689737A}" dt="2025-04-23T08:50:35.186" v="1492" actId="478"/>
          <ac:picMkLst>
            <pc:docMk/>
            <pc:sldMk cId="4160269602" sldId="342"/>
            <ac:picMk id="9" creationId="{90592861-1AFC-3888-B827-EEB97502ED9B}"/>
          </ac:picMkLst>
        </pc:picChg>
      </pc:sldChg>
      <pc:sldChg chg="addSp delSp modSp add mod modNotesTx">
        <pc:chgData name="Feller Alessandro (SSZ)" userId="d55a4c1c-b0ea-421e-9119-ac4c82770978" providerId="ADAL" clId="{17852172-458F-4A58-8B66-DC0F4689737A}" dt="2025-04-25T12:12:13.363" v="3215" actId="1076"/>
        <pc:sldMkLst>
          <pc:docMk/>
          <pc:sldMk cId="3529826694" sldId="343"/>
        </pc:sldMkLst>
        <pc:spChg chg="mod">
          <ac:chgData name="Feller Alessandro (SSZ)" userId="d55a4c1c-b0ea-421e-9119-ac4c82770978" providerId="ADAL" clId="{17852172-458F-4A58-8B66-DC0F4689737A}" dt="2025-04-25T11:24:00.644" v="2255" actId="20577"/>
          <ac:spMkLst>
            <pc:docMk/>
            <pc:sldMk cId="3529826694" sldId="343"/>
            <ac:spMk id="2" creationId="{B6365AC4-02B0-4670-BC08-3E59D0B7FBA7}"/>
          </ac:spMkLst>
        </pc:spChg>
        <pc:spChg chg="mod">
          <ac:chgData name="Feller Alessandro (SSZ)" userId="d55a4c1c-b0ea-421e-9119-ac4c82770978" providerId="ADAL" clId="{17852172-458F-4A58-8B66-DC0F4689737A}" dt="2025-04-25T11:23:47.373" v="2254" actId="403"/>
          <ac:spMkLst>
            <pc:docMk/>
            <pc:sldMk cId="3529826694" sldId="343"/>
            <ac:spMk id="7" creationId="{298463BF-503A-8289-075D-4CA130855DEE}"/>
          </ac:spMkLst>
        </pc:spChg>
        <pc:spChg chg="add mod ord">
          <ac:chgData name="Feller Alessandro (SSZ)" userId="d55a4c1c-b0ea-421e-9119-ac4c82770978" providerId="ADAL" clId="{17852172-458F-4A58-8B66-DC0F4689737A}" dt="2025-04-25T11:22:53.086" v="2234" actId="207"/>
          <ac:spMkLst>
            <pc:docMk/>
            <pc:sldMk cId="3529826694" sldId="343"/>
            <ac:spMk id="11" creationId="{7B373206-3411-F82F-0D6A-D0ED6FE32D4E}"/>
          </ac:spMkLst>
        </pc:spChg>
        <pc:spChg chg="add del">
          <ac:chgData name="Feller Alessandro (SSZ)" userId="d55a4c1c-b0ea-421e-9119-ac4c82770978" providerId="ADAL" clId="{17852172-458F-4A58-8B66-DC0F4689737A}" dt="2025-04-25T12:12:03.120" v="3210" actId="22"/>
          <ac:spMkLst>
            <pc:docMk/>
            <pc:sldMk cId="3529826694" sldId="343"/>
            <ac:spMk id="13" creationId="{C130E90F-2179-B28D-F218-0577895A8E73}"/>
          </ac:spMkLst>
        </pc:spChg>
        <pc:picChg chg="add mod">
          <ac:chgData name="Feller Alessandro (SSZ)" userId="d55a4c1c-b0ea-421e-9119-ac4c82770978" providerId="ADAL" clId="{17852172-458F-4A58-8B66-DC0F4689737A}" dt="2025-04-24T15:28:16.493" v="2122"/>
          <ac:picMkLst>
            <pc:docMk/>
            <pc:sldMk cId="3529826694" sldId="343"/>
            <ac:picMk id="4" creationId="{6A550429-165E-B6BF-55DA-07830468865C}"/>
          </ac:picMkLst>
        </pc:picChg>
        <pc:picChg chg="add mod">
          <ac:chgData name="Feller Alessandro (SSZ)" userId="d55a4c1c-b0ea-421e-9119-ac4c82770978" providerId="ADAL" clId="{17852172-458F-4A58-8B66-DC0F4689737A}" dt="2025-04-23T09:09:51.972" v="1780" actId="1037"/>
          <ac:picMkLst>
            <pc:docMk/>
            <pc:sldMk cId="3529826694" sldId="343"/>
            <ac:picMk id="5" creationId="{38FD6A8B-2056-EF7B-C6D5-90772EACA6A3}"/>
          </ac:picMkLst>
        </pc:picChg>
        <pc:picChg chg="del">
          <ac:chgData name="Feller Alessandro (SSZ)" userId="d55a4c1c-b0ea-421e-9119-ac4c82770978" providerId="ADAL" clId="{17852172-458F-4A58-8B66-DC0F4689737A}" dt="2025-04-23T09:05:58.450" v="1742" actId="478"/>
          <ac:picMkLst>
            <pc:docMk/>
            <pc:sldMk cId="3529826694" sldId="343"/>
            <ac:picMk id="6" creationId="{235E5F48-F702-AFFB-4404-F527049B8A71}"/>
          </ac:picMkLst>
        </pc:picChg>
        <pc:picChg chg="add mod ord">
          <ac:chgData name="Feller Alessandro (SSZ)" userId="d55a4c1c-b0ea-421e-9119-ac4c82770978" providerId="ADAL" clId="{17852172-458F-4A58-8B66-DC0F4689737A}" dt="2025-04-25T11:21:59.157" v="2232" actId="1076"/>
          <ac:picMkLst>
            <pc:docMk/>
            <pc:sldMk cId="3529826694" sldId="343"/>
            <ac:picMk id="6" creationId="{8FF8E4CC-3BC3-3757-AB59-ABAC92F7BA0C}"/>
          </ac:picMkLst>
        </pc:picChg>
        <pc:picChg chg="add del mod">
          <ac:chgData name="Feller Alessandro (SSZ)" userId="d55a4c1c-b0ea-421e-9119-ac4c82770978" providerId="ADAL" clId="{17852172-458F-4A58-8B66-DC0F4689737A}" dt="2025-04-25T12:12:01.006" v="3208" actId="478"/>
          <ac:picMkLst>
            <pc:docMk/>
            <pc:sldMk cId="3529826694" sldId="343"/>
            <ac:picMk id="8" creationId="{0BBC960A-F440-67E2-FEC4-5D91A8346B72}"/>
          </ac:picMkLst>
        </pc:picChg>
        <pc:picChg chg="del mod">
          <ac:chgData name="Feller Alessandro (SSZ)" userId="d55a4c1c-b0ea-421e-9119-ac4c82770978" providerId="ADAL" clId="{17852172-458F-4A58-8B66-DC0F4689737A}" dt="2025-04-25T11:21:46.793" v="2228" actId="478"/>
          <ac:picMkLst>
            <pc:docMk/>
            <pc:sldMk cId="3529826694" sldId="343"/>
            <ac:picMk id="9" creationId="{90592861-1AFC-3888-B827-EEB97502ED9B}"/>
          </ac:picMkLst>
        </pc:picChg>
        <pc:picChg chg="add mod">
          <ac:chgData name="Feller Alessandro (SSZ)" userId="d55a4c1c-b0ea-421e-9119-ac4c82770978" providerId="ADAL" clId="{17852172-458F-4A58-8B66-DC0F4689737A}" dt="2025-04-23T09:09:51.972" v="1780" actId="1037"/>
          <ac:picMkLst>
            <pc:docMk/>
            <pc:sldMk cId="3529826694" sldId="343"/>
            <ac:picMk id="10" creationId="{E5CEEA79-B683-A1E1-6D41-2521BE65FF78}"/>
          </ac:picMkLst>
        </pc:picChg>
        <pc:picChg chg="add mod">
          <ac:chgData name="Feller Alessandro (SSZ)" userId="d55a4c1c-b0ea-421e-9119-ac4c82770978" providerId="ADAL" clId="{17852172-458F-4A58-8B66-DC0F4689737A}" dt="2025-04-25T12:12:13.363" v="3215" actId="1076"/>
          <ac:picMkLst>
            <pc:docMk/>
            <pc:sldMk cId="3529826694" sldId="343"/>
            <ac:picMk id="15" creationId="{46343D2F-3F82-4994-23EF-4CBC20DE7042}"/>
          </ac:picMkLst>
        </pc:picChg>
      </pc:sldChg>
      <pc:sldChg chg="addSp delSp modSp add mod delAnim modAnim modNotesTx">
        <pc:chgData name="Feller Alessandro (SSZ)" userId="d55a4c1c-b0ea-421e-9119-ac4c82770978" providerId="ADAL" clId="{17852172-458F-4A58-8B66-DC0F4689737A}" dt="2025-04-25T14:20:57.035" v="6410" actId="20577"/>
        <pc:sldMkLst>
          <pc:docMk/>
          <pc:sldMk cId="4019631699" sldId="344"/>
        </pc:sldMkLst>
        <pc:spChg chg="mod">
          <ac:chgData name="Feller Alessandro (SSZ)" userId="d55a4c1c-b0ea-421e-9119-ac4c82770978" providerId="ADAL" clId="{17852172-458F-4A58-8B66-DC0F4689737A}" dt="2025-04-24T15:30:26.156" v="2141" actId="20577"/>
          <ac:spMkLst>
            <pc:docMk/>
            <pc:sldMk cId="4019631699" sldId="344"/>
            <ac:spMk id="2" creationId="{B6365AC4-02B0-4670-BC08-3E59D0B7FBA7}"/>
          </ac:spMkLst>
        </pc:spChg>
        <pc:spChg chg="mod">
          <ac:chgData name="Feller Alessandro (SSZ)" userId="d55a4c1c-b0ea-421e-9119-ac4c82770978" providerId="ADAL" clId="{17852172-458F-4A58-8B66-DC0F4689737A}" dt="2025-04-23T09:10:40.082" v="1792" actId="20577"/>
          <ac:spMkLst>
            <pc:docMk/>
            <pc:sldMk cId="4019631699" sldId="344"/>
            <ac:spMk id="3" creationId="{55973932-FC3D-4743-A8D0-24B231554DD7}"/>
          </ac:spMkLst>
        </pc:spChg>
        <pc:spChg chg="mod">
          <ac:chgData name="Feller Alessandro (SSZ)" userId="d55a4c1c-b0ea-421e-9119-ac4c82770978" providerId="ADAL" clId="{17852172-458F-4A58-8B66-DC0F4689737A}" dt="2025-04-25T14:20:57.035" v="6410" actId="20577"/>
          <ac:spMkLst>
            <pc:docMk/>
            <pc:sldMk cId="4019631699" sldId="344"/>
            <ac:spMk id="13" creationId="{35C7DF35-A111-D363-EF83-78C57E5379B4}"/>
          </ac:spMkLst>
        </pc:spChg>
        <pc:picChg chg="add mod ord">
          <ac:chgData name="Feller Alessandro (SSZ)" userId="d55a4c1c-b0ea-421e-9119-ac4c82770978" providerId="ADAL" clId="{17852172-458F-4A58-8B66-DC0F4689737A}" dt="2025-04-25T12:12:49.680" v="3249" actId="167"/>
          <ac:picMkLst>
            <pc:docMk/>
            <pc:sldMk cId="4019631699" sldId="344"/>
            <ac:picMk id="4" creationId="{AE71FF34-2A7B-BCAA-5A26-C3F4AB41E73A}"/>
          </ac:picMkLst>
        </pc:picChg>
        <pc:picChg chg="add del mod">
          <ac:chgData name="Feller Alessandro (SSZ)" userId="d55a4c1c-b0ea-421e-9119-ac4c82770978" providerId="ADAL" clId="{17852172-458F-4A58-8B66-DC0F4689737A}" dt="2025-04-23T09:13:40.289" v="1947" actId="478"/>
          <ac:picMkLst>
            <pc:docMk/>
            <pc:sldMk cId="4019631699" sldId="344"/>
            <ac:picMk id="5" creationId="{1DC06C57-B1E7-F606-A82E-C3C23A047853}"/>
          </ac:picMkLst>
        </pc:picChg>
        <pc:picChg chg="del">
          <ac:chgData name="Feller Alessandro (SSZ)" userId="d55a4c1c-b0ea-421e-9119-ac4c82770978" providerId="ADAL" clId="{17852172-458F-4A58-8B66-DC0F4689737A}" dt="2025-04-25T12:12:51.182" v="3250" actId="478"/>
          <ac:picMkLst>
            <pc:docMk/>
            <pc:sldMk cId="4019631699" sldId="344"/>
            <ac:picMk id="6" creationId="{235E5F48-F702-AFFB-4404-F527049B8A71}"/>
          </ac:picMkLst>
        </pc:picChg>
        <pc:picChg chg="add del mod">
          <ac:chgData name="Feller Alessandro (SSZ)" userId="d55a4c1c-b0ea-421e-9119-ac4c82770978" providerId="ADAL" clId="{17852172-458F-4A58-8B66-DC0F4689737A}" dt="2025-04-25T13:12:30.259" v="6134" actId="478"/>
          <ac:picMkLst>
            <pc:docMk/>
            <pc:sldMk cId="4019631699" sldId="344"/>
            <ac:picMk id="7" creationId="{265602CA-ED5B-9C98-28B1-5B002AA64E39}"/>
          </ac:picMkLst>
        </pc:picChg>
        <pc:picChg chg="add del mod">
          <ac:chgData name="Feller Alessandro (SSZ)" userId="d55a4c1c-b0ea-421e-9119-ac4c82770978" providerId="ADAL" clId="{17852172-458F-4A58-8B66-DC0F4689737A}" dt="2025-04-25T13:14:30.433" v="6143" actId="478"/>
          <ac:picMkLst>
            <pc:docMk/>
            <pc:sldMk cId="4019631699" sldId="344"/>
            <ac:picMk id="9" creationId="{E00C4944-063A-647F-BC9B-B8D5C5709EA6}"/>
          </ac:picMkLst>
        </pc:picChg>
        <pc:picChg chg="add del mod">
          <ac:chgData name="Feller Alessandro (SSZ)" userId="d55a4c1c-b0ea-421e-9119-ac4c82770978" providerId="ADAL" clId="{17852172-458F-4A58-8B66-DC0F4689737A}" dt="2025-04-25T13:18:36.311" v="6149" actId="478"/>
          <ac:picMkLst>
            <pc:docMk/>
            <pc:sldMk cId="4019631699" sldId="344"/>
            <ac:picMk id="11" creationId="{66D413E8-764B-9994-E536-FA4CB1105C99}"/>
          </ac:picMkLst>
        </pc:picChg>
        <pc:picChg chg="add del mod">
          <ac:chgData name="Feller Alessandro (SSZ)" userId="d55a4c1c-b0ea-421e-9119-ac4c82770978" providerId="ADAL" clId="{17852172-458F-4A58-8B66-DC0F4689737A}" dt="2025-04-25T13:19:11.908" v="6156" actId="478"/>
          <ac:picMkLst>
            <pc:docMk/>
            <pc:sldMk cId="4019631699" sldId="344"/>
            <ac:picMk id="14" creationId="{D56C45DA-1C41-8C40-7243-7D564C5B990E}"/>
          </ac:picMkLst>
        </pc:picChg>
        <pc:picChg chg="add del mod">
          <ac:chgData name="Feller Alessandro (SSZ)" userId="d55a4c1c-b0ea-421e-9119-ac4c82770978" providerId="ADAL" clId="{17852172-458F-4A58-8B66-DC0F4689737A}" dt="2025-04-25T13:20:10.812" v="6163" actId="478"/>
          <ac:picMkLst>
            <pc:docMk/>
            <pc:sldMk cId="4019631699" sldId="344"/>
            <ac:picMk id="16" creationId="{2CDECADD-BE6C-E7CA-1D58-484921B3167E}"/>
          </ac:picMkLst>
        </pc:picChg>
        <pc:picChg chg="add del mod">
          <ac:chgData name="Feller Alessandro (SSZ)" userId="d55a4c1c-b0ea-421e-9119-ac4c82770978" providerId="ADAL" clId="{17852172-458F-4A58-8B66-DC0F4689737A}" dt="2025-04-25T13:22:51.127" v="6171" actId="478"/>
          <ac:picMkLst>
            <pc:docMk/>
            <pc:sldMk cId="4019631699" sldId="344"/>
            <ac:picMk id="18" creationId="{90A27D1F-103C-8B5C-596A-2E15E25606A6}"/>
          </ac:picMkLst>
        </pc:picChg>
        <pc:picChg chg="add mod">
          <ac:chgData name="Feller Alessandro (SSZ)" userId="d55a4c1c-b0ea-421e-9119-ac4c82770978" providerId="ADAL" clId="{17852172-458F-4A58-8B66-DC0F4689737A}" dt="2025-04-25T14:08:56.372" v="6202" actId="1038"/>
          <ac:picMkLst>
            <pc:docMk/>
            <pc:sldMk cId="4019631699" sldId="344"/>
            <ac:picMk id="20" creationId="{02A2E8C1-A918-7B41-ED63-AED4065E5897}"/>
          </ac:picMkLst>
        </pc:picChg>
        <pc:picChg chg="add del mod">
          <ac:chgData name="Feller Alessandro (SSZ)" userId="d55a4c1c-b0ea-421e-9119-ac4c82770978" providerId="ADAL" clId="{17852172-458F-4A58-8B66-DC0F4689737A}" dt="2025-04-25T14:01:24.270" v="6180" actId="478"/>
          <ac:picMkLst>
            <pc:docMk/>
            <pc:sldMk cId="4019631699" sldId="344"/>
            <ac:picMk id="22" creationId="{73D64D0D-7F5B-F72A-6F6C-0E1737FADFAF}"/>
          </ac:picMkLst>
        </pc:picChg>
        <pc:picChg chg="add del mod">
          <ac:chgData name="Feller Alessandro (SSZ)" userId="d55a4c1c-b0ea-421e-9119-ac4c82770978" providerId="ADAL" clId="{17852172-458F-4A58-8B66-DC0F4689737A}" dt="2025-04-25T14:07:41.784" v="6198" actId="478"/>
          <ac:picMkLst>
            <pc:docMk/>
            <pc:sldMk cId="4019631699" sldId="344"/>
            <ac:picMk id="23" creationId="{0357BEE4-F6DD-7E97-4A67-93CA45CDDE83}"/>
          </ac:picMkLst>
        </pc:picChg>
      </pc:sldChg>
      <pc:sldChg chg="modSp mod modAnim modNotesTx">
        <pc:chgData name="Feller Alessandro (SSZ)" userId="d55a4c1c-b0ea-421e-9119-ac4c82770978" providerId="ADAL" clId="{17852172-458F-4A58-8B66-DC0F4689737A}" dt="2025-04-25T14:33:08.020" v="6804"/>
        <pc:sldMkLst>
          <pc:docMk/>
          <pc:sldMk cId="855163837" sldId="345"/>
        </pc:sldMkLst>
        <pc:spChg chg="mod">
          <ac:chgData name="Feller Alessandro (SSZ)" userId="d55a4c1c-b0ea-421e-9119-ac4c82770978" providerId="ADAL" clId="{17852172-458F-4A58-8B66-DC0F4689737A}" dt="2025-04-24T15:16:03.629" v="2050" actId="20577"/>
          <ac:spMkLst>
            <pc:docMk/>
            <pc:sldMk cId="855163837" sldId="345"/>
            <ac:spMk id="2" creationId="{B6365AC4-02B0-4670-BC08-3E59D0B7FBA7}"/>
          </ac:spMkLst>
        </pc:spChg>
        <pc:spChg chg="mod">
          <ac:chgData name="Feller Alessandro (SSZ)" userId="d55a4c1c-b0ea-421e-9119-ac4c82770978" providerId="ADAL" clId="{17852172-458F-4A58-8B66-DC0F4689737A}" dt="2025-04-25T14:21:44.079" v="6429" actId="20577"/>
          <ac:spMkLst>
            <pc:docMk/>
            <pc:sldMk cId="855163837" sldId="345"/>
            <ac:spMk id="13" creationId="{35C7DF35-A111-D363-EF83-78C57E5379B4}"/>
          </ac:spMkLst>
        </pc:spChg>
      </pc:sldChg>
      <pc:sldChg chg="modSp del mod">
        <pc:chgData name="Feller Alessandro (SSZ)" userId="d55a4c1c-b0ea-421e-9119-ac4c82770978" providerId="ADAL" clId="{17852172-458F-4A58-8B66-DC0F4689737A}" dt="2025-04-25T14:25:49.678" v="6567" actId="47"/>
        <pc:sldMkLst>
          <pc:docMk/>
          <pc:sldMk cId="1416583016" sldId="346"/>
        </pc:sldMkLst>
        <pc:spChg chg="mod">
          <ac:chgData name="Feller Alessandro (SSZ)" userId="d55a4c1c-b0ea-421e-9119-ac4c82770978" providerId="ADAL" clId="{17852172-458F-4A58-8B66-DC0F4689737A}" dt="2025-04-25T14:22:20.005" v="6434" actId="12"/>
          <ac:spMkLst>
            <pc:docMk/>
            <pc:sldMk cId="1416583016" sldId="346"/>
            <ac:spMk id="7" creationId="{298463BF-503A-8289-075D-4CA130855DEE}"/>
          </ac:spMkLst>
        </pc:spChg>
        <pc:spChg chg="mod">
          <ac:chgData name="Feller Alessandro (SSZ)" userId="d55a4c1c-b0ea-421e-9119-ac4c82770978" providerId="ADAL" clId="{17852172-458F-4A58-8B66-DC0F4689737A}" dt="2025-04-25T14:22:31.512" v="6435" actId="14100"/>
          <ac:spMkLst>
            <pc:docMk/>
            <pc:sldMk cId="1416583016" sldId="346"/>
            <ac:spMk id="11" creationId="{7B373206-3411-F82F-0D6A-D0ED6FE32D4E}"/>
          </ac:spMkLst>
        </pc:spChg>
        <pc:picChg chg="mod">
          <ac:chgData name="Feller Alessandro (SSZ)" userId="d55a4c1c-b0ea-421e-9119-ac4c82770978" providerId="ADAL" clId="{17852172-458F-4A58-8B66-DC0F4689737A}" dt="2025-04-25T14:21:58.235" v="6432" actId="14100"/>
          <ac:picMkLst>
            <pc:docMk/>
            <pc:sldMk cId="1416583016" sldId="346"/>
            <ac:picMk id="6" creationId="{6D923556-D5F9-9FE6-CCA4-8BD92C48466E}"/>
          </ac:picMkLst>
        </pc:picChg>
      </pc:sldChg>
      <pc:sldChg chg="modSp mod">
        <pc:chgData name="Feller Alessandro (SSZ)" userId="d55a4c1c-b0ea-421e-9119-ac4c82770978" providerId="ADAL" clId="{17852172-458F-4A58-8B66-DC0F4689737A}" dt="2025-04-25T14:22:08.692" v="6433" actId="1076"/>
        <pc:sldMkLst>
          <pc:docMk/>
          <pc:sldMk cId="3021824320" sldId="347"/>
        </pc:sldMkLst>
        <pc:picChg chg="mod">
          <ac:chgData name="Feller Alessandro (SSZ)" userId="d55a4c1c-b0ea-421e-9119-ac4c82770978" providerId="ADAL" clId="{17852172-458F-4A58-8B66-DC0F4689737A}" dt="2025-04-25T14:22:08.692" v="6433" actId="1076"/>
          <ac:picMkLst>
            <pc:docMk/>
            <pc:sldMk cId="3021824320" sldId="347"/>
            <ac:picMk id="5" creationId="{400FA46D-8964-F972-70C8-6A084768B110}"/>
          </ac:picMkLst>
        </pc:picChg>
        <pc:picChg chg="mod">
          <ac:chgData name="Feller Alessandro (SSZ)" userId="d55a4c1c-b0ea-421e-9119-ac4c82770978" providerId="ADAL" clId="{17852172-458F-4A58-8B66-DC0F4689737A}" dt="2025-04-25T14:22:08.692" v="6433" actId="1076"/>
          <ac:picMkLst>
            <pc:docMk/>
            <pc:sldMk cId="3021824320" sldId="347"/>
            <ac:picMk id="6" creationId="{5A64993D-13D3-FF65-BD1D-D4507F2F46BA}"/>
          </ac:picMkLst>
        </pc:picChg>
        <pc:picChg chg="mod">
          <ac:chgData name="Feller Alessandro (SSZ)" userId="d55a4c1c-b0ea-421e-9119-ac4c82770978" providerId="ADAL" clId="{17852172-458F-4A58-8B66-DC0F4689737A}" dt="2025-04-25T14:22:08.692" v="6433" actId="1076"/>
          <ac:picMkLst>
            <pc:docMk/>
            <pc:sldMk cId="3021824320" sldId="347"/>
            <ac:picMk id="7" creationId="{450F3486-F6F4-C45E-81A8-F6F5B5B441AB}"/>
          </ac:picMkLst>
        </pc:picChg>
        <pc:picChg chg="mod">
          <ac:chgData name="Feller Alessandro (SSZ)" userId="d55a4c1c-b0ea-421e-9119-ac4c82770978" providerId="ADAL" clId="{17852172-458F-4A58-8B66-DC0F4689737A}" dt="2025-04-25T14:22:08.692" v="6433" actId="1076"/>
          <ac:picMkLst>
            <pc:docMk/>
            <pc:sldMk cId="3021824320" sldId="347"/>
            <ac:picMk id="9" creationId="{030D77D4-4DDD-FF0E-DED1-CFA0D882DF92}"/>
          </ac:picMkLst>
        </pc:picChg>
      </pc:sldChg>
      <pc:sldChg chg="modSp mod">
        <pc:chgData name="Feller Alessandro (SSZ)" userId="d55a4c1c-b0ea-421e-9119-ac4c82770978" providerId="ADAL" clId="{17852172-458F-4A58-8B66-DC0F4689737A}" dt="2025-04-24T15:22:20.488" v="2071" actId="207"/>
        <pc:sldMkLst>
          <pc:docMk/>
          <pc:sldMk cId="2548422878" sldId="348"/>
        </pc:sldMkLst>
        <pc:spChg chg="mod">
          <ac:chgData name="Feller Alessandro (SSZ)" userId="d55a4c1c-b0ea-421e-9119-ac4c82770978" providerId="ADAL" clId="{17852172-458F-4A58-8B66-DC0F4689737A}" dt="2025-04-24T15:22:20.488" v="2071" actId="207"/>
          <ac:spMkLst>
            <pc:docMk/>
            <pc:sldMk cId="2548422878" sldId="348"/>
            <ac:spMk id="2" creationId="{F6D4A9CA-9442-BC93-0EB7-D9DE6AFE585A}"/>
          </ac:spMkLst>
        </pc:spChg>
      </pc:sldChg>
      <pc:sldChg chg="addSp delSp modSp add mod modAnim modNotesTx">
        <pc:chgData name="Feller Alessandro (SSZ)" userId="d55a4c1c-b0ea-421e-9119-ac4c82770978" providerId="ADAL" clId="{17852172-458F-4A58-8B66-DC0F4689737A}" dt="2025-04-25T14:21:07.589" v="6411" actId="20577"/>
        <pc:sldMkLst>
          <pc:docMk/>
          <pc:sldMk cId="2713068878" sldId="349"/>
        </pc:sldMkLst>
        <pc:spChg chg="mod">
          <ac:chgData name="Feller Alessandro (SSZ)" userId="d55a4c1c-b0ea-421e-9119-ac4c82770978" providerId="ADAL" clId="{17852172-458F-4A58-8B66-DC0F4689737A}" dt="2025-04-24T15:30:46.972" v="2150" actId="20577"/>
          <ac:spMkLst>
            <pc:docMk/>
            <pc:sldMk cId="2713068878" sldId="349"/>
            <ac:spMk id="2" creationId="{B6365AC4-02B0-4670-BC08-3E59D0B7FBA7}"/>
          </ac:spMkLst>
        </pc:spChg>
        <pc:spChg chg="mod">
          <ac:chgData name="Feller Alessandro (SSZ)" userId="d55a4c1c-b0ea-421e-9119-ac4c82770978" providerId="ADAL" clId="{17852172-458F-4A58-8B66-DC0F4689737A}" dt="2025-04-24T15:30:49.940" v="2160" actId="20577"/>
          <ac:spMkLst>
            <pc:docMk/>
            <pc:sldMk cId="2713068878" sldId="349"/>
            <ac:spMk id="3" creationId="{55973932-FC3D-4743-A8D0-24B231554DD7}"/>
          </ac:spMkLst>
        </pc:spChg>
        <pc:spChg chg="add del">
          <ac:chgData name="Feller Alessandro (SSZ)" userId="d55a4c1c-b0ea-421e-9119-ac4c82770978" providerId="ADAL" clId="{17852172-458F-4A58-8B66-DC0F4689737A}" dt="2025-04-25T11:59:08.020" v="2840" actId="22"/>
          <ac:spMkLst>
            <pc:docMk/>
            <pc:sldMk cId="2713068878" sldId="349"/>
            <ac:spMk id="8" creationId="{637A6470-B552-135D-82DF-2026C842A935}"/>
          </ac:spMkLst>
        </pc:spChg>
        <pc:spChg chg="mod">
          <ac:chgData name="Feller Alessandro (SSZ)" userId="d55a4c1c-b0ea-421e-9119-ac4c82770978" providerId="ADAL" clId="{17852172-458F-4A58-8B66-DC0F4689737A}" dt="2025-04-25T14:21:07.589" v="6411" actId="20577"/>
          <ac:spMkLst>
            <pc:docMk/>
            <pc:sldMk cId="2713068878" sldId="349"/>
            <ac:spMk id="13" creationId="{35C7DF35-A111-D363-EF83-78C57E5379B4}"/>
          </ac:spMkLst>
        </pc:spChg>
        <pc:picChg chg="del">
          <ac:chgData name="Feller Alessandro (SSZ)" userId="d55a4c1c-b0ea-421e-9119-ac4c82770978" providerId="ADAL" clId="{17852172-458F-4A58-8B66-DC0F4689737A}" dt="2025-04-25T12:13:35.443" v="3255" actId="478"/>
          <ac:picMkLst>
            <pc:docMk/>
            <pc:sldMk cId="2713068878" sldId="349"/>
            <ac:picMk id="4" creationId="{AE71FF34-2A7B-BCAA-5A26-C3F4AB41E73A}"/>
          </ac:picMkLst>
        </pc:picChg>
        <pc:picChg chg="add mod ord">
          <ac:chgData name="Feller Alessandro (SSZ)" userId="d55a4c1c-b0ea-421e-9119-ac4c82770978" providerId="ADAL" clId="{17852172-458F-4A58-8B66-DC0F4689737A}" dt="2025-04-25T12:14:54.251" v="3276" actId="167"/>
          <ac:picMkLst>
            <pc:docMk/>
            <pc:sldMk cId="2713068878" sldId="349"/>
            <ac:picMk id="5" creationId="{669F8BF9-621F-43FE-58BB-16043A84F5A9}"/>
          </ac:picMkLst>
        </pc:picChg>
        <pc:picChg chg="add del">
          <ac:chgData name="Feller Alessandro (SSZ)" userId="d55a4c1c-b0ea-421e-9119-ac4c82770978" providerId="ADAL" clId="{17852172-458F-4A58-8B66-DC0F4689737A}" dt="2025-04-25T12:14:49.445" v="3275" actId="478"/>
          <ac:picMkLst>
            <pc:docMk/>
            <pc:sldMk cId="2713068878" sldId="349"/>
            <ac:picMk id="6" creationId="{235E5F48-F702-AFFB-4404-F527049B8A71}"/>
          </ac:picMkLst>
        </pc:picChg>
        <pc:picChg chg="add del mod ord">
          <ac:chgData name="Feller Alessandro (SSZ)" userId="d55a4c1c-b0ea-421e-9119-ac4c82770978" providerId="ADAL" clId="{17852172-458F-4A58-8B66-DC0F4689737A}" dt="2025-04-25T12:14:55.633" v="3277" actId="478"/>
          <ac:picMkLst>
            <pc:docMk/>
            <pc:sldMk cId="2713068878" sldId="349"/>
            <ac:picMk id="9" creationId="{614B2BFF-0C3F-3B2D-94C9-22016C122F1C}"/>
          </ac:picMkLst>
        </pc:picChg>
        <pc:picChg chg="add mod">
          <ac:chgData name="Feller Alessandro (SSZ)" userId="d55a4c1c-b0ea-421e-9119-ac4c82770978" providerId="ADAL" clId="{17852172-458F-4A58-8B66-DC0F4689737A}" dt="2025-04-25T14:09:07.129" v="6203" actId="1037"/>
          <ac:picMkLst>
            <pc:docMk/>
            <pc:sldMk cId="2713068878" sldId="349"/>
            <ac:picMk id="10" creationId="{9888ADE3-139B-DF7F-D0AB-1606CB88CFF5}"/>
          </ac:picMkLst>
        </pc:picChg>
        <pc:picChg chg="add del mod">
          <ac:chgData name="Feller Alessandro (SSZ)" userId="d55a4c1c-b0ea-421e-9119-ac4c82770978" providerId="ADAL" clId="{17852172-458F-4A58-8B66-DC0F4689737A}" dt="2025-04-25T14:07:28.913" v="6194" actId="478"/>
          <ac:picMkLst>
            <pc:docMk/>
            <pc:sldMk cId="2713068878" sldId="349"/>
            <ac:picMk id="11" creationId="{2DEE7FC9-0F54-EB00-F499-503CD266B7B7}"/>
          </ac:picMkLst>
        </pc:picChg>
      </pc:sldChg>
      <pc:sldChg chg="modSp add del mod">
        <pc:chgData name="Feller Alessandro (SSZ)" userId="d55a4c1c-b0ea-421e-9119-ac4c82770978" providerId="ADAL" clId="{17852172-458F-4A58-8B66-DC0F4689737A}" dt="2025-04-24T15:28:29.580" v="2123" actId="47"/>
        <pc:sldMkLst>
          <pc:docMk/>
          <pc:sldMk cId="4273217917" sldId="349"/>
        </pc:sldMkLst>
        <pc:spChg chg="mod">
          <ac:chgData name="Feller Alessandro (SSZ)" userId="d55a4c1c-b0ea-421e-9119-ac4c82770978" providerId="ADAL" clId="{17852172-458F-4A58-8B66-DC0F4689737A}" dt="2025-04-24T15:22:03.320" v="2067" actId="207"/>
          <ac:spMkLst>
            <pc:docMk/>
            <pc:sldMk cId="4273217917" sldId="349"/>
            <ac:spMk id="2" creationId="{BB1D37AC-43BA-E109-2E36-47F88304471F}"/>
          </ac:spMkLst>
        </pc:spChg>
      </pc:sldChg>
      <pc:sldChg chg="addSp delSp modSp add del mod modNotesTx">
        <pc:chgData name="Feller Alessandro (SSZ)" userId="d55a4c1c-b0ea-421e-9119-ac4c82770978" providerId="ADAL" clId="{17852172-458F-4A58-8B66-DC0F4689737A}" dt="2025-04-25T12:50:52.872" v="5494" actId="47"/>
        <pc:sldMkLst>
          <pc:docMk/>
          <pc:sldMk cId="356102136" sldId="350"/>
        </pc:sldMkLst>
        <pc:spChg chg="mod">
          <ac:chgData name="Feller Alessandro (SSZ)" userId="d55a4c1c-b0ea-421e-9119-ac4c82770978" providerId="ADAL" clId="{17852172-458F-4A58-8B66-DC0F4689737A}" dt="2025-04-25T12:04:49.199" v="3185" actId="20577"/>
          <ac:spMkLst>
            <pc:docMk/>
            <pc:sldMk cId="356102136" sldId="350"/>
            <ac:spMk id="2" creationId="{B6365AC4-02B0-4670-BC08-3E59D0B7FBA7}"/>
          </ac:spMkLst>
        </pc:spChg>
        <pc:spChg chg="mod">
          <ac:chgData name="Feller Alessandro (SSZ)" userId="d55a4c1c-b0ea-421e-9119-ac4c82770978" providerId="ADAL" clId="{17852172-458F-4A58-8B66-DC0F4689737A}" dt="2025-04-25T12:04:53.968" v="3197" actId="20577"/>
          <ac:spMkLst>
            <pc:docMk/>
            <pc:sldMk cId="356102136" sldId="350"/>
            <ac:spMk id="7" creationId="{298463BF-503A-8289-075D-4CA130855DEE}"/>
          </ac:spMkLst>
        </pc:spChg>
        <pc:picChg chg="del">
          <ac:chgData name="Feller Alessandro (SSZ)" userId="d55a4c1c-b0ea-421e-9119-ac4c82770978" providerId="ADAL" clId="{17852172-458F-4A58-8B66-DC0F4689737A}" dt="2025-04-25T12:11:44.375" v="3206" actId="478"/>
          <ac:picMkLst>
            <pc:docMk/>
            <pc:sldMk cId="356102136" sldId="350"/>
            <ac:picMk id="8" creationId="{0BBC960A-F440-67E2-FEC4-5D91A8346B72}"/>
          </ac:picMkLst>
        </pc:picChg>
        <pc:picChg chg="add del mod">
          <ac:chgData name="Feller Alessandro (SSZ)" userId="d55a4c1c-b0ea-421e-9119-ac4c82770978" providerId="ADAL" clId="{17852172-458F-4A58-8B66-DC0F4689737A}" dt="2025-04-25T12:11:47.463" v="3207" actId="478"/>
          <ac:picMkLst>
            <pc:docMk/>
            <pc:sldMk cId="356102136" sldId="350"/>
            <ac:picMk id="9" creationId="{20E8FA5F-1A99-6899-533F-A2EAC9B785FB}"/>
          </ac:picMkLst>
        </pc:picChg>
      </pc:sldChg>
      <pc:sldChg chg="modSp add del mod">
        <pc:chgData name="Feller Alessandro (SSZ)" userId="d55a4c1c-b0ea-421e-9119-ac4c82770978" providerId="ADAL" clId="{17852172-458F-4A58-8B66-DC0F4689737A}" dt="2025-04-25T11:59:05.435" v="2838" actId="47"/>
        <pc:sldMkLst>
          <pc:docMk/>
          <pc:sldMk cId="951249307" sldId="350"/>
        </pc:sldMkLst>
        <pc:spChg chg="mod">
          <ac:chgData name="Feller Alessandro (SSZ)" userId="d55a4c1c-b0ea-421e-9119-ac4c82770978" providerId="ADAL" clId="{17852172-458F-4A58-8B66-DC0F4689737A}" dt="2025-04-25T11:55:07.969" v="2690" actId="20577"/>
          <ac:spMkLst>
            <pc:docMk/>
            <pc:sldMk cId="951249307" sldId="350"/>
            <ac:spMk id="3" creationId="{55973932-FC3D-4743-A8D0-24B231554DD7}"/>
          </ac:spMkLst>
        </pc:spChg>
      </pc:sldChg>
      <pc:sldChg chg="modSp add del mod modNotesTx">
        <pc:chgData name="Feller Alessandro (SSZ)" userId="d55a4c1c-b0ea-421e-9119-ac4c82770978" providerId="ADAL" clId="{17852172-458F-4A58-8B66-DC0F4689737A}" dt="2025-04-25T12:04:41.149" v="3176" actId="47"/>
        <pc:sldMkLst>
          <pc:docMk/>
          <pc:sldMk cId="3138386430" sldId="350"/>
        </pc:sldMkLst>
        <pc:spChg chg="mod">
          <ac:chgData name="Feller Alessandro (SSZ)" userId="d55a4c1c-b0ea-421e-9119-ac4c82770978" providerId="ADAL" clId="{17852172-458F-4A58-8B66-DC0F4689737A}" dt="2025-04-25T11:59:15.972" v="2849" actId="20577"/>
          <ac:spMkLst>
            <pc:docMk/>
            <pc:sldMk cId="3138386430" sldId="350"/>
            <ac:spMk id="2" creationId="{B6365AC4-02B0-4670-BC08-3E59D0B7FBA7}"/>
          </ac:spMkLst>
        </pc:spChg>
        <pc:spChg chg="mod">
          <ac:chgData name="Feller Alessandro (SSZ)" userId="d55a4c1c-b0ea-421e-9119-ac4c82770978" providerId="ADAL" clId="{17852172-458F-4A58-8B66-DC0F4689737A}" dt="2025-04-25T11:59:23.888" v="2859" actId="20577"/>
          <ac:spMkLst>
            <pc:docMk/>
            <pc:sldMk cId="3138386430" sldId="350"/>
            <ac:spMk id="3" creationId="{55973932-FC3D-4743-A8D0-24B231554DD7}"/>
          </ac:spMkLst>
        </pc:spChg>
        <pc:spChg chg="mod">
          <ac:chgData name="Feller Alessandro (SSZ)" userId="d55a4c1c-b0ea-421e-9119-ac4c82770978" providerId="ADAL" clId="{17852172-458F-4A58-8B66-DC0F4689737A}" dt="2025-04-25T11:59:31.273" v="2881" actId="20577"/>
          <ac:spMkLst>
            <pc:docMk/>
            <pc:sldMk cId="3138386430" sldId="350"/>
            <ac:spMk id="7" creationId="{298463BF-503A-8289-075D-4CA130855DEE}"/>
          </ac:spMkLst>
        </pc:spChg>
      </pc:sldChg>
      <pc:sldChg chg="addSp delSp modSp add mod modNotesTx">
        <pc:chgData name="Feller Alessandro (SSZ)" userId="d55a4c1c-b0ea-421e-9119-ac4c82770978" providerId="ADAL" clId="{17852172-458F-4A58-8B66-DC0F4689737A}" dt="2025-04-25T12:53:30.324" v="5681" actId="20577"/>
        <pc:sldMkLst>
          <pc:docMk/>
          <pc:sldMk cId="1594708782" sldId="351"/>
        </pc:sldMkLst>
        <pc:spChg chg="mod">
          <ac:chgData name="Feller Alessandro (SSZ)" userId="d55a4c1c-b0ea-421e-9119-ac4c82770978" providerId="ADAL" clId="{17852172-458F-4A58-8B66-DC0F4689737A}" dt="2025-04-25T12:12:35.770" v="3226" actId="20577"/>
          <ac:spMkLst>
            <pc:docMk/>
            <pc:sldMk cId="1594708782" sldId="351"/>
            <ac:spMk id="2" creationId="{B6365AC4-02B0-4670-BC08-3E59D0B7FBA7}"/>
          </ac:spMkLst>
        </pc:spChg>
        <pc:spChg chg="mod">
          <ac:chgData name="Feller Alessandro (SSZ)" userId="d55a4c1c-b0ea-421e-9119-ac4c82770978" providerId="ADAL" clId="{17852172-458F-4A58-8B66-DC0F4689737A}" dt="2025-04-25T12:12:39.546" v="3236" actId="20577"/>
          <ac:spMkLst>
            <pc:docMk/>
            <pc:sldMk cId="1594708782" sldId="351"/>
            <ac:spMk id="3" creationId="{55973932-FC3D-4743-A8D0-24B231554DD7}"/>
          </ac:spMkLst>
        </pc:spChg>
        <pc:spChg chg="mod">
          <ac:chgData name="Feller Alessandro (SSZ)" userId="d55a4c1c-b0ea-421e-9119-ac4c82770978" providerId="ADAL" clId="{17852172-458F-4A58-8B66-DC0F4689737A}" dt="2025-04-25T12:18:57.599" v="3711" actId="14100"/>
          <ac:spMkLst>
            <pc:docMk/>
            <pc:sldMk cId="1594708782" sldId="351"/>
            <ac:spMk id="7" creationId="{298463BF-503A-8289-075D-4CA130855DEE}"/>
          </ac:spMkLst>
        </pc:spChg>
        <pc:spChg chg="add mod">
          <ac:chgData name="Feller Alessandro (SSZ)" userId="d55a4c1c-b0ea-421e-9119-ac4c82770978" providerId="ADAL" clId="{17852172-458F-4A58-8B66-DC0F4689737A}" dt="2025-04-25T12:50:30.768" v="5492" actId="2711"/>
          <ac:spMkLst>
            <pc:docMk/>
            <pc:sldMk cId="1594708782" sldId="351"/>
            <ac:spMk id="8" creationId="{EE844D49-E83B-D64B-5AB4-A2AAD23CABCC}"/>
          </ac:spMkLst>
        </pc:spChg>
        <pc:picChg chg="add mod ord">
          <ac:chgData name="Feller Alessandro (SSZ)" userId="d55a4c1c-b0ea-421e-9119-ac4c82770978" providerId="ADAL" clId="{17852172-458F-4A58-8B66-DC0F4689737A}" dt="2025-04-25T12:15:31.566" v="3283" actId="167"/>
          <ac:picMkLst>
            <pc:docMk/>
            <pc:sldMk cId="1594708782" sldId="351"/>
            <ac:picMk id="4" creationId="{A7F38C20-C6F7-CA1A-F7FC-A11CEE209479}"/>
          </ac:picMkLst>
        </pc:picChg>
        <pc:picChg chg="del">
          <ac:chgData name="Feller Alessandro (SSZ)" userId="d55a4c1c-b0ea-421e-9119-ac4c82770978" providerId="ADAL" clId="{17852172-458F-4A58-8B66-DC0F4689737A}" dt="2025-04-25T12:49:14.130" v="5470" actId="478"/>
          <ac:picMkLst>
            <pc:docMk/>
            <pc:sldMk cId="1594708782" sldId="351"/>
            <ac:picMk id="5" creationId="{38FD6A8B-2056-EF7B-C6D5-90772EACA6A3}"/>
          </ac:picMkLst>
        </pc:picChg>
        <pc:picChg chg="del">
          <ac:chgData name="Feller Alessandro (SSZ)" userId="d55a4c1c-b0ea-421e-9119-ac4c82770978" providerId="ADAL" clId="{17852172-458F-4A58-8B66-DC0F4689737A}" dt="2025-04-25T12:49:12.467" v="5469" actId="478"/>
          <ac:picMkLst>
            <pc:docMk/>
            <pc:sldMk cId="1594708782" sldId="351"/>
            <ac:picMk id="6" creationId="{8FF8E4CC-3BC3-3757-AB59-ABAC92F7BA0C}"/>
          </ac:picMkLst>
        </pc:picChg>
        <pc:picChg chg="del">
          <ac:chgData name="Feller Alessandro (SSZ)" userId="d55a4c1c-b0ea-421e-9119-ac4c82770978" providerId="ADAL" clId="{17852172-458F-4A58-8B66-DC0F4689737A}" dt="2025-04-25T12:49:15.592" v="5471" actId="478"/>
          <ac:picMkLst>
            <pc:docMk/>
            <pc:sldMk cId="1594708782" sldId="351"/>
            <ac:picMk id="10" creationId="{E5CEEA79-B683-A1E1-6D41-2521BE65FF78}"/>
          </ac:picMkLst>
        </pc:picChg>
        <pc:picChg chg="add mod">
          <ac:chgData name="Feller Alessandro (SSZ)" userId="d55a4c1c-b0ea-421e-9119-ac4c82770978" providerId="ADAL" clId="{17852172-458F-4A58-8B66-DC0F4689737A}" dt="2025-04-25T12:49:18.154" v="5473" actId="1076"/>
          <ac:picMkLst>
            <pc:docMk/>
            <pc:sldMk cId="1594708782" sldId="351"/>
            <ac:picMk id="12" creationId="{D61701A5-9467-9EEA-37CB-E604E8BC2DBD}"/>
          </ac:picMkLst>
        </pc:picChg>
        <pc:picChg chg="add mod">
          <ac:chgData name="Feller Alessandro (SSZ)" userId="d55a4c1c-b0ea-421e-9119-ac4c82770978" providerId="ADAL" clId="{17852172-458F-4A58-8B66-DC0F4689737A}" dt="2025-04-25T12:49:51.860" v="5476" actId="1076"/>
          <ac:picMkLst>
            <pc:docMk/>
            <pc:sldMk cId="1594708782" sldId="351"/>
            <ac:picMk id="14" creationId="{270E93EE-3277-707D-75CA-B6454CBBC717}"/>
          </ac:picMkLst>
        </pc:picChg>
        <pc:picChg chg="del">
          <ac:chgData name="Feller Alessandro (SSZ)" userId="d55a4c1c-b0ea-421e-9119-ac4c82770978" providerId="ADAL" clId="{17852172-458F-4A58-8B66-DC0F4689737A}" dt="2025-04-25T12:15:33.050" v="3284" actId="478"/>
          <ac:picMkLst>
            <pc:docMk/>
            <pc:sldMk cId="1594708782" sldId="351"/>
            <ac:picMk id="15" creationId="{46343D2F-3F82-4994-23EF-4CBC20DE7042}"/>
          </ac:picMkLst>
        </pc:picChg>
      </pc:sldChg>
      <pc:sldChg chg="addSp delSp modSp add mod delAnim modAnim modNotesTx">
        <pc:chgData name="Feller Alessandro (SSZ)" userId="d55a4c1c-b0ea-421e-9119-ac4c82770978" providerId="ADAL" clId="{17852172-458F-4A58-8B66-DC0F4689737A}" dt="2025-04-25T14:38:22.893" v="6810"/>
        <pc:sldMkLst>
          <pc:docMk/>
          <pc:sldMk cId="2697398389" sldId="352"/>
        </pc:sldMkLst>
        <pc:spChg chg="mod">
          <ac:chgData name="Feller Alessandro (SSZ)" userId="d55a4c1c-b0ea-421e-9119-ac4c82770978" providerId="ADAL" clId="{17852172-458F-4A58-8B66-DC0F4689737A}" dt="2025-04-25T14:31:39.978" v="6627" actId="20577"/>
          <ac:spMkLst>
            <pc:docMk/>
            <pc:sldMk cId="2697398389" sldId="352"/>
            <ac:spMk id="3" creationId="{55973932-FC3D-4743-A8D0-24B231554DD7}"/>
          </ac:spMkLst>
        </pc:spChg>
        <pc:spChg chg="del mod">
          <ac:chgData name="Feller Alessandro (SSZ)" userId="d55a4c1c-b0ea-421e-9119-ac4c82770978" providerId="ADAL" clId="{17852172-458F-4A58-8B66-DC0F4689737A}" dt="2025-04-25T14:13:23.045" v="6246" actId="478"/>
          <ac:spMkLst>
            <pc:docMk/>
            <pc:sldMk cId="2697398389" sldId="352"/>
            <ac:spMk id="7" creationId="{298463BF-503A-8289-075D-4CA130855DEE}"/>
          </ac:spMkLst>
        </pc:spChg>
        <pc:spChg chg="del">
          <ac:chgData name="Feller Alessandro (SSZ)" userId="d55a4c1c-b0ea-421e-9119-ac4c82770978" providerId="ADAL" clId="{17852172-458F-4A58-8B66-DC0F4689737A}" dt="2025-04-25T14:10:12.692" v="6217" actId="478"/>
          <ac:spMkLst>
            <pc:docMk/>
            <pc:sldMk cId="2697398389" sldId="352"/>
            <ac:spMk id="8" creationId="{EE844D49-E83B-D64B-5AB4-A2AAD23CABCC}"/>
          </ac:spMkLst>
        </pc:spChg>
        <pc:spChg chg="add del mod ord">
          <ac:chgData name="Feller Alessandro (SSZ)" userId="d55a4c1c-b0ea-421e-9119-ac4c82770978" providerId="ADAL" clId="{17852172-458F-4A58-8B66-DC0F4689737A}" dt="2025-04-25T14:16:14.795" v="6338" actId="14100"/>
          <ac:spMkLst>
            <pc:docMk/>
            <pc:sldMk cId="2697398389" sldId="352"/>
            <ac:spMk id="11" creationId="{7B373206-3411-F82F-0D6A-D0ED6FE32D4E}"/>
          </ac:spMkLst>
        </pc:spChg>
        <pc:spChg chg="add del mod">
          <ac:chgData name="Feller Alessandro (SSZ)" userId="d55a4c1c-b0ea-421e-9119-ac4c82770978" providerId="ADAL" clId="{17852172-458F-4A58-8B66-DC0F4689737A}" dt="2025-04-25T14:13:24.984" v="6247" actId="478"/>
          <ac:spMkLst>
            <pc:docMk/>
            <pc:sldMk cId="2697398389" sldId="352"/>
            <ac:spMk id="17" creationId="{C9C8A80D-862A-679E-42D1-4737576FAC09}"/>
          </ac:spMkLst>
        </pc:spChg>
        <pc:picChg chg="del">
          <ac:chgData name="Feller Alessandro (SSZ)" userId="d55a4c1c-b0ea-421e-9119-ac4c82770978" providerId="ADAL" clId="{17852172-458F-4A58-8B66-DC0F4689737A}" dt="2025-04-25T14:14:55.767" v="6329" actId="478"/>
          <ac:picMkLst>
            <pc:docMk/>
            <pc:sldMk cId="2697398389" sldId="352"/>
            <ac:picMk id="4" creationId="{A7F38C20-C6F7-CA1A-F7FC-A11CEE209479}"/>
          </ac:picMkLst>
        </pc:picChg>
        <pc:picChg chg="add del mod">
          <ac:chgData name="Feller Alessandro (SSZ)" userId="d55a4c1c-b0ea-421e-9119-ac4c82770978" providerId="ADAL" clId="{17852172-458F-4A58-8B66-DC0F4689737A}" dt="2025-04-25T14:17:56.225" v="6355" actId="478"/>
          <ac:picMkLst>
            <pc:docMk/>
            <pc:sldMk cId="2697398389" sldId="352"/>
            <ac:picMk id="5" creationId="{51E8D464-BB34-95DD-C539-E3227B302FEA}"/>
          </ac:picMkLst>
        </pc:picChg>
        <pc:picChg chg="add mod">
          <ac:chgData name="Feller Alessandro (SSZ)" userId="d55a4c1c-b0ea-421e-9119-ac4c82770978" providerId="ADAL" clId="{17852172-458F-4A58-8B66-DC0F4689737A}" dt="2025-04-25T14:19:39.608" v="6388" actId="1076"/>
          <ac:picMkLst>
            <pc:docMk/>
            <pc:sldMk cId="2697398389" sldId="352"/>
            <ac:picMk id="6" creationId="{BA866441-7EB1-C289-7E8E-DBEF4385827C}"/>
          </ac:picMkLst>
        </pc:picChg>
        <pc:picChg chg="add mod">
          <ac:chgData name="Feller Alessandro (SSZ)" userId="d55a4c1c-b0ea-421e-9119-ac4c82770978" providerId="ADAL" clId="{17852172-458F-4A58-8B66-DC0F4689737A}" dt="2025-04-25T14:19:30.764" v="6385" actId="1076"/>
          <ac:picMkLst>
            <pc:docMk/>
            <pc:sldMk cId="2697398389" sldId="352"/>
            <ac:picMk id="9" creationId="{B538EA67-2E29-3629-8737-194015A3C117}"/>
          </ac:picMkLst>
        </pc:picChg>
        <pc:picChg chg="add del mod">
          <ac:chgData name="Feller Alessandro (SSZ)" userId="d55a4c1c-b0ea-421e-9119-ac4c82770978" providerId="ADAL" clId="{17852172-458F-4A58-8B66-DC0F4689737A}" dt="2025-04-25T14:13:25.930" v="6248" actId="478"/>
          <ac:picMkLst>
            <pc:docMk/>
            <pc:sldMk cId="2697398389" sldId="352"/>
            <ac:picMk id="10" creationId="{F3212DE2-D703-72C9-9B18-4BBA82085DF1}"/>
          </ac:picMkLst>
        </pc:picChg>
        <pc:picChg chg="del">
          <ac:chgData name="Feller Alessandro (SSZ)" userId="d55a4c1c-b0ea-421e-9119-ac4c82770978" providerId="ADAL" clId="{17852172-458F-4A58-8B66-DC0F4689737A}" dt="2025-04-25T14:10:36.608" v="6222" actId="478"/>
          <ac:picMkLst>
            <pc:docMk/>
            <pc:sldMk cId="2697398389" sldId="352"/>
            <ac:picMk id="12" creationId="{D61701A5-9467-9EEA-37CB-E604E8BC2DBD}"/>
          </ac:picMkLst>
        </pc:picChg>
        <pc:picChg chg="add mod">
          <ac:chgData name="Feller Alessandro (SSZ)" userId="d55a4c1c-b0ea-421e-9119-ac4c82770978" providerId="ADAL" clId="{17852172-458F-4A58-8B66-DC0F4689737A}" dt="2025-04-25T14:19:41.210" v="6389" actId="1076"/>
          <ac:picMkLst>
            <pc:docMk/>
            <pc:sldMk cId="2697398389" sldId="352"/>
            <ac:picMk id="13" creationId="{0552DF83-8AA0-90F7-DA62-46AAFF11191E}"/>
          </ac:picMkLst>
        </pc:picChg>
        <pc:picChg chg="del">
          <ac:chgData name="Feller Alessandro (SSZ)" userId="d55a4c1c-b0ea-421e-9119-ac4c82770978" providerId="ADAL" clId="{17852172-458F-4A58-8B66-DC0F4689737A}" dt="2025-04-25T14:10:37.422" v="6223" actId="478"/>
          <ac:picMkLst>
            <pc:docMk/>
            <pc:sldMk cId="2697398389" sldId="352"/>
            <ac:picMk id="14" creationId="{270E93EE-3277-707D-75CA-B6454CBBC717}"/>
          </ac:picMkLst>
        </pc:picChg>
        <pc:picChg chg="add mod">
          <ac:chgData name="Feller Alessandro (SSZ)" userId="d55a4c1c-b0ea-421e-9119-ac4c82770978" providerId="ADAL" clId="{17852172-458F-4A58-8B66-DC0F4689737A}" dt="2025-04-25T14:19:52.034" v="6392" actId="1076"/>
          <ac:picMkLst>
            <pc:docMk/>
            <pc:sldMk cId="2697398389" sldId="352"/>
            <ac:picMk id="15" creationId="{F75888F9-CC98-9538-94EF-FDE785ECC979}"/>
          </ac:picMkLst>
        </pc:picChg>
        <pc:picChg chg="add del mod">
          <ac:chgData name="Feller Alessandro (SSZ)" userId="d55a4c1c-b0ea-421e-9119-ac4c82770978" providerId="ADAL" clId="{17852172-458F-4A58-8B66-DC0F4689737A}" dt="2025-04-25T14:14:23.063" v="6321" actId="478"/>
          <ac:picMkLst>
            <pc:docMk/>
            <pc:sldMk cId="2697398389" sldId="352"/>
            <ac:picMk id="18" creationId="{7C887606-4BE0-9CAD-F6B8-F5905BC8B26A}"/>
          </ac:picMkLst>
        </pc:picChg>
        <pc:picChg chg="add mod">
          <ac:chgData name="Feller Alessandro (SSZ)" userId="d55a4c1c-b0ea-421e-9119-ac4c82770978" providerId="ADAL" clId="{17852172-458F-4A58-8B66-DC0F4689737A}" dt="2025-04-25T14:14:39.766" v="6324" actId="1076"/>
          <ac:picMkLst>
            <pc:docMk/>
            <pc:sldMk cId="2697398389" sldId="352"/>
            <ac:picMk id="19" creationId="{418A512B-012A-61F8-7959-6647C70EAD20}"/>
          </ac:picMkLst>
        </pc:picChg>
        <pc:picChg chg="add mod">
          <ac:chgData name="Feller Alessandro (SSZ)" userId="d55a4c1c-b0ea-421e-9119-ac4c82770978" providerId="ADAL" clId="{17852172-458F-4A58-8B66-DC0F4689737A}" dt="2025-04-25T14:14:39.766" v="6324" actId="1076"/>
          <ac:picMkLst>
            <pc:docMk/>
            <pc:sldMk cId="2697398389" sldId="352"/>
            <ac:picMk id="20" creationId="{D1B6C7D4-2F0C-2715-1136-11F35CEE4E3D}"/>
          </ac:picMkLst>
        </pc:picChg>
        <pc:picChg chg="add mod">
          <ac:chgData name="Feller Alessandro (SSZ)" userId="d55a4c1c-b0ea-421e-9119-ac4c82770978" providerId="ADAL" clId="{17852172-458F-4A58-8B66-DC0F4689737A}" dt="2025-04-25T14:14:39.766" v="6324" actId="1076"/>
          <ac:picMkLst>
            <pc:docMk/>
            <pc:sldMk cId="2697398389" sldId="352"/>
            <ac:picMk id="21" creationId="{2236E563-A34F-C1A7-E91E-18B0D9BDD8B5}"/>
          </ac:picMkLst>
        </pc:picChg>
        <pc:picChg chg="add mod">
          <ac:chgData name="Feller Alessandro (SSZ)" userId="d55a4c1c-b0ea-421e-9119-ac4c82770978" providerId="ADAL" clId="{17852172-458F-4A58-8B66-DC0F4689737A}" dt="2025-04-25T14:19:38.360" v="6387" actId="1076"/>
          <ac:picMkLst>
            <pc:docMk/>
            <pc:sldMk cId="2697398389" sldId="352"/>
            <ac:picMk id="23" creationId="{3BB5A0B1-2848-0ED3-5987-1E6B06994D88}"/>
          </ac:picMkLst>
        </pc:picChg>
        <pc:picChg chg="add mod">
          <ac:chgData name="Feller Alessandro (SSZ)" userId="d55a4c1c-b0ea-421e-9119-ac4c82770978" providerId="ADAL" clId="{17852172-458F-4A58-8B66-DC0F4689737A}" dt="2025-04-25T14:19:50.639" v="6391" actId="1076"/>
          <ac:picMkLst>
            <pc:docMk/>
            <pc:sldMk cId="2697398389" sldId="352"/>
            <ac:picMk id="25" creationId="{270F3099-B943-A68B-AB07-E888A8A079F3}"/>
          </ac:picMkLst>
        </pc:picChg>
        <pc:picChg chg="add mod">
          <ac:chgData name="Feller Alessandro (SSZ)" userId="d55a4c1c-b0ea-421e-9119-ac4c82770978" providerId="ADAL" clId="{17852172-458F-4A58-8B66-DC0F4689737A}" dt="2025-04-25T14:19:21.375" v="6381" actId="1076"/>
          <ac:picMkLst>
            <pc:docMk/>
            <pc:sldMk cId="2697398389" sldId="352"/>
            <ac:picMk id="27" creationId="{E1D10864-3A35-D43F-B201-0A5CAA042293}"/>
          </ac:picMkLst>
        </pc:picChg>
      </pc:sldChg>
      <pc:sldChg chg="addSp delSp modSp add del mod modNotesTx">
        <pc:chgData name="Feller Alessandro (SSZ)" userId="d55a4c1c-b0ea-421e-9119-ac4c82770978" providerId="ADAL" clId="{17852172-458F-4A58-8B66-DC0F4689737A}" dt="2025-04-25T12:48:30.609" v="5468" actId="47"/>
        <pc:sldMkLst>
          <pc:docMk/>
          <pc:sldMk cId="3185170888" sldId="352"/>
        </pc:sldMkLst>
        <pc:spChg chg="mod">
          <ac:chgData name="Feller Alessandro (SSZ)" userId="d55a4c1c-b0ea-421e-9119-ac4c82770978" providerId="ADAL" clId="{17852172-458F-4A58-8B66-DC0F4689737A}" dt="2025-04-25T12:43:50.057" v="5451" actId="5793"/>
          <ac:spMkLst>
            <pc:docMk/>
            <pc:sldMk cId="3185170888" sldId="352"/>
            <ac:spMk id="7" creationId="{298463BF-503A-8289-075D-4CA130855DEE}"/>
          </ac:spMkLst>
        </pc:spChg>
        <pc:spChg chg="del">
          <ac:chgData name="Feller Alessandro (SSZ)" userId="d55a4c1c-b0ea-421e-9119-ac4c82770978" providerId="ADAL" clId="{17852172-458F-4A58-8B66-DC0F4689737A}" dt="2025-04-25T12:43:53.139" v="5452" actId="478"/>
          <ac:spMkLst>
            <pc:docMk/>
            <pc:sldMk cId="3185170888" sldId="352"/>
            <ac:spMk id="8" creationId="{EE844D49-E83B-D64B-5AB4-A2AAD23CABCC}"/>
          </ac:spMkLst>
        </pc:spChg>
        <pc:picChg chg="del">
          <ac:chgData name="Feller Alessandro (SSZ)" userId="d55a4c1c-b0ea-421e-9119-ac4c82770978" providerId="ADAL" clId="{17852172-458F-4A58-8B66-DC0F4689737A}" dt="2025-04-25T12:43:57.008" v="5454" actId="478"/>
          <ac:picMkLst>
            <pc:docMk/>
            <pc:sldMk cId="3185170888" sldId="352"/>
            <ac:picMk id="5" creationId="{38FD6A8B-2056-EF7B-C6D5-90772EACA6A3}"/>
          </ac:picMkLst>
        </pc:picChg>
        <pc:picChg chg="del">
          <ac:chgData name="Feller Alessandro (SSZ)" userId="d55a4c1c-b0ea-421e-9119-ac4c82770978" providerId="ADAL" clId="{17852172-458F-4A58-8B66-DC0F4689737A}" dt="2025-04-25T12:43:56.513" v="5453" actId="478"/>
          <ac:picMkLst>
            <pc:docMk/>
            <pc:sldMk cId="3185170888" sldId="352"/>
            <ac:picMk id="6" creationId="{8FF8E4CC-3BC3-3757-AB59-ABAC92F7BA0C}"/>
          </ac:picMkLst>
        </pc:picChg>
        <pc:picChg chg="del">
          <ac:chgData name="Feller Alessandro (SSZ)" userId="d55a4c1c-b0ea-421e-9119-ac4c82770978" providerId="ADAL" clId="{17852172-458F-4A58-8B66-DC0F4689737A}" dt="2025-04-25T12:43:57.526" v="5455" actId="478"/>
          <ac:picMkLst>
            <pc:docMk/>
            <pc:sldMk cId="3185170888" sldId="352"/>
            <ac:picMk id="10" creationId="{E5CEEA79-B683-A1E1-6D41-2521BE65FF78}"/>
          </ac:picMkLst>
        </pc:picChg>
        <pc:picChg chg="add mod">
          <ac:chgData name="Feller Alessandro (SSZ)" userId="d55a4c1c-b0ea-421e-9119-ac4c82770978" providerId="ADAL" clId="{17852172-458F-4A58-8B66-DC0F4689737A}" dt="2025-04-25T12:45:55.064" v="5461" actId="1076"/>
          <ac:picMkLst>
            <pc:docMk/>
            <pc:sldMk cId="3185170888" sldId="352"/>
            <ac:picMk id="12" creationId="{80ED4DA5-51AD-4EEF-8742-722C31798588}"/>
          </ac:picMkLst>
        </pc:picChg>
        <pc:picChg chg="add mod">
          <ac:chgData name="Feller Alessandro (SSZ)" userId="d55a4c1c-b0ea-421e-9119-ac4c82770978" providerId="ADAL" clId="{17852172-458F-4A58-8B66-DC0F4689737A}" dt="2025-04-25T12:47:26.568" v="5467" actId="14100"/>
          <ac:picMkLst>
            <pc:docMk/>
            <pc:sldMk cId="3185170888" sldId="352"/>
            <ac:picMk id="14" creationId="{9FDB0E14-3509-D266-AB93-513CB5A96306}"/>
          </ac:picMkLst>
        </pc:picChg>
      </pc:sldChg>
      <pc:sldChg chg="add del">
        <pc:chgData name="Feller Alessandro (SSZ)" userId="d55a4c1c-b0ea-421e-9119-ac4c82770978" providerId="ADAL" clId="{17852172-458F-4A58-8B66-DC0F4689737A}" dt="2025-04-25T12:43:12.724" v="5414" actId="47"/>
        <pc:sldMkLst>
          <pc:docMk/>
          <pc:sldMk cId="3566493413" sldId="352"/>
        </pc:sldMkLst>
      </pc:sldChg>
      <pc:sldChg chg="addSp delSp modSp add mod modAnim modNotesTx">
        <pc:chgData name="Feller Alessandro (SSZ)" userId="d55a4c1c-b0ea-421e-9119-ac4c82770978" providerId="ADAL" clId="{17852172-458F-4A58-8B66-DC0F4689737A}" dt="2025-04-25T14:36:03.166" v="6808"/>
        <pc:sldMkLst>
          <pc:docMk/>
          <pc:sldMk cId="2884774967" sldId="353"/>
        </pc:sldMkLst>
        <pc:spChg chg="mod">
          <ac:chgData name="Feller Alessandro (SSZ)" userId="d55a4c1c-b0ea-421e-9119-ac4c82770978" providerId="ADAL" clId="{17852172-458F-4A58-8B66-DC0F4689737A}" dt="2025-04-25T12:51:15.946" v="5513" actId="20577"/>
          <ac:spMkLst>
            <pc:docMk/>
            <pc:sldMk cId="2884774967" sldId="353"/>
            <ac:spMk id="2" creationId="{B6365AC4-02B0-4670-BC08-3E59D0B7FBA7}"/>
          </ac:spMkLst>
        </pc:spChg>
        <pc:spChg chg="mod">
          <ac:chgData name="Feller Alessandro (SSZ)" userId="d55a4c1c-b0ea-421e-9119-ac4c82770978" providerId="ADAL" clId="{17852172-458F-4A58-8B66-DC0F4689737A}" dt="2025-04-25T12:51:07.919" v="5505" actId="20577"/>
          <ac:spMkLst>
            <pc:docMk/>
            <pc:sldMk cId="2884774967" sldId="353"/>
            <ac:spMk id="3" creationId="{55973932-FC3D-4743-A8D0-24B231554DD7}"/>
          </ac:spMkLst>
        </pc:spChg>
        <pc:spChg chg="mod">
          <ac:chgData name="Feller Alessandro (SSZ)" userId="d55a4c1c-b0ea-421e-9119-ac4c82770978" providerId="ADAL" clId="{17852172-458F-4A58-8B66-DC0F4689737A}" dt="2025-04-25T14:21:21.335" v="6415" actId="20577"/>
          <ac:spMkLst>
            <pc:docMk/>
            <pc:sldMk cId="2884774967" sldId="353"/>
            <ac:spMk id="13" creationId="{35C7DF35-A111-D363-EF83-78C57E5379B4}"/>
          </ac:spMkLst>
        </pc:spChg>
        <pc:picChg chg="del">
          <ac:chgData name="Feller Alessandro (SSZ)" userId="d55a4c1c-b0ea-421e-9119-ac4c82770978" providerId="ADAL" clId="{17852172-458F-4A58-8B66-DC0F4689737A}" dt="2025-04-25T12:52:38.770" v="5520" actId="478"/>
          <ac:picMkLst>
            <pc:docMk/>
            <pc:sldMk cId="2884774967" sldId="353"/>
            <ac:picMk id="4" creationId="{AE71FF34-2A7B-BCAA-5A26-C3F4AB41E73A}"/>
          </ac:picMkLst>
        </pc:picChg>
        <pc:picChg chg="add mod ord">
          <ac:chgData name="Feller Alessandro (SSZ)" userId="d55a4c1c-b0ea-421e-9119-ac4c82770978" providerId="ADAL" clId="{17852172-458F-4A58-8B66-DC0F4689737A}" dt="2025-04-25T12:52:37.380" v="5519" actId="167"/>
          <ac:picMkLst>
            <pc:docMk/>
            <pc:sldMk cId="2884774967" sldId="353"/>
            <ac:picMk id="5" creationId="{97ED2ED1-E9A6-394B-CA60-B08625F97F7B}"/>
          </ac:picMkLst>
        </pc:picChg>
        <pc:picChg chg="add mod">
          <ac:chgData name="Feller Alessandro (SSZ)" userId="d55a4c1c-b0ea-421e-9119-ac4c82770978" providerId="ADAL" clId="{17852172-458F-4A58-8B66-DC0F4689737A}" dt="2025-04-25T14:09:24.695" v="6205" actId="1076"/>
          <ac:picMkLst>
            <pc:docMk/>
            <pc:sldMk cId="2884774967" sldId="353"/>
            <ac:picMk id="7" creationId="{A7AEF8A4-6ABC-CDE7-463D-85C082C1B22C}"/>
          </ac:picMkLst>
        </pc:picChg>
      </pc:sldChg>
      <pc:sldChg chg="delSp modSp add del mod">
        <pc:chgData name="Feller Alessandro (SSZ)" userId="d55a4c1c-b0ea-421e-9119-ac4c82770978" providerId="ADAL" clId="{17852172-458F-4A58-8B66-DC0F4689737A}" dt="2025-04-25T14:23:17.126" v="6467" actId="47"/>
        <pc:sldMkLst>
          <pc:docMk/>
          <pc:sldMk cId="1369300410" sldId="354"/>
        </pc:sldMkLst>
        <pc:spChg chg="mod">
          <ac:chgData name="Feller Alessandro (SSZ)" userId="d55a4c1c-b0ea-421e-9119-ac4c82770978" providerId="ADAL" clId="{17852172-458F-4A58-8B66-DC0F4689737A}" dt="2025-04-25T14:23:00.291" v="6450" actId="20577"/>
          <ac:spMkLst>
            <pc:docMk/>
            <pc:sldMk cId="1369300410" sldId="354"/>
            <ac:spMk id="2" creationId="{B6365AC4-02B0-4670-BC08-3E59D0B7FBA7}"/>
          </ac:spMkLst>
        </pc:spChg>
        <pc:spChg chg="mod">
          <ac:chgData name="Feller Alessandro (SSZ)" userId="d55a4c1c-b0ea-421e-9119-ac4c82770978" providerId="ADAL" clId="{17852172-458F-4A58-8B66-DC0F4689737A}" dt="2025-04-25T14:23:04.411" v="6463" actId="20577"/>
          <ac:spMkLst>
            <pc:docMk/>
            <pc:sldMk cId="1369300410" sldId="354"/>
            <ac:spMk id="3" creationId="{55973932-FC3D-4743-A8D0-24B231554DD7}"/>
          </ac:spMkLst>
        </pc:spChg>
        <pc:spChg chg="mod">
          <ac:chgData name="Feller Alessandro (SSZ)" userId="d55a4c1c-b0ea-421e-9119-ac4c82770978" providerId="ADAL" clId="{17852172-458F-4A58-8B66-DC0F4689737A}" dt="2025-04-25T14:23:10.663" v="6466" actId="5793"/>
          <ac:spMkLst>
            <pc:docMk/>
            <pc:sldMk cId="1369300410" sldId="354"/>
            <ac:spMk id="7" creationId="{298463BF-503A-8289-075D-4CA130855DEE}"/>
          </ac:spMkLst>
        </pc:spChg>
        <pc:picChg chg="del">
          <ac:chgData name="Feller Alessandro (SSZ)" userId="d55a4c1c-b0ea-421e-9119-ac4c82770978" providerId="ADAL" clId="{17852172-458F-4A58-8B66-DC0F4689737A}" dt="2025-04-25T14:22:52.485" v="6439" actId="478"/>
          <ac:picMkLst>
            <pc:docMk/>
            <pc:sldMk cId="1369300410" sldId="354"/>
            <ac:picMk id="12" creationId="{D61701A5-9467-9EEA-37CB-E604E8BC2DBD}"/>
          </ac:picMkLst>
        </pc:picChg>
        <pc:picChg chg="del">
          <ac:chgData name="Feller Alessandro (SSZ)" userId="d55a4c1c-b0ea-421e-9119-ac4c82770978" providerId="ADAL" clId="{17852172-458F-4A58-8B66-DC0F4689737A}" dt="2025-04-25T14:22:54.258" v="6440" actId="478"/>
          <ac:picMkLst>
            <pc:docMk/>
            <pc:sldMk cId="1369300410" sldId="354"/>
            <ac:picMk id="14" creationId="{270E93EE-3277-707D-75CA-B6454CBBC717}"/>
          </ac:picMkLst>
        </pc:picChg>
      </pc:sldChg>
      <pc:sldChg chg="add del">
        <pc:chgData name="Feller Alessandro (SSZ)" userId="d55a4c1c-b0ea-421e-9119-ac4c82770978" providerId="ADAL" clId="{17852172-458F-4A58-8B66-DC0F4689737A}" dt="2025-04-25T14:22:40.982" v="6437" actId="47"/>
        <pc:sldMkLst>
          <pc:docMk/>
          <pc:sldMk cId="3018973137" sldId="354"/>
        </pc:sldMkLst>
      </pc:sldChg>
      <pc:sldChg chg="addSp delSp modSp add mod modAnim">
        <pc:chgData name="Feller Alessandro (SSZ)" userId="d55a4c1c-b0ea-421e-9119-ac4c82770978" providerId="ADAL" clId="{17852172-458F-4A58-8B66-DC0F4689737A}" dt="2025-04-25T14:35:28.610" v="6807" actId="20577"/>
        <pc:sldMkLst>
          <pc:docMk/>
          <pc:sldMk cId="3199088207" sldId="354"/>
        </pc:sldMkLst>
        <pc:spChg chg="mod">
          <ac:chgData name="Feller Alessandro (SSZ)" userId="d55a4c1c-b0ea-421e-9119-ac4c82770978" providerId="ADAL" clId="{17852172-458F-4A58-8B66-DC0F4689737A}" dt="2025-04-25T14:23:43.110" v="6478" actId="20577"/>
          <ac:spMkLst>
            <pc:docMk/>
            <pc:sldMk cId="3199088207" sldId="354"/>
            <ac:spMk id="2" creationId="{B6365AC4-02B0-4670-BC08-3E59D0B7FBA7}"/>
          </ac:spMkLst>
        </pc:spChg>
        <pc:spChg chg="mod">
          <ac:chgData name="Feller Alessandro (SSZ)" userId="d55a4c1c-b0ea-421e-9119-ac4c82770978" providerId="ADAL" clId="{17852172-458F-4A58-8B66-DC0F4689737A}" dt="2025-04-25T14:23:46.863" v="6491" actId="20577"/>
          <ac:spMkLst>
            <pc:docMk/>
            <pc:sldMk cId="3199088207" sldId="354"/>
            <ac:spMk id="3" creationId="{55973932-FC3D-4743-A8D0-24B231554DD7}"/>
          </ac:spMkLst>
        </pc:spChg>
        <pc:spChg chg="mod">
          <ac:chgData name="Feller Alessandro (SSZ)" userId="d55a4c1c-b0ea-421e-9119-ac4c82770978" providerId="ADAL" clId="{17852172-458F-4A58-8B66-DC0F4689737A}" dt="2025-04-25T14:35:27.436" v="6806" actId="20577"/>
          <ac:spMkLst>
            <pc:docMk/>
            <pc:sldMk cId="3199088207" sldId="354"/>
            <ac:spMk id="7" creationId="{298463BF-503A-8289-075D-4CA130855DEE}"/>
          </ac:spMkLst>
        </pc:spChg>
        <pc:spChg chg="mod">
          <ac:chgData name="Feller Alessandro (SSZ)" userId="d55a4c1c-b0ea-421e-9119-ac4c82770978" providerId="ADAL" clId="{17852172-458F-4A58-8B66-DC0F4689737A}" dt="2025-04-25T14:25:42.812" v="6566" actId="14100"/>
          <ac:spMkLst>
            <pc:docMk/>
            <pc:sldMk cId="3199088207" sldId="354"/>
            <ac:spMk id="11" creationId="{7B373206-3411-F82F-0D6A-D0ED6FE32D4E}"/>
          </ac:spMkLst>
        </pc:spChg>
        <pc:picChg chg="add mod">
          <ac:chgData name="Feller Alessandro (SSZ)" userId="d55a4c1c-b0ea-421e-9119-ac4c82770978" providerId="ADAL" clId="{17852172-458F-4A58-8B66-DC0F4689737A}" dt="2025-04-25T14:25:00.624" v="6559" actId="1076"/>
          <ac:picMkLst>
            <pc:docMk/>
            <pc:sldMk cId="3199088207" sldId="354"/>
            <ac:picMk id="4" creationId="{95F211BD-E424-76CF-C355-2B1CF2A967AC}"/>
          </ac:picMkLst>
        </pc:picChg>
        <pc:picChg chg="del">
          <ac:chgData name="Feller Alessandro (SSZ)" userId="d55a4c1c-b0ea-421e-9119-ac4c82770978" providerId="ADAL" clId="{17852172-458F-4A58-8B66-DC0F4689737A}" dt="2025-04-25T14:24:41.469" v="6553" actId="478"/>
          <ac:picMkLst>
            <pc:docMk/>
            <pc:sldMk cId="3199088207" sldId="354"/>
            <ac:picMk id="5" creationId="{38FD6A8B-2056-EF7B-C6D5-90772EACA6A3}"/>
          </ac:picMkLst>
        </pc:picChg>
        <pc:picChg chg="del">
          <ac:chgData name="Feller Alessandro (SSZ)" userId="d55a4c1c-b0ea-421e-9119-ac4c82770978" providerId="ADAL" clId="{17852172-458F-4A58-8B66-DC0F4689737A}" dt="2025-04-25T14:24:42.599" v="6555" actId="478"/>
          <ac:picMkLst>
            <pc:docMk/>
            <pc:sldMk cId="3199088207" sldId="354"/>
            <ac:picMk id="6" creationId="{8FF8E4CC-3BC3-3757-AB59-ABAC92F7BA0C}"/>
          </ac:picMkLst>
        </pc:picChg>
        <pc:picChg chg="add mod">
          <ac:chgData name="Feller Alessandro (SSZ)" userId="d55a4c1c-b0ea-421e-9119-ac4c82770978" providerId="ADAL" clId="{17852172-458F-4A58-8B66-DC0F4689737A}" dt="2025-04-25T14:25:37.317" v="6565" actId="1076"/>
          <ac:picMkLst>
            <pc:docMk/>
            <pc:sldMk cId="3199088207" sldId="354"/>
            <ac:picMk id="8" creationId="{D6EF5D19-BCF7-AD07-07ED-AC22CCA28470}"/>
          </ac:picMkLst>
        </pc:picChg>
        <pc:picChg chg="del">
          <ac:chgData name="Feller Alessandro (SSZ)" userId="d55a4c1c-b0ea-421e-9119-ac4c82770978" providerId="ADAL" clId="{17852172-458F-4A58-8B66-DC0F4689737A}" dt="2025-04-25T14:24:42.079" v="6554" actId="478"/>
          <ac:picMkLst>
            <pc:docMk/>
            <pc:sldMk cId="3199088207" sldId="354"/>
            <ac:picMk id="10" creationId="{E5CEEA79-B683-A1E1-6D41-2521BE65FF78}"/>
          </ac:picMkLst>
        </pc:picChg>
      </pc:sldChg>
      <pc:sldChg chg="add del">
        <pc:chgData name="Feller Alessandro (SSZ)" userId="d55a4c1c-b0ea-421e-9119-ac4c82770978" providerId="ADAL" clId="{17852172-458F-4A58-8B66-DC0F4689737A}" dt="2025-04-25T14:09:56.256" v="6207" actId="47"/>
        <pc:sldMkLst>
          <pc:docMk/>
          <pc:sldMk cId="4151502466" sldId="354"/>
        </pc:sldMkLst>
      </pc:sldChg>
    </pc:docChg>
  </pc:docChgLst>
  <pc:docChgLst>
    <pc:chgData name="Hänzi Sara (SSZ)" userId="2e6c1d04-0060-4a0b-8126-455fbe3560d7" providerId="ADAL" clId="{9AF0EFBD-1C82-47E3-B066-6121B9EF1895}"/>
    <pc:docChg chg="undo custSel modSld">
      <pc:chgData name="Hänzi Sara (SSZ)" userId="2e6c1d04-0060-4a0b-8126-455fbe3560d7" providerId="ADAL" clId="{9AF0EFBD-1C82-47E3-B066-6121B9EF1895}" dt="2025-05-08T12:20:28.183" v="176" actId="1076"/>
      <pc:docMkLst>
        <pc:docMk/>
      </pc:docMkLst>
      <pc:sldChg chg="modSp mod">
        <pc:chgData name="Hänzi Sara (SSZ)" userId="2e6c1d04-0060-4a0b-8126-455fbe3560d7" providerId="ADAL" clId="{9AF0EFBD-1C82-47E3-B066-6121B9EF1895}" dt="2025-05-07T12:38:43.384" v="15" actId="20577"/>
        <pc:sldMkLst>
          <pc:docMk/>
          <pc:sldMk cId="834076371" sldId="302"/>
        </pc:sldMkLst>
        <pc:spChg chg="mod">
          <ac:chgData name="Hänzi Sara (SSZ)" userId="2e6c1d04-0060-4a0b-8126-455fbe3560d7" providerId="ADAL" clId="{9AF0EFBD-1C82-47E3-B066-6121B9EF1895}" dt="2025-05-07T12:38:43.384" v="15" actId="20577"/>
          <ac:spMkLst>
            <pc:docMk/>
            <pc:sldMk cId="834076371" sldId="302"/>
            <ac:spMk id="5" creationId="{122090F3-EDD2-4B75-8A68-F1890B7D94D7}"/>
          </ac:spMkLst>
        </pc:spChg>
      </pc:sldChg>
      <pc:sldChg chg="modSp mod">
        <pc:chgData name="Hänzi Sara (SSZ)" userId="2e6c1d04-0060-4a0b-8126-455fbe3560d7" providerId="ADAL" clId="{9AF0EFBD-1C82-47E3-B066-6121B9EF1895}" dt="2025-05-08T08:40:33.113" v="139" actId="6549"/>
        <pc:sldMkLst>
          <pc:docMk/>
          <pc:sldMk cId="711661183" sldId="339"/>
        </pc:sldMkLst>
        <pc:spChg chg="mod">
          <ac:chgData name="Hänzi Sara (SSZ)" userId="2e6c1d04-0060-4a0b-8126-455fbe3560d7" providerId="ADAL" clId="{9AF0EFBD-1C82-47E3-B066-6121B9EF1895}" dt="2025-05-08T08:40:33.113" v="139" actId="6549"/>
          <ac:spMkLst>
            <pc:docMk/>
            <pc:sldMk cId="711661183" sldId="339"/>
            <ac:spMk id="3" creationId="{01C91160-B98C-AF75-F9C5-0BBBEC13BC3E}"/>
          </ac:spMkLst>
        </pc:spChg>
      </pc:sldChg>
      <pc:sldChg chg="addSp delSp modSp mod modAnim">
        <pc:chgData name="Hänzi Sara (SSZ)" userId="2e6c1d04-0060-4a0b-8126-455fbe3560d7" providerId="ADAL" clId="{9AF0EFBD-1C82-47E3-B066-6121B9EF1895}" dt="2025-05-08T12:20:28.183" v="176" actId="1076"/>
        <pc:sldMkLst>
          <pc:docMk/>
          <pc:sldMk cId="3021824320" sldId="347"/>
        </pc:sldMkLst>
        <pc:spChg chg="mod">
          <ac:chgData name="Hänzi Sara (SSZ)" userId="2e6c1d04-0060-4a0b-8126-455fbe3560d7" providerId="ADAL" clId="{9AF0EFBD-1C82-47E3-B066-6121B9EF1895}" dt="2025-05-08T09:26:16.490" v="144" actId="20577"/>
          <ac:spMkLst>
            <pc:docMk/>
            <pc:sldMk cId="3021824320" sldId="347"/>
            <ac:spMk id="13" creationId="{35C7DF35-A111-D363-EF83-78C57E5379B4}"/>
          </ac:spMkLst>
        </pc:spChg>
        <pc:picChg chg="del">
          <ac:chgData name="Hänzi Sara (SSZ)" userId="2e6c1d04-0060-4a0b-8126-455fbe3560d7" providerId="ADAL" clId="{9AF0EFBD-1C82-47E3-B066-6121B9EF1895}" dt="2025-05-08T12:19:21.210" v="160" actId="478"/>
          <ac:picMkLst>
            <pc:docMk/>
            <pc:sldMk cId="3021824320" sldId="347"/>
            <ac:picMk id="6" creationId="{5A64993D-13D3-FF65-BD1D-D4507F2F46BA}"/>
          </ac:picMkLst>
        </pc:picChg>
        <pc:picChg chg="add mod">
          <ac:chgData name="Hänzi Sara (SSZ)" userId="2e6c1d04-0060-4a0b-8126-455fbe3560d7" providerId="ADAL" clId="{9AF0EFBD-1C82-47E3-B066-6121B9EF1895}" dt="2025-05-07T12:38:22.398" v="1" actId="1076"/>
          <ac:picMkLst>
            <pc:docMk/>
            <pc:sldMk cId="3021824320" sldId="347"/>
            <ac:picMk id="8" creationId="{AFF4D178-5E2B-6454-1000-2DB2AF43DC9A}"/>
          </ac:picMkLst>
        </pc:picChg>
        <pc:picChg chg="add mod">
          <ac:chgData name="Hänzi Sara (SSZ)" userId="2e6c1d04-0060-4a0b-8126-455fbe3560d7" providerId="ADAL" clId="{9AF0EFBD-1C82-47E3-B066-6121B9EF1895}" dt="2025-05-08T12:20:28.183" v="176" actId="1076"/>
          <ac:picMkLst>
            <pc:docMk/>
            <pc:sldMk cId="3021824320" sldId="347"/>
            <ac:picMk id="1026" creationId="{C058A064-484E-CBEF-CEF5-16028096D10E}"/>
          </ac:picMkLst>
        </pc:picChg>
      </pc:sldChg>
      <pc:sldChg chg="addSp modSp mod">
        <pc:chgData name="Hänzi Sara (SSZ)" userId="2e6c1d04-0060-4a0b-8126-455fbe3560d7" providerId="ADAL" clId="{9AF0EFBD-1C82-47E3-B066-6121B9EF1895}" dt="2025-05-08T11:01:41.896" v="158" actId="14100"/>
        <pc:sldMkLst>
          <pc:docMk/>
          <pc:sldMk cId="2548422878" sldId="348"/>
        </pc:sldMkLst>
        <pc:picChg chg="add mod">
          <ac:chgData name="Hänzi Sara (SSZ)" userId="2e6c1d04-0060-4a0b-8126-455fbe3560d7" providerId="ADAL" clId="{9AF0EFBD-1C82-47E3-B066-6121B9EF1895}" dt="2025-05-08T11:01:33.455" v="156" actId="1076"/>
          <ac:picMkLst>
            <pc:docMk/>
            <pc:sldMk cId="2548422878" sldId="348"/>
            <ac:picMk id="5" creationId="{F496BB7F-1BF2-C897-D65B-6D774BAA876B}"/>
          </ac:picMkLst>
        </pc:picChg>
        <pc:picChg chg="add mod">
          <ac:chgData name="Hänzi Sara (SSZ)" userId="2e6c1d04-0060-4a0b-8126-455fbe3560d7" providerId="ADAL" clId="{9AF0EFBD-1C82-47E3-B066-6121B9EF1895}" dt="2025-05-08T11:01:41.896" v="158" actId="14100"/>
          <ac:picMkLst>
            <pc:docMk/>
            <pc:sldMk cId="2548422878" sldId="348"/>
            <ac:picMk id="6" creationId="{6F964D82-A6B3-7666-C1A1-977617D5B5DC}"/>
          </ac:picMkLst>
        </pc:picChg>
      </pc:sldChg>
      <pc:sldChg chg="modNotesTx">
        <pc:chgData name="Hänzi Sara (SSZ)" userId="2e6c1d04-0060-4a0b-8126-455fbe3560d7" providerId="ADAL" clId="{9AF0EFBD-1C82-47E3-B066-6121B9EF1895}" dt="2025-05-08T09:31:27.229" v="146" actId="20577"/>
        <pc:sldMkLst>
          <pc:docMk/>
          <pc:sldMk cId="1594708782" sldId="351"/>
        </pc:sldMkLst>
      </pc:sldChg>
      <pc:sldChg chg="delSp mod">
        <pc:chgData name="Hänzi Sara (SSZ)" userId="2e6c1d04-0060-4a0b-8126-455fbe3560d7" providerId="ADAL" clId="{9AF0EFBD-1C82-47E3-B066-6121B9EF1895}" dt="2025-05-08T08:38:14.715" v="16" actId="21"/>
        <pc:sldMkLst>
          <pc:docMk/>
          <pc:sldMk cId="1267884169" sldId="356"/>
        </pc:sldMkLst>
        <pc:picChg chg="del">
          <ac:chgData name="Hänzi Sara (SSZ)" userId="2e6c1d04-0060-4a0b-8126-455fbe3560d7" providerId="ADAL" clId="{9AF0EFBD-1C82-47E3-B066-6121B9EF1895}" dt="2025-05-08T08:38:14.715" v="16" actId="21"/>
          <ac:picMkLst>
            <pc:docMk/>
            <pc:sldMk cId="1267884169" sldId="356"/>
            <ac:picMk id="4" creationId="{F496BB7F-1BF2-C897-D65B-6D774BAA876B}"/>
          </ac:picMkLst>
        </pc:picChg>
      </pc:sldChg>
      <pc:sldChg chg="delSp mod delAnim">
        <pc:chgData name="Hänzi Sara (SSZ)" userId="2e6c1d04-0060-4a0b-8126-455fbe3560d7" providerId="ADAL" clId="{9AF0EFBD-1C82-47E3-B066-6121B9EF1895}" dt="2025-05-08T12:19:16.552" v="159" actId="478"/>
        <pc:sldMkLst>
          <pc:docMk/>
          <pc:sldMk cId="2961853168" sldId="357"/>
        </pc:sldMkLst>
        <pc:picChg chg="del">
          <ac:chgData name="Hänzi Sara (SSZ)" userId="2e6c1d04-0060-4a0b-8126-455fbe3560d7" providerId="ADAL" clId="{9AF0EFBD-1C82-47E3-B066-6121B9EF1895}" dt="2025-05-08T12:19:16.552" v="159" actId="478"/>
          <ac:picMkLst>
            <pc:docMk/>
            <pc:sldMk cId="2961853168" sldId="357"/>
            <ac:picMk id="18" creationId="{A4AE58A0-2088-A101-FC74-05F23C724FEE}"/>
          </ac:picMkLst>
        </pc:picChg>
      </pc:sldChg>
    </pc:docChg>
  </pc:docChgLst>
  <pc:docChgLst>
    <pc:chgData name="Hänzi Sara (SSZ)" userId="2e6c1d04-0060-4a0b-8126-455fbe3560d7" providerId="ADAL" clId="{438C05FC-2B9E-4505-ACD5-DE508797D155}"/>
    <pc:docChg chg="undo custSel addSld delSld modSld modSection">
      <pc:chgData name="Hänzi Sara (SSZ)" userId="2e6c1d04-0060-4a0b-8126-455fbe3560d7" providerId="ADAL" clId="{438C05FC-2B9E-4505-ACD5-DE508797D155}" dt="2025-04-23T11:18:50.745" v="946" actId="6549"/>
      <pc:docMkLst>
        <pc:docMk/>
      </pc:docMkLst>
      <pc:sldChg chg="addSp modSp mod">
        <pc:chgData name="Hänzi Sara (SSZ)" userId="2e6c1d04-0060-4a0b-8126-455fbe3560d7" providerId="ADAL" clId="{438C05FC-2B9E-4505-ACD5-DE508797D155}" dt="2025-04-23T11:18:28.744" v="928" actId="20577"/>
        <pc:sldMkLst>
          <pc:docMk/>
          <pc:sldMk cId="834076371" sldId="302"/>
        </pc:sldMkLst>
        <pc:spChg chg="add mod">
          <ac:chgData name="Hänzi Sara (SSZ)" userId="2e6c1d04-0060-4a0b-8126-455fbe3560d7" providerId="ADAL" clId="{438C05FC-2B9E-4505-ACD5-DE508797D155}" dt="2025-04-14T15:20:17.076" v="4"/>
          <ac:spMkLst>
            <pc:docMk/>
            <pc:sldMk cId="834076371" sldId="302"/>
            <ac:spMk id="2" creationId="{5CB11558-53A9-070F-510E-701FE47BF17E}"/>
          </ac:spMkLst>
        </pc:spChg>
        <pc:spChg chg="mod">
          <ac:chgData name="Hänzi Sara (SSZ)" userId="2e6c1d04-0060-4a0b-8126-455fbe3560d7" providerId="ADAL" clId="{438C05FC-2B9E-4505-ACD5-DE508797D155}" dt="2025-04-23T11:18:28.744" v="928" actId="20577"/>
          <ac:spMkLst>
            <pc:docMk/>
            <pc:sldMk cId="834076371" sldId="302"/>
            <ac:spMk id="5" creationId="{122090F3-EDD2-4B75-8A68-F1890B7D94D7}"/>
          </ac:spMkLst>
        </pc:spChg>
      </pc:sldChg>
      <pc:sldChg chg="modSp mod">
        <pc:chgData name="Hänzi Sara (SSZ)" userId="2e6c1d04-0060-4a0b-8126-455fbe3560d7" providerId="ADAL" clId="{438C05FC-2B9E-4505-ACD5-DE508797D155}" dt="2025-04-14T15:20:50.160" v="14" actId="20577"/>
        <pc:sldMkLst>
          <pc:docMk/>
          <pc:sldMk cId="1116702067" sldId="304"/>
        </pc:sldMkLst>
        <pc:spChg chg="mod">
          <ac:chgData name="Hänzi Sara (SSZ)" userId="2e6c1d04-0060-4a0b-8126-455fbe3560d7" providerId="ADAL" clId="{438C05FC-2B9E-4505-ACD5-DE508797D155}" dt="2025-04-14T15:20:50.160" v="14" actId="20577"/>
          <ac:spMkLst>
            <pc:docMk/>
            <pc:sldMk cId="1116702067" sldId="304"/>
            <ac:spMk id="3" creationId="{0767AA53-3F06-4038-8CE7-C2424F0599CE}"/>
          </ac:spMkLst>
        </pc:spChg>
      </pc:sldChg>
      <pc:sldChg chg="del">
        <pc:chgData name="Hänzi Sara (SSZ)" userId="2e6c1d04-0060-4a0b-8126-455fbe3560d7" providerId="ADAL" clId="{438C05FC-2B9E-4505-ACD5-DE508797D155}" dt="2025-04-14T15:22:47.358" v="190" actId="47"/>
        <pc:sldMkLst>
          <pc:docMk/>
          <pc:sldMk cId="2819359857" sldId="306"/>
        </pc:sldMkLst>
      </pc:sldChg>
      <pc:sldChg chg="del">
        <pc:chgData name="Hänzi Sara (SSZ)" userId="2e6c1d04-0060-4a0b-8126-455fbe3560d7" providerId="ADAL" clId="{438C05FC-2B9E-4505-ACD5-DE508797D155}" dt="2025-04-14T15:22:47.358" v="190" actId="47"/>
        <pc:sldMkLst>
          <pc:docMk/>
          <pc:sldMk cId="3936903820" sldId="307"/>
        </pc:sldMkLst>
      </pc:sldChg>
      <pc:sldChg chg="del">
        <pc:chgData name="Hänzi Sara (SSZ)" userId="2e6c1d04-0060-4a0b-8126-455fbe3560d7" providerId="ADAL" clId="{438C05FC-2B9E-4505-ACD5-DE508797D155}" dt="2025-04-14T15:22:47.358" v="190" actId="47"/>
        <pc:sldMkLst>
          <pc:docMk/>
          <pc:sldMk cId="3635591382" sldId="308"/>
        </pc:sldMkLst>
      </pc:sldChg>
      <pc:sldChg chg="del">
        <pc:chgData name="Hänzi Sara (SSZ)" userId="2e6c1d04-0060-4a0b-8126-455fbe3560d7" providerId="ADAL" clId="{438C05FC-2B9E-4505-ACD5-DE508797D155}" dt="2025-04-14T15:22:47.358" v="190" actId="47"/>
        <pc:sldMkLst>
          <pc:docMk/>
          <pc:sldMk cId="2643892018" sldId="313"/>
        </pc:sldMkLst>
      </pc:sldChg>
      <pc:sldChg chg="del">
        <pc:chgData name="Hänzi Sara (SSZ)" userId="2e6c1d04-0060-4a0b-8126-455fbe3560d7" providerId="ADAL" clId="{438C05FC-2B9E-4505-ACD5-DE508797D155}" dt="2025-04-14T15:22:47.358" v="190" actId="47"/>
        <pc:sldMkLst>
          <pc:docMk/>
          <pc:sldMk cId="189778983" sldId="314"/>
        </pc:sldMkLst>
      </pc:sldChg>
      <pc:sldChg chg="del">
        <pc:chgData name="Hänzi Sara (SSZ)" userId="2e6c1d04-0060-4a0b-8126-455fbe3560d7" providerId="ADAL" clId="{438C05FC-2B9E-4505-ACD5-DE508797D155}" dt="2025-04-14T15:22:47.358" v="190" actId="47"/>
        <pc:sldMkLst>
          <pc:docMk/>
          <pc:sldMk cId="3899444317" sldId="315"/>
        </pc:sldMkLst>
      </pc:sldChg>
      <pc:sldChg chg="del">
        <pc:chgData name="Hänzi Sara (SSZ)" userId="2e6c1d04-0060-4a0b-8126-455fbe3560d7" providerId="ADAL" clId="{438C05FC-2B9E-4505-ACD5-DE508797D155}" dt="2025-04-14T15:22:47.358" v="190" actId="47"/>
        <pc:sldMkLst>
          <pc:docMk/>
          <pc:sldMk cId="1742651252" sldId="316"/>
        </pc:sldMkLst>
      </pc:sldChg>
      <pc:sldChg chg="del">
        <pc:chgData name="Hänzi Sara (SSZ)" userId="2e6c1d04-0060-4a0b-8126-455fbe3560d7" providerId="ADAL" clId="{438C05FC-2B9E-4505-ACD5-DE508797D155}" dt="2025-04-14T15:22:47.358" v="190" actId="47"/>
        <pc:sldMkLst>
          <pc:docMk/>
          <pc:sldMk cId="4061426541" sldId="317"/>
        </pc:sldMkLst>
      </pc:sldChg>
      <pc:sldChg chg="del">
        <pc:chgData name="Hänzi Sara (SSZ)" userId="2e6c1d04-0060-4a0b-8126-455fbe3560d7" providerId="ADAL" clId="{438C05FC-2B9E-4505-ACD5-DE508797D155}" dt="2025-04-14T15:22:47.358" v="190" actId="47"/>
        <pc:sldMkLst>
          <pc:docMk/>
          <pc:sldMk cId="1866102215" sldId="328"/>
        </pc:sldMkLst>
      </pc:sldChg>
      <pc:sldChg chg="modSp new mod">
        <pc:chgData name="Hänzi Sara (SSZ)" userId="2e6c1d04-0060-4a0b-8126-455fbe3560d7" providerId="ADAL" clId="{438C05FC-2B9E-4505-ACD5-DE508797D155}" dt="2025-04-14T15:21:15.495" v="57" actId="20577"/>
        <pc:sldMkLst>
          <pc:docMk/>
          <pc:sldMk cId="3688076042" sldId="335"/>
        </pc:sldMkLst>
        <pc:spChg chg="mod">
          <ac:chgData name="Hänzi Sara (SSZ)" userId="2e6c1d04-0060-4a0b-8126-455fbe3560d7" providerId="ADAL" clId="{438C05FC-2B9E-4505-ACD5-DE508797D155}" dt="2025-04-14T15:21:15.495" v="57" actId="20577"/>
          <ac:spMkLst>
            <pc:docMk/>
            <pc:sldMk cId="3688076042" sldId="335"/>
            <ac:spMk id="3" creationId="{DBC94B64-F539-DA9A-837C-6851806783F0}"/>
          </ac:spMkLst>
        </pc:spChg>
      </pc:sldChg>
      <pc:sldChg chg="modSp new mod">
        <pc:chgData name="Hänzi Sara (SSZ)" userId="2e6c1d04-0060-4a0b-8126-455fbe3560d7" providerId="ADAL" clId="{438C05FC-2B9E-4505-ACD5-DE508797D155}" dt="2025-04-14T15:21:46.052" v="105" actId="20577"/>
        <pc:sldMkLst>
          <pc:docMk/>
          <pc:sldMk cId="145110736" sldId="336"/>
        </pc:sldMkLst>
        <pc:spChg chg="mod">
          <ac:chgData name="Hänzi Sara (SSZ)" userId="2e6c1d04-0060-4a0b-8126-455fbe3560d7" providerId="ADAL" clId="{438C05FC-2B9E-4505-ACD5-DE508797D155}" dt="2025-04-14T15:21:46.052" v="105" actId="20577"/>
          <ac:spMkLst>
            <pc:docMk/>
            <pc:sldMk cId="145110736" sldId="336"/>
            <ac:spMk id="3" creationId="{C8C366EC-D601-C6E0-E91F-E769AFDA54FD}"/>
          </ac:spMkLst>
        </pc:spChg>
      </pc:sldChg>
      <pc:sldChg chg="modSp new mod">
        <pc:chgData name="Hänzi Sara (SSZ)" userId="2e6c1d04-0060-4a0b-8126-455fbe3560d7" providerId="ADAL" clId="{438C05FC-2B9E-4505-ACD5-DE508797D155}" dt="2025-04-23T11:16:37.901" v="879" actId="20577"/>
        <pc:sldMkLst>
          <pc:docMk/>
          <pc:sldMk cId="1451412395" sldId="337"/>
        </pc:sldMkLst>
        <pc:spChg chg="mod">
          <ac:chgData name="Hänzi Sara (SSZ)" userId="2e6c1d04-0060-4a0b-8126-455fbe3560d7" providerId="ADAL" clId="{438C05FC-2B9E-4505-ACD5-DE508797D155}" dt="2025-04-23T11:16:37.901" v="879" actId="20577"/>
          <ac:spMkLst>
            <pc:docMk/>
            <pc:sldMk cId="1451412395" sldId="337"/>
            <ac:spMk id="3" creationId="{B2AE6D7C-F810-45B8-530D-0586A8E5DB2C}"/>
          </ac:spMkLst>
        </pc:spChg>
      </pc:sldChg>
      <pc:sldChg chg="modSp new mod">
        <pc:chgData name="Hänzi Sara (SSZ)" userId="2e6c1d04-0060-4a0b-8126-455fbe3560d7" providerId="ADAL" clId="{438C05FC-2B9E-4505-ACD5-DE508797D155}" dt="2025-04-23T11:16:22.217" v="861" actId="20577"/>
        <pc:sldMkLst>
          <pc:docMk/>
          <pc:sldMk cId="2229529009" sldId="338"/>
        </pc:sldMkLst>
        <pc:spChg chg="mod">
          <ac:chgData name="Hänzi Sara (SSZ)" userId="2e6c1d04-0060-4a0b-8126-455fbe3560d7" providerId="ADAL" clId="{438C05FC-2B9E-4505-ACD5-DE508797D155}" dt="2025-04-23T11:16:22.217" v="861" actId="20577"/>
          <ac:spMkLst>
            <pc:docMk/>
            <pc:sldMk cId="2229529009" sldId="338"/>
            <ac:spMk id="3" creationId="{197E9AC6-E44D-C58F-34B3-8138CD688B22}"/>
          </ac:spMkLst>
        </pc:spChg>
      </pc:sldChg>
      <pc:sldChg chg="modSp new mod">
        <pc:chgData name="Hänzi Sara (SSZ)" userId="2e6c1d04-0060-4a0b-8126-455fbe3560d7" providerId="ADAL" clId="{438C05FC-2B9E-4505-ACD5-DE508797D155}" dt="2025-04-23T11:15:25.089" v="828" actId="20577"/>
        <pc:sldMkLst>
          <pc:docMk/>
          <pc:sldMk cId="711661183" sldId="339"/>
        </pc:sldMkLst>
        <pc:spChg chg="mod">
          <ac:chgData name="Hänzi Sara (SSZ)" userId="2e6c1d04-0060-4a0b-8126-455fbe3560d7" providerId="ADAL" clId="{438C05FC-2B9E-4505-ACD5-DE508797D155}" dt="2025-04-23T11:15:10.846" v="803" actId="20577"/>
          <ac:spMkLst>
            <pc:docMk/>
            <pc:sldMk cId="711661183" sldId="339"/>
            <ac:spMk id="2" creationId="{506F9712-DDAB-9EF3-AC8D-D52E5AF3B023}"/>
          </ac:spMkLst>
        </pc:spChg>
        <pc:spChg chg="mod">
          <ac:chgData name="Hänzi Sara (SSZ)" userId="2e6c1d04-0060-4a0b-8126-455fbe3560d7" providerId="ADAL" clId="{438C05FC-2B9E-4505-ACD5-DE508797D155}" dt="2025-04-23T11:15:25.089" v="828" actId="20577"/>
          <ac:spMkLst>
            <pc:docMk/>
            <pc:sldMk cId="711661183" sldId="339"/>
            <ac:spMk id="3" creationId="{01C91160-B98C-AF75-F9C5-0BBBEC13BC3E}"/>
          </ac:spMkLst>
        </pc:spChg>
      </pc:sldChg>
      <pc:sldChg chg="modCm">
        <pc:chgData name="Hänzi Sara (SSZ)" userId="2e6c1d04-0060-4a0b-8126-455fbe3560d7" providerId="ADAL" clId="{438C05FC-2B9E-4505-ACD5-DE508797D155}" dt="2025-04-23T10:54:07.543" v="258"/>
        <pc:sldMkLst>
          <pc:docMk/>
          <pc:sldMk cId="3529826694" sldId="343"/>
        </pc:sldMkLst>
      </pc:sldChg>
      <pc:sldChg chg="addSp delSp modSp add mod modAnim">
        <pc:chgData name="Hänzi Sara (SSZ)" userId="2e6c1d04-0060-4a0b-8126-455fbe3560d7" providerId="ADAL" clId="{438C05FC-2B9E-4505-ACD5-DE508797D155}" dt="2025-04-23T11:02:23.542" v="559" actId="20577"/>
        <pc:sldMkLst>
          <pc:docMk/>
          <pc:sldMk cId="855163837" sldId="345"/>
        </pc:sldMkLst>
        <pc:spChg chg="mod">
          <ac:chgData name="Hänzi Sara (SSZ)" userId="2e6c1d04-0060-4a0b-8126-455fbe3560d7" providerId="ADAL" clId="{438C05FC-2B9E-4505-ACD5-DE508797D155}" dt="2025-04-23T10:54:59.990" v="316" actId="20577"/>
          <ac:spMkLst>
            <pc:docMk/>
            <pc:sldMk cId="855163837" sldId="345"/>
            <ac:spMk id="2" creationId="{B6365AC4-02B0-4670-BC08-3E59D0B7FBA7}"/>
          </ac:spMkLst>
        </pc:spChg>
        <pc:spChg chg="mod">
          <ac:chgData name="Hänzi Sara (SSZ)" userId="2e6c1d04-0060-4a0b-8126-455fbe3560d7" providerId="ADAL" clId="{438C05FC-2B9E-4505-ACD5-DE508797D155}" dt="2025-04-23T10:55:03.765" v="328" actId="20577"/>
          <ac:spMkLst>
            <pc:docMk/>
            <pc:sldMk cId="855163837" sldId="345"/>
            <ac:spMk id="3" creationId="{55973932-FC3D-4743-A8D0-24B231554DD7}"/>
          </ac:spMkLst>
        </pc:spChg>
        <pc:spChg chg="mod">
          <ac:chgData name="Hänzi Sara (SSZ)" userId="2e6c1d04-0060-4a0b-8126-455fbe3560d7" providerId="ADAL" clId="{438C05FC-2B9E-4505-ACD5-DE508797D155}" dt="2025-04-23T11:02:23.542" v="559" actId="20577"/>
          <ac:spMkLst>
            <pc:docMk/>
            <pc:sldMk cId="855163837" sldId="345"/>
            <ac:spMk id="13" creationId="{35C7DF35-A111-D363-EF83-78C57E5379B4}"/>
          </ac:spMkLst>
        </pc:spChg>
        <pc:picChg chg="add mod">
          <ac:chgData name="Hänzi Sara (SSZ)" userId="2e6c1d04-0060-4a0b-8126-455fbe3560d7" providerId="ADAL" clId="{438C05FC-2B9E-4505-ACD5-DE508797D155}" dt="2025-04-23T10:57:21.018" v="470" actId="1035"/>
          <ac:picMkLst>
            <pc:docMk/>
            <pc:sldMk cId="855163837" sldId="345"/>
            <ac:picMk id="4" creationId="{998CB688-5B03-8A32-1266-D8513036DA8F}"/>
          </ac:picMkLst>
        </pc:picChg>
        <pc:picChg chg="add del">
          <ac:chgData name="Hänzi Sara (SSZ)" userId="2e6c1d04-0060-4a0b-8126-455fbe3560d7" providerId="ADAL" clId="{438C05FC-2B9E-4505-ACD5-DE508797D155}" dt="2025-04-23T10:57:18.276" v="460" actId="478"/>
          <ac:picMkLst>
            <pc:docMk/>
            <pc:sldMk cId="855163837" sldId="345"/>
            <ac:picMk id="6" creationId="{235E5F48-F702-AFFB-4404-F527049B8A71}"/>
          </ac:picMkLst>
        </pc:picChg>
        <pc:picChg chg="add del">
          <ac:chgData name="Hänzi Sara (SSZ)" userId="2e6c1d04-0060-4a0b-8126-455fbe3560d7" providerId="ADAL" clId="{438C05FC-2B9E-4505-ACD5-DE508797D155}" dt="2025-04-23T10:56:38.206" v="417" actId="478"/>
          <ac:picMkLst>
            <pc:docMk/>
            <pc:sldMk cId="855163837" sldId="345"/>
            <ac:picMk id="1026" creationId="{ABC357F6-DA5F-C3B0-DF1F-081770C95D67}"/>
          </ac:picMkLst>
        </pc:picChg>
      </pc:sldChg>
      <pc:sldChg chg="addSp delSp modSp add mod modNotesTx">
        <pc:chgData name="Hänzi Sara (SSZ)" userId="2e6c1d04-0060-4a0b-8126-455fbe3560d7" providerId="ADAL" clId="{438C05FC-2B9E-4505-ACD5-DE508797D155}" dt="2025-04-23T11:15:48.130" v="829" actId="12"/>
        <pc:sldMkLst>
          <pc:docMk/>
          <pc:sldMk cId="1416583016" sldId="346"/>
        </pc:sldMkLst>
        <pc:spChg chg="mod">
          <ac:chgData name="Hänzi Sara (SSZ)" userId="2e6c1d04-0060-4a0b-8126-455fbe3560d7" providerId="ADAL" clId="{438C05FC-2B9E-4505-ACD5-DE508797D155}" dt="2025-04-23T11:01:57.191" v="523" actId="20577"/>
          <ac:spMkLst>
            <pc:docMk/>
            <pc:sldMk cId="1416583016" sldId="346"/>
            <ac:spMk id="2" creationId="{B6365AC4-02B0-4670-BC08-3E59D0B7FBA7}"/>
          </ac:spMkLst>
        </pc:spChg>
        <pc:spChg chg="mod">
          <ac:chgData name="Hänzi Sara (SSZ)" userId="2e6c1d04-0060-4a0b-8126-455fbe3560d7" providerId="ADAL" clId="{438C05FC-2B9E-4505-ACD5-DE508797D155}" dt="2025-04-23T11:02:01.848" v="535" actId="20577"/>
          <ac:spMkLst>
            <pc:docMk/>
            <pc:sldMk cId="1416583016" sldId="346"/>
            <ac:spMk id="3" creationId="{55973932-FC3D-4743-A8D0-24B231554DD7}"/>
          </ac:spMkLst>
        </pc:spChg>
        <pc:spChg chg="mod">
          <ac:chgData name="Hänzi Sara (SSZ)" userId="2e6c1d04-0060-4a0b-8126-455fbe3560d7" providerId="ADAL" clId="{438C05FC-2B9E-4505-ACD5-DE508797D155}" dt="2025-04-23T11:15:48.130" v="829" actId="12"/>
          <ac:spMkLst>
            <pc:docMk/>
            <pc:sldMk cId="1416583016" sldId="346"/>
            <ac:spMk id="7" creationId="{298463BF-503A-8289-075D-4CA130855DEE}"/>
          </ac:spMkLst>
        </pc:spChg>
        <pc:spChg chg="mod">
          <ac:chgData name="Hänzi Sara (SSZ)" userId="2e6c1d04-0060-4a0b-8126-455fbe3560d7" providerId="ADAL" clId="{438C05FC-2B9E-4505-ACD5-DE508797D155}" dt="2025-04-23T11:01:35.504" v="513" actId="14100"/>
          <ac:spMkLst>
            <pc:docMk/>
            <pc:sldMk cId="1416583016" sldId="346"/>
            <ac:spMk id="11" creationId="{7B373206-3411-F82F-0D6A-D0ED6FE32D4E}"/>
          </ac:spMkLst>
        </pc:spChg>
        <pc:picChg chg="del">
          <ac:chgData name="Hänzi Sara (SSZ)" userId="2e6c1d04-0060-4a0b-8126-455fbe3560d7" providerId="ADAL" clId="{438C05FC-2B9E-4505-ACD5-DE508797D155}" dt="2025-04-23T11:00:30.450" v="504" actId="478"/>
          <ac:picMkLst>
            <pc:docMk/>
            <pc:sldMk cId="1416583016" sldId="346"/>
            <ac:picMk id="5" creationId="{38FD6A8B-2056-EF7B-C6D5-90772EACA6A3}"/>
          </ac:picMkLst>
        </pc:picChg>
        <pc:picChg chg="add mod">
          <ac:chgData name="Hänzi Sara (SSZ)" userId="2e6c1d04-0060-4a0b-8126-455fbe3560d7" providerId="ADAL" clId="{438C05FC-2B9E-4505-ACD5-DE508797D155}" dt="2025-04-23T11:01:14.049" v="511" actId="1076"/>
          <ac:picMkLst>
            <pc:docMk/>
            <pc:sldMk cId="1416583016" sldId="346"/>
            <ac:picMk id="6" creationId="{6D923556-D5F9-9FE6-CCA4-8BD92C48466E}"/>
          </ac:picMkLst>
        </pc:picChg>
        <pc:picChg chg="del">
          <ac:chgData name="Hänzi Sara (SSZ)" userId="2e6c1d04-0060-4a0b-8126-455fbe3560d7" providerId="ADAL" clId="{438C05FC-2B9E-4505-ACD5-DE508797D155}" dt="2025-04-23T11:00:29.553" v="503" actId="478"/>
          <ac:picMkLst>
            <pc:docMk/>
            <pc:sldMk cId="1416583016" sldId="346"/>
            <ac:picMk id="9" creationId="{90592861-1AFC-3888-B827-EEB97502ED9B}"/>
          </ac:picMkLst>
        </pc:picChg>
        <pc:picChg chg="del">
          <ac:chgData name="Hänzi Sara (SSZ)" userId="2e6c1d04-0060-4a0b-8126-455fbe3560d7" providerId="ADAL" clId="{438C05FC-2B9E-4505-ACD5-DE508797D155}" dt="2025-04-23T11:00:31.260" v="505" actId="478"/>
          <ac:picMkLst>
            <pc:docMk/>
            <pc:sldMk cId="1416583016" sldId="346"/>
            <ac:picMk id="10" creationId="{E5CEEA79-B683-A1E1-6D41-2521BE65FF78}"/>
          </ac:picMkLst>
        </pc:picChg>
      </pc:sldChg>
      <pc:sldChg chg="addSp delSp modSp add mod delAnim modNotesTx">
        <pc:chgData name="Hänzi Sara (SSZ)" userId="2e6c1d04-0060-4a0b-8126-455fbe3560d7" providerId="ADAL" clId="{438C05FC-2B9E-4505-ACD5-DE508797D155}" dt="2025-04-23T11:17:24.771" v="920" actId="5793"/>
        <pc:sldMkLst>
          <pc:docMk/>
          <pc:sldMk cId="3021824320" sldId="347"/>
        </pc:sldMkLst>
        <pc:spChg chg="mod">
          <ac:chgData name="Hänzi Sara (SSZ)" userId="2e6c1d04-0060-4a0b-8126-455fbe3560d7" providerId="ADAL" clId="{438C05FC-2B9E-4505-ACD5-DE508797D155}" dt="2025-04-23T11:16:50.051" v="904" actId="20577"/>
          <ac:spMkLst>
            <pc:docMk/>
            <pc:sldMk cId="3021824320" sldId="347"/>
            <ac:spMk id="2" creationId="{B6365AC4-02B0-4670-BC08-3E59D0B7FBA7}"/>
          </ac:spMkLst>
        </pc:spChg>
        <pc:spChg chg="mod">
          <ac:chgData name="Hänzi Sara (SSZ)" userId="2e6c1d04-0060-4a0b-8126-455fbe3560d7" providerId="ADAL" clId="{438C05FC-2B9E-4505-ACD5-DE508797D155}" dt="2025-04-23T11:16:45.015" v="881"/>
          <ac:spMkLst>
            <pc:docMk/>
            <pc:sldMk cId="3021824320" sldId="347"/>
            <ac:spMk id="3" creationId="{55973932-FC3D-4743-A8D0-24B231554DD7}"/>
          </ac:spMkLst>
        </pc:spChg>
        <pc:spChg chg="mod">
          <ac:chgData name="Hänzi Sara (SSZ)" userId="2e6c1d04-0060-4a0b-8126-455fbe3560d7" providerId="ADAL" clId="{438C05FC-2B9E-4505-ACD5-DE508797D155}" dt="2025-04-23T11:17:24.771" v="920" actId="5793"/>
          <ac:spMkLst>
            <pc:docMk/>
            <pc:sldMk cId="3021824320" sldId="347"/>
            <ac:spMk id="13" creationId="{35C7DF35-A111-D363-EF83-78C57E5379B4}"/>
          </ac:spMkLst>
        </pc:spChg>
        <pc:picChg chg="del">
          <ac:chgData name="Hänzi Sara (SSZ)" userId="2e6c1d04-0060-4a0b-8126-455fbe3560d7" providerId="ADAL" clId="{438C05FC-2B9E-4505-ACD5-DE508797D155}" dt="2025-04-23T11:12:37.793" v="772" actId="478"/>
          <ac:picMkLst>
            <pc:docMk/>
            <pc:sldMk cId="3021824320" sldId="347"/>
            <ac:picMk id="4" creationId="{998CB688-5B03-8A32-1266-D8513036DA8F}"/>
          </ac:picMkLst>
        </pc:picChg>
        <pc:picChg chg="add mod">
          <ac:chgData name="Hänzi Sara (SSZ)" userId="2e6c1d04-0060-4a0b-8126-455fbe3560d7" providerId="ADAL" clId="{438C05FC-2B9E-4505-ACD5-DE508797D155}" dt="2025-04-23T11:14:35.159" v="782" actId="1076"/>
          <ac:picMkLst>
            <pc:docMk/>
            <pc:sldMk cId="3021824320" sldId="347"/>
            <ac:picMk id="5" creationId="{400FA46D-8964-F972-70C8-6A084768B110}"/>
          </ac:picMkLst>
        </pc:picChg>
        <pc:picChg chg="add mod">
          <ac:chgData name="Hänzi Sara (SSZ)" userId="2e6c1d04-0060-4a0b-8126-455fbe3560d7" providerId="ADAL" clId="{438C05FC-2B9E-4505-ACD5-DE508797D155}" dt="2025-04-23T11:14:45.105" v="790" actId="1036"/>
          <ac:picMkLst>
            <pc:docMk/>
            <pc:sldMk cId="3021824320" sldId="347"/>
            <ac:picMk id="6" creationId="{5A64993D-13D3-FF65-BD1D-D4507F2F46BA}"/>
          </ac:picMkLst>
        </pc:picChg>
        <pc:picChg chg="add mod">
          <ac:chgData name="Hänzi Sara (SSZ)" userId="2e6c1d04-0060-4a0b-8126-455fbe3560d7" providerId="ADAL" clId="{438C05FC-2B9E-4505-ACD5-DE508797D155}" dt="2025-04-23T11:13:06.023" v="777" actId="1076"/>
          <ac:picMkLst>
            <pc:docMk/>
            <pc:sldMk cId="3021824320" sldId="347"/>
            <ac:picMk id="7" creationId="{450F3486-F6F4-C45E-81A8-F6F5B5B441AB}"/>
          </ac:picMkLst>
        </pc:picChg>
        <pc:picChg chg="add mod">
          <ac:chgData name="Hänzi Sara (SSZ)" userId="2e6c1d04-0060-4a0b-8126-455fbe3560d7" providerId="ADAL" clId="{438C05FC-2B9E-4505-ACD5-DE508797D155}" dt="2025-04-23T11:14:31.313" v="781" actId="1076"/>
          <ac:picMkLst>
            <pc:docMk/>
            <pc:sldMk cId="3021824320" sldId="347"/>
            <ac:picMk id="9" creationId="{030D77D4-4DDD-FF0E-DED1-CFA0D882DF92}"/>
          </ac:picMkLst>
        </pc:picChg>
        <pc:picChg chg="add del mod">
          <ac:chgData name="Hänzi Sara (SSZ)" userId="2e6c1d04-0060-4a0b-8126-455fbe3560d7" providerId="ADAL" clId="{438C05FC-2B9E-4505-ACD5-DE508797D155}" dt="2025-04-23T11:13:08.602" v="778" actId="478"/>
          <ac:picMkLst>
            <pc:docMk/>
            <pc:sldMk cId="3021824320" sldId="347"/>
            <ac:picMk id="2050" creationId="{AC287F93-C662-7293-CBAA-07659377A75E}"/>
          </ac:picMkLst>
        </pc:picChg>
      </pc:sldChg>
      <pc:sldChg chg="add del">
        <pc:chgData name="Hänzi Sara (SSZ)" userId="2e6c1d04-0060-4a0b-8126-455fbe3560d7" providerId="ADAL" clId="{438C05FC-2B9E-4505-ACD5-DE508797D155}" dt="2025-04-23T11:00:56.242" v="508"/>
        <pc:sldMkLst>
          <pc:docMk/>
          <pc:sldMk cId="3237942245" sldId="347"/>
        </pc:sldMkLst>
      </pc:sldChg>
      <pc:sldChg chg="modSp add mod">
        <pc:chgData name="Hänzi Sara (SSZ)" userId="2e6c1d04-0060-4a0b-8126-455fbe3560d7" providerId="ADAL" clId="{438C05FC-2B9E-4505-ACD5-DE508797D155}" dt="2025-04-23T11:18:50.745" v="946" actId="6549"/>
        <pc:sldMkLst>
          <pc:docMk/>
          <pc:sldMk cId="2548422878" sldId="348"/>
        </pc:sldMkLst>
        <pc:spChg chg="mod">
          <ac:chgData name="Hänzi Sara (SSZ)" userId="2e6c1d04-0060-4a0b-8126-455fbe3560d7" providerId="ADAL" clId="{438C05FC-2B9E-4505-ACD5-DE508797D155}" dt="2025-04-23T11:18:50.745" v="946" actId="6549"/>
          <ac:spMkLst>
            <pc:docMk/>
            <pc:sldMk cId="2548422878" sldId="348"/>
            <ac:spMk id="3" creationId="{197E9AC6-E44D-C58F-34B3-8138CD688B22}"/>
          </ac:spMkLst>
        </pc:spChg>
      </pc:sldChg>
    </pc:docChg>
  </pc:docChgLst>
  <pc:docChgLst>
    <pc:chgData name="Baumgartner Daniel (SSZ)" userId="52c37859-57ec-4938-8e07-cd0b11780dbf" providerId="ADAL" clId="{680C0DD1-1B45-44EC-85D4-A1F4DCD185DD}"/>
    <pc:docChg chg="modSld">
      <pc:chgData name="Baumgartner Daniel (SSZ)" userId="52c37859-57ec-4938-8e07-cd0b11780dbf" providerId="ADAL" clId="{680C0DD1-1B45-44EC-85D4-A1F4DCD185DD}" dt="2025-05-08T12:26:09.290" v="3" actId="20577"/>
      <pc:docMkLst>
        <pc:docMk/>
      </pc:docMkLst>
      <pc:sldChg chg="modSp mod">
        <pc:chgData name="Baumgartner Daniel (SSZ)" userId="52c37859-57ec-4938-8e07-cd0b11780dbf" providerId="ADAL" clId="{680C0DD1-1B45-44EC-85D4-A1F4DCD185DD}" dt="2025-05-08T12:26:09.290" v="3" actId="20577"/>
        <pc:sldMkLst>
          <pc:docMk/>
          <pc:sldMk cId="2713068878" sldId="349"/>
        </pc:sldMkLst>
        <pc:spChg chg="mod">
          <ac:chgData name="Baumgartner Daniel (SSZ)" userId="52c37859-57ec-4938-8e07-cd0b11780dbf" providerId="ADAL" clId="{680C0DD1-1B45-44EC-85D4-A1F4DCD185DD}" dt="2025-05-08T12:26:09.290" v="3" actId="20577"/>
          <ac:spMkLst>
            <pc:docMk/>
            <pc:sldMk cId="2713068878" sldId="349"/>
            <ac:spMk id="13" creationId="{35C7DF35-A111-D363-EF83-78C57E5379B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850ADE2-2D25-4546-9357-C66442ECF9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6D2E0D-C4F4-4897-BEA0-43F67FFC98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00546-01E9-4264-A468-A63EC0C38614}" type="datetimeFigureOut">
              <a:rPr lang="de-CH" smtClean="0"/>
              <a:t>08.05.2025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8CB4D89-48EA-40A6-BB3C-378D2296DC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38D647F-EEFD-49CF-B434-2F192EA711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453BB-A049-4DCC-96C2-B7D606D486F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54340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0949A-276E-4CD6-9AAE-384FEA29604E}" type="datetimeFigureOut">
              <a:rPr lang="de-CH" smtClean="0"/>
              <a:t>08.05.2025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B3A51-452A-4DAE-B03F-D06DF21F84B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7212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Hallo und herzlich willkommen.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B3A51-452A-4DAE-B03F-D06DF21F84B2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296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Aus diesem Grund haben wir </a:t>
            </a:r>
            <a:r>
              <a:rPr lang="de-CH" err="1"/>
              <a:t>zueriplots</a:t>
            </a:r>
            <a:r>
              <a:rPr lang="de-CH"/>
              <a:t> entwickelt. Das ist ein Package mit Beispiel-Code für die gängigsten von uns gebrauchten Grafiken. Ihr könnt es hier im Code-</a:t>
            </a:r>
            <a:r>
              <a:rPr lang="de-CH" err="1"/>
              <a:t>Beisiel</a:t>
            </a:r>
            <a:r>
              <a:rPr lang="de-CH"/>
              <a:t> sehen, wir fangen an mit den Funktionen aus ggplot2 und bauen uns die Grafik zusammen. In der </a:t>
            </a:r>
            <a:r>
              <a:rPr lang="de-CH" err="1"/>
              <a:t>scale_y_continuous</a:t>
            </a:r>
            <a:r>
              <a:rPr lang="de-CH"/>
              <a:t>-Funktion beheben wir das Problem mit dem Format der 1000-er Zahlen. Dann kommt die </a:t>
            </a:r>
            <a:r>
              <a:rPr lang="de-CH" err="1"/>
              <a:t>ssz_theme</a:t>
            </a:r>
            <a:r>
              <a:rPr lang="de-CH"/>
              <a:t>-Funktion und zum Schluss schieben wir den Y-Achsen-Titel mit dem </a:t>
            </a:r>
            <a:r>
              <a:rPr lang="de-CH" err="1"/>
              <a:t>margin</a:t>
            </a:r>
            <a:r>
              <a:rPr lang="de-CH"/>
              <a:t>-Argument nach rechts in Richtung Y-Achsen-Line.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B3A51-452A-4DAE-B03F-D06DF21F84B2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3229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Mit den drei R-Packages haben wir nun einen relativ simplen Baukasten für die Erstellung diversester CI/CD-konformer Grafiktypen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B3A51-452A-4DAE-B03F-D06DF21F84B2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8937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Hier fehlt noch die </a:t>
            </a:r>
            <a:r>
              <a:rPr lang="de-CH" err="1"/>
              <a:t>pkgdown</a:t>
            </a:r>
            <a:r>
              <a:rPr lang="de-CH"/>
              <a:t>-Seite resp. Deren Inhalt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B3A51-452A-4DAE-B03F-D06DF21F84B2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3021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B3A51-452A-4DAE-B03F-D06DF21F84B2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5320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B3A51-452A-4DAE-B03F-D06DF21F84B2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6743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Weshalb haben wir das </a:t>
            </a:r>
            <a:r>
              <a:rPr lang="de-CH" err="1"/>
              <a:t>zueriverse</a:t>
            </a:r>
            <a:r>
              <a:rPr lang="de-CH"/>
              <a:t> entwickelt? Vor einigen Jahren haben wir vermehrt wieder angefangen mehr mit R zu arbeiten und mit der Zeit kam immer mehr R-Code und </a:t>
            </a:r>
            <a:r>
              <a:rPr lang="de-CH" err="1"/>
              <a:t>know</a:t>
            </a:r>
            <a:r>
              <a:rPr lang="de-CH"/>
              <a:t> </a:t>
            </a:r>
            <a:r>
              <a:rPr lang="de-CH" err="1"/>
              <a:t>how</a:t>
            </a:r>
            <a:r>
              <a:rPr lang="de-CH"/>
              <a:t> hinzu, sodass wir uns entschlossen haben, den vorhandenen Code zu vereinheitlichen und in Packages zu verpacken. So ist er wiederverwendbar, von anderen nutzbar und nur an einem Ort </a:t>
            </a:r>
            <a:r>
              <a:rPr lang="de-CH">
                <a:sym typeface="Wingdings" panose="05000000000000000000" pitchFamily="2" charset="2"/>
              </a:rPr>
              <a:t> </a:t>
            </a:r>
            <a:r>
              <a:rPr lang="de-CH" err="1">
                <a:sym typeface="Wingdings" panose="05000000000000000000" pitchFamily="2" charset="2"/>
              </a:rPr>
              <a:t>Changes</a:t>
            </a:r>
            <a:endParaRPr lang="de-CH"/>
          </a:p>
          <a:p>
            <a:endParaRPr lang="de-CH"/>
          </a:p>
          <a:p>
            <a:r>
              <a:rPr lang="de-CH"/>
              <a:t>Das </a:t>
            </a:r>
            <a:r>
              <a:rPr lang="de-CH" err="1"/>
              <a:t>zueriverse</a:t>
            </a:r>
            <a:r>
              <a:rPr lang="de-CH"/>
              <a:t> selber ist kein Package im engeren Sinne, es ist eine Sammlung von Packages, welche es uns ermöglichen, Grafiken, Berichte und Apps in Übereinstimmung mit den Design-Vorlagen der Stadt Zürich zu erstellen.</a:t>
            </a:r>
          </a:p>
          <a:p>
            <a:endParaRPr lang="de-CH"/>
          </a:p>
          <a:p>
            <a:r>
              <a:rPr lang="de-CH"/>
              <a:t>Momentan beinhaltet es 5 R Packages.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B3A51-452A-4DAE-B03F-D06DF21F84B2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409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Im Folgenden werde ich euch zeigen, welches die Packages sind, die wir bei Statistik Stadt Zürich für unsere PDF-Reports brauchen.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B3A51-452A-4DAE-B03F-D06DF21F84B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5401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Wir starten mit </a:t>
            </a:r>
            <a:r>
              <a:rPr lang="de-CH" err="1"/>
              <a:t>zueridown</a:t>
            </a:r>
            <a:r>
              <a:rPr lang="de-CH"/>
              <a:t>.</a:t>
            </a:r>
          </a:p>
          <a:p>
            <a:endParaRPr lang="de-CH"/>
          </a:p>
          <a:p>
            <a:r>
              <a:rPr lang="de-CH"/>
              <a:t>Vor ungefähr 5 Jahren kam bei Statistik Stadt Zürich der Wunsch auf, eine automatisierte Berichtserstellung für gewisse Produkte mit R </a:t>
            </a:r>
            <a:r>
              <a:rPr lang="de-CH" err="1"/>
              <a:t>Markdown</a:t>
            </a:r>
            <a:r>
              <a:rPr lang="de-CH"/>
              <a:t> zu realisieren. Ich habe dazumal ein </a:t>
            </a:r>
            <a:r>
              <a:rPr lang="de-CH" err="1"/>
              <a:t>LaTeX</a:t>
            </a:r>
            <a:r>
              <a:rPr lang="de-CH"/>
              <a:t>-Template zusammengestellt, welches in R-</a:t>
            </a:r>
            <a:r>
              <a:rPr lang="de-CH" err="1"/>
              <a:t>Markdown</a:t>
            </a:r>
            <a:r>
              <a:rPr lang="de-CH"/>
              <a:t> im YAML-Header eingebunden wurde. Weil diese Lösung nicht sehr elegant war haben wir in Zusammenarbeit mit der </a:t>
            </a:r>
            <a:r>
              <a:rPr lang="de-CH" err="1"/>
              <a:t>Cynkra</a:t>
            </a:r>
            <a:r>
              <a:rPr lang="de-CH"/>
              <a:t> GmbH 2021 dann das R-Package </a:t>
            </a:r>
            <a:r>
              <a:rPr lang="de-CH" err="1"/>
              <a:t>zueridown</a:t>
            </a:r>
            <a:r>
              <a:rPr lang="de-CH"/>
              <a:t> entwickelt. Es ist ein Package, welches automatisierte und dem städtischen Erscheinungsbild (Corporate Identity / Corporate Design) entsprechende PDF-Dokumente erstellt.</a:t>
            </a:r>
          </a:p>
          <a:p>
            <a:endParaRPr lang="de-CH"/>
          </a:p>
          <a:p>
            <a:r>
              <a:rPr lang="de-CH"/>
              <a:t>Das Package basiert auf </a:t>
            </a:r>
            <a:r>
              <a:rPr lang="de-CH" err="1"/>
              <a:t>indiedown</a:t>
            </a:r>
            <a:r>
              <a:rPr lang="de-CH"/>
              <a:t> und im Grunde ist es en für unsere Bedürfnisse </a:t>
            </a:r>
            <a:r>
              <a:rPr lang="de-CH" err="1"/>
              <a:t>umgestyltes</a:t>
            </a:r>
            <a:r>
              <a:rPr lang="de-CH"/>
              <a:t> R </a:t>
            </a:r>
            <a:r>
              <a:rPr lang="de-CH" err="1"/>
              <a:t>Markdown</a:t>
            </a:r>
            <a:r>
              <a:rPr lang="de-CH"/>
              <a:t> Template. </a:t>
            </a:r>
          </a:p>
          <a:p>
            <a:endParaRPr lang="de-CH"/>
          </a:p>
          <a:p>
            <a:r>
              <a:rPr lang="de-CH"/>
              <a:t>Das eigentliche Package liegt bei uns auf </a:t>
            </a:r>
            <a:r>
              <a:rPr lang="de-CH" err="1"/>
              <a:t>GitLab</a:t>
            </a:r>
            <a:r>
              <a:rPr lang="de-CH"/>
              <a:t>, dort wo wir entwickeln wir. Und weil </a:t>
            </a:r>
            <a:r>
              <a:rPr lang="de-CH" err="1"/>
              <a:t>zueridown</a:t>
            </a:r>
            <a:r>
              <a:rPr lang="de-CH"/>
              <a:t> eine proprietäre Schrift benötigt, haben wir auf GitHub ein Dummy Repository ohne Schrift zu Dokumentationszwecken veröffentlicht.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B3A51-452A-4DAE-B03F-D06DF21F84B2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46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de-CH"/>
              <a:t>Beispiele für Produkte, die mit </a:t>
            </a:r>
            <a:r>
              <a:rPr lang="de-CH" err="1"/>
              <a:t>zueridown</a:t>
            </a:r>
            <a:r>
              <a:rPr lang="de-CH"/>
              <a:t> kreiert wurden sind:</a:t>
            </a:r>
          </a:p>
          <a:p>
            <a:pPr marL="171450" lvl="0" indent="-171450">
              <a:buFontTx/>
              <a:buChar char="-"/>
            </a:pPr>
            <a:r>
              <a:rPr lang="de-CH"/>
              <a:t>Vornamensverzeichnis: Das war auch die erste Publikation die mit </a:t>
            </a:r>
            <a:r>
              <a:rPr lang="de-CH" err="1"/>
              <a:t>zueridown</a:t>
            </a:r>
            <a:r>
              <a:rPr lang="de-CH"/>
              <a:t> erstellt wurde, es war quasi ein </a:t>
            </a:r>
            <a:r>
              <a:rPr lang="de-CH" err="1"/>
              <a:t>use</a:t>
            </a:r>
            <a:r>
              <a:rPr lang="de-CH"/>
              <a:t> </a:t>
            </a:r>
            <a:r>
              <a:rPr lang="de-CH" err="1"/>
              <a:t>case</a:t>
            </a:r>
            <a:endParaRPr lang="de-CH"/>
          </a:p>
          <a:p>
            <a:pPr marL="171450" lvl="0" indent="-171450">
              <a:buFontTx/>
              <a:buChar char="-"/>
            </a:pPr>
            <a:r>
              <a:rPr lang="de-CH"/>
              <a:t>Diverse Methodenberichte, z.B. derjenige für die Mietpreiserhebung oder die Arbeitsplatzszenarien der Stadt Zürich</a:t>
            </a:r>
          </a:p>
          <a:p>
            <a:pPr marL="171450" lvl="0" indent="-171450">
              <a:buFontTx/>
              <a:buChar char="-"/>
            </a:pPr>
            <a:r>
              <a:rPr lang="de-CH"/>
              <a:t>Rücklaufbericht der Bevölkerungsbefragung</a:t>
            </a:r>
          </a:p>
          <a:p>
            <a:pPr marL="171450" lvl="0" indent="-171450">
              <a:buFontTx/>
              <a:buChar char="-"/>
            </a:pPr>
            <a:r>
              <a:rPr lang="de-CH"/>
              <a:t>Und auch Externe Berichte wie diejenigen von Florian Fasching vom Tiefbauamt der Stadt Zürich zu den Velozählstellen</a:t>
            </a:r>
          </a:p>
          <a:p>
            <a:pPr marL="0" lvl="0" indent="0">
              <a:buFontTx/>
              <a:buNone/>
            </a:pPr>
            <a:endParaRPr lang="de-CH"/>
          </a:p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B3A51-452A-4DAE-B03F-D06DF21F84B2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5624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l"/>
            <a:r>
              <a:rPr lang="de-CH"/>
              <a:t>Was kann </a:t>
            </a:r>
            <a:r>
              <a:rPr lang="de-CH" err="1"/>
              <a:t>zueridown</a:t>
            </a:r>
            <a:r>
              <a:rPr lang="de-CH"/>
              <a:t>? Es kann relativ viel und hat einige Funktionen:</a:t>
            </a:r>
          </a:p>
          <a:p>
            <a:pPr lvl="0" algn="l"/>
            <a:r>
              <a:rPr lang="de-CH"/>
              <a:t>Wir haben Templates für die Erstellung von Berichten mit:</a:t>
            </a:r>
          </a:p>
          <a:p>
            <a:pPr marL="171450" lvl="0" indent="-171450" algn="l">
              <a:buFontTx/>
              <a:buChar char="-"/>
            </a:pPr>
            <a:r>
              <a:rPr lang="de-CH"/>
              <a:t>Glossaren</a:t>
            </a:r>
          </a:p>
          <a:p>
            <a:pPr marL="171450" lvl="0" indent="-171450" algn="l">
              <a:buFontTx/>
              <a:buChar char="-"/>
            </a:pPr>
            <a:r>
              <a:rPr lang="de-CH"/>
              <a:t>Verzeichnissen</a:t>
            </a:r>
          </a:p>
          <a:p>
            <a:pPr marL="171450" lvl="0" indent="-171450" algn="l">
              <a:buFontTx/>
              <a:buChar char="-"/>
            </a:pPr>
            <a:r>
              <a:rPr lang="de-CH"/>
              <a:t>Bibliographien</a:t>
            </a:r>
          </a:p>
          <a:p>
            <a:pPr marL="171450" lvl="0" indent="-171450" algn="l">
              <a:buFontTx/>
              <a:buChar char="-"/>
            </a:pPr>
            <a:r>
              <a:rPr lang="de-CH"/>
              <a:t>Gestylte Titelseiten mit Fotos oder Bildern in verschiedenen Farbpaletten</a:t>
            </a:r>
          </a:p>
          <a:p>
            <a:pPr marL="171450" lvl="0" indent="-171450" algn="l">
              <a:buFontTx/>
              <a:buChar char="-"/>
            </a:pPr>
            <a:r>
              <a:rPr lang="de-CH"/>
              <a:t>Ein- und zweispaltiger Text</a:t>
            </a:r>
          </a:p>
          <a:p>
            <a:pPr marL="171450" lvl="0" indent="-171450" algn="l">
              <a:buFontTx/>
              <a:buChar char="-"/>
            </a:pPr>
            <a:r>
              <a:rPr lang="de-CH"/>
              <a:t>Sowie eigens gestylte Platzhalter oder Wrapper für Tabellen und Grafiken</a:t>
            </a:r>
          </a:p>
          <a:p>
            <a:endParaRPr lang="de-CH"/>
          </a:p>
          <a:p>
            <a:r>
              <a:rPr lang="de-CH"/>
              <a:t>Im Hintergrund verwenden wir das </a:t>
            </a:r>
            <a:r>
              <a:rPr lang="de-CH" err="1"/>
              <a:t>tinytex</a:t>
            </a:r>
            <a:r>
              <a:rPr lang="de-CH"/>
              <a:t>-R-Package, welches die </a:t>
            </a:r>
            <a:r>
              <a:rPr lang="de-CH" err="1"/>
              <a:t>LaTeX</a:t>
            </a:r>
            <a:r>
              <a:rPr lang="de-CH"/>
              <a:t>-Umgebung managt. Die einzelnen variablen Komponenten oder Features sind R-Funktionen. Die Argumente dieser Funktionen werden dann an der richtigen Stelle im </a:t>
            </a:r>
            <a:r>
              <a:rPr lang="de-CH" err="1"/>
              <a:t>tex</a:t>
            </a:r>
            <a:r>
              <a:rPr lang="de-CH"/>
              <a:t>-File eingefügt, welches schliesslich ganz am Schluss zu einem PDF-Dokument kompiliert wird.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B3A51-452A-4DAE-B03F-D06DF21F84B2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4734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Das Package hat zwei Haupt-Funktionen, einmal eine </a:t>
            </a:r>
            <a:r>
              <a:rPr lang="de-CH" err="1"/>
              <a:t>get</a:t>
            </a:r>
            <a:r>
              <a:rPr lang="de-CH"/>
              <a:t>-Funktion, welche den </a:t>
            </a:r>
            <a:r>
              <a:rPr lang="de-CH" err="1"/>
              <a:t>Hexwert</a:t>
            </a:r>
            <a:r>
              <a:rPr lang="de-CH"/>
              <a:t> einer bestimmten Palette herausgibt und einmal eine </a:t>
            </a:r>
            <a:r>
              <a:rPr lang="de-CH" err="1"/>
              <a:t>view</a:t>
            </a:r>
            <a:r>
              <a:rPr lang="de-CH"/>
              <a:t>-Funktion, wo die entsprechende Farbpalette visuell betrachtet werden kann.</a:t>
            </a:r>
          </a:p>
          <a:p>
            <a:endParaRPr lang="de-CH"/>
          </a:p>
          <a:p>
            <a:r>
              <a:rPr lang="de-CH"/>
              <a:t>Die neuste Version von </a:t>
            </a:r>
            <a:r>
              <a:rPr lang="de-CH" err="1"/>
              <a:t>zuericolors</a:t>
            </a:r>
            <a:r>
              <a:rPr lang="de-CH"/>
              <a:t> wurde mit einer gender-neutralen Farbpalette versehen. So sind die Männer nicht mehr blau und die Frauen nicht mehr pink.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B3A51-452A-4DAE-B03F-D06DF21F84B2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091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err="1"/>
              <a:t>zueritheme</a:t>
            </a:r>
            <a:r>
              <a:rPr lang="de-CH"/>
              <a:t> ist ein kleines Package welches das Styling von ggplot2-Grafiken übernimmt.</a:t>
            </a:r>
          </a:p>
          <a:p>
            <a:endParaRPr lang="de-CH"/>
          </a:p>
          <a:p>
            <a:r>
              <a:rPr lang="de-CH"/>
              <a:t>Es besteht aus der </a:t>
            </a:r>
            <a:r>
              <a:rPr lang="de-CH" err="1"/>
              <a:t>ssz_theme</a:t>
            </a:r>
            <a:r>
              <a:rPr lang="de-CH"/>
              <a:t>-Funktion, welche auf der regulären </a:t>
            </a:r>
            <a:r>
              <a:rPr lang="de-CH" err="1"/>
              <a:t>ggplot</a:t>
            </a:r>
            <a:r>
              <a:rPr lang="de-CH"/>
              <a:t>-</a:t>
            </a:r>
            <a:r>
              <a:rPr lang="de-CH" err="1"/>
              <a:t>themes</a:t>
            </a:r>
            <a:r>
              <a:rPr lang="de-CH"/>
              <a:t>-Funktion aufbaut. Wir haben separate </a:t>
            </a:r>
            <a:r>
              <a:rPr lang="de-CH" err="1"/>
              <a:t>themes</a:t>
            </a:r>
            <a:r>
              <a:rPr lang="de-CH"/>
              <a:t> gebaut für Print- und Online-Grafiken und es gibt Parameter für die Ausrichtung der Achsenlinien und die Schriftart und alle Schriftgrössen.</a:t>
            </a:r>
          </a:p>
          <a:p>
            <a:endParaRPr lang="de-CH"/>
          </a:p>
          <a:p>
            <a:r>
              <a:rPr lang="de-CH"/>
              <a:t>Den Parameter für die Online-Grafiken haben wir eingebaut, da wir in gewissen Shiny-Apps, z.B. in der Mietpreis-App, die Grafiken mit der interaktiven Grafiken aus dem </a:t>
            </a:r>
            <a:r>
              <a:rPr lang="de-CH" err="1"/>
              <a:t>ggiraph</a:t>
            </a:r>
            <a:r>
              <a:rPr lang="de-CH"/>
              <a:t>-Package erzeugen, welche auf ggplot2 basieren.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B3A51-452A-4DAE-B03F-D06DF21F84B2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4726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/>
              <a:t>Mit </a:t>
            </a:r>
            <a:r>
              <a:rPr lang="de-CH" err="1"/>
              <a:t>zueritheme</a:t>
            </a:r>
            <a:r>
              <a:rPr lang="de-CH"/>
              <a:t> alleine kann das städtische Erscheinungsbild bei Grafiken leider nicht zu 100% eingehalten werden. Dies betrifft einerseits die Ausrichtung und Position des Y-Achsen-Titels und andererseits der Abstand bei Zahlen, die aus mehr als vier Ziffern bestehen.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/>
              <a:t>Beide diese Probleme lassen sich nur aus dem </a:t>
            </a:r>
            <a:r>
              <a:rPr lang="de-CH" err="1"/>
              <a:t>Theme</a:t>
            </a:r>
            <a:r>
              <a:rPr lang="de-CH"/>
              <a:t> resp. der </a:t>
            </a:r>
            <a:r>
              <a:rPr lang="de-CH" err="1"/>
              <a:t>theme</a:t>
            </a:r>
            <a:r>
              <a:rPr lang="de-CH"/>
              <a:t>-Funktion von ggplot2 heraus nicht lösen und müssen im Code der Grafik selber behoben werden. Die Positionierung des Y-Achsen-Titels z.B. ist immer von den Achsenbeschriftungen resp. deren Länge und damit von den Input-Daten abhängig. Damit dies funktionieren würde, müssten sie als Funktionsparameter der </a:t>
            </a:r>
            <a:r>
              <a:rPr lang="de-CH" err="1"/>
              <a:t>ssz_theme</a:t>
            </a:r>
            <a:r>
              <a:rPr lang="de-CH"/>
              <a:t>-Funktion mitgegeben werden.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/>
              <a:t>Weil wir in </a:t>
            </a:r>
            <a:r>
              <a:rPr lang="de-CH" err="1"/>
              <a:t>zueritheme</a:t>
            </a:r>
            <a:r>
              <a:rPr lang="de-CH"/>
              <a:t> aber nur </a:t>
            </a:r>
            <a:r>
              <a:rPr lang="de-CH" err="1"/>
              <a:t>themespezifische</a:t>
            </a:r>
            <a:r>
              <a:rPr lang="de-CH"/>
              <a:t> Funktionen haben wollten und uns die Flexibilität / Lego-Prinzip bei ggplot2 wichtig ist, haben wir uns dazu entschieden, diese beiden letzten Schritte manuell anzupassen. Deshalb haben wir ein Repository namens </a:t>
            </a:r>
            <a:r>
              <a:rPr lang="de-CH" err="1"/>
              <a:t>zueriplots</a:t>
            </a:r>
            <a:r>
              <a:rPr lang="de-CH"/>
              <a:t> gemacht, welches Beispiel-Code für die bei SSZ häufig genützten Grafiktypen enthält.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/>
          </a:p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B3A51-452A-4DAE-B03F-D06DF21F84B2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880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7D281C46-598B-4674-85E6-3387713ACE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836614"/>
            <a:ext cx="12192000" cy="6021386"/>
          </a:xfrm>
          <a:solidFill>
            <a:srgbClr val="BEBEBE"/>
          </a:solidFill>
        </p:spPr>
        <p:txBody>
          <a:bodyPr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rPr lang="de-CH"/>
              <a:t>Farbfläche oder Bild</a:t>
            </a:r>
          </a:p>
        </p:txBody>
      </p:sp>
      <p:sp>
        <p:nvSpPr>
          <p:cNvPr id="7" name="Bildplatzhalter 5">
            <a:extLst>
              <a:ext uri="{FF2B5EF4-FFF2-40B4-BE49-F238E27FC236}">
                <a16:creationId xmlns:a16="http://schemas.microsoft.com/office/drawing/2014/main" id="{A315E9DD-29D8-44C5-8481-259987F7334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3786293" y="0"/>
            <a:ext cx="8405706" cy="836614"/>
          </a:xfrm>
          <a:solidFill>
            <a:srgbClr val="0F05A0"/>
          </a:solidFill>
        </p:spPr>
        <p:txBody>
          <a:bodyPr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rPr lang="de-CH"/>
              <a:t>Farbfläche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0B76195-456B-45EF-B55A-A417C882FD6B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910799" y="1484313"/>
            <a:ext cx="10369975" cy="3086814"/>
          </a:xfrm>
        </p:spPr>
        <p:txBody>
          <a:bodyPr anchor="t" anchorCtr="0"/>
          <a:lstStyle>
            <a:lvl1pPr algn="l" defTabSz="1332000">
              <a:lnSpc>
                <a:spcPct val="85000"/>
              </a:lnSpc>
              <a:tabLst>
                <a:tab pos="1332000" algn="l"/>
              </a:tabLst>
              <a:defRPr sz="520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4F8D7963-D5AF-43B6-974A-E1DA8608FCF8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947737" y="4648200"/>
            <a:ext cx="10333037" cy="1481138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buNone/>
              <a:defRPr sz="24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B10A6BF-5449-E025-7A94-9C277046C5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35" y="164779"/>
            <a:ext cx="3307087" cy="58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49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89" userDrawn="1">
          <p15:clr>
            <a:srgbClr val="5ACBF0"/>
          </p15:clr>
        </p15:guide>
        <p15:guide id="3" orient="horz" pos="119" userDrawn="1">
          <p15:clr>
            <a:srgbClr val="5ACBF0"/>
          </p15:clr>
        </p15:guide>
        <p15:guide id="5" pos="2389">
          <p15:clr>
            <a:srgbClr val="9FCC3B"/>
          </p15:clr>
        </p15:guide>
        <p15:guide id="6" orient="horz" pos="935">
          <p15:clr>
            <a:srgbClr val="9FCC3B"/>
          </p15:clr>
        </p15:guide>
        <p15:guide id="7" pos="2275" userDrawn="1">
          <p15:clr>
            <a:srgbClr val="5ACBF0"/>
          </p15:clr>
        </p15:guide>
        <p15:guide id="8" orient="horz" pos="482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92966-A211-4F6E-9170-972BCF45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451DC2-3B08-4DD9-BFB5-6760B78B8A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7738" y="728663"/>
            <a:ext cx="10333037" cy="432000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CH"/>
              <a:t>Masteruntertitelformat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DDCBD7B-7ED5-4065-A2E1-F19973BD36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7738" y="1592263"/>
            <a:ext cx="6769100" cy="4537075"/>
          </a:xfrm>
        </p:spPr>
        <p:txBody>
          <a:bodyPr tIns="108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8" name="Bildplatzhalter 5">
            <a:extLst>
              <a:ext uri="{FF2B5EF4-FFF2-40B4-BE49-F238E27FC236}">
                <a16:creationId xmlns:a16="http://schemas.microsoft.com/office/drawing/2014/main" id="{BDDAC130-B6AD-4A62-99FE-9EE8341CA1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40688" y="1700212"/>
            <a:ext cx="3240087" cy="4429125"/>
          </a:xfrm>
          <a:solidFill>
            <a:srgbClr val="BEBEBE"/>
          </a:solidFill>
        </p:spPr>
        <p:txBody>
          <a:bodyPr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6917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3">
          <p15:clr>
            <a:srgbClr val="9FCC3B"/>
          </p15:clr>
        </p15:guide>
        <p15:guide id="2" orient="horz" pos="459">
          <p15:clr>
            <a:srgbClr val="9FCC3B"/>
          </p15:clr>
        </p15:guide>
        <p15:guide id="3" orient="horz" pos="187">
          <p15:clr>
            <a:srgbClr val="9FCC3B"/>
          </p15:clr>
        </p15:guide>
        <p15:guide id="8" pos="3749" userDrawn="1">
          <p15:clr>
            <a:srgbClr val="FBAE40"/>
          </p15:clr>
        </p15:guide>
        <p15:guide id="9" pos="3953" userDrawn="1">
          <p15:clr>
            <a:srgbClr val="FBAE40"/>
          </p15:clr>
        </p15:guide>
        <p15:guide id="10" pos="2842" userDrawn="1">
          <p15:clr>
            <a:srgbClr val="FBAE40"/>
          </p15:clr>
        </p15:guide>
        <p15:guide id="11" pos="2638" userDrawn="1">
          <p15:clr>
            <a:srgbClr val="FBAE40"/>
          </p15:clr>
        </p15:guide>
        <p15:guide id="12" pos="1731" userDrawn="1">
          <p15:clr>
            <a:srgbClr val="FBAE40"/>
          </p15:clr>
        </p15:guide>
        <p15:guide id="13" pos="1527" userDrawn="1">
          <p15:clr>
            <a:srgbClr val="FBAE40"/>
          </p15:clr>
        </p15:guide>
        <p15:guide id="14" pos="4861" userDrawn="1">
          <p15:clr>
            <a:srgbClr val="FBAE40"/>
          </p15:clr>
        </p15:guide>
        <p15:guide id="15" pos="5065" userDrawn="1">
          <p15:clr>
            <a:srgbClr val="FBAE40"/>
          </p15:clr>
        </p15:guide>
        <p15:guide id="16" pos="5972" userDrawn="1">
          <p15:clr>
            <a:srgbClr val="FBAE40"/>
          </p15:clr>
        </p15:guide>
        <p15:guide id="17" pos="617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92966-A211-4F6E-9170-972BCF45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451DC2-3B08-4DD9-BFB5-6760B78B8A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7738" y="728663"/>
            <a:ext cx="10333037" cy="432000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CH"/>
              <a:t>Masteruntertitelformat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DDCBD7B-7ED5-4065-A2E1-F19973BD36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7738" y="1592263"/>
            <a:ext cx="5003800" cy="4537075"/>
          </a:xfrm>
        </p:spPr>
        <p:txBody>
          <a:bodyPr tIns="108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8" name="Bildplatzhalter 5">
            <a:extLst>
              <a:ext uri="{FF2B5EF4-FFF2-40B4-BE49-F238E27FC236}">
                <a16:creationId xmlns:a16="http://schemas.microsoft.com/office/drawing/2014/main" id="{BDDAC130-B6AD-4A62-99FE-9EE8341CA1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76976" y="1700212"/>
            <a:ext cx="5003800" cy="4429125"/>
          </a:xfrm>
          <a:solidFill>
            <a:srgbClr val="BEBEBE"/>
          </a:solidFill>
        </p:spPr>
        <p:txBody>
          <a:bodyPr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5755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3">
          <p15:clr>
            <a:srgbClr val="9FCC3B"/>
          </p15:clr>
        </p15:guide>
        <p15:guide id="2" orient="horz" pos="459">
          <p15:clr>
            <a:srgbClr val="9FCC3B"/>
          </p15:clr>
        </p15:guide>
        <p15:guide id="3" orient="horz" pos="187">
          <p15:clr>
            <a:srgbClr val="9FCC3B"/>
          </p15:clr>
        </p15:guide>
        <p15:guide id="8" pos="3749" userDrawn="1">
          <p15:clr>
            <a:srgbClr val="FBAE40"/>
          </p15:clr>
        </p15:guide>
        <p15:guide id="9" pos="3953" userDrawn="1">
          <p15:clr>
            <a:srgbClr val="FBAE40"/>
          </p15:clr>
        </p15:guide>
        <p15:guide id="10" pos="2842" userDrawn="1">
          <p15:clr>
            <a:srgbClr val="FBAE40"/>
          </p15:clr>
        </p15:guide>
        <p15:guide id="11" pos="2638" userDrawn="1">
          <p15:clr>
            <a:srgbClr val="FBAE40"/>
          </p15:clr>
        </p15:guide>
        <p15:guide id="12" pos="1731" userDrawn="1">
          <p15:clr>
            <a:srgbClr val="FBAE40"/>
          </p15:clr>
        </p15:guide>
        <p15:guide id="13" pos="1527" userDrawn="1">
          <p15:clr>
            <a:srgbClr val="FBAE40"/>
          </p15:clr>
        </p15:guide>
        <p15:guide id="14" pos="4861" userDrawn="1">
          <p15:clr>
            <a:srgbClr val="FBAE40"/>
          </p15:clr>
        </p15:guide>
        <p15:guide id="15" pos="5065" userDrawn="1">
          <p15:clr>
            <a:srgbClr val="FBAE40"/>
          </p15:clr>
        </p15:guide>
        <p15:guide id="16" pos="5972" userDrawn="1">
          <p15:clr>
            <a:srgbClr val="FBAE40"/>
          </p15:clr>
        </p15:guide>
        <p15:guide id="17" pos="617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Bil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92966-A211-4F6E-9170-972BCF45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37" y="306000"/>
            <a:ext cx="5003801" cy="43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451DC2-3B08-4DD9-BFB5-6760B78B8A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7739" y="728663"/>
            <a:ext cx="5003800" cy="432000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CH"/>
              <a:t>Masteruntertitelformat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DDCBD7B-7ED5-4065-A2E1-F19973BD36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7738" y="1592263"/>
            <a:ext cx="5003800" cy="4537075"/>
          </a:xfrm>
        </p:spPr>
        <p:txBody>
          <a:bodyPr tIns="108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8" name="Bildplatzhalter 5">
            <a:extLst>
              <a:ext uri="{FF2B5EF4-FFF2-40B4-BE49-F238E27FC236}">
                <a16:creationId xmlns:a16="http://schemas.microsoft.com/office/drawing/2014/main" id="{BDDAC130-B6AD-4A62-99FE-9EE8341CA1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76976" y="0"/>
            <a:ext cx="5915024" cy="6416675"/>
          </a:xfrm>
          <a:solidFill>
            <a:srgbClr val="BEBEBE"/>
          </a:solidFill>
        </p:spPr>
        <p:txBody>
          <a:bodyPr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5669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3">
          <p15:clr>
            <a:srgbClr val="9FCC3B"/>
          </p15:clr>
        </p15:guide>
        <p15:guide id="2" orient="horz" pos="459">
          <p15:clr>
            <a:srgbClr val="9FCC3B"/>
          </p15:clr>
        </p15:guide>
        <p15:guide id="3" orient="horz" pos="187">
          <p15:clr>
            <a:srgbClr val="9FCC3B"/>
          </p15:clr>
        </p15:guide>
        <p15:guide id="8" pos="3749">
          <p15:clr>
            <a:srgbClr val="FBAE40"/>
          </p15:clr>
        </p15:guide>
        <p15:guide id="9" pos="3953">
          <p15:clr>
            <a:srgbClr val="FBAE40"/>
          </p15:clr>
        </p15:guide>
        <p15:guide id="10" pos="2842">
          <p15:clr>
            <a:srgbClr val="FBAE40"/>
          </p15:clr>
        </p15:guide>
        <p15:guide id="11" pos="2638">
          <p15:clr>
            <a:srgbClr val="FBAE40"/>
          </p15:clr>
        </p15:guide>
        <p15:guide id="12" pos="1731">
          <p15:clr>
            <a:srgbClr val="FBAE40"/>
          </p15:clr>
        </p15:guide>
        <p15:guide id="13" pos="1527">
          <p15:clr>
            <a:srgbClr val="FBAE40"/>
          </p15:clr>
        </p15:guide>
        <p15:guide id="14" pos="4861">
          <p15:clr>
            <a:srgbClr val="FBAE40"/>
          </p15:clr>
        </p15:guide>
        <p15:guide id="15" pos="5065">
          <p15:clr>
            <a:srgbClr val="FBAE40"/>
          </p15:clr>
        </p15:guide>
        <p15:guide id="16" pos="5972">
          <p15:clr>
            <a:srgbClr val="FBAE40"/>
          </p15:clr>
        </p15:guide>
        <p15:guide id="17" pos="61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92966-A211-4F6E-9170-972BCF45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451DC2-3B08-4DD9-BFB5-6760B78B8A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7738" y="728663"/>
            <a:ext cx="10333037" cy="432000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CH"/>
              <a:t>Masteruntertitelformat bearbeiten</a:t>
            </a:r>
          </a:p>
        </p:txBody>
      </p:sp>
      <p:sp>
        <p:nvSpPr>
          <p:cNvPr id="8" name="Bildplatzhalter 5">
            <a:extLst>
              <a:ext uri="{FF2B5EF4-FFF2-40B4-BE49-F238E27FC236}">
                <a16:creationId xmlns:a16="http://schemas.microsoft.com/office/drawing/2014/main" id="{BDDAC130-B6AD-4A62-99FE-9EE8341CA1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76976" y="1700212"/>
            <a:ext cx="5003800" cy="4429125"/>
          </a:xfrm>
          <a:solidFill>
            <a:srgbClr val="BEBEBE"/>
          </a:solidFill>
        </p:spPr>
        <p:txBody>
          <a:bodyPr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9" name="Bildplatzhalter 5">
            <a:extLst>
              <a:ext uri="{FF2B5EF4-FFF2-40B4-BE49-F238E27FC236}">
                <a16:creationId xmlns:a16="http://schemas.microsoft.com/office/drawing/2014/main" id="{51A84F9D-26FA-4734-B9E4-2425282BDE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7738" y="1700212"/>
            <a:ext cx="5003800" cy="4429125"/>
          </a:xfrm>
          <a:solidFill>
            <a:srgbClr val="BEBEBE"/>
          </a:solidFill>
        </p:spPr>
        <p:txBody>
          <a:bodyPr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9285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59">
          <p15:clr>
            <a:srgbClr val="9FCC3B"/>
          </p15:clr>
        </p15:guide>
        <p15:guide id="3" orient="horz" pos="187">
          <p15:clr>
            <a:srgbClr val="9FCC3B"/>
          </p15:clr>
        </p15:guide>
        <p15:guide id="8" pos="3749">
          <p15:clr>
            <a:srgbClr val="FBAE40"/>
          </p15:clr>
        </p15:guide>
        <p15:guide id="9" pos="3953">
          <p15:clr>
            <a:srgbClr val="FBAE40"/>
          </p15:clr>
        </p15:guide>
        <p15:guide id="10" pos="2842">
          <p15:clr>
            <a:srgbClr val="FBAE40"/>
          </p15:clr>
        </p15:guide>
        <p15:guide id="11" pos="2638">
          <p15:clr>
            <a:srgbClr val="FBAE40"/>
          </p15:clr>
        </p15:guide>
        <p15:guide id="12" pos="1731">
          <p15:clr>
            <a:srgbClr val="FBAE40"/>
          </p15:clr>
        </p15:guide>
        <p15:guide id="13" pos="1527">
          <p15:clr>
            <a:srgbClr val="FBAE40"/>
          </p15:clr>
        </p15:guide>
        <p15:guide id="14" pos="4861">
          <p15:clr>
            <a:srgbClr val="FBAE40"/>
          </p15:clr>
        </p15:guide>
        <p15:guide id="15" pos="5065">
          <p15:clr>
            <a:srgbClr val="FBAE40"/>
          </p15:clr>
        </p15:guide>
        <p15:guide id="16" pos="5972">
          <p15:clr>
            <a:srgbClr val="FBAE40"/>
          </p15:clr>
        </p15:guide>
        <p15:guide id="17" pos="617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92966-A211-4F6E-9170-972BCF45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451DC2-3B08-4DD9-BFB5-6760B78B8A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7738" y="728663"/>
            <a:ext cx="10333037" cy="432000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CH"/>
              <a:t>Masteruntertitelformat bearbeiten</a:t>
            </a:r>
          </a:p>
        </p:txBody>
      </p:sp>
      <p:sp>
        <p:nvSpPr>
          <p:cNvPr id="8" name="Bildplatzhalter 5">
            <a:extLst>
              <a:ext uri="{FF2B5EF4-FFF2-40B4-BE49-F238E27FC236}">
                <a16:creationId xmlns:a16="http://schemas.microsoft.com/office/drawing/2014/main" id="{BDDAC130-B6AD-4A62-99FE-9EE8341CA1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7738" y="1700212"/>
            <a:ext cx="10333038" cy="4429125"/>
          </a:xfrm>
          <a:solidFill>
            <a:srgbClr val="BEBEBE"/>
          </a:solidFill>
        </p:spPr>
        <p:txBody>
          <a:bodyPr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14847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59">
          <p15:clr>
            <a:srgbClr val="9FCC3B"/>
          </p15:clr>
        </p15:guide>
        <p15:guide id="3" orient="horz" pos="187">
          <p15:clr>
            <a:srgbClr val="9FCC3B"/>
          </p15:clr>
        </p15:guide>
        <p15:guide id="8" pos="3749">
          <p15:clr>
            <a:srgbClr val="FBAE40"/>
          </p15:clr>
        </p15:guide>
        <p15:guide id="9" pos="3953">
          <p15:clr>
            <a:srgbClr val="FBAE40"/>
          </p15:clr>
        </p15:guide>
        <p15:guide id="10" pos="2842">
          <p15:clr>
            <a:srgbClr val="FBAE40"/>
          </p15:clr>
        </p15:guide>
        <p15:guide id="11" pos="2638">
          <p15:clr>
            <a:srgbClr val="FBAE40"/>
          </p15:clr>
        </p15:guide>
        <p15:guide id="12" pos="1731">
          <p15:clr>
            <a:srgbClr val="FBAE40"/>
          </p15:clr>
        </p15:guide>
        <p15:guide id="13" pos="1527">
          <p15:clr>
            <a:srgbClr val="FBAE40"/>
          </p15:clr>
        </p15:guide>
        <p15:guide id="14" pos="4861">
          <p15:clr>
            <a:srgbClr val="FBAE40"/>
          </p15:clr>
        </p15:guide>
        <p15:guide id="15" pos="5065">
          <p15:clr>
            <a:srgbClr val="FBAE40"/>
          </p15:clr>
        </p15:guide>
        <p15:guide id="16" pos="5972">
          <p15:clr>
            <a:srgbClr val="FBAE40"/>
          </p15:clr>
        </p15:guide>
        <p15:guide id="17" pos="617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92966-A211-4F6E-9170-972BCF45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451DC2-3B08-4DD9-BFB5-6760B78B8A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7738" y="728663"/>
            <a:ext cx="10333037" cy="432000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CH"/>
              <a:t>Masteruntertitelformat bearbeiten</a:t>
            </a:r>
          </a:p>
        </p:txBody>
      </p:sp>
      <p:sp>
        <p:nvSpPr>
          <p:cNvPr id="8" name="Bildplatzhalter 5">
            <a:extLst>
              <a:ext uri="{FF2B5EF4-FFF2-40B4-BE49-F238E27FC236}">
                <a16:creationId xmlns:a16="http://schemas.microsoft.com/office/drawing/2014/main" id="{BDDAC130-B6AD-4A62-99FE-9EE8341CA19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700212"/>
            <a:ext cx="12192000" cy="4716463"/>
          </a:xfrm>
          <a:solidFill>
            <a:srgbClr val="BEBEBE"/>
          </a:solidFill>
        </p:spPr>
        <p:txBody>
          <a:bodyPr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670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59">
          <p15:clr>
            <a:srgbClr val="9FCC3B"/>
          </p15:clr>
        </p15:guide>
        <p15:guide id="3" orient="horz" pos="187">
          <p15:clr>
            <a:srgbClr val="9FCC3B"/>
          </p15:clr>
        </p15:guide>
        <p15:guide id="4" pos="778">
          <p15:clr>
            <a:srgbClr val="9FCC3B"/>
          </p15:clr>
        </p15:guide>
        <p15:guide id="5" pos="869">
          <p15:clr>
            <a:srgbClr val="9FCC3B"/>
          </p15:clr>
        </p15:guide>
        <p15:guide id="6" pos="1050">
          <p15:clr>
            <a:srgbClr val="9FCC3B"/>
          </p15:clr>
        </p15:guide>
        <p15:guide id="7" pos="1141">
          <p15:clr>
            <a:srgbClr val="9FCC3B"/>
          </p15:clr>
        </p15:guide>
        <p15:guide id="8" pos="3749">
          <p15:clr>
            <a:srgbClr val="FBAE40"/>
          </p15:clr>
        </p15:guide>
        <p15:guide id="9" pos="3953">
          <p15:clr>
            <a:srgbClr val="FBAE40"/>
          </p15:clr>
        </p15:guide>
        <p15:guide id="10" pos="2842">
          <p15:clr>
            <a:srgbClr val="FBAE40"/>
          </p15:clr>
        </p15:guide>
        <p15:guide id="11" pos="2638">
          <p15:clr>
            <a:srgbClr val="FBAE40"/>
          </p15:clr>
        </p15:guide>
        <p15:guide id="12" pos="1731">
          <p15:clr>
            <a:srgbClr val="FBAE40"/>
          </p15:clr>
        </p15:guide>
        <p15:guide id="13" pos="1527">
          <p15:clr>
            <a:srgbClr val="FBAE40"/>
          </p15:clr>
        </p15:guide>
        <p15:guide id="14" pos="4861">
          <p15:clr>
            <a:srgbClr val="FBAE40"/>
          </p15:clr>
        </p15:guide>
        <p15:guide id="15" pos="5065">
          <p15:clr>
            <a:srgbClr val="FBAE40"/>
          </p15:clr>
        </p15:guide>
        <p15:guide id="16" pos="5972">
          <p15:clr>
            <a:srgbClr val="FBAE40"/>
          </p15:clr>
        </p15:guide>
        <p15:guide id="17" pos="617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5">
            <a:extLst>
              <a:ext uri="{FF2B5EF4-FFF2-40B4-BE49-F238E27FC236}">
                <a16:creationId xmlns:a16="http://schemas.microsoft.com/office/drawing/2014/main" id="{1CE32EB3-BB4F-4253-8B37-E5C687C818A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416675"/>
          </a:xfrm>
          <a:solidFill>
            <a:srgbClr val="BEBEBE"/>
          </a:solidFill>
        </p:spPr>
        <p:txBody>
          <a:bodyPr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284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92966-A211-4F6E-9170-972BCF45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451DC2-3B08-4DD9-BFB5-6760B78B8A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7738" y="728663"/>
            <a:ext cx="10333037" cy="432000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CH"/>
              <a:t>Masteruntertitelformat bearbeiten</a:t>
            </a:r>
          </a:p>
        </p:txBody>
      </p:sp>
      <p:sp>
        <p:nvSpPr>
          <p:cNvPr id="6" name="Medienplatzhalter 3">
            <a:extLst>
              <a:ext uri="{FF2B5EF4-FFF2-40B4-BE49-F238E27FC236}">
                <a16:creationId xmlns:a16="http://schemas.microsoft.com/office/drawing/2014/main" id="{57DEFB8E-07BA-4EF8-82BC-173AA10FAEBF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947738" y="1700213"/>
            <a:ext cx="7869600" cy="4429125"/>
          </a:xfrm>
          <a:solidFill>
            <a:srgbClr val="BEBEBE"/>
          </a:solidFill>
        </p:spPr>
        <p:txBody>
          <a:bodyPr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rPr lang="de-DE"/>
              <a:t>Mediaclip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47954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59">
          <p15:clr>
            <a:srgbClr val="9FCC3B"/>
          </p15:clr>
        </p15:guide>
        <p15:guide id="3" orient="horz" pos="187">
          <p15:clr>
            <a:srgbClr val="9FCC3B"/>
          </p15:clr>
        </p15:guide>
        <p15:guide id="8" pos="3749">
          <p15:clr>
            <a:srgbClr val="FBAE40"/>
          </p15:clr>
        </p15:guide>
        <p15:guide id="9" pos="3953">
          <p15:clr>
            <a:srgbClr val="FBAE40"/>
          </p15:clr>
        </p15:guide>
        <p15:guide id="10" pos="2842">
          <p15:clr>
            <a:srgbClr val="FBAE40"/>
          </p15:clr>
        </p15:guide>
        <p15:guide id="11" pos="2638">
          <p15:clr>
            <a:srgbClr val="FBAE40"/>
          </p15:clr>
        </p15:guide>
        <p15:guide id="12" pos="1731">
          <p15:clr>
            <a:srgbClr val="FBAE40"/>
          </p15:clr>
        </p15:guide>
        <p15:guide id="13" pos="1527">
          <p15:clr>
            <a:srgbClr val="FBAE40"/>
          </p15:clr>
        </p15:guide>
        <p15:guide id="14" pos="4861">
          <p15:clr>
            <a:srgbClr val="FBAE40"/>
          </p15:clr>
        </p15:guide>
        <p15:guide id="15" pos="5065">
          <p15:clr>
            <a:srgbClr val="FBAE40"/>
          </p15:clr>
        </p15:guide>
        <p15:guide id="16" pos="5972">
          <p15:clr>
            <a:srgbClr val="FBAE40"/>
          </p15:clr>
        </p15:guide>
        <p15:guide id="17" pos="617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enplatzhalter 2">
            <a:extLst>
              <a:ext uri="{FF2B5EF4-FFF2-40B4-BE49-F238E27FC236}">
                <a16:creationId xmlns:a16="http://schemas.microsoft.com/office/drawing/2014/main" id="{0A6C1E43-01EB-449D-B1E0-447A8B62E34B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  <a:solidFill>
            <a:srgbClr val="BEBEBE"/>
          </a:solidFill>
        </p:spPr>
        <p:txBody>
          <a:bodyPr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rPr lang="de-DE"/>
              <a:t>Mediaclip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70669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5">
            <a:extLst>
              <a:ext uri="{FF2B5EF4-FFF2-40B4-BE49-F238E27FC236}">
                <a16:creationId xmlns:a16="http://schemas.microsoft.com/office/drawing/2014/main" id="{42B54F9B-D3FF-4A8D-866A-284136B869A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416675"/>
          </a:xfrm>
          <a:solidFill>
            <a:srgbClr val="0F05A0"/>
          </a:solidFill>
        </p:spPr>
        <p:txBody>
          <a:bodyPr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rPr lang="de-CH"/>
              <a:t>Farbfläche oder Bild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F5C175-5CDD-4119-8E88-D19A21B9E10B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910799" y="800100"/>
            <a:ext cx="10369975" cy="3704167"/>
          </a:xfrm>
        </p:spPr>
        <p:txBody>
          <a:bodyPr anchor="t" anchorCtr="0"/>
          <a:lstStyle>
            <a:lvl1pPr algn="l" defTabSz="1332000">
              <a:lnSpc>
                <a:spcPct val="85000"/>
              </a:lnSpc>
              <a:tabLst>
                <a:tab pos="1332000" algn="l"/>
              </a:tabLst>
              <a:defRPr sz="520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168BAA1B-37B6-9B45-9EFD-D6B13A92724D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white">
          <a:xfrm>
            <a:off x="947737" y="4648200"/>
            <a:ext cx="10333037" cy="1481138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buNone/>
              <a:defRPr sz="24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0451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orient="horz" pos="504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itelfoli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5">
            <a:extLst>
              <a:ext uri="{FF2B5EF4-FFF2-40B4-BE49-F238E27FC236}">
                <a16:creationId xmlns:a16="http://schemas.microsoft.com/office/drawing/2014/main" id="{42B54F9B-D3FF-4A8D-866A-284136B869A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6416675"/>
          </a:xfrm>
          <a:solidFill>
            <a:srgbClr val="0F05A0"/>
          </a:solidFill>
        </p:spPr>
        <p:txBody>
          <a:bodyPr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rPr lang="de-CH"/>
              <a:t>Farbfläche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F5C175-5CDD-4119-8E88-D19A21B9E10B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910799" y="800100"/>
            <a:ext cx="10369975" cy="2160000"/>
          </a:xfrm>
        </p:spPr>
        <p:txBody>
          <a:bodyPr anchor="t" anchorCtr="0"/>
          <a:lstStyle>
            <a:lvl1pPr marL="1332000" indent="-1332000" algn="l" defTabSz="1332000">
              <a:lnSpc>
                <a:spcPct val="85000"/>
              </a:lnSpc>
              <a:tabLst>
                <a:tab pos="1332000" algn="l"/>
              </a:tabLst>
              <a:defRPr sz="520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9203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orient="horz" pos="504" userDrawn="1">
          <p15:clr>
            <a:srgbClr val="9FCC3B"/>
          </p15:clr>
        </p15:guide>
        <p15:guide id="8" pos="1436" userDrawn="1">
          <p15:clr>
            <a:srgbClr val="9FCC3B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8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92966-A211-4F6E-9170-972BCF45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E6DDF3-5C05-48D7-B14F-C1A55FED1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738" y="1592463"/>
            <a:ext cx="10333038" cy="4536875"/>
          </a:xfrm>
        </p:spPr>
        <p:txBody>
          <a:bodyPr tIns="108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451DC2-3B08-4DD9-BFB5-6760B78B8A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7738" y="728663"/>
            <a:ext cx="10333037" cy="432000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CH"/>
              <a:t>Masteruntertitelformat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64232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3" userDrawn="1">
          <p15:clr>
            <a:srgbClr val="9FCC3B"/>
          </p15:clr>
        </p15:guide>
        <p15:guide id="2" orient="horz" pos="459" userDrawn="1">
          <p15:clr>
            <a:srgbClr val="9FCC3B"/>
          </p15:clr>
        </p15:guide>
        <p15:guide id="3" orient="horz" pos="187" userDrawn="1">
          <p15:clr>
            <a:srgbClr val="9FCC3B"/>
          </p15:clr>
        </p15:guide>
        <p15:guide id="8" pos="3749" userDrawn="1">
          <p15:clr>
            <a:srgbClr val="FBAE40"/>
          </p15:clr>
        </p15:guide>
        <p15:guide id="9" pos="3114" userDrawn="1">
          <p15:clr>
            <a:srgbClr val="FBAE40"/>
          </p15:clr>
        </p15:guide>
        <p15:guide id="10" pos="2910" userDrawn="1">
          <p15:clr>
            <a:srgbClr val="FBAE40"/>
          </p15:clr>
        </p15:guide>
        <p15:guide id="11" pos="2275" userDrawn="1">
          <p15:clr>
            <a:srgbClr val="FBAE40"/>
          </p15:clr>
        </p15:guide>
        <p15:guide id="12" pos="2071" userDrawn="1">
          <p15:clr>
            <a:srgbClr val="FBAE40"/>
          </p15:clr>
        </p15:guide>
        <p15:guide id="13" pos="1436" userDrawn="1">
          <p15:clr>
            <a:srgbClr val="FBAE40"/>
          </p15:clr>
        </p15:guide>
        <p15:guide id="14" pos="1232" userDrawn="1">
          <p15:clr>
            <a:srgbClr val="FBAE40"/>
          </p15:clr>
        </p15:guide>
        <p15:guide id="15" pos="3953" userDrawn="1">
          <p15:clr>
            <a:srgbClr val="FBAE40"/>
          </p15:clr>
        </p15:guide>
        <p15:guide id="16" pos="4588" userDrawn="1">
          <p15:clr>
            <a:srgbClr val="FBAE40"/>
          </p15:clr>
        </p15:guide>
        <p15:guide id="17" pos="4793" userDrawn="1">
          <p15:clr>
            <a:srgbClr val="FBAE40"/>
          </p15:clr>
        </p15:guide>
        <p15:guide id="18" pos="5428" userDrawn="1">
          <p15:clr>
            <a:srgbClr val="FBAE40"/>
          </p15:clr>
        </p15:guide>
        <p15:guide id="19" pos="5632" userDrawn="1">
          <p15:clr>
            <a:srgbClr val="FBAE40"/>
          </p15:clr>
        </p15:guide>
        <p15:guide id="20" pos="6267" userDrawn="1">
          <p15:clr>
            <a:srgbClr val="FBAE40"/>
          </p15:clr>
        </p15:guide>
        <p15:guide id="21" pos="647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92966-A211-4F6E-9170-972BCF45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E6DDF3-5C05-48D7-B14F-C1A55FED1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738" y="1592463"/>
            <a:ext cx="5003800" cy="4536875"/>
          </a:xfrm>
        </p:spPr>
        <p:txBody>
          <a:bodyPr tIns="108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451DC2-3B08-4DD9-BFB5-6760B78B8A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7738" y="728663"/>
            <a:ext cx="10333037" cy="432000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CH"/>
              <a:t>Masteruntertitelformat bearbeiten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178CFEF-9A98-4E48-B329-10113FDFE43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76975" y="1583326"/>
            <a:ext cx="5003800" cy="4536875"/>
          </a:xfrm>
        </p:spPr>
        <p:txBody>
          <a:bodyPr tIns="108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9897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3">
          <p15:clr>
            <a:srgbClr val="9FCC3B"/>
          </p15:clr>
        </p15:guide>
        <p15:guide id="2" orient="horz" pos="459">
          <p15:clr>
            <a:srgbClr val="9FCC3B"/>
          </p15:clr>
        </p15:guide>
        <p15:guide id="3" orient="horz" pos="187">
          <p15:clr>
            <a:srgbClr val="9FCC3B"/>
          </p15:clr>
        </p15:guide>
        <p15:guide id="8" pos="3749">
          <p15:clr>
            <a:srgbClr val="FBAE40"/>
          </p15:clr>
        </p15:guide>
        <p15:guide id="9" pos="3114">
          <p15:clr>
            <a:srgbClr val="FBAE40"/>
          </p15:clr>
        </p15:guide>
        <p15:guide id="10" pos="2910">
          <p15:clr>
            <a:srgbClr val="FBAE40"/>
          </p15:clr>
        </p15:guide>
        <p15:guide id="11" pos="2275">
          <p15:clr>
            <a:srgbClr val="FBAE40"/>
          </p15:clr>
        </p15:guide>
        <p15:guide id="12" pos="2071">
          <p15:clr>
            <a:srgbClr val="FBAE40"/>
          </p15:clr>
        </p15:guide>
        <p15:guide id="13" pos="1436">
          <p15:clr>
            <a:srgbClr val="FBAE40"/>
          </p15:clr>
        </p15:guide>
        <p15:guide id="14" pos="1232">
          <p15:clr>
            <a:srgbClr val="FBAE40"/>
          </p15:clr>
        </p15:guide>
        <p15:guide id="15" pos="3953">
          <p15:clr>
            <a:srgbClr val="FBAE40"/>
          </p15:clr>
        </p15:guide>
        <p15:guide id="16" pos="4588">
          <p15:clr>
            <a:srgbClr val="FBAE40"/>
          </p15:clr>
        </p15:guide>
        <p15:guide id="17" pos="4793">
          <p15:clr>
            <a:srgbClr val="FBAE40"/>
          </p15:clr>
        </p15:guide>
        <p15:guide id="18" pos="5428">
          <p15:clr>
            <a:srgbClr val="FBAE40"/>
          </p15:clr>
        </p15:guide>
        <p15:guide id="19" pos="5632">
          <p15:clr>
            <a:srgbClr val="FBAE40"/>
          </p15:clr>
        </p15:guide>
        <p15:guide id="20" pos="6267">
          <p15:clr>
            <a:srgbClr val="FBAE40"/>
          </p15:clr>
        </p15:guide>
        <p15:guide id="21" pos="647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itelfolie_ohne_Zah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5">
            <a:extLst>
              <a:ext uri="{FF2B5EF4-FFF2-40B4-BE49-F238E27FC236}">
                <a16:creationId xmlns:a16="http://schemas.microsoft.com/office/drawing/2014/main" id="{42B54F9B-D3FF-4A8D-866A-284136B869A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6416675"/>
          </a:xfrm>
          <a:solidFill>
            <a:srgbClr val="0F05A0"/>
          </a:solidFill>
        </p:spPr>
        <p:txBody>
          <a:bodyPr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rPr lang="de-CH"/>
              <a:t>Farbfläche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F5C175-5CDD-4119-8E88-D19A21B9E10B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910799" y="800100"/>
            <a:ext cx="10369975" cy="2160000"/>
          </a:xfrm>
        </p:spPr>
        <p:txBody>
          <a:bodyPr anchor="t" anchorCtr="0"/>
          <a:lstStyle>
            <a:lvl1pPr marL="0" indent="0" algn="l" defTabSz="1332000">
              <a:lnSpc>
                <a:spcPct val="85000"/>
              </a:lnSpc>
              <a:tabLst>
                <a:tab pos="1332000" algn="l"/>
              </a:tabLst>
              <a:defRPr sz="520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3103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orient="horz" pos="504">
          <p15:clr>
            <a:srgbClr val="9FCC3B"/>
          </p15:clr>
        </p15:guide>
        <p15:guide id="8" pos="1436">
          <p15:clr>
            <a:srgbClr val="9FCC3B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Agenda 1sp sch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92966-A211-4F6E-9170-972BCF45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DDCBD7B-7ED5-4065-A2E1-F19973BD36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7738" y="1592263"/>
            <a:ext cx="7669212" cy="4537075"/>
          </a:xfrm>
        </p:spPr>
        <p:txBody>
          <a:bodyPr tIns="10800"/>
          <a:lstStyle>
            <a:lvl1pPr marL="432000" indent="-432000">
              <a:buFont typeface="+mj-lt"/>
              <a:buAutoNum type="arabicPeriod"/>
              <a:defRPr/>
            </a:lvl1pPr>
            <a:lvl2pPr marL="288000" indent="-288000">
              <a:buFont typeface="Arial" panose="020B0604020202020204" pitchFamily="34" charset="0"/>
              <a:buChar char="–"/>
              <a:defRPr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992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3">
          <p15:clr>
            <a:srgbClr val="9FCC3B"/>
          </p15:clr>
        </p15:guide>
        <p15:guide id="2" orient="horz" pos="459">
          <p15:clr>
            <a:srgbClr val="9FCC3B"/>
          </p15:clr>
        </p15:guide>
        <p15:guide id="3" orient="horz" pos="187">
          <p15:clr>
            <a:srgbClr val="9FCC3B"/>
          </p15:clr>
        </p15:guide>
        <p15:guide id="8" pos="3749">
          <p15:clr>
            <a:srgbClr val="FBAE40"/>
          </p15:clr>
        </p15:guide>
        <p15:guide id="9" pos="3114">
          <p15:clr>
            <a:srgbClr val="FBAE40"/>
          </p15:clr>
        </p15:guide>
        <p15:guide id="10" pos="2910">
          <p15:clr>
            <a:srgbClr val="FBAE40"/>
          </p15:clr>
        </p15:guide>
        <p15:guide id="11" pos="2275">
          <p15:clr>
            <a:srgbClr val="FBAE40"/>
          </p15:clr>
        </p15:guide>
        <p15:guide id="12" pos="2071">
          <p15:clr>
            <a:srgbClr val="FBAE40"/>
          </p15:clr>
        </p15:guide>
        <p15:guide id="13" pos="1436">
          <p15:clr>
            <a:srgbClr val="FBAE40"/>
          </p15:clr>
        </p15:guide>
        <p15:guide id="14" pos="1232">
          <p15:clr>
            <a:srgbClr val="FBAE40"/>
          </p15:clr>
        </p15:guide>
        <p15:guide id="15" pos="3953">
          <p15:clr>
            <a:srgbClr val="FBAE40"/>
          </p15:clr>
        </p15:guide>
        <p15:guide id="16" pos="4588">
          <p15:clr>
            <a:srgbClr val="FBAE40"/>
          </p15:clr>
        </p15:guide>
        <p15:guide id="17" pos="4793">
          <p15:clr>
            <a:srgbClr val="FBAE40"/>
          </p15:clr>
        </p15:guide>
        <p15:guide id="18" pos="5428">
          <p15:clr>
            <a:srgbClr val="FBAE40"/>
          </p15:clr>
        </p15:guide>
        <p15:guide id="19" pos="5632">
          <p15:clr>
            <a:srgbClr val="FBAE40"/>
          </p15:clr>
        </p15:guide>
        <p15:guide id="20" pos="6267">
          <p15:clr>
            <a:srgbClr val="FBAE40"/>
          </p15:clr>
        </p15:guide>
        <p15:guide id="21" pos="647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 1sp sch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92966-A211-4F6E-9170-972BCF45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451DC2-3B08-4DD9-BFB5-6760B78B8A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7738" y="728663"/>
            <a:ext cx="10333037" cy="432000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CH"/>
              <a:t>Masteruntertitelformat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DDCBD7B-7ED5-4065-A2E1-F19973BD36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7738" y="1592263"/>
            <a:ext cx="7669212" cy="4537075"/>
          </a:xfrm>
        </p:spPr>
        <p:txBody>
          <a:bodyPr tIns="108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2061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3">
          <p15:clr>
            <a:srgbClr val="9FCC3B"/>
          </p15:clr>
        </p15:guide>
        <p15:guide id="2" orient="horz" pos="459">
          <p15:clr>
            <a:srgbClr val="9FCC3B"/>
          </p15:clr>
        </p15:guide>
        <p15:guide id="3" orient="horz" pos="187">
          <p15:clr>
            <a:srgbClr val="9FCC3B"/>
          </p15:clr>
        </p15:guide>
        <p15:guide id="8" pos="3749">
          <p15:clr>
            <a:srgbClr val="FBAE40"/>
          </p15:clr>
        </p15:guide>
        <p15:guide id="9" pos="3114">
          <p15:clr>
            <a:srgbClr val="FBAE40"/>
          </p15:clr>
        </p15:guide>
        <p15:guide id="10" pos="2910">
          <p15:clr>
            <a:srgbClr val="FBAE40"/>
          </p15:clr>
        </p15:guide>
        <p15:guide id="11" pos="2275">
          <p15:clr>
            <a:srgbClr val="FBAE40"/>
          </p15:clr>
        </p15:guide>
        <p15:guide id="12" pos="2071">
          <p15:clr>
            <a:srgbClr val="FBAE40"/>
          </p15:clr>
        </p15:guide>
        <p15:guide id="13" pos="1436">
          <p15:clr>
            <a:srgbClr val="FBAE40"/>
          </p15:clr>
        </p15:guide>
        <p15:guide id="14" pos="1232">
          <p15:clr>
            <a:srgbClr val="FBAE40"/>
          </p15:clr>
        </p15:guide>
        <p15:guide id="15" pos="3953">
          <p15:clr>
            <a:srgbClr val="FBAE40"/>
          </p15:clr>
        </p15:guide>
        <p15:guide id="16" pos="4588">
          <p15:clr>
            <a:srgbClr val="FBAE40"/>
          </p15:clr>
        </p15:guide>
        <p15:guide id="17" pos="4793">
          <p15:clr>
            <a:srgbClr val="FBAE40"/>
          </p15:clr>
        </p15:guide>
        <p15:guide id="18" pos="5428">
          <p15:clr>
            <a:srgbClr val="FBAE40"/>
          </p15:clr>
        </p15:guide>
        <p15:guide id="19" pos="5632">
          <p15:clr>
            <a:srgbClr val="FBAE40"/>
          </p15:clr>
        </p15:guide>
        <p15:guide id="20" pos="6267">
          <p15:clr>
            <a:srgbClr val="FBAE40"/>
          </p15:clr>
        </p15:guide>
        <p15:guide id="21" pos="647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Tabelle 1sp br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92966-A211-4F6E-9170-972BCF45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451DC2-3B08-4DD9-BFB5-6760B78B8A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7738" y="728663"/>
            <a:ext cx="10333037" cy="432000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CH"/>
              <a:t>Masteruntertitelformat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DDCBD7B-7ED5-4065-A2E1-F19973BD36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7738" y="1592262"/>
            <a:ext cx="10333036" cy="1080000"/>
          </a:xfrm>
        </p:spPr>
        <p:txBody>
          <a:bodyPr tIns="10800"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abellenplatzhalter 3">
            <a:extLst>
              <a:ext uri="{FF2B5EF4-FFF2-40B4-BE49-F238E27FC236}">
                <a16:creationId xmlns:a16="http://schemas.microsoft.com/office/drawing/2014/main" id="{4792EB63-54C5-40F1-8562-1BE44DCAB58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947738" y="2818800"/>
            <a:ext cx="10333037" cy="3310538"/>
          </a:xfrm>
        </p:spPr>
        <p:txBody>
          <a:bodyPr tIns="0"/>
          <a:lstStyle>
            <a:lvl1pPr marL="0" indent="0">
              <a:buNone/>
              <a:defRPr sz="2000"/>
            </a:lvl1pPr>
          </a:lstStyle>
          <a:p>
            <a:r>
              <a:rPr lang="de-DE"/>
              <a:t>Tabelle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007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3">
          <p15:clr>
            <a:srgbClr val="9FCC3B"/>
          </p15:clr>
        </p15:guide>
        <p15:guide id="2" orient="horz" pos="459">
          <p15:clr>
            <a:srgbClr val="9FCC3B"/>
          </p15:clr>
        </p15:guide>
        <p15:guide id="3" orient="horz" pos="187">
          <p15:clr>
            <a:srgbClr val="9FCC3B"/>
          </p15:clr>
        </p15:guide>
        <p15:guide id="8" pos="3749" userDrawn="1">
          <p15:clr>
            <a:srgbClr val="FBAE40"/>
          </p15:clr>
        </p15:guide>
        <p15:guide id="15" pos="3953" userDrawn="1">
          <p15:clr>
            <a:srgbClr val="FBAE40"/>
          </p15:clr>
        </p15:guide>
        <p15:guide id="16" pos="2842" userDrawn="1">
          <p15:clr>
            <a:srgbClr val="FBAE40"/>
          </p15:clr>
        </p15:guide>
        <p15:guide id="17" pos="2638" userDrawn="1">
          <p15:clr>
            <a:srgbClr val="FBAE40"/>
          </p15:clr>
        </p15:guide>
        <p15:guide id="18" pos="1731" userDrawn="1">
          <p15:clr>
            <a:srgbClr val="FBAE40"/>
          </p15:clr>
        </p15:guide>
        <p15:guide id="19" pos="4861" userDrawn="1">
          <p15:clr>
            <a:srgbClr val="FBAE40"/>
          </p15:clr>
        </p15:guide>
        <p15:guide id="20" pos="5065" userDrawn="1">
          <p15:clr>
            <a:srgbClr val="FBAE40"/>
          </p15:clr>
        </p15:guide>
        <p15:guide id="21" pos="5972" userDrawn="1">
          <p15:clr>
            <a:srgbClr val="FBAE40"/>
          </p15:clr>
        </p15:guide>
        <p15:guide id="22" pos="61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 2s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92966-A211-4F6E-9170-972BCF45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451DC2-3B08-4DD9-BFB5-6760B78B8A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7738" y="728663"/>
            <a:ext cx="10333037" cy="432000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CH"/>
              <a:t>Masteruntertitelformat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DDCBD7B-7ED5-4065-A2E1-F19973BD36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7738" y="1592263"/>
            <a:ext cx="5003800" cy="4537075"/>
          </a:xfrm>
        </p:spPr>
        <p:txBody>
          <a:bodyPr tIns="108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8451A51A-09FC-4B95-89D1-E82D20CB7E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6975" y="1592263"/>
            <a:ext cx="5003800" cy="4537075"/>
          </a:xfrm>
        </p:spPr>
        <p:txBody>
          <a:bodyPr tIns="108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7242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3">
          <p15:clr>
            <a:srgbClr val="9FCC3B"/>
          </p15:clr>
        </p15:guide>
        <p15:guide id="2" orient="horz" pos="459">
          <p15:clr>
            <a:srgbClr val="9FCC3B"/>
          </p15:clr>
        </p15:guide>
        <p15:guide id="3" orient="horz" pos="187">
          <p15:clr>
            <a:srgbClr val="9FCC3B"/>
          </p15:clr>
        </p15:guide>
        <p15:guide id="8" pos="3749" userDrawn="1">
          <p15:clr>
            <a:srgbClr val="FBAE40"/>
          </p15:clr>
        </p15:guide>
        <p15:guide id="9" pos="3114" userDrawn="1">
          <p15:clr>
            <a:srgbClr val="FBAE40"/>
          </p15:clr>
        </p15:guide>
        <p15:guide id="10" pos="2910" userDrawn="1">
          <p15:clr>
            <a:srgbClr val="FBAE40"/>
          </p15:clr>
        </p15:guide>
        <p15:guide id="11" pos="2275" userDrawn="1">
          <p15:clr>
            <a:srgbClr val="FBAE40"/>
          </p15:clr>
        </p15:guide>
        <p15:guide id="12" pos="2071" userDrawn="1">
          <p15:clr>
            <a:srgbClr val="FBAE40"/>
          </p15:clr>
        </p15:guide>
        <p15:guide id="13" pos="1436" userDrawn="1">
          <p15:clr>
            <a:srgbClr val="FBAE40"/>
          </p15:clr>
        </p15:guide>
        <p15:guide id="14" pos="1232" userDrawn="1">
          <p15:clr>
            <a:srgbClr val="FBAE40"/>
          </p15:clr>
        </p15:guide>
        <p15:guide id="15" pos="3953" userDrawn="1">
          <p15:clr>
            <a:srgbClr val="FBAE40"/>
          </p15:clr>
        </p15:guide>
        <p15:guide id="16" pos="4588" userDrawn="1">
          <p15:clr>
            <a:srgbClr val="FBAE40"/>
          </p15:clr>
        </p15:guide>
        <p15:guide id="17" pos="4793" userDrawn="1">
          <p15:clr>
            <a:srgbClr val="FBAE40"/>
          </p15:clr>
        </p15:guide>
        <p15:guide id="18" pos="5428" userDrawn="1">
          <p15:clr>
            <a:srgbClr val="FBAE40"/>
          </p15:clr>
        </p15:guide>
        <p15:guide id="19" pos="5632" userDrawn="1">
          <p15:clr>
            <a:srgbClr val="FBAE40"/>
          </p15:clr>
        </p15:guide>
        <p15:guide id="20" pos="6267" userDrawn="1">
          <p15:clr>
            <a:srgbClr val="FBAE40"/>
          </p15:clr>
        </p15:guide>
        <p15:guide id="21" pos="647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 und Marginal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92966-A211-4F6E-9170-972BCF45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451DC2-3B08-4DD9-BFB5-6760B78B8A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7738" y="728663"/>
            <a:ext cx="10333037" cy="432000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CH"/>
              <a:t>Masteruntertitelformat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DDCBD7B-7ED5-4065-A2E1-F19973BD36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7738" y="1592263"/>
            <a:ext cx="6912000" cy="4537075"/>
          </a:xfrm>
        </p:spPr>
        <p:txBody>
          <a:bodyPr tIns="108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24F5E5-2C7D-41C2-A033-B6C11DBDF4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40800" y="1592263"/>
            <a:ext cx="2339975" cy="4537075"/>
          </a:xfr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419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3">
          <p15:clr>
            <a:srgbClr val="9FCC3B"/>
          </p15:clr>
        </p15:guide>
        <p15:guide id="2" orient="horz" pos="459">
          <p15:clr>
            <a:srgbClr val="9FCC3B"/>
          </p15:clr>
        </p15:guide>
        <p15:guide id="3" orient="horz" pos="187">
          <p15:clr>
            <a:srgbClr val="9FCC3B"/>
          </p15:clr>
        </p15:guide>
        <p15:guide id="8" pos="3749" userDrawn="1">
          <p15:clr>
            <a:srgbClr val="FBAE40"/>
          </p15:clr>
        </p15:guide>
        <p15:guide id="9" pos="3114" userDrawn="1">
          <p15:clr>
            <a:srgbClr val="FBAE40"/>
          </p15:clr>
        </p15:guide>
        <p15:guide id="10" pos="2910" userDrawn="1">
          <p15:clr>
            <a:srgbClr val="FBAE40"/>
          </p15:clr>
        </p15:guide>
        <p15:guide id="11" pos="2275" userDrawn="1">
          <p15:clr>
            <a:srgbClr val="FBAE40"/>
          </p15:clr>
        </p15:guide>
        <p15:guide id="12" pos="2071" userDrawn="1">
          <p15:clr>
            <a:srgbClr val="FBAE40"/>
          </p15:clr>
        </p15:guide>
        <p15:guide id="13" pos="1436" userDrawn="1">
          <p15:clr>
            <a:srgbClr val="FBAE40"/>
          </p15:clr>
        </p15:guide>
        <p15:guide id="14" pos="1232" userDrawn="1">
          <p15:clr>
            <a:srgbClr val="FBAE40"/>
          </p15:clr>
        </p15:guide>
        <p15:guide id="15" pos="3953" userDrawn="1">
          <p15:clr>
            <a:srgbClr val="FBAE40"/>
          </p15:clr>
        </p15:guide>
        <p15:guide id="16" pos="4588" userDrawn="1">
          <p15:clr>
            <a:srgbClr val="FBAE40"/>
          </p15:clr>
        </p15:guide>
        <p15:guide id="17" pos="4793" userDrawn="1">
          <p15:clr>
            <a:srgbClr val="FBAE40"/>
          </p15:clr>
        </p15:guide>
        <p15:guide id="18" pos="5428" userDrawn="1">
          <p15:clr>
            <a:srgbClr val="FBAE40"/>
          </p15:clr>
        </p15:guide>
        <p15:guide id="19" pos="5632" userDrawn="1">
          <p15:clr>
            <a:srgbClr val="FBAE40"/>
          </p15:clr>
        </p15:guide>
        <p15:guide id="20" pos="6267" userDrawn="1">
          <p15:clr>
            <a:srgbClr val="FBAE40"/>
          </p15:clr>
        </p15:guide>
        <p15:guide id="21" pos="6471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 und Marginal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92966-A211-4F6E-9170-972BCF45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451DC2-3B08-4DD9-BFB5-6760B78B8A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7738" y="728663"/>
            <a:ext cx="10333037" cy="432000"/>
          </a:xfr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CH"/>
              <a:t>Masteruntertitelformat bearbeiten</a:t>
            </a:r>
          </a:p>
        </p:txBody>
      </p:sp>
      <p:sp>
        <p:nvSpPr>
          <p:cNvPr id="9" name="Bildplatzhalter 5">
            <a:extLst>
              <a:ext uri="{FF2B5EF4-FFF2-40B4-BE49-F238E27FC236}">
                <a16:creationId xmlns:a16="http://schemas.microsoft.com/office/drawing/2014/main" id="{1CE32EB3-BB4F-4253-8B37-E5C687C818A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7739" y="1700212"/>
            <a:ext cx="6769099" cy="4429125"/>
          </a:xfrm>
          <a:solidFill>
            <a:srgbClr val="BEBEBE"/>
          </a:solidFill>
        </p:spPr>
        <p:txBody>
          <a:bodyPr/>
          <a:lstStyle>
            <a:lvl1pPr marL="0" indent="0">
              <a:buNone/>
              <a:defRPr sz="1200">
                <a:solidFill>
                  <a:srgbClr val="FFFFFF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8B1C4A34-5315-4BB8-9A0B-2D7758DDF3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40688" y="1592263"/>
            <a:ext cx="3240087" cy="4537075"/>
          </a:xfrm>
        </p:spPr>
        <p:txBody>
          <a:bodyPr tIns="36000"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42516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59">
          <p15:clr>
            <a:srgbClr val="9FCC3B"/>
          </p15:clr>
        </p15:guide>
        <p15:guide id="3" orient="horz" pos="187">
          <p15:clr>
            <a:srgbClr val="9FCC3B"/>
          </p15:clr>
        </p15:guide>
        <p15:guide id="4" pos="3749" userDrawn="1">
          <p15:clr>
            <a:srgbClr val="FBAE40"/>
          </p15:clr>
        </p15:guide>
        <p15:guide id="5" pos="3953" userDrawn="1">
          <p15:clr>
            <a:srgbClr val="FBAE40"/>
          </p15:clr>
        </p15:guide>
        <p15:guide id="6" pos="2842" userDrawn="1">
          <p15:clr>
            <a:srgbClr val="FBAE40"/>
          </p15:clr>
        </p15:guide>
        <p15:guide id="7" pos="2638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527" userDrawn="1">
          <p15:clr>
            <a:srgbClr val="FBAE40"/>
          </p15:clr>
        </p15:guide>
        <p15:guide id="10" pos="4861" userDrawn="1">
          <p15:clr>
            <a:srgbClr val="FBAE40"/>
          </p15:clr>
        </p15:guide>
        <p15:guide id="11" pos="5065" userDrawn="1">
          <p15:clr>
            <a:srgbClr val="FBAE40"/>
          </p15:clr>
        </p15:guide>
        <p15:guide id="12" pos="5972" userDrawn="1">
          <p15:clr>
            <a:srgbClr val="FBAE40"/>
          </p15:clr>
        </p15:guide>
        <p15:guide id="13" pos="6176" userDrawn="1">
          <p15:clr>
            <a:srgbClr val="FBAE40"/>
          </p15:clr>
        </p15:guide>
        <p15:guide id="14" orient="horz" pos="1003" userDrawn="1">
          <p15:clr>
            <a:srgbClr val="9FCC3B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hidden="1">
            <a:extLst>
              <a:ext uri="{FF2B5EF4-FFF2-40B4-BE49-F238E27FC236}">
                <a16:creationId xmlns:a16="http://schemas.microsoft.com/office/drawing/2014/main" id="{42CEBD77-C487-4377-B0D0-3CD0AA856C0F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" y="0"/>
            <a:ext cx="12190614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B907FC-8EEA-4706-98EB-1F20D0D83E2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947737" y="306000"/>
            <a:ext cx="10333038" cy="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/>
              <a:t>
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CB51EB-182E-4020-8D86-3EF8848E6CB1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947738" y="1592263"/>
            <a:ext cx="10333038" cy="4537075"/>
          </a:xfrm>
          <a:prstGeom prst="rect">
            <a:avLst/>
          </a:prstGeom>
          <a:noFill/>
        </p:spPr>
        <p:txBody>
          <a:bodyPr vert="horz" lIns="0" tIns="10800" rIns="0" bIns="0" rtlCol="0">
            <a:noAutofit/>
          </a:bodyPr>
          <a:lstStyle/>
          <a:p>
            <a:pPr lvl="0"/>
            <a:r>
              <a:rPr lang="de-CH"/>
              <a:t>Mastertextformat bearbeiten</a:t>
            </a:r>
          </a:p>
          <a:p>
            <a:pPr lvl="1"/>
            <a:r>
              <a:rPr lang="de-CH"/>
              <a:t>Zweite Ebene</a:t>
            </a:r>
          </a:p>
          <a:p>
            <a:pPr lvl="2"/>
            <a:r>
              <a:rPr lang="de-CH"/>
              <a:t>Dritte Ebene</a:t>
            </a:r>
          </a:p>
          <a:p>
            <a:pPr lvl="3"/>
            <a:r>
              <a:rPr lang="de-CH"/>
              <a:t>Vierte Ebene</a:t>
            </a:r>
          </a:p>
          <a:p>
            <a:pPr lvl="4"/>
            <a:r>
              <a:rPr lang="de-CH"/>
              <a:t>Fünfte Ebene</a:t>
            </a:r>
          </a:p>
          <a:p>
            <a:pPr lvl="5"/>
            <a:r>
              <a:rPr lang="de-CH"/>
              <a:t>Sechste Ebene</a:t>
            </a:r>
          </a:p>
          <a:p>
            <a:pPr lvl="6"/>
            <a:r>
              <a:rPr lang="de-CH"/>
              <a:t>Siebte Ebene</a:t>
            </a:r>
          </a:p>
        </p:txBody>
      </p:sp>
      <p:sp>
        <p:nvSpPr>
          <p:cNvPr id="8" name="Rectangle 43">
            <a:extLst>
              <a:ext uri="{FF2B5EF4-FFF2-40B4-BE49-F238E27FC236}">
                <a16:creationId xmlns:a16="http://schemas.microsoft.com/office/drawing/2014/main" id="{9A389DF1-F8C5-44D7-A997-EF60E66EAB7B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3611563" y="6502711"/>
            <a:ext cx="6336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eaLnBrk="0" hangingPunct="0">
              <a:lnSpc>
                <a:spcPts val="1050"/>
              </a:lnSpc>
              <a:spcAft>
                <a:spcPct val="0"/>
              </a:spcAft>
            </a:pPr>
            <a:r>
              <a:rPr lang="de-CH" sz="850" err="1"/>
              <a:t>zueriverse</a:t>
            </a:r>
            <a:endParaRPr lang="de-CH" sz="850"/>
          </a:p>
          <a:p>
            <a:pPr eaLnBrk="0" hangingPunct="0">
              <a:lnSpc>
                <a:spcPts val="1050"/>
              </a:lnSpc>
              <a:spcAft>
                <a:spcPct val="0"/>
              </a:spcAft>
            </a:pPr>
            <a:r>
              <a:rPr lang="de-CH" sz="850"/>
              <a:t>Alessandro Feller, Sara Hänzi</a:t>
            </a:r>
          </a:p>
        </p:txBody>
      </p:sp>
      <p:sp>
        <p:nvSpPr>
          <p:cNvPr id="9" name="Rectangle 58">
            <a:extLst>
              <a:ext uri="{FF2B5EF4-FFF2-40B4-BE49-F238E27FC236}">
                <a16:creationId xmlns:a16="http://schemas.microsoft.com/office/drawing/2014/main" id="{CC80AC5F-917E-4DA9-940C-46B58FF9AC0A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947737" y="6502711"/>
            <a:ext cx="230293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eaLnBrk="0" hangingPunct="0">
              <a:lnSpc>
                <a:spcPts val="1050"/>
              </a:lnSpc>
              <a:spcAft>
                <a:spcPct val="0"/>
              </a:spcAft>
            </a:pPr>
            <a:r>
              <a:rPr lang="de-CH" sz="850"/>
              <a:t>Stadt Zürich</a:t>
            </a:r>
          </a:p>
          <a:p>
            <a:pPr eaLnBrk="0" hangingPunct="0">
              <a:lnSpc>
                <a:spcPts val="1050"/>
              </a:lnSpc>
              <a:spcAft>
                <a:spcPct val="0"/>
              </a:spcAft>
            </a:pPr>
            <a:r>
              <a:rPr lang="de-CH" sz="850"/>
              <a:t>Statistik</a:t>
            </a:r>
          </a:p>
        </p:txBody>
      </p:sp>
      <p:sp>
        <p:nvSpPr>
          <p:cNvPr id="16" name="Rectangle 43">
            <a:extLst>
              <a:ext uri="{FF2B5EF4-FFF2-40B4-BE49-F238E27FC236}">
                <a16:creationId xmlns:a16="http://schemas.microsoft.com/office/drawing/2014/main" id="{E5D50454-0222-4583-B1F0-D04F419D04FB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0272776" y="6502711"/>
            <a:ext cx="1008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algn="r" eaLnBrk="0" hangingPunct="0">
              <a:lnSpc>
                <a:spcPts val="1050"/>
              </a:lnSpc>
              <a:spcAft>
                <a:spcPct val="0"/>
              </a:spcAft>
            </a:pPr>
            <a:fld id="{B52AF050-E043-4404-9814-1BAA2CB8A987}" type="datetime1">
              <a:rPr lang="de-CH" sz="850" smtClean="0"/>
              <a:t>08.05.2025</a:t>
            </a:fld>
            <a:endParaRPr lang="de-CH" sz="850"/>
          </a:p>
          <a:p>
            <a:pPr algn="r" eaLnBrk="0" hangingPunct="0">
              <a:lnSpc>
                <a:spcPts val="1050"/>
              </a:lnSpc>
              <a:spcAft>
                <a:spcPct val="0"/>
              </a:spcAft>
            </a:pPr>
            <a:r>
              <a:rPr lang="de-CH" sz="850"/>
              <a:t>Seite </a:t>
            </a:r>
            <a:fld id="{0ACF19B7-587E-466D-97F4-48E4496BA4E6}" type="slidenum">
              <a:rPr lang="de-CH" sz="850"/>
              <a:pPr algn="r" eaLnBrk="0" hangingPunct="0">
                <a:lnSpc>
                  <a:spcPts val="1050"/>
                </a:lnSpc>
                <a:spcAft>
                  <a:spcPct val="0"/>
                </a:spcAft>
              </a:pPr>
              <a:t>‹#›</a:t>
            </a:fld>
            <a:endParaRPr lang="de-CH" sz="850"/>
          </a:p>
        </p:txBody>
      </p:sp>
    </p:spTree>
    <p:extLst>
      <p:ext uri="{BB962C8B-B14F-4D97-AF65-F5344CB8AC3E}">
        <p14:creationId xmlns:p14="http://schemas.microsoft.com/office/powerpoint/2010/main" val="226125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8" r:id="rId2"/>
    <p:sldLayoutId id="2147483682" r:id="rId3"/>
    <p:sldLayoutId id="2147483681" r:id="rId4"/>
    <p:sldLayoutId id="2147483679" r:id="rId5"/>
    <p:sldLayoutId id="2147483657" r:id="rId6"/>
    <p:sldLayoutId id="2147483659" r:id="rId7"/>
    <p:sldLayoutId id="2147483660" r:id="rId8"/>
    <p:sldLayoutId id="2147483667" r:id="rId9"/>
    <p:sldLayoutId id="2147483664" r:id="rId10"/>
    <p:sldLayoutId id="2147483665" r:id="rId11"/>
    <p:sldLayoutId id="2147483673" r:id="rId12"/>
    <p:sldLayoutId id="2147483678" r:id="rId13"/>
    <p:sldLayoutId id="2147483675" r:id="rId14"/>
    <p:sldLayoutId id="2147483676" r:id="rId15"/>
    <p:sldLayoutId id="2147483662" r:id="rId16"/>
    <p:sldLayoutId id="2147483677" r:id="rId17"/>
    <p:sldLayoutId id="2147483670" r:id="rId18"/>
    <p:sldLayoutId id="2147483671" r:id="rId19"/>
    <p:sldLayoutId id="2147483650" r:id="rId20"/>
    <p:sldLayoutId id="2147483680" r:id="rId21"/>
  </p:sldLayoutIdLst>
  <p:hf hdr="0" ftr="0" dt="0"/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2400" kern="1200" baseline="0">
          <a:solidFill>
            <a:srgbClr val="000000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88000" indent="-288000" algn="l" defTabSz="1332000" rtl="0" eaLnBrk="1" latinLnBrk="0" hangingPunct="1">
        <a:lnSpc>
          <a:spcPct val="113000"/>
        </a:lnSpc>
        <a:spcBef>
          <a:spcPts val="0"/>
        </a:spcBef>
        <a:buClrTx/>
        <a:buFont typeface="Arial" panose="020B0604020202020204" pitchFamily="34" charset="0"/>
        <a:buChar char="–"/>
        <a:defRPr sz="240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432000" algn="l" defTabSz="1332000" rtl="0" eaLnBrk="1" latinLnBrk="0" hangingPunct="1">
        <a:lnSpc>
          <a:spcPct val="113000"/>
        </a:lnSpc>
        <a:spcBef>
          <a:spcPts val="0"/>
        </a:spcBef>
        <a:buFont typeface="+mj-lt"/>
        <a:buAutoNum type="arabicPeriod"/>
        <a:defRPr sz="240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0" indent="0" algn="l" defTabSz="1332000" rtl="0" eaLnBrk="1" latinLnBrk="0" hangingPunct="1">
        <a:lnSpc>
          <a:spcPct val="113000"/>
        </a:lnSpc>
        <a:spcBef>
          <a:spcPts val="0"/>
        </a:spcBef>
        <a:buFont typeface="Arial" panose="020B0604020202020204" pitchFamily="34" charset="0"/>
        <a:buNone/>
        <a:defRPr sz="2400" kern="1200" baseline="0">
          <a:solidFill>
            <a:srgbClr val="000000"/>
          </a:solidFill>
          <a:latin typeface="Arial Black" panose="020B0A04020102020204" pitchFamily="34" charset="0"/>
          <a:ea typeface="+mn-ea"/>
          <a:cs typeface="Arial" panose="020B0604020202020204" pitchFamily="34" charset="0"/>
        </a:defRPr>
      </a:lvl3pPr>
      <a:lvl4pPr marL="432000" indent="-432000" algn="l" defTabSz="1332000" rtl="0" eaLnBrk="1" latinLnBrk="0" hangingPunct="1">
        <a:lnSpc>
          <a:spcPct val="113000"/>
        </a:lnSpc>
        <a:spcBef>
          <a:spcPts val="0"/>
        </a:spcBef>
        <a:buFont typeface="+mj-lt"/>
        <a:buAutoNum type="arabicPeriod"/>
        <a:defRPr sz="2400" kern="1200" baseline="0">
          <a:solidFill>
            <a:srgbClr val="000000"/>
          </a:solidFill>
          <a:latin typeface="Arial Black" panose="020B0A04020102020204" pitchFamily="34" charset="0"/>
          <a:ea typeface="+mn-ea"/>
          <a:cs typeface="Arial" panose="020B0604020202020204" pitchFamily="34" charset="0"/>
        </a:defRPr>
      </a:lvl4pPr>
      <a:lvl5pPr marL="576000" indent="-288000" algn="l" defTabSz="1332000" rtl="0" eaLnBrk="1" latinLnBrk="0" hangingPunct="1">
        <a:lnSpc>
          <a:spcPct val="113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720000" indent="-288000" algn="l" defTabSz="1332000" rtl="0" eaLnBrk="1" latinLnBrk="0" hangingPunct="1">
        <a:lnSpc>
          <a:spcPct val="113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080000" indent="-648000" algn="l" defTabSz="1332000" rtl="0" eaLnBrk="1" latinLnBrk="0" hangingPunct="1">
        <a:lnSpc>
          <a:spcPct val="113000"/>
        </a:lnSpc>
        <a:spcBef>
          <a:spcPts val="0"/>
        </a:spcBef>
        <a:buFont typeface="Arial" panose="020B0604020202020204" pitchFamily="34" charset="0"/>
        <a:buNone/>
        <a:tabLst>
          <a:tab pos="648000" algn="l"/>
        </a:tabLst>
        <a:defRPr sz="2000" kern="120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0" indent="0" algn="l" defTabSz="1332000" rtl="0" eaLnBrk="1" latinLnBrk="0" hangingPunct="1">
        <a:lnSpc>
          <a:spcPct val="113000"/>
        </a:lnSpc>
        <a:spcBef>
          <a:spcPts val="0"/>
        </a:spcBef>
        <a:buFontTx/>
        <a:buNone/>
        <a:defRPr sz="2000" kern="120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0" indent="0" algn="l" defTabSz="1332000" rtl="0" eaLnBrk="1" latinLnBrk="0" hangingPunct="1">
        <a:lnSpc>
          <a:spcPct val="113000"/>
        </a:lnSpc>
        <a:spcBef>
          <a:spcPts val="0"/>
        </a:spcBef>
        <a:buFont typeface="+mj-lt"/>
        <a:buNone/>
        <a:defRPr sz="2000" kern="1200">
          <a:solidFill>
            <a:srgbClr val="000000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20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000" kern="1200">
          <a:solidFill>
            <a:srgbClr val="000000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000" kern="1200">
          <a:solidFill>
            <a:srgbClr val="000000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000" kern="1200">
          <a:solidFill>
            <a:srgbClr val="000000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000" kern="1200">
          <a:solidFill>
            <a:srgbClr val="000000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97" userDrawn="1">
          <p15:clr>
            <a:srgbClr val="C35EA4"/>
          </p15:clr>
        </p15:guide>
        <p15:guide id="3" orient="horz" pos="255" userDrawn="1">
          <p15:clr>
            <a:srgbClr val="C35EA4"/>
          </p15:clr>
        </p15:guide>
        <p15:guide id="5" orient="horz" pos="3861" userDrawn="1">
          <p15:clr>
            <a:srgbClr val="C35EA4"/>
          </p15:clr>
        </p15:guide>
        <p15:guide id="10" orient="horz" pos="527" userDrawn="1">
          <p15:clr>
            <a:srgbClr val="C35EA4"/>
          </p15:clr>
        </p15:guide>
        <p15:guide id="26" pos="7106" userDrawn="1">
          <p15:clr>
            <a:srgbClr val="C35EA4"/>
          </p15:clr>
        </p15:guide>
        <p15:guide id="34" orient="horz" pos="1071" userDrawn="1">
          <p15:clr>
            <a:srgbClr val="C35EA4"/>
          </p15:clr>
        </p15:guide>
        <p15:guide id="38" orient="horz" pos="4088" userDrawn="1">
          <p15:clr>
            <a:srgbClr val="C35EA4"/>
          </p15:clr>
        </p15:guide>
        <p15:guide id="39" orient="horz" pos="4042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hyperlink" Target="https://statistikstadtzuerich.github.io/zueritheme/" TargetMode="External"/><Relationship Id="rId4" Type="http://schemas.openxmlformats.org/officeDocument/2006/relationships/hyperlink" Target="https://github.com/StatistikStadtZuerich/zuerithem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hyperlink" Target="https://statistikstadtzuerich.github.io/zueriplots/" TargetMode="External"/><Relationship Id="rId4" Type="http://schemas.openxmlformats.org/officeDocument/2006/relationships/hyperlink" Target="https://github.com/StatistikStadtZuerich/zueriplots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2.png"/><Relationship Id="rId7" Type="http://schemas.openxmlformats.org/officeDocument/2006/relationships/image" Target="../media/image5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tistikStadtZuerich/zuericssstyl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hyperlink" Target="https://statistikstadtzuerich.github.io/zuericssstyle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www.stadt-zuerich.ch/de/politik-und-verwaltung/statistik-und-daten/daten/bauen-und-wohnen/miete-und-eigentum/mietpreiserhebung.html#abfragetool_mietpreiserhebung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hyperlink" Target="https://www.stadt-zuerich.ch/de/politik-und-verwaltung/statistik-und-daten/daten/bauen-und-wohnen/liegenschaftenhandel/preise-von-liegenschaften.html" TargetMode="External"/><Relationship Id="rId4" Type="http://schemas.openxmlformats.org/officeDocument/2006/relationships/hyperlink" Target="https://www.stadt-zuerich.ch/de/politik-und-verwaltung/statistik-und-daten/publikationen-und-dienstleistungen/register-und-datawarehouse/gebaeuderegister-wohnungsregister/amtliche-wohnungsnummer.html#abfragetool_amtlichewohnungsnummern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9.svg"/><Relationship Id="rId18" Type="http://schemas.openxmlformats.org/officeDocument/2006/relationships/image" Target="../media/image42.png"/><Relationship Id="rId3" Type="http://schemas.openxmlformats.org/officeDocument/2006/relationships/image" Target="../media/image5.png"/><Relationship Id="rId21" Type="http://schemas.openxmlformats.org/officeDocument/2006/relationships/image" Target="../media/image45.png"/><Relationship Id="rId7" Type="http://schemas.openxmlformats.org/officeDocument/2006/relationships/image" Target="../media/image8.png"/><Relationship Id="rId12" Type="http://schemas.openxmlformats.org/officeDocument/2006/relationships/image" Target="../media/image38.png"/><Relationship Id="rId17" Type="http://schemas.openxmlformats.org/officeDocument/2006/relationships/image" Target="../media/image32.png"/><Relationship Id="rId2" Type="http://schemas.openxmlformats.org/officeDocument/2006/relationships/image" Target="../media/image4.png"/><Relationship Id="rId16" Type="http://schemas.openxmlformats.org/officeDocument/2006/relationships/image" Target="../media/image31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30.png"/><Relationship Id="rId5" Type="http://schemas.openxmlformats.org/officeDocument/2006/relationships/image" Target="../media/image6.png"/><Relationship Id="rId15" Type="http://schemas.openxmlformats.org/officeDocument/2006/relationships/image" Target="../media/image41.svg"/><Relationship Id="rId10" Type="http://schemas.openxmlformats.org/officeDocument/2006/relationships/image" Target="../media/image37.png"/><Relationship Id="rId19" Type="http://schemas.openxmlformats.org/officeDocument/2006/relationships/image" Target="../media/image43.svg"/><Relationship Id="rId4" Type="http://schemas.openxmlformats.org/officeDocument/2006/relationships/image" Target="../media/image3.png"/><Relationship Id="rId9" Type="http://schemas.openxmlformats.org/officeDocument/2006/relationships/image" Target="../media/image36.png"/><Relationship Id="rId1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wissstatsr.org/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stadt-zuerich.ch/cd/de/index.html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hyperlink" Target="https://statistikstadtzuerich.github.io/zueriverse/" TargetMode="Externa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statistikstadtzuerich.github.io/zueridown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StatistikStadtZuerich/zueridown" TargetMode="External"/><Relationship Id="rId5" Type="http://schemas.openxmlformats.org/officeDocument/2006/relationships/hyperlink" Target="https://cynkra.com/de?gad_source=1&amp;gclid=EAIaIQobChMImaHSrt_tjAMVz6uDBx0UGhasEAAYASAAEgKYT_D_BwE" TargetMode="External"/><Relationship Id="rId4" Type="http://schemas.openxmlformats.org/officeDocument/2006/relationships/hyperlink" Target="https://github.com/cynkra/indiedown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stadt-zuerich.ch/content/dam/web/de/online-artikel/statistik-und-daten/automatische-zaehlungen-des-veloverkehrs/2024/VZS_Hardbruecke_Nordwest.pdf" TargetMode="External"/><Relationship Id="rId5" Type="http://schemas.openxmlformats.org/officeDocument/2006/relationships/hyperlink" Target="https://www.stadt-zuerich.ch/de/politik-und-verwaltung/statistik-und-daten/publikationen-und-dienstleistungen/publikationen/methodenbericht.html" TargetMode="External"/><Relationship Id="rId4" Type="http://schemas.openxmlformats.org/officeDocument/2006/relationships/hyperlink" Target="https://www.stadt-zuerich.ch/de/politik-und-verwaltung/statistik-und-daten/publikationen-und-dienstleistungen/publikationen/vornamen-verzeichnis/vvz-2023.html" TargetMode="Externa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tatistikstadtzuerich.github.io/zuericolors/" TargetMode="External"/><Relationship Id="rId5" Type="http://schemas.openxmlformats.org/officeDocument/2006/relationships/hyperlink" Target="https://github.com/StatistikStadtZuerich/zuericolors" TargetMode="External"/><Relationship Id="rId4" Type="http://schemas.openxmlformats.org/officeDocument/2006/relationships/hyperlink" Target="https://github.com/StatistikStadtZuerich/sszv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8517C148-777B-54D5-AA22-A9C017233AB0}"/>
              </a:ext>
            </a:extLst>
          </p:cNvPr>
          <p:cNvSpPr/>
          <p:nvPr/>
        </p:nvSpPr>
        <p:spPr>
          <a:xfrm>
            <a:off x="0" y="836614"/>
            <a:ext cx="12191999" cy="6021386"/>
          </a:xfrm>
          <a:prstGeom prst="rect">
            <a:avLst/>
          </a:prstGeom>
          <a:solidFill>
            <a:srgbClr val="0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C6F332-B269-426C-BC76-1DFEEC2EF8A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86293" y="1"/>
            <a:ext cx="8405706" cy="836613"/>
          </a:xfrm>
          <a:solidFill>
            <a:srgbClr val="005857"/>
          </a:solidFill>
        </p:spPr>
        <p:txBody>
          <a:bodyPr/>
          <a:lstStyle/>
          <a:p>
            <a:endParaRPr lang="de-CH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4D6BE4A-5D32-4BC9-BB48-865031A0A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800" y="1484313"/>
            <a:ext cx="5885192" cy="3086814"/>
          </a:xfrm>
        </p:spPr>
        <p:txBody>
          <a:bodyPr/>
          <a:lstStyle/>
          <a:p>
            <a:r>
              <a:rPr lang="de-CH" err="1">
                <a:solidFill>
                  <a:srgbClr val="FFCB03"/>
                </a:solidFill>
                <a:latin typeface="Arial Black"/>
              </a:rPr>
              <a:t>zueriverse</a:t>
            </a:r>
            <a:br>
              <a:rPr lang="de-CH"/>
            </a:br>
            <a:r>
              <a:rPr lang="de-CH" sz="4400">
                <a:solidFill>
                  <a:schemeClr val="bg1"/>
                </a:solidFill>
                <a:latin typeface="+mn-lt"/>
              </a:rPr>
              <a:t>Ein kleines Universum für gestylte R-Outputs</a:t>
            </a:r>
            <a:endParaRPr lang="de-CH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9356CB0C-5D47-49D3-AE55-9945F4E99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err="1">
                <a:solidFill>
                  <a:schemeClr val="bg1"/>
                </a:solidFill>
              </a:rPr>
              <a:t>adminR</a:t>
            </a:r>
            <a:br>
              <a:rPr lang="de-CH">
                <a:solidFill>
                  <a:schemeClr val="bg1"/>
                </a:solidFill>
              </a:rPr>
            </a:br>
            <a:r>
              <a:rPr lang="de-CH">
                <a:solidFill>
                  <a:schemeClr val="bg1"/>
                </a:solidFill>
              </a:rPr>
              <a:t>Zürich, 08.05.2025</a:t>
            </a:r>
          </a:p>
          <a:p>
            <a:r>
              <a:rPr lang="de-CH">
                <a:solidFill>
                  <a:schemeClr val="bg1"/>
                </a:solidFill>
              </a:rPr>
              <a:t>Alessandro Feller, Sara </a:t>
            </a:r>
            <a:r>
              <a:rPr lang="de-CH" err="1">
                <a:solidFill>
                  <a:schemeClr val="bg1"/>
                </a:solidFill>
              </a:rPr>
              <a:t>Hänzi</a:t>
            </a:r>
            <a:endParaRPr lang="de-CH">
              <a:solidFill>
                <a:schemeClr val="bg1"/>
              </a:solidFill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E13513D-1487-061E-FFBC-F213CDB76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916" y="1301752"/>
            <a:ext cx="4325690" cy="498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04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69F8BF9-621F-43FE-58BB-16043A84F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495" y="306002"/>
            <a:ext cx="1539811" cy="178405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6365AC4-02B0-4670-BC08-3E59D0B7F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Grafiken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973932-FC3D-4743-A8D0-24B231554D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sz="2400" err="1"/>
              <a:t>zueritheme</a:t>
            </a:r>
            <a:endParaRPr lang="de-CH" sz="240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35C7DF35-A111-D363-EF83-78C57E5379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7738" y="1592263"/>
            <a:ext cx="7669212" cy="2597182"/>
          </a:xfrm>
        </p:spPr>
        <p:txBody>
          <a:bodyPr/>
          <a:lstStyle/>
          <a:p>
            <a:r>
              <a:rPr lang="de-CH"/>
              <a:t>Package für die Erstellung von ggplot2-Grafiken</a:t>
            </a:r>
          </a:p>
          <a:p>
            <a:r>
              <a:rPr lang="de-CH"/>
              <a:t>Übernimmt fast ganzes CI/CD-Styling</a:t>
            </a:r>
          </a:p>
          <a:p>
            <a:r>
              <a:rPr lang="de-CH">
                <a:hlinkClick r:id="rId4"/>
              </a:rPr>
              <a:t>GitHub</a:t>
            </a:r>
            <a:endParaRPr lang="de-CH"/>
          </a:p>
          <a:p>
            <a:r>
              <a:rPr lang="de-CH">
                <a:hlinkClick r:id="rId5"/>
              </a:rPr>
              <a:t>Dokumentation</a:t>
            </a:r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43BFAF5-A1A6-81C3-7ABD-672412E639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311" y="2584806"/>
            <a:ext cx="5324514" cy="396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68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7F38C20-C6F7-CA1A-F7FC-A11CEE209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529" y="266800"/>
            <a:ext cx="1236858" cy="1433048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7B373206-3411-F82F-0D6A-D0ED6FE32D4E}"/>
              </a:ext>
            </a:extLst>
          </p:cNvPr>
          <p:cNvSpPr/>
          <p:nvPr/>
        </p:nvSpPr>
        <p:spPr>
          <a:xfrm>
            <a:off x="6912486" y="0"/>
            <a:ext cx="5279513" cy="6429375"/>
          </a:xfrm>
          <a:prstGeom prst="rect">
            <a:avLst/>
          </a:prstGeom>
          <a:solidFill>
            <a:srgbClr val="989898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365AC4-02B0-4670-BC08-3E59D0B7F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Grafiken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973932-FC3D-4743-A8D0-24B231554D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sz="2400" err="1"/>
              <a:t>zueritheme</a:t>
            </a:r>
            <a:endParaRPr lang="de-CH" sz="2400"/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298463BF-503A-8289-075D-4CA130855D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7738" y="1583326"/>
            <a:ext cx="5801851" cy="1417468"/>
          </a:xfrm>
        </p:spPr>
        <p:txBody>
          <a:bodyPr/>
          <a:lstStyle/>
          <a:p>
            <a:pPr marL="0" lvl="3" indent="0">
              <a:buNone/>
            </a:pPr>
            <a:r>
              <a:rPr lang="de-CH"/>
              <a:t>Limitationen</a:t>
            </a:r>
            <a:endParaRPr lang="de-CH" sz="2000"/>
          </a:p>
          <a:p>
            <a:pPr lvl="4"/>
            <a:r>
              <a:rPr lang="de-CH" sz="2400"/>
              <a:t>Ausrichtung / Position Y-Achsen-Titel</a:t>
            </a:r>
          </a:p>
          <a:p>
            <a:pPr lvl="4"/>
            <a:r>
              <a:rPr lang="de-CH" sz="2400"/>
              <a:t>Festabstand bei Zahlen (z.B. 10 000)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EE844D49-E83B-D64B-5AB4-A2AAD23CABCC}"/>
              </a:ext>
            </a:extLst>
          </p:cNvPr>
          <p:cNvSpPr txBox="1">
            <a:spLocks/>
          </p:cNvSpPr>
          <p:nvPr/>
        </p:nvSpPr>
        <p:spPr bwMode="gray">
          <a:xfrm>
            <a:off x="947737" y="3506159"/>
            <a:ext cx="5279513" cy="2198449"/>
          </a:xfrm>
          <a:prstGeom prst="rect">
            <a:avLst/>
          </a:prstGeom>
          <a:noFill/>
        </p:spPr>
        <p:txBody>
          <a:bodyPr vert="horz" lIns="0" tIns="10800" rIns="0" bIns="0" rtlCol="0">
            <a:noAutofit/>
          </a:bodyPr>
          <a:lstStyle>
            <a:lvl1pPr marL="288000" indent="-288000" algn="l" defTabSz="1332000" rtl="0" eaLnBrk="1" latinLnBrk="0" hangingPunct="1">
              <a:lnSpc>
                <a:spcPct val="113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–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432000" algn="l" defTabSz="1332000" rtl="0" eaLnBrk="1" latinLnBrk="0" hangingPunct="1">
              <a:lnSpc>
                <a:spcPct val="113000"/>
              </a:lnSpc>
              <a:spcBef>
                <a:spcPts val="0"/>
              </a:spcBef>
              <a:buFont typeface="+mj-lt"/>
              <a:buAutoNum type="arabicPeriod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13320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baseline="0">
                <a:solidFill>
                  <a:srgbClr val="000000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3pPr>
            <a:lvl4pPr marL="432000" indent="-432000" algn="l" defTabSz="1332000" rtl="0" eaLnBrk="1" latinLnBrk="0" hangingPunct="1">
              <a:lnSpc>
                <a:spcPct val="113000"/>
              </a:lnSpc>
              <a:spcBef>
                <a:spcPts val="0"/>
              </a:spcBef>
              <a:buFont typeface="+mj-lt"/>
              <a:buAutoNum type="arabicPeriod"/>
              <a:defRPr sz="2400" kern="1200" baseline="0">
                <a:solidFill>
                  <a:srgbClr val="000000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4pPr>
            <a:lvl5pPr marL="576000" indent="-288000" algn="l" defTabSz="13320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720000" indent="-288000" algn="l" defTabSz="13320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080000" indent="-648000" algn="l" defTabSz="13320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648000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0" indent="0" algn="l" defTabSz="1332000" rtl="0" eaLnBrk="1" latinLnBrk="0" hangingPunct="1">
              <a:lnSpc>
                <a:spcPct val="113000"/>
              </a:lnSpc>
              <a:spcBef>
                <a:spcPts val="0"/>
              </a:spcBef>
              <a:buFontTx/>
              <a:buNone/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0" indent="0" algn="l" defTabSz="1332000" rtl="0" eaLnBrk="1" latinLnBrk="0" hangingPunct="1">
              <a:lnSpc>
                <a:spcPct val="113000"/>
              </a:lnSpc>
              <a:spcBef>
                <a:spcPts val="0"/>
              </a:spcBef>
              <a:buFont typeface="+mj-lt"/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 marL="0" lvl="3" indent="0">
              <a:buFont typeface="+mj-lt"/>
              <a:buNone/>
            </a:pPr>
            <a:r>
              <a:rPr lang="de-CH"/>
              <a:t>Mögliche Lösung</a:t>
            </a:r>
            <a:endParaRPr lang="de-CH" sz="2000"/>
          </a:p>
          <a:p>
            <a:pPr lvl="4"/>
            <a:r>
              <a:rPr lang="de-CH" sz="2400"/>
              <a:t>Input-Daten als Parameter für Hauptfunktion </a:t>
            </a:r>
            <a:r>
              <a:rPr lang="de-CH" sz="2400" err="1">
                <a:latin typeface="+mj-lt"/>
              </a:rPr>
              <a:t>ssz_theme</a:t>
            </a:r>
            <a:r>
              <a:rPr lang="de-CH" sz="2400">
                <a:latin typeface="+mn-lt"/>
              </a:rPr>
              <a:t>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61701A5-9467-9EEA-37CB-E604E8BC2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825" y="1160663"/>
            <a:ext cx="1914525" cy="235267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270E93EE-3277-707D-75CA-B6454CBBC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4825" y="3893080"/>
            <a:ext cx="3969261" cy="197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08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7ED2ED1-E9A6-394B-CA60-B08625F97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496" y="317420"/>
            <a:ext cx="1539812" cy="177263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6365AC4-02B0-4670-BC08-3E59D0B7F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Grafiken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973932-FC3D-4743-A8D0-24B231554D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sz="2400" err="1"/>
              <a:t>zueriplots</a:t>
            </a:r>
            <a:endParaRPr lang="de-CH" sz="240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35C7DF35-A111-D363-EF83-78C57E5379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7738" y="1592263"/>
            <a:ext cx="7669212" cy="2597182"/>
          </a:xfrm>
        </p:spPr>
        <p:txBody>
          <a:bodyPr/>
          <a:lstStyle/>
          <a:p>
            <a:r>
              <a:rPr lang="de-CH"/>
              <a:t>Package mit Beispiel-Code für ggplot2-Grafiken</a:t>
            </a:r>
          </a:p>
          <a:p>
            <a:r>
              <a:rPr lang="de-CH">
                <a:hlinkClick r:id="rId4"/>
              </a:rPr>
              <a:t>GitHub</a:t>
            </a:r>
            <a:endParaRPr lang="de-CH"/>
          </a:p>
          <a:p>
            <a:r>
              <a:rPr lang="de-CH">
                <a:hlinkClick r:id="rId5"/>
              </a:rPr>
              <a:t>Dokumentation</a:t>
            </a:r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F609B48-A7EC-38ED-FA43-9DBDF9CF9A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692" y="1843346"/>
            <a:ext cx="7620308" cy="501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7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7B373206-3411-F82F-0D6A-D0ED6FE32D4E}"/>
              </a:ext>
            </a:extLst>
          </p:cNvPr>
          <p:cNvSpPr/>
          <p:nvPr/>
        </p:nvSpPr>
        <p:spPr>
          <a:xfrm>
            <a:off x="4237703" y="0"/>
            <a:ext cx="7954297" cy="6429375"/>
          </a:xfrm>
          <a:prstGeom prst="rect">
            <a:avLst/>
          </a:prstGeom>
          <a:solidFill>
            <a:srgbClr val="989898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365AC4-02B0-4670-BC08-3E59D0B7F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Grafiken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973932-FC3D-4743-A8D0-24B231554D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/>
              <a:t>All </a:t>
            </a:r>
            <a:r>
              <a:rPr lang="de-CH" err="1"/>
              <a:t>Together</a:t>
            </a:r>
            <a:endParaRPr lang="de-CH" sz="240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A866441-7EB1-C289-7E8E-DBEF43858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54" y="4464376"/>
            <a:ext cx="2659381" cy="159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B538EA67-2E29-3629-8737-194015A3C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05" y="575001"/>
            <a:ext cx="1703388" cy="170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>
            <a:extLst>
              <a:ext uri="{FF2B5EF4-FFF2-40B4-BE49-F238E27FC236}">
                <a16:creationId xmlns:a16="http://schemas.microsoft.com/office/drawing/2014/main" id="{0552DF83-8AA0-90F7-DA62-46AAFF111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439" y="2672334"/>
            <a:ext cx="2522218" cy="151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8">
            <a:extLst>
              <a:ext uri="{FF2B5EF4-FFF2-40B4-BE49-F238E27FC236}">
                <a16:creationId xmlns:a16="http://schemas.microsoft.com/office/drawing/2014/main" id="{F75888F9-CC98-9538-94EF-FDE785ECC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2866" y="581445"/>
            <a:ext cx="2253999" cy="169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418A512B-012A-61F8-7959-6647C70EAD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143" y="2017552"/>
            <a:ext cx="1124829" cy="130325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D1B6C7D4-2F0C-2715-1136-11F35CEE4E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28" y="2998504"/>
            <a:ext cx="1124831" cy="130325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2236E563-A34F-C1A7-E91E-18B0D9BDD8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675" y="2998505"/>
            <a:ext cx="1124829" cy="1294907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3BB5A0B1-2848-0ED3-5987-1E6B06994D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53403" y="4484124"/>
            <a:ext cx="2659381" cy="1586017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270F3099-B943-A68B-AB07-E888A8A079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62383" y="428624"/>
            <a:ext cx="2295282" cy="192880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E1D10864-3A35-D43F-B201-0A5CAA0422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32487" y="2509190"/>
            <a:ext cx="2295282" cy="172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9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F532D7A8-12C9-3E40-D531-4394588E7D3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solidFill>
            <a:srgbClr val="005857"/>
          </a:solidFill>
        </p:spPr>
        <p:txBody>
          <a:bodyPr/>
          <a:lstStyle/>
          <a:p>
            <a:endParaRPr lang="de-CH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8C366EC-D601-C6E0-E91F-E769AFDA5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3	CSS Styling</a:t>
            </a:r>
          </a:p>
        </p:txBody>
      </p:sp>
    </p:spTree>
    <p:extLst>
      <p:ext uri="{BB962C8B-B14F-4D97-AF65-F5344CB8AC3E}">
        <p14:creationId xmlns:p14="http://schemas.microsoft.com/office/powerpoint/2010/main" val="145110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65AC4-02B0-4670-BC08-3E59D0B7F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CSS Styling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973932-FC3D-4743-A8D0-24B231554D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sz="2400" err="1"/>
              <a:t>zuericssstyle</a:t>
            </a:r>
            <a:endParaRPr lang="de-CH" sz="240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35C7DF35-A111-D363-EF83-78C57E5379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7738" y="1592263"/>
            <a:ext cx="7662862" cy="2597182"/>
          </a:xfrm>
        </p:spPr>
        <p:txBody>
          <a:bodyPr/>
          <a:lstStyle/>
          <a:p>
            <a:r>
              <a:rPr lang="de-CH"/>
              <a:t>Styling für HTML-Dokumente und Shiny Apps</a:t>
            </a:r>
          </a:p>
          <a:p>
            <a:r>
              <a:rPr lang="de-CH"/>
              <a:t>Intern mit sass/</a:t>
            </a:r>
            <a:r>
              <a:rPr lang="de-CH" err="1"/>
              <a:t>scss</a:t>
            </a:r>
            <a:r>
              <a:rPr lang="de-CH"/>
              <a:t> umgesetzt</a:t>
            </a:r>
          </a:p>
          <a:p>
            <a:r>
              <a:rPr lang="de-CH">
                <a:hlinkClick r:id="rId3"/>
              </a:rPr>
              <a:t>GitHub</a:t>
            </a:r>
            <a:endParaRPr lang="de-CH"/>
          </a:p>
          <a:p>
            <a:r>
              <a:rPr lang="de-CH">
                <a:hlinkClick r:id="rId4"/>
              </a:rPr>
              <a:t>Dokumentation</a:t>
            </a:r>
            <a:endParaRPr lang="de-CH"/>
          </a:p>
          <a:p>
            <a:endParaRPr lang="de-CH" sz="200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98CB688-5B03-8A32-1266-D8513036DA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232" y="320542"/>
            <a:ext cx="1539810" cy="177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163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7B373206-3411-F82F-0D6A-D0ED6FE32D4E}"/>
              </a:ext>
            </a:extLst>
          </p:cNvPr>
          <p:cNvSpPr/>
          <p:nvPr/>
        </p:nvSpPr>
        <p:spPr>
          <a:xfrm>
            <a:off x="6310312" y="0"/>
            <a:ext cx="5881688" cy="6429375"/>
          </a:xfrm>
          <a:prstGeom prst="rect">
            <a:avLst/>
          </a:prstGeom>
          <a:solidFill>
            <a:srgbClr val="989898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365AC4-02B0-4670-BC08-3E59D0B7F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Shiny Apps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973932-FC3D-4743-A8D0-24B231554D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sz="2400" err="1"/>
              <a:t>zuericssstyle</a:t>
            </a:r>
            <a:endParaRPr lang="de-CH" sz="2400"/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298463BF-503A-8289-075D-4CA130855D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7738" y="1583325"/>
            <a:ext cx="5881688" cy="3949727"/>
          </a:xfrm>
        </p:spPr>
        <p:txBody>
          <a:bodyPr/>
          <a:lstStyle/>
          <a:p>
            <a:pPr marL="0" lvl="3" indent="0">
              <a:buNone/>
            </a:pPr>
            <a:r>
              <a:rPr lang="de-CH"/>
              <a:t>Beispiele</a:t>
            </a:r>
            <a:endParaRPr lang="de-CH" sz="2000"/>
          </a:p>
          <a:p>
            <a:pPr lvl="4"/>
            <a:r>
              <a:rPr lang="de-CH" sz="2400">
                <a:hlinkClick r:id="rId3"/>
              </a:rPr>
              <a:t>Mietpreiserhebung</a:t>
            </a:r>
            <a:endParaRPr lang="de-CH" sz="2400"/>
          </a:p>
          <a:p>
            <a:pPr lvl="4"/>
            <a:r>
              <a:rPr lang="de-CH" sz="2400">
                <a:hlinkClick r:id="rId4"/>
              </a:rPr>
              <a:t>Amtliche Wohnungsnummern</a:t>
            </a:r>
            <a:endParaRPr lang="de-CH" sz="2400"/>
          </a:p>
          <a:p>
            <a:pPr lvl="4"/>
            <a:r>
              <a:rPr lang="de-CH" sz="2400">
                <a:hlinkClick r:id="rId5"/>
              </a:rPr>
              <a:t>Liegenschaftspreise</a:t>
            </a:r>
            <a:endParaRPr lang="de-CH" sz="180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46343D2F-3F82-4994-23EF-4CBC20DE70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529" y="276070"/>
            <a:ext cx="1236858" cy="142632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5F211BD-E424-76CF-C355-2B1CF2A967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529" y="276070"/>
            <a:ext cx="1236389" cy="142632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6EF5D19-BCF7-AD07-07ED-AC22CCA284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8908" y="2125057"/>
            <a:ext cx="4787010" cy="37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88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31DC4874-40DD-71ED-CDBF-DACB28A3B2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solidFill>
            <a:srgbClr val="005857"/>
          </a:solidFill>
        </p:spPr>
        <p:txBody>
          <a:bodyPr/>
          <a:lstStyle/>
          <a:p>
            <a:endParaRPr lang="de-CH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2AE6D7C-F810-45B8-530D-0586A8E5D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4	Qualitätssicherung</a:t>
            </a:r>
          </a:p>
        </p:txBody>
      </p:sp>
    </p:spTree>
    <p:extLst>
      <p:ext uri="{BB962C8B-B14F-4D97-AF65-F5344CB8AC3E}">
        <p14:creationId xmlns:p14="http://schemas.microsoft.com/office/powerpoint/2010/main" val="1451412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65AC4-02B0-4670-BC08-3E59D0B7F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Pipelines </a:t>
            </a:r>
            <a:r>
              <a:rPr lang="de-CH" err="1"/>
              <a:t>to</a:t>
            </a:r>
            <a:r>
              <a:rPr lang="de-CH"/>
              <a:t> </a:t>
            </a:r>
            <a:r>
              <a:rPr lang="de-CH" err="1"/>
              <a:t>the</a:t>
            </a:r>
            <a:r>
              <a:rPr lang="de-CH"/>
              <a:t> </a:t>
            </a:r>
            <a:r>
              <a:rPr lang="de-CH" err="1"/>
              <a:t>rescue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973932-FC3D-4743-A8D0-24B231554D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err="1"/>
              <a:t>Automate</a:t>
            </a:r>
            <a:r>
              <a:rPr lang="de-CH"/>
              <a:t>, </a:t>
            </a:r>
            <a:r>
              <a:rPr lang="de-CH" err="1"/>
              <a:t>automate</a:t>
            </a:r>
            <a:r>
              <a:rPr lang="de-CH"/>
              <a:t>, </a:t>
            </a:r>
            <a:r>
              <a:rPr lang="de-CH" err="1"/>
              <a:t>automate</a:t>
            </a:r>
            <a:endParaRPr lang="de-CH" sz="240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35C7DF35-A111-D363-EF83-78C57E5379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7738" y="1592263"/>
            <a:ext cx="7669212" cy="2597182"/>
          </a:xfrm>
        </p:spPr>
        <p:txBody>
          <a:bodyPr/>
          <a:lstStyle/>
          <a:p>
            <a:r>
              <a:rPr lang="de-CH" sz="2000"/>
              <a:t>Template für </a:t>
            </a:r>
            <a:r>
              <a:rPr lang="de-CH" sz="2000" err="1"/>
              <a:t>GitLab</a:t>
            </a:r>
            <a:r>
              <a:rPr lang="de-CH" sz="2000"/>
              <a:t> Pipeline</a:t>
            </a:r>
          </a:p>
          <a:p>
            <a:pPr lvl="4"/>
            <a:r>
              <a:rPr lang="de-CH" sz="1600"/>
              <a:t>Lässt Tests und Check laufen</a:t>
            </a:r>
          </a:p>
          <a:p>
            <a:pPr lvl="4"/>
            <a:r>
              <a:rPr lang="de-CH" sz="1600"/>
              <a:t>baut </a:t>
            </a:r>
            <a:r>
              <a:rPr lang="de-CH" sz="1600" err="1"/>
              <a:t>Pkgdown</a:t>
            </a:r>
            <a:r>
              <a:rPr lang="de-CH" sz="1600"/>
              <a:t>-Seite</a:t>
            </a:r>
          </a:p>
          <a:p>
            <a:pPr lvl="4"/>
            <a:r>
              <a:rPr lang="de-CH" sz="1600"/>
              <a:t>Pusht </a:t>
            </a:r>
            <a:r>
              <a:rPr lang="de-CH" sz="1600" err="1"/>
              <a:t>main</a:t>
            </a:r>
            <a:r>
              <a:rPr lang="de-CH" sz="1600"/>
              <a:t> </a:t>
            </a:r>
            <a:r>
              <a:rPr lang="de-CH" sz="1600" err="1"/>
              <a:t>branch</a:t>
            </a:r>
            <a:r>
              <a:rPr lang="de-CH" sz="1600"/>
              <a:t> von </a:t>
            </a:r>
            <a:r>
              <a:rPr lang="de-CH" sz="1600" err="1"/>
              <a:t>GitLab</a:t>
            </a:r>
            <a:r>
              <a:rPr lang="de-CH" sz="1600"/>
              <a:t> nach GitHub</a:t>
            </a:r>
          </a:p>
          <a:p>
            <a:endParaRPr lang="de-CH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0FA46D-8964-F972-70C8-6A084768B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179" y="2447744"/>
            <a:ext cx="1290386" cy="148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ress and Logos | GitLab">
            <a:extLst>
              <a:ext uri="{FF2B5EF4-FFF2-40B4-BE49-F238E27FC236}">
                <a16:creationId xmlns:a16="http://schemas.microsoft.com/office/drawing/2014/main" id="{450F3486-F6F4-C45E-81A8-F6F5B5B44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364" y="562264"/>
            <a:ext cx="1605868" cy="151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30D77D4-4DDD-FF0E-DED1-CFA0D882DF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321" y="1781700"/>
            <a:ext cx="1332191" cy="133219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FF4D178-5E2B-6454-1000-2DB2AF43DC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492" y="3744854"/>
            <a:ext cx="7980952" cy="175238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058A064-484E-CBEF-CEF5-16028096D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986" y="3566480"/>
            <a:ext cx="1290386" cy="148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82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F9712-DDAB-9EF3-AC8D-D52E5AF3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Take Home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C73856C-E913-4FF0-6CBB-83E3D825E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273" y="3541579"/>
            <a:ext cx="1124829" cy="13032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0593843-3B91-0584-9DE6-D5786A000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509" y="4510561"/>
            <a:ext cx="1124829" cy="13032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2FB87DF-1855-C81B-244C-60D94938B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806" y="2597178"/>
            <a:ext cx="1124832" cy="129595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97AA654-4361-BEDF-83B6-0742679624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4518903"/>
            <a:ext cx="1124831" cy="130325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978553D-B81B-5B94-90B4-FD6C26D3BD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101" y="3541111"/>
            <a:ext cx="1129704" cy="130325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9F076B4-BE2B-9140-B89A-0CC8B22C8B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684" y="4518904"/>
            <a:ext cx="1124829" cy="129490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811E922-6262-C497-06A1-EC1ABFF6B7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735" y="3544131"/>
            <a:ext cx="1129703" cy="130857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B7AC940-7CB1-E1B3-1945-BCBE47DCE0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435" y="3549453"/>
            <a:ext cx="1128357" cy="130325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D1E8DFD-C9E4-6BD3-8D79-590C8E2783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191" y="2567421"/>
            <a:ext cx="1121422" cy="1294907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C05FF463-8F46-5C8C-BBB2-B586916B6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256" y="4527714"/>
            <a:ext cx="1128357" cy="130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C98270C5-96C7-0904-B976-4E9311561E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04055" y="1012859"/>
            <a:ext cx="842333" cy="84233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4D8C4E49-8EB7-E607-7247-9894F3F738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93406" y="859421"/>
            <a:ext cx="1149207" cy="1149207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3F7AF5CB-1D20-5EBF-C9BD-400401F5D058}"/>
              </a:ext>
            </a:extLst>
          </p:cNvPr>
          <p:cNvSpPr txBox="1"/>
          <p:nvPr/>
        </p:nvSpPr>
        <p:spPr>
          <a:xfrm>
            <a:off x="4528450" y="3785580"/>
            <a:ext cx="327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800"/>
              <a:t>+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66424A4-DD13-321D-B153-96233AC58F08}"/>
              </a:ext>
            </a:extLst>
          </p:cNvPr>
          <p:cNvSpPr txBox="1"/>
          <p:nvPr/>
        </p:nvSpPr>
        <p:spPr>
          <a:xfrm>
            <a:off x="8607706" y="3785580"/>
            <a:ext cx="327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800"/>
              <a:t>=</a:t>
            </a:r>
          </a:p>
        </p:txBody>
      </p:sp>
      <p:pic>
        <p:nvPicPr>
          <p:cNvPr id="23" name="Picture 2" descr="Press and Logos | GitLab">
            <a:extLst>
              <a:ext uri="{FF2B5EF4-FFF2-40B4-BE49-F238E27FC236}">
                <a16:creationId xmlns:a16="http://schemas.microsoft.com/office/drawing/2014/main" id="{261E57AC-CEAE-7127-B474-902D5945B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857" y="2881542"/>
            <a:ext cx="1042085" cy="98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4AD9DD89-9926-C99F-5C7F-279FB85BC9E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792" y="1752465"/>
            <a:ext cx="1018650" cy="101865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3D59B104-0AFD-88A6-4676-BA3024063C7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178965" y="3061338"/>
            <a:ext cx="735323" cy="735323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DD034343-F834-FE31-3999-29597F5E83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3224" y="4091922"/>
            <a:ext cx="952500" cy="952500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061CB302-299A-BD6A-39AC-1DF6B450361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627" y="1855192"/>
            <a:ext cx="1105693" cy="110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5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139228E-B4E6-4B4A-B624-63324E033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>
                <a:solidFill>
                  <a:srgbClr val="0F05A0"/>
                </a:solidFill>
              </a:rPr>
              <a:t>Agenda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22090F3-EDD2-4B75-8A68-F1890B7D94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7737" y="1592263"/>
            <a:ext cx="9625013" cy="4537075"/>
          </a:xfrm>
        </p:spPr>
        <p:txBody>
          <a:bodyPr/>
          <a:lstStyle/>
          <a:p>
            <a:r>
              <a:rPr lang="de-CH"/>
              <a:t>Motivation</a:t>
            </a:r>
          </a:p>
          <a:p>
            <a:r>
              <a:rPr lang="de-CH"/>
              <a:t>Reports: </a:t>
            </a:r>
            <a:r>
              <a:rPr lang="de-CH" err="1">
                <a:latin typeface="+mj-lt"/>
              </a:rPr>
              <a:t>zueridown</a:t>
            </a:r>
            <a:r>
              <a:rPr lang="de-CH"/>
              <a:t>, </a:t>
            </a:r>
            <a:r>
              <a:rPr lang="de-CH" err="1">
                <a:latin typeface="+mj-lt"/>
              </a:rPr>
              <a:t>zuericolors</a:t>
            </a:r>
            <a:r>
              <a:rPr lang="de-CH"/>
              <a:t>, </a:t>
            </a:r>
            <a:r>
              <a:rPr lang="de-CH" err="1">
                <a:latin typeface="+mj-lt"/>
              </a:rPr>
              <a:t>zueritheme</a:t>
            </a:r>
            <a:r>
              <a:rPr lang="de-CH"/>
              <a:t>, </a:t>
            </a:r>
            <a:r>
              <a:rPr lang="de-CH" err="1">
                <a:latin typeface="+mj-lt"/>
              </a:rPr>
              <a:t>zueriplots</a:t>
            </a:r>
            <a:endParaRPr lang="de-CH">
              <a:latin typeface="+mj-lt"/>
            </a:endParaRPr>
          </a:p>
          <a:p>
            <a:r>
              <a:rPr lang="de-CH"/>
              <a:t>CSS Styling: </a:t>
            </a:r>
            <a:r>
              <a:rPr lang="de-CH" err="1">
                <a:latin typeface="+mj-lt"/>
              </a:rPr>
              <a:t>zuericssstyle</a:t>
            </a:r>
            <a:endParaRPr lang="de-CH">
              <a:latin typeface="+mj-lt"/>
            </a:endParaRPr>
          </a:p>
          <a:p>
            <a:r>
              <a:rPr lang="de-CH"/>
              <a:t>Qualitätssicherung</a:t>
            </a:r>
          </a:p>
          <a:p>
            <a:r>
              <a:rPr lang="de-CH"/>
              <a:t>Ausblick</a:t>
            </a:r>
          </a:p>
          <a:p>
            <a:r>
              <a:rPr lang="de-CH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834076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F6D4A9CA-9442-BC93-0EB7-D9DE6AFE58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solidFill>
            <a:srgbClr val="005857"/>
          </a:solidFill>
        </p:spPr>
        <p:txBody>
          <a:bodyPr/>
          <a:lstStyle/>
          <a:p>
            <a:endParaRPr lang="de-CH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97E9AC6-E44D-C58F-34B3-8138CD688B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5	Ausblick</a:t>
            </a:r>
          </a:p>
        </p:txBody>
      </p:sp>
    </p:spTree>
    <p:extLst>
      <p:ext uri="{BB962C8B-B14F-4D97-AF65-F5344CB8AC3E}">
        <p14:creationId xmlns:p14="http://schemas.microsoft.com/office/powerpoint/2010/main" val="2229529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F9712-DDAB-9EF3-AC8D-D52E5AF3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Zukunftsmusik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C91160-B98C-AF75-F9C5-0BBBEC13BC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10800" rIns="0" bIns="0" rtlCol="0" anchor="t">
            <a:noAutofit/>
          </a:bodyPr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err="1"/>
              <a:t>zueriverse</a:t>
            </a:r>
            <a:r>
              <a:rPr lang="de-CH"/>
              <a:t> </a:t>
            </a:r>
            <a:r>
              <a:rPr lang="de-CH" err="1"/>
              <a:t>goes</a:t>
            </a:r>
            <a:r>
              <a:rPr lang="de-CH"/>
              <a:t> </a:t>
            </a:r>
            <a:r>
              <a:rPr lang="de-CH" err="1">
                <a:hlinkClick r:id="rId2"/>
              </a:rPr>
              <a:t>swissstatsr</a:t>
            </a:r>
            <a:endParaRPr lang="de-CH"/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/>
              <a:t>Styling mit </a:t>
            </a:r>
            <a:r>
              <a:rPr lang="de-CH" err="1"/>
              <a:t>bslib</a:t>
            </a:r>
            <a:r>
              <a:rPr lang="de-CH"/>
              <a:t>/</a:t>
            </a:r>
            <a:r>
              <a:rPr lang="de-CH" err="1"/>
              <a:t>brand.yml</a:t>
            </a:r>
            <a:r>
              <a:rPr lang="de-CH"/>
              <a:t>: habt ihr Erfahrung?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de-CH" err="1">
                <a:latin typeface="Arial"/>
                <a:cs typeface="Arial"/>
              </a:rPr>
              <a:t>zueridown</a:t>
            </a:r>
            <a:r>
              <a:rPr lang="de-CH">
                <a:latin typeface="Arial"/>
                <a:cs typeface="Arial"/>
              </a:rPr>
              <a:t>: zweispaltige Grafiken, Version ohne proprietäre Schrift</a:t>
            </a:r>
          </a:p>
        </p:txBody>
      </p:sp>
    </p:spTree>
    <p:extLst>
      <p:ext uri="{BB962C8B-B14F-4D97-AF65-F5344CB8AC3E}">
        <p14:creationId xmlns:p14="http://schemas.microsoft.com/office/powerpoint/2010/main" val="711661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F6D4A9CA-9442-BC93-0EB7-D9DE6AFE58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solidFill>
            <a:srgbClr val="005857"/>
          </a:solidFill>
        </p:spPr>
        <p:txBody>
          <a:bodyPr/>
          <a:lstStyle/>
          <a:p>
            <a:endParaRPr lang="de-CH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97E9AC6-E44D-C58F-34B3-8138CD688B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6	Fragen?</a:t>
            </a:r>
          </a:p>
        </p:txBody>
      </p:sp>
      <p:sp>
        <p:nvSpPr>
          <p:cNvPr id="4" name="Untertitel 6">
            <a:extLst>
              <a:ext uri="{FF2B5EF4-FFF2-40B4-BE49-F238E27FC236}">
                <a16:creationId xmlns:a16="http://schemas.microsoft.com/office/drawing/2014/main" id="{840CCDCD-3D29-27F5-4FF4-80B3E8DD1752}"/>
              </a:ext>
            </a:extLst>
          </p:cNvPr>
          <p:cNvSpPr txBox="1">
            <a:spLocks/>
          </p:cNvSpPr>
          <p:nvPr/>
        </p:nvSpPr>
        <p:spPr>
          <a:xfrm>
            <a:off x="947737" y="4648200"/>
            <a:ext cx="10333037" cy="1481138"/>
          </a:xfrm>
          <a:prstGeom prst="rect">
            <a:avLst/>
          </a:prstGeom>
        </p:spPr>
        <p:txBody>
          <a:bodyPr/>
          <a:lstStyle>
            <a:lvl1pPr marL="288000" indent="-288000" algn="l" defTabSz="1332000" rtl="0" eaLnBrk="1" latinLnBrk="0" hangingPunct="1">
              <a:lnSpc>
                <a:spcPct val="113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–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432000" algn="l" defTabSz="1332000" rtl="0" eaLnBrk="1" latinLnBrk="0" hangingPunct="1">
              <a:lnSpc>
                <a:spcPct val="113000"/>
              </a:lnSpc>
              <a:spcBef>
                <a:spcPts val="0"/>
              </a:spcBef>
              <a:buFont typeface="+mj-lt"/>
              <a:buAutoNum type="arabicPeriod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13320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baseline="0">
                <a:solidFill>
                  <a:srgbClr val="000000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3pPr>
            <a:lvl4pPr marL="432000" indent="-432000" algn="l" defTabSz="1332000" rtl="0" eaLnBrk="1" latinLnBrk="0" hangingPunct="1">
              <a:lnSpc>
                <a:spcPct val="113000"/>
              </a:lnSpc>
              <a:spcBef>
                <a:spcPts val="0"/>
              </a:spcBef>
              <a:buFont typeface="+mj-lt"/>
              <a:buAutoNum type="arabicPeriod"/>
              <a:defRPr sz="2400" kern="1200" baseline="0">
                <a:solidFill>
                  <a:srgbClr val="000000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4pPr>
            <a:lvl5pPr marL="576000" indent="-288000" algn="l" defTabSz="13320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720000" indent="-288000" algn="l" defTabSz="13320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080000" indent="-648000" algn="l" defTabSz="13320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648000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0" indent="0" algn="l" defTabSz="1332000" rtl="0" eaLnBrk="1" latinLnBrk="0" hangingPunct="1">
              <a:lnSpc>
                <a:spcPct val="113000"/>
              </a:lnSpc>
              <a:spcBef>
                <a:spcPts val="0"/>
              </a:spcBef>
              <a:buFontTx/>
              <a:buNone/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0" indent="0" algn="l" defTabSz="1332000" rtl="0" eaLnBrk="1" latinLnBrk="0" hangingPunct="1">
              <a:lnSpc>
                <a:spcPct val="113000"/>
              </a:lnSpc>
              <a:spcBef>
                <a:spcPts val="0"/>
              </a:spcBef>
              <a:buFont typeface="+mj-lt"/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 marL="0" indent="0">
              <a:buNone/>
            </a:pPr>
            <a:endParaRPr lang="de-CH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CH">
                <a:solidFill>
                  <a:schemeClr val="bg1"/>
                </a:solidFill>
              </a:rPr>
              <a:t>alessandro.feller@zuerich.ch</a:t>
            </a:r>
            <a:br>
              <a:rPr lang="de-CH">
                <a:solidFill>
                  <a:schemeClr val="bg1"/>
                </a:solidFill>
              </a:rPr>
            </a:br>
            <a:r>
              <a:rPr lang="de-CH">
                <a:solidFill>
                  <a:schemeClr val="bg1"/>
                </a:solidFill>
              </a:rPr>
              <a:t>sara.haenzi@zuerich.ch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496BB7F-1BF2-C897-D65B-6D774BAA8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760" y="2109786"/>
            <a:ext cx="2638425" cy="263842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F964D82-A6B3-7666-C1A1-977617D5B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297" y="1881739"/>
            <a:ext cx="2685914" cy="309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22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200806BD-91C9-4C41-B905-765C546F07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solidFill>
            <a:srgbClr val="005857"/>
          </a:solidFill>
        </p:spPr>
        <p:txBody>
          <a:bodyPr/>
          <a:lstStyle/>
          <a:p>
            <a:endParaRPr lang="de-CH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F7B4435-FB30-466A-90C0-5C84BEE340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Vielen Dank.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89CB9930-A58B-554E-AD59-F62D0E2D84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err="1"/>
              <a:t>adminR</a:t>
            </a:r>
            <a:br>
              <a:rPr lang="de-CH"/>
            </a:br>
            <a:r>
              <a:rPr lang="de-CH"/>
              <a:t>Zürich, 08.05.2025</a:t>
            </a:r>
          </a:p>
          <a:p>
            <a:r>
              <a:rPr lang="de-CH"/>
              <a:t>Alessandro Feller, Sara </a:t>
            </a:r>
            <a:r>
              <a:rPr lang="de-CH" err="1"/>
              <a:t>Hänzi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701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69A02742-D18A-41D7-AD14-FF3687B55ED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solidFill>
            <a:srgbClr val="005857"/>
          </a:solidFill>
        </p:spPr>
        <p:txBody>
          <a:bodyPr/>
          <a:lstStyle/>
          <a:p>
            <a:endParaRPr lang="de-CH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767AA53-3F06-4038-8CE7-C2424F059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1	</a:t>
            </a:r>
            <a:r>
              <a:rPr lang="de-CH" err="1"/>
              <a:t>zueriverse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670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65AC4-02B0-4670-BC08-3E59D0B7F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zueriverse</a:t>
            </a:r>
            <a:r>
              <a:rPr lang="de-CH"/>
              <a:t> – Motivation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973932-FC3D-4743-A8D0-24B231554D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sz="2400"/>
              <a:t>Was ist das </a:t>
            </a:r>
            <a:r>
              <a:rPr lang="de-CH" sz="2400" err="1"/>
              <a:t>zueriverse</a:t>
            </a:r>
            <a:r>
              <a:rPr lang="de-CH" sz="2400"/>
              <a:t>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A4E05C-9E53-474F-92A5-FF04596075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7738" y="1592264"/>
            <a:ext cx="7669212" cy="1247652"/>
          </a:xfrm>
        </p:spPr>
        <p:txBody>
          <a:bodyPr/>
          <a:lstStyle/>
          <a:p>
            <a:pPr marL="0" indent="0">
              <a:buNone/>
            </a:pPr>
            <a:r>
              <a:rPr lang="de-CH"/>
              <a:t>Das </a:t>
            </a:r>
            <a:r>
              <a:rPr lang="de-CH" err="1">
                <a:latin typeface="+mj-lt"/>
              </a:rPr>
              <a:t>zueriverse</a:t>
            </a:r>
            <a:r>
              <a:rPr lang="de-CH"/>
              <a:t> ermöglicht es, Grafiken und Berichte in Übereinstimmung mit den </a:t>
            </a:r>
            <a:r>
              <a:rPr lang="de-CH">
                <a:hlinkClick r:id="rId3"/>
              </a:rPr>
              <a:t>Design-Vorlagen</a:t>
            </a:r>
            <a:r>
              <a:rPr lang="de-CH"/>
              <a:t> der Stadt Zürich zu erstellen.</a:t>
            </a:r>
          </a:p>
          <a:p>
            <a:pPr marL="0" indent="0">
              <a:buNone/>
            </a:pPr>
            <a:endParaRPr lang="de-CH"/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02071F5F-8E32-F0AA-FE3A-8B94C11F5D2D}"/>
              </a:ext>
            </a:extLst>
          </p:cNvPr>
          <p:cNvSpPr txBox="1">
            <a:spLocks/>
          </p:cNvSpPr>
          <p:nvPr/>
        </p:nvSpPr>
        <p:spPr bwMode="gray">
          <a:xfrm>
            <a:off x="947737" y="3107472"/>
            <a:ext cx="7669212" cy="1247652"/>
          </a:xfrm>
          <a:prstGeom prst="rect">
            <a:avLst/>
          </a:prstGeom>
          <a:noFill/>
        </p:spPr>
        <p:txBody>
          <a:bodyPr vert="horz" lIns="0" tIns="10800" rIns="0" bIns="0" rtlCol="0">
            <a:noAutofit/>
          </a:bodyPr>
          <a:lstStyle>
            <a:lvl1pPr marL="288000" indent="-288000" algn="l" defTabSz="1332000" rtl="0" eaLnBrk="1" latinLnBrk="0" hangingPunct="1">
              <a:lnSpc>
                <a:spcPct val="113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–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32000" indent="-432000" algn="l" defTabSz="1332000" rtl="0" eaLnBrk="1" latinLnBrk="0" hangingPunct="1">
              <a:lnSpc>
                <a:spcPct val="113000"/>
              </a:lnSpc>
              <a:spcBef>
                <a:spcPts val="0"/>
              </a:spcBef>
              <a:buFont typeface="+mj-lt"/>
              <a:buAutoNum type="arabicPeriod"/>
              <a:defRPr sz="2400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0" indent="0" algn="l" defTabSz="13320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baseline="0">
                <a:solidFill>
                  <a:srgbClr val="000000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3pPr>
            <a:lvl4pPr marL="432000" indent="-432000" algn="l" defTabSz="1332000" rtl="0" eaLnBrk="1" latinLnBrk="0" hangingPunct="1">
              <a:lnSpc>
                <a:spcPct val="113000"/>
              </a:lnSpc>
              <a:spcBef>
                <a:spcPts val="0"/>
              </a:spcBef>
              <a:buFont typeface="+mj-lt"/>
              <a:buAutoNum type="arabicPeriod"/>
              <a:defRPr sz="2400" kern="1200" baseline="0">
                <a:solidFill>
                  <a:srgbClr val="000000"/>
                </a:solidFill>
                <a:latin typeface="Arial Black" panose="020B0A04020102020204" pitchFamily="34" charset="0"/>
                <a:ea typeface="+mn-ea"/>
                <a:cs typeface="Arial" panose="020B0604020202020204" pitchFamily="34" charset="0"/>
              </a:defRPr>
            </a:lvl4pPr>
            <a:lvl5pPr marL="576000" indent="-288000" algn="l" defTabSz="13320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720000" indent="-288000" algn="l" defTabSz="13320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080000" indent="-648000" algn="l" defTabSz="1332000" rtl="0" eaLnBrk="1" latinLnBrk="0" hangingPunct="1">
              <a:lnSpc>
                <a:spcPct val="113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648000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0" indent="0" algn="l" defTabSz="1332000" rtl="0" eaLnBrk="1" latinLnBrk="0" hangingPunct="1">
              <a:lnSpc>
                <a:spcPct val="113000"/>
              </a:lnSpc>
              <a:spcBef>
                <a:spcPts val="0"/>
              </a:spcBef>
              <a:buFontTx/>
              <a:buNone/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0" indent="0" algn="l" defTabSz="1332000" rtl="0" eaLnBrk="1" latinLnBrk="0" hangingPunct="1">
              <a:lnSpc>
                <a:spcPct val="113000"/>
              </a:lnSpc>
              <a:spcBef>
                <a:spcPts val="0"/>
              </a:spcBef>
              <a:buFont typeface="+mj-lt"/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 marL="0" indent="0">
              <a:buNone/>
            </a:pPr>
            <a:r>
              <a:rPr lang="de-CH"/>
              <a:t>Es beinhaltet fünf </a:t>
            </a:r>
            <a:r>
              <a:rPr lang="de-CH">
                <a:latin typeface="+mj-lt"/>
              </a:rPr>
              <a:t>R Packages</a:t>
            </a:r>
            <a:r>
              <a:rPr lang="de-CH"/>
              <a:t>.</a:t>
            </a:r>
          </a:p>
          <a:p>
            <a:pPr marL="0" indent="0">
              <a:buNone/>
            </a:pPr>
            <a:endParaRPr lang="de-CH"/>
          </a:p>
          <a:p>
            <a:pPr marL="0" indent="0">
              <a:buNone/>
            </a:pPr>
            <a:r>
              <a:rPr lang="de-CH">
                <a:hlinkClick r:id="rId4"/>
              </a:rPr>
              <a:t>Dokumentation</a:t>
            </a:r>
            <a:endParaRPr lang="de-CH"/>
          </a:p>
          <a:p>
            <a:pPr marL="0" indent="0">
              <a:buFont typeface="Arial" panose="020B0604020202020204" pitchFamily="34" charset="0"/>
              <a:buNone/>
            </a:pPr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35E5F48-F702-AFFB-4404-F527049B8A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602" y="3429468"/>
            <a:ext cx="1124829" cy="13032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D41512A-A4FA-9E57-A4D7-46FBE6F997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838" y="4398450"/>
            <a:ext cx="1124829" cy="130325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AC6B836-52C0-B03C-3538-0F6D1F372E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135" y="2485067"/>
            <a:ext cx="1124832" cy="129595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C17BA8D-85E4-797C-0328-7FC820D7BA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066" y="4406792"/>
            <a:ext cx="1124831" cy="130325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3B0EC90-6455-5034-5E08-3FF2912D19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430" y="3429000"/>
            <a:ext cx="1129704" cy="130325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630C248-3195-F941-D931-1B452443A6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013" y="4406793"/>
            <a:ext cx="1124829" cy="129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0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BB1D37AC-43BA-E109-2E36-47F8830447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solidFill>
            <a:srgbClr val="005857"/>
          </a:solidFill>
        </p:spPr>
        <p:txBody>
          <a:bodyPr/>
          <a:lstStyle/>
          <a:p>
            <a:endParaRPr lang="de-CH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BC94B64-F539-DA9A-837C-685180678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/>
              <a:t>2	Reports</a:t>
            </a:r>
          </a:p>
        </p:txBody>
      </p:sp>
    </p:spTree>
    <p:extLst>
      <p:ext uri="{BB962C8B-B14F-4D97-AF65-F5344CB8AC3E}">
        <p14:creationId xmlns:p14="http://schemas.microsoft.com/office/powerpoint/2010/main" val="368807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65AC4-02B0-4670-BC08-3E59D0B7F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Reports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973932-FC3D-4743-A8D0-24B231554D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sz="2400" err="1"/>
              <a:t>zueridown</a:t>
            </a:r>
            <a:endParaRPr lang="de-CH" sz="24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35E5F48-F702-AFFB-4404-F527049B8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496" y="306000"/>
            <a:ext cx="1539811" cy="1784057"/>
          </a:xfrm>
          <a:prstGeom prst="rect">
            <a:avLst/>
          </a:prstGeom>
        </p:spPr>
      </p:pic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35C7DF35-A111-D363-EF83-78C57E5379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7737" y="1592263"/>
            <a:ext cx="8396287" cy="2597182"/>
          </a:xfrm>
        </p:spPr>
        <p:txBody>
          <a:bodyPr vert="horz" lIns="0" tIns="10800" rIns="0" bIns="0" rtlCol="0" anchor="t">
            <a:noAutofit/>
          </a:bodyPr>
          <a:lstStyle/>
          <a:p>
            <a:pPr marL="287655" indent="-287655"/>
            <a:r>
              <a:rPr lang="de-CH"/>
              <a:t>Package / R </a:t>
            </a:r>
            <a:r>
              <a:rPr lang="de-CH" err="1"/>
              <a:t>Markdown</a:t>
            </a:r>
            <a:r>
              <a:rPr lang="de-CH"/>
              <a:t> Template für die Erstellung von </a:t>
            </a:r>
            <a:r>
              <a:rPr lang="de-CH">
                <a:latin typeface="+mn-lt"/>
              </a:rPr>
              <a:t>PDF-Dokumenten</a:t>
            </a:r>
            <a:endParaRPr lang="en-US"/>
          </a:p>
          <a:p>
            <a:pPr marL="287655" indent="-287655"/>
            <a:r>
              <a:rPr lang="de-CH"/>
              <a:t>Stylt ganzes Dokument CI/CD-konform</a:t>
            </a:r>
          </a:p>
          <a:p>
            <a:pPr marL="287655" indent="-287655"/>
            <a:r>
              <a:rPr lang="de-CH">
                <a:latin typeface="Arial"/>
                <a:cs typeface="Arial"/>
              </a:rPr>
              <a:t>Basiert auf </a:t>
            </a:r>
            <a:r>
              <a:rPr lang="de-CH">
                <a:latin typeface="+mn-lt"/>
                <a:cs typeface="Arial"/>
                <a:hlinkClick r:id="rId4"/>
              </a:rPr>
              <a:t>indiedown</a:t>
            </a:r>
            <a:r>
              <a:rPr lang="de-CH">
                <a:latin typeface="Arial"/>
                <a:cs typeface="Arial"/>
              </a:rPr>
              <a:t> (Entwicklung </a:t>
            </a:r>
            <a:r>
              <a:rPr lang="de-CH">
                <a:latin typeface="Arial"/>
                <a:cs typeface="Arial"/>
                <a:hlinkClick r:id="rId5"/>
              </a:rPr>
              <a:t>Cynkra</a:t>
            </a:r>
            <a:r>
              <a:rPr lang="de-CH">
                <a:latin typeface="Arial"/>
                <a:cs typeface="Arial"/>
              </a:rPr>
              <a:t>)</a:t>
            </a:r>
          </a:p>
          <a:p>
            <a:pPr marL="287655" indent="-287655"/>
            <a:r>
              <a:rPr lang="de-CH">
                <a:latin typeface="Arial"/>
                <a:cs typeface="Arial"/>
              </a:rPr>
              <a:t>Dummy Repository auf </a:t>
            </a:r>
            <a:r>
              <a:rPr lang="de-CH">
                <a:latin typeface="Arial"/>
                <a:cs typeface="Arial"/>
                <a:hlinkClick r:id="rId6"/>
              </a:rPr>
              <a:t>GitHub</a:t>
            </a:r>
            <a:r>
              <a:rPr lang="de-CH">
                <a:latin typeface="Arial"/>
                <a:cs typeface="Arial"/>
              </a:rPr>
              <a:t> aufgrund proprietärer Schrift</a:t>
            </a:r>
          </a:p>
          <a:p>
            <a:pPr marL="287655" indent="-287655"/>
            <a:r>
              <a:rPr lang="de-CH">
                <a:hlinkClick r:id="rId7"/>
              </a:rPr>
              <a:t>Dokumentation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233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7B373206-3411-F82F-0D6A-D0ED6FE32D4E}"/>
              </a:ext>
            </a:extLst>
          </p:cNvPr>
          <p:cNvSpPr/>
          <p:nvPr/>
        </p:nvSpPr>
        <p:spPr>
          <a:xfrm>
            <a:off x="6912486" y="0"/>
            <a:ext cx="5279513" cy="6429375"/>
          </a:xfrm>
          <a:prstGeom prst="rect">
            <a:avLst/>
          </a:prstGeom>
          <a:solidFill>
            <a:srgbClr val="989898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FF8E4CC-3BC3-3757-AB59-ABAC92F7B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161" y="829743"/>
            <a:ext cx="2055081" cy="29090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6365AC4-02B0-4670-BC08-3E59D0B7F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Reports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973932-FC3D-4743-A8D0-24B231554D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sz="2400" err="1"/>
              <a:t>zueridown</a:t>
            </a:r>
            <a:endParaRPr lang="de-CH" sz="2400"/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298463BF-503A-8289-075D-4CA130855D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7738" y="1583325"/>
            <a:ext cx="5881688" cy="3949727"/>
          </a:xfrm>
        </p:spPr>
        <p:txBody>
          <a:bodyPr/>
          <a:lstStyle/>
          <a:p>
            <a:pPr marL="0" lvl="3" indent="0">
              <a:buNone/>
            </a:pPr>
            <a:r>
              <a:rPr lang="de-CH"/>
              <a:t>Beispiele</a:t>
            </a:r>
            <a:endParaRPr lang="de-CH" sz="2000"/>
          </a:p>
          <a:p>
            <a:pPr lvl="4"/>
            <a:r>
              <a:rPr lang="de-CH" sz="2400">
                <a:hlinkClick r:id="rId4"/>
              </a:rPr>
              <a:t>Vornamenverzeichnis</a:t>
            </a:r>
            <a:endParaRPr lang="de-CH" sz="2400"/>
          </a:p>
          <a:p>
            <a:pPr lvl="4"/>
            <a:r>
              <a:rPr lang="de-CH" sz="2400">
                <a:hlinkClick r:id="rId5"/>
              </a:rPr>
              <a:t>Methodenberichte</a:t>
            </a:r>
            <a:endParaRPr lang="de-CH" sz="2400"/>
          </a:p>
          <a:p>
            <a:pPr lvl="4"/>
            <a:r>
              <a:rPr lang="de-CH" sz="2400"/>
              <a:t>Rücklaufbericht Bevölkerungsbefragung</a:t>
            </a:r>
          </a:p>
          <a:p>
            <a:pPr lvl="4"/>
            <a:r>
              <a:rPr lang="de-CH" sz="2400"/>
              <a:t>Berichte </a:t>
            </a:r>
            <a:r>
              <a:rPr lang="de-CH" sz="2400">
                <a:hlinkClick r:id="rId6"/>
              </a:rPr>
              <a:t>Velozählstellen</a:t>
            </a:r>
            <a:endParaRPr lang="de-CH" sz="2400"/>
          </a:p>
          <a:p>
            <a:pPr lvl="4"/>
            <a:endParaRPr lang="de-CH" sz="180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FD6A8B-2056-EF7B-C6D5-90772EACA6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6339" y="1831951"/>
            <a:ext cx="2036705" cy="290905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5CEEA79-B683-A1E1-6D41-2521BE65FF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7709" y="3000793"/>
            <a:ext cx="2056718" cy="291910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6343D2F-3F82-4994-23EF-4CBC20DE70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529" y="276070"/>
            <a:ext cx="1236858" cy="142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26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186E52FA-4F6C-29BA-19B9-AC48C3E2C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956" y="799685"/>
            <a:ext cx="2179756" cy="3103818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7B373206-3411-F82F-0D6A-D0ED6FE32D4E}"/>
              </a:ext>
            </a:extLst>
          </p:cNvPr>
          <p:cNvSpPr/>
          <p:nvPr/>
        </p:nvSpPr>
        <p:spPr>
          <a:xfrm>
            <a:off x="6912486" y="0"/>
            <a:ext cx="5279513" cy="6429375"/>
          </a:xfrm>
          <a:prstGeom prst="rect">
            <a:avLst/>
          </a:prstGeom>
          <a:solidFill>
            <a:srgbClr val="989898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365AC4-02B0-4670-BC08-3E59D0B7F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Reports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973932-FC3D-4743-A8D0-24B231554D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sz="2400" err="1"/>
              <a:t>zueridown</a:t>
            </a:r>
            <a:endParaRPr lang="de-CH" sz="2400"/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298463BF-503A-8289-075D-4CA130855D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7738" y="1583325"/>
            <a:ext cx="5881688" cy="3949727"/>
          </a:xfrm>
        </p:spPr>
        <p:txBody>
          <a:bodyPr vert="horz" lIns="0" tIns="10800" rIns="0" bIns="0" rtlCol="0" anchor="t">
            <a:noAutofit/>
          </a:bodyPr>
          <a:lstStyle/>
          <a:p>
            <a:pPr marL="0" lvl="3" indent="0">
              <a:buNone/>
            </a:pPr>
            <a:r>
              <a:rPr lang="de-CH">
                <a:latin typeface="Arial Black"/>
                <a:cs typeface="Arial"/>
              </a:rPr>
              <a:t>Template</a:t>
            </a:r>
            <a:endParaRPr lang="de-CH" sz="2000">
              <a:latin typeface="Arial Black"/>
              <a:cs typeface="Arial"/>
            </a:endParaRPr>
          </a:p>
          <a:p>
            <a:pPr marL="575945" lvl="4" indent="-287655">
              <a:lnSpc>
                <a:spcPct val="112999"/>
              </a:lnSpc>
            </a:pPr>
            <a:r>
              <a:rPr lang="de-CH" sz="2400">
                <a:latin typeface="Arial"/>
                <a:cs typeface="Arial"/>
              </a:rPr>
              <a:t>Glossar</a:t>
            </a:r>
            <a:endParaRPr lang="de-CH" sz="2400"/>
          </a:p>
          <a:p>
            <a:pPr marL="575945" lvl="4" indent="-287655"/>
            <a:r>
              <a:rPr lang="de-CH" sz="2400">
                <a:latin typeface="Arial"/>
                <a:cs typeface="Arial"/>
              </a:rPr>
              <a:t>Titelseite</a:t>
            </a:r>
            <a:endParaRPr lang="de-CH" sz="2400"/>
          </a:p>
          <a:p>
            <a:pPr marL="575945" lvl="4" indent="-287655"/>
            <a:r>
              <a:rPr lang="de-CH" sz="2400">
                <a:latin typeface="Arial"/>
                <a:cs typeface="Arial"/>
              </a:rPr>
              <a:t>Verzeichnisse</a:t>
            </a:r>
            <a:endParaRPr lang="de-CH" sz="2400"/>
          </a:p>
          <a:p>
            <a:pPr marL="575945" lvl="4" indent="-287655">
              <a:lnSpc>
                <a:spcPct val="112999"/>
              </a:lnSpc>
            </a:pPr>
            <a:r>
              <a:rPr lang="de-CH" sz="2400">
                <a:latin typeface="Arial"/>
                <a:cs typeface="Arial"/>
              </a:rPr>
              <a:t>Wrapper für Tabellen und Grafiken</a:t>
            </a:r>
            <a:endParaRPr lang="de-CH" sz="2400"/>
          </a:p>
          <a:p>
            <a:pPr marL="575945" lvl="4" indent="-287655"/>
            <a:endParaRPr lang="de-CH" sz="180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46343D2F-3F82-4994-23EF-4CBC20DE70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9529" y="276070"/>
            <a:ext cx="1236858" cy="142632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D517804-E734-FA02-2BD6-B6330B627A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16" y="3286476"/>
            <a:ext cx="5396383" cy="342858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A5FECE83-DC11-98A3-5D3D-75EFF3CCD0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9142" y="1875987"/>
            <a:ext cx="2045427" cy="2909051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89ABDD01-221F-66CE-7720-1EA7C08440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0539" y="2863169"/>
            <a:ext cx="2056718" cy="292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0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E71FF34-2A7B-BCAA-5A26-C3F4AB41E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496" y="306001"/>
            <a:ext cx="1539812" cy="178405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6365AC4-02B0-4670-BC08-3E59D0B7F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Farben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973932-FC3D-4743-A8D0-24B231554D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CH" sz="2400" err="1"/>
              <a:t>zuericolors</a:t>
            </a:r>
            <a:endParaRPr lang="de-CH" sz="240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35C7DF35-A111-D363-EF83-78C57E5379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7738" y="1592263"/>
            <a:ext cx="7669212" cy="2153827"/>
          </a:xfrm>
        </p:spPr>
        <p:txBody>
          <a:bodyPr/>
          <a:lstStyle/>
          <a:p>
            <a:r>
              <a:rPr lang="de-CH"/>
              <a:t>Package mit 16 Farbpaletten</a:t>
            </a:r>
          </a:p>
          <a:p>
            <a:r>
              <a:rPr lang="de-CH"/>
              <a:t>Farben sind für Web optimiert und barrierefrei</a:t>
            </a:r>
          </a:p>
          <a:p>
            <a:r>
              <a:rPr lang="de-CH"/>
              <a:t>Gleiche Paletten wie in D3-Library </a:t>
            </a:r>
            <a:r>
              <a:rPr lang="de-CH" err="1">
                <a:hlinkClick r:id="rId4"/>
              </a:rPr>
              <a:t>sszviz</a:t>
            </a:r>
            <a:endParaRPr lang="de-CH"/>
          </a:p>
          <a:p>
            <a:r>
              <a:rPr lang="de-CH">
                <a:hlinkClick r:id="rId5"/>
              </a:rPr>
              <a:t>GitHub</a:t>
            </a:r>
            <a:endParaRPr lang="de-CH"/>
          </a:p>
          <a:p>
            <a:r>
              <a:rPr lang="de-CH">
                <a:hlinkClick r:id="rId6"/>
              </a:rPr>
              <a:t>Dokumentation</a:t>
            </a:r>
            <a:endParaRPr lang="de-CH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83DCB23-09CA-76FF-35BD-3F3DFA923A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552" y="3208577"/>
            <a:ext cx="6217343" cy="343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31699"/>
      </p:ext>
    </p:extLst>
  </p:cSld>
  <p:clrMapOvr>
    <a:masterClrMapping/>
  </p:clrMapOvr>
</p:sld>
</file>

<file path=ppt/theme/theme1.xml><?xml version="1.0" encoding="utf-8"?>
<a:theme xmlns:a="http://schemas.openxmlformats.org/drawingml/2006/main" name="Stadt Zürich">
  <a:themeElements>
    <a:clrScheme name="Stadt Zürich - Farben">
      <a:dk1>
        <a:srgbClr val="000000"/>
      </a:dk1>
      <a:lt1>
        <a:srgbClr val="FFFFFF"/>
      </a:lt1>
      <a:dk2>
        <a:srgbClr val="0F05A0"/>
      </a:dk2>
      <a:lt2>
        <a:srgbClr val="FFFFFF"/>
      </a:lt2>
      <a:accent1>
        <a:srgbClr val="3431DE"/>
      </a:accent1>
      <a:accent2>
        <a:srgbClr val="A31413"/>
      </a:accent2>
      <a:accent3>
        <a:srgbClr val="EB5E00"/>
      </a:accent3>
      <a:accent4>
        <a:srgbClr val="FBB900"/>
      </a:accent4>
      <a:accent5>
        <a:srgbClr val="06751E"/>
      </a:accent5>
      <a:accent6>
        <a:srgbClr val="989898"/>
      </a:accent6>
      <a:hlink>
        <a:srgbClr val="0F05A0"/>
      </a:hlink>
      <a:folHlink>
        <a:srgbClr val="545050"/>
      </a:folHlink>
    </a:clrScheme>
    <a:fontScheme name="STZ_Font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lIns="0" tIns="0" rIns="0" bIns="0" rtlCol="0" anchor="t" anchorCtr="0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Stadt Zürich - Farben">
        <a:dk1>
          <a:srgbClr val="000000"/>
        </a:dk1>
        <a:lt1>
          <a:srgbClr val="FFFFFF"/>
        </a:lt1>
        <a:dk2>
          <a:srgbClr val="0F05A0"/>
        </a:dk2>
        <a:lt2>
          <a:srgbClr val="FFFFFF"/>
        </a:lt2>
        <a:accent1>
          <a:srgbClr val="3431DE"/>
        </a:accent1>
        <a:accent2>
          <a:srgbClr val="A31413"/>
        </a:accent2>
        <a:accent3>
          <a:srgbClr val="EB5E00"/>
        </a:accent3>
        <a:accent4>
          <a:srgbClr val="FBB900"/>
        </a:accent4>
        <a:accent5>
          <a:srgbClr val="06751E"/>
        </a:accent5>
        <a:accent6>
          <a:srgbClr val="989898"/>
        </a:accent6>
        <a:hlink>
          <a:srgbClr val="0F05A0"/>
        </a:hlink>
        <a:folHlink>
          <a:srgbClr val="54505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Zitronengelb 70">
      <a:srgbClr val="CCBA10"/>
    </a:custClr>
    <a:custClr name="Zitronengelb 40">
      <a:srgbClr val="FFF369"/>
    </a:custClr>
    <a:custClr name="Zitronengelb 20">
      <a:srgbClr val="FFFEC9"/>
    </a:custClr>
    <a:custClr name="Lemongrass 70">
      <a:srgbClr val="92A210"/>
    </a:custClr>
    <a:custClr name="Lemongrass 40">
      <a:srgbClr val="E0E721"/>
    </a:custClr>
    <a:custClr name="Lemongrass 20">
      <a:srgbClr val="FAFAB5"/>
    </a:custClr>
    <a:custClr name="Lindengrün 70">
      <a:srgbClr val="53831B"/>
    </a:custClr>
    <a:custClr name="Lindengrün 40">
      <a:srgbClr val="B9D55C"/>
    </a:custClr>
    <a:custClr name="Lindengrün 20">
      <a:srgbClr val="E7F6C0"/>
    </a:custClr>
    <a:custClr name="Kleeblatt 70">
      <a:srgbClr val="06751E"/>
    </a:custClr>
    <a:custClr name="Kleeblatt 40">
      <a:srgbClr val="8ECF69"/>
    </a:custClr>
    <a:custClr name="Tannengrün 70">
      <a:srgbClr val="006831"/>
    </a:custClr>
    <a:custClr name="Tannengrün 40">
      <a:srgbClr val="65CD8C"/>
    </a:custClr>
    <a:custClr name="Tannengrün 20">
      <a:srgbClr val="CFEED8"/>
    </a:custClr>
    <a:custClr name="Petrol 70">
      <a:srgbClr val="005857"/>
    </a:custClr>
    <a:custClr name="Petrol 40">
      <a:srgbClr val="2AC7C7"/>
    </a:custClr>
    <a:custClr name="Petrol 20">
      <a:srgbClr val="B5F4F4"/>
    </a:custClr>
    <a:custClr name="Cyan 70">
      <a:srgbClr val="004D76"/>
    </a:custClr>
    <a:custClr name="Cyan 40">
      <a:srgbClr val="23C3F1"/>
    </a:custClr>
    <a:custClr name="Kobaltblau 70">
      <a:srgbClr val="002F96"/>
    </a:custClr>
    <a:custClr name="Kobaltblau 40">
      <a:srgbClr val="46B2FF"/>
    </a:custClr>
    <a:custClr name="Kobaltblau 20">
      <a:srgbClr val="C5E7FF"/>
    </a:custClr>
    <a:custClr name="Mitternachtsblau 70 - Züriblau">
      <a:srgbClr val="0F05A0"/>
    </a:custClr>
    <a:custClr name="Mitternachtsblau 40">
      <a:srgbClr val="6496FF"/>
    </a:custClr>
    <a:custClr name="Mitternachtsblau 20">
      <a:srgbClr val="C5DBFF"/>
    </a:custClr>
    <a:custClr name="Violett 70">
      <a:srgbClr val="512480"/>
    </a:custClr>
    <a:custClr name="Violett 40">
      <a:srgbClr val="BC92FF"/>
    </a:custClr>
    <a:custClr name="Violett 20">
      <a:srgbClr val="E3D6FB"/>
    </a:custClr>
    <a:custClr name="Magenta 70">
      <a:srgbClr val="960055"/>
    </a:custClr>
    <a:custClr name="Magenta 40">
      <a:srgbClr val="F36BA6"/>
    </a:custClr>
    <a:custClr name="Rot 70">
      <a:srgbClr val="A31413"/>
    </a:custClr>
    <a:custClr name="Rot 40">
      <a:srgbClr val="FB737E"/>
    </a:custClr>
    <a:custClr name="Rot 20">
      <a:srgbClr val="FAD7E0"/>
    </a:custClr>
    <a:custClr name="Koralle 70">
      <a:srgbClr val="B80B2E"/>
    </a:custClr>
    <a:custClr name="Koralle 40">
      <a:srgbClr val="F18785"/>
    </a:custClr>
    <a:custClr name="Koralle 20">
      <a:srgbClr val="FBDBD4"/>
    </a:custClr>
    <a:custClr name="Sonnengelb 70">
      <a:srgbClr val="C08600"/>
    </a:custClr>
    <a:custClr name="Sonnengelb 40">
      <a:srgbClr val="FFDF61"/>
    </a:custClr>
    <a:custClr name="Sonnengelb 20">
      <a:srgbClr val="FFEEB6"/>
    </a:custClr>
    <a:custClr name="Orange 70">
      <a:srgbClr val="B23A01"/>
    </a:custClr>
    <a:custClr name="Orange 40">
      <a:srgbClr val="F6A960"/>
    </a:custClr>
    <a:custClr name="Ocker 70">
      <a:srgbClr val="9A5B01"/>
    </a:custClr>
    <a:custClr name="Ocker 40">
      <a:srgbClr val="DA9E49"/>
    </a:custClr>
    <a:custClr name="Ocker 20">
      <a:srgbClr val="EFE2C8"/>
    </a:custClr>
    <a:custClr name="Warm Gray 70">
      <a:srgbClr val="545050"/>
    </a:custClr>
    <a:custClr name="Warm Gray 40">
      <a:srgbClr val="ACA8A8"/>
    </a:custClr>
    <a:custClr name="Gray 70">
      <a:srgbClr val="7C7C7C"/>
    </a:custClr>
    <a:custClr name="Gray 40">
      <a:srgbClr val="C2C2C2"/>
    </a:custClr>
    <a:custClr name="Cool Gray 70">
      <a:srgbClr val="3D575E"/>
    </a:custClr>
    <a:custClr name="Cool Gray 40">
      <a:srgbClr val="8DAFBC"/>
    </a:custClr>
  </a:custClrLst>
  <a:extLst>
    <a:ext uri="{05A4C25C-085E-4340-85A3-A5531E510DB2}">
      <thm15:themeFamily xmlns:thm15="http://schemas.microsoft.com/office/thememl/2012/main" name="Präsentation7" id="{3046973C-CCE8-426C-B159-649C52889C28}" vid="{FB087E6D-0B24-4E63-9242-EE2BB5D2E8CF}"/>
    </a:ext>
  </a:extLst>
</a:theme>
</file>

<file path=ppt/theme/theme2.xml><?xml version="1.0" encoding="utf-8"?>
<a:theme xmlns:a="http://schemas.openxmlformats.org/drawingml/2006/main" name="Office">
  <a:themeElements>
    <a:clrScheme name="STZ_Farben">
      <a:dk1>
        <a:srgbClr val="000000"/>
      </a:dk1>
      <a:lt1>
        <a:srgbClr val="FFFFFF"/>
      </a:lt1>
      <a:dk2>
        <a:srgbClr val="0F05A0"/>
      </a:dk2>
      <a:lt2>
        <a:srgbClr val="FFFFFF"/>
      </a:lt2>
      <a:accent1>
        <a:srgbClr val="005CA9"/>
      </a:accent1>
      <a:accent2>
        <a:srgbClr val="83072A"/>
      </a:accent2>
      <a:accent3>
        <a:srgbClr val="EB5E04"/>
      </a:accent3>
      <a:accent4>
        <a:srgbClr val="FBBA00"/>
      </a:accent4>
      <a:accent5>
        <a:srgbClr val="007229"/>
      </a:accent5>
      <a:accent6>
        <a:srgbClr val="9B9B9B"/>
      </a:accent6>
      <a:hlink>
        <a:srgbClr val="0F05A0"/>
      </a:hlink>
      <a:folHlink>
        <a:srgbClr val="BECED6"/>
      </a:folHlink>
    </a:clrScheme>
    <a:fontScheme name="STZ_Font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STZ_Farben">
      <a:dk1>
        <a:srgbClr val="000000"/>
      </a:dk1>
      <a:lt1>
        <a:srgbClr val="FFFFFF"/>
      </a:lt1>
      <a:dk2>
        <a:srgbClr val="0F05A0"/>
      </a:dk2>
      <a:lt2>
        <a:srgbClr val="FFFFFF"/>
      </a:lt2>
      <a:accent1>
        <a:srgbClr val="005CA9"/>
      </a:accent1>
      <a:accent2>
        <a:srgbClr val="83072A"/>
      </a:accent2>
      <a:accent3>
        <a:srgbClr val="EB5E04"/>
      </a:accent3>
      <a:accent4>
        <a:srgbClr val="FBBA00"/>
      </a:accent4>
      <a:accent5>
        <a:srgbClr val="007229"/>
      </a:accent5>
      <a:accent6>
        <a:srgbClr val="9B9B9B"/>
      </a:accent6>
      <a:hlink>
        <a:srgbClr val="0F05A0"/>
      </a:hlink>
      <a:folHlink>
        <a:srgbClr val="BECED6"/>
      </a:folHlink>
    </a:clrScheme>
    <a:fontScheme name="STZ_Font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F2CCA31CAA064B8AED019111FB86DD" ma:contentTypeVersion="18" ma:contentTypeDescription="Ein neues Dokument erstellen." ma:contentTypeScope="" ma:versionID="6873ea5f13ed3e314f44613bfc6e4778">
  <xsd:schema xmlns:xsd="http://www.w3.org/2001/XMLSchema" xmlns:xs="http://www.w3.org/2001/XMLSchema" xmlns:p="http://schemas.microsoft.com/office/2006/metadata/properties" xmlns:ns2="de04dd6b-b3f9-4c11-8ad9-b5c2f8a2c8a5" xmlns:ns3="6f9765e0-019e-4cae-9e4d-b6a48752d372" targetNamespace="http://schemas.microsoft.com/office/2006/metadata/properties" ma:root="true" ma:fieldsID="7b0294f3377899fa60ddb50dbf15f367" ns2:_="" ns3:_="">
    <xsd:import namespace="de04dd6b-b3f9-4c11-8ad9-b5c2f8a2c8a5"/>
    <xsd:import namespace="6f9765e0-019e-4cae-9e4d-b6a48752d3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04dd6b-b3f9-4c11-8ad9-b5c2f8a2c8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Bildmarkierungen" ma:readOnly="false" ma:fieldId="{5cf76f15-5ced-4ddc-b409-7134ff3c332f}" ma:taxonomyMulti="true" ma:sspId="839f2269-781a-4685-93c2-e7c2f58a0f2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9765e0-019e-4cae-9e4d-b6a48752d372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967fcfb4-d4d1-4485-9b3c-92fc46d530e5}" ma:internalName="TaxCatchAll" ma:showField="CatchAllData" ma:web="6f9765e0-019e-4cae-9e4d-b6a48752d3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e04dd6b-b3f9-4c11-8ad9-b5c2f8a2c8a5">
      <Terms xmlns="http://schemas.microsoft.com/office/infopath/2007/PartnerControls"/>
    </lcf76f155ced4ddcb4097134ff3c332f>
    <TaxCatchAll xmlns="6f9765e0-019e-4cae-9e4d-b6a48752d372" xsi:nil="true"/>
  </documentManagement>
</p:properties>
</file>

<file path=customXml/itemProps1.xml><?xml version="1.0" encoding="utf-8"?>
<ds:datastoreItem xmlns:ds="http://schemas.openxmlformats.org/officeDocument/2006/customXml" ds:itemID="{6BC1C98A-0864-445F-A3A1-059CF85AE3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26A123-4CFB-43ED-8BD1-23E5072FFA3B}">
  <ds:schemaRefs>
    <ds:schemaRef ds:uri="6f9765e0-019e-4cae-9e4d-b6a48752d372"/>
    <ds:schemaRef ds:uri="de04dd6b-b3f9-4c11-8ad9-b5c2f8a2c8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6A1CC0A-8DBE-4659-B583-D3FA53713438}">
  <ds:schemaRefs>
    <ds:schemaRef ds:uri="6f9765e0-019e-4cae-9e4d-b6a48752d372"/>
    <ds:schemaRef ds:uri="de04dd6b-b3f9-4c11-8ad9-b5c2f8a2c8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STZH_PowerPoint_Mustervorlage</Template>
  <TotalTime>0</TotalTime>
  <Application>Microsoft Office PowerPoint</Application>
  <PresentationFormat>Widescreen</PresentationFormat>
  <Slides>23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Stadt Zürich</vt:lpstr>
      <vt:lpstr>zueriverse Ein kleines Universum für gestylte R-Outputs</vt:lpstr>
      <vt:lpstr>Agenda</vt:lpstr>
      <vt:lpstr>1 zueriverse</vt:lpstr>
      <vt:lpstr>zueriverse – Motivation</vt:lpstr>
      <vt:lpstr>2 Reports</vt:lpstr>
      <vt:lpstr>Reports</vt:lpstr>
      <vt:lpstr>Reports</vt:lpstr>
      <vt:lpstr>Reports</vt:lpstr>
      <vt:lpstr>Farben</vt:lpstr>
      <vt:lpstr>Grafiken</vt:lpstr>
      <vt:lpstr>Grafiken</vt:lpstr>
      <vt:lpstr>Grafiken</vt:lpstr>
      <vt:lpstr>Grafiken</vt:lpstr>
      <vt:lpstr>3 CSS Styling</vt:lpstr>
      <vt:lpstr>CSS Styling</vt:lpstr>
      <vt:lpstr>Shiny Apps</vt:lpstr>
      <vt:lpstr>4 Qualitätssicherung</vt:lpstr>
      <vt:lpstr>Pipelines to the rescue</vt:lpstr>
      <vt:lpstr>Take Home</vt:lpstr>
      <vt:lpstr>5 Ausblick</vt:lpstr>
      <vt:lpstr>Zukunftsmusik</vt:lpstr>
      <vt:lpstr>6 Fragen?</vt:lpstr>
      <vt:lpstr>Vielen Dank.</vt:lpstr>
    </vt:vector>
  </TitlesOfParts>
  <Manager>Christian Zöpfel</Manager>
  <Company>Stadt Zürich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Stadt Zürich</dc:subject>
  <dc:creator>Hänzi Sara (SSZ)</dc:creator>
  <cp:keywords>Stadt Zürich</cp:keywords>
  <dc:description>Stadt Zürich</dc:description>
  <cp:revision>1</cp:revision>
  <dcterms:created xsi:type="dcterms:W3CDTF">2025-04-14T15:12:25Z</dcterms:created>
  <dcterms:modified xsi:type="dcterms:W3CDTF">2025-05-08T13:00:07Z</dcterms:modified>
  <cp:category>Farben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el">
    <vt:i4>0</vt:i4>
  </property>
  <property fmtid="{D5CDD505-2E9C-101B-9397-08002B2CF9AE}" pid="3" name="ContentTypeId">
    <vt:lpwstr>0x01010078F2CCA31CAA064B8AED019111FB86DD</vt:lpwstr>
  </property>
  <property fmtid="{D5CDD505-2E9C-101B-9397-08002B2CF9AE}" pid="4" name="Order">
    <vt:r8>2002900</vt:r8>
  </property>
  <property fmtid="{D5CDD505-2E9C-101B-9397-08002B2CF9AE}" pid="5" name="MediaServiceImageTags">
    <vt:lpwstr/>
  </property>
</Properties>
</file>